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WELCOME TO</a:t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Front-end developer base course</a:t>
            </a: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Lesson 11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524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Домашнее задание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Создать навигационное меню на основе jQuery animate( 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Занятие 11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/>
              <a:t>Навигация, виды навигации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Нюансы при использовании навигации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Функции jQuery для работы с анимацией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jQuery animate(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Обзор видов навигационных меню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Одноуровневая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Многоуровневая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5" y="1729225"/>
            <a:ext cx="45624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75" y="2722575"/>
            <a:ext cx="3723300" cy="2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Нюансы при использовании меню навигации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692425"/>
            <a:ext cx="83682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по наведению указателя (особенности мобильных устройств)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Работа по клику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Грамотное использование таймаутов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Закрытие меню по таймауту, если курсор не на его пункте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Закрытие меню при клике вне зоны панели навигации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Нюансы при использовании меню навигации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71675"/>
            <a:ext cx="83682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Пример скрытия меню, при клике вне его зоны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98825"/>
            <a:ext cx="34004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Нюансы при использовании меню навигации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71675"/>
            <a:ext cx="83682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Пример скрытия меню по таймауту (для эффективности, не забываем про stop( ) и delay( ))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2259025"/>
            <a:ext cx="35433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Функции jQuery для работы с анимацией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fadeIn,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fadeOut,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fadeToggle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lideUp,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slideDown,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slideToggle</a:t>
            </a:r>
            <a:endParaRPr>
              <a:solidFill>
                <a:srgbClr val="FFD966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Функции jQuery для работы с анимацией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D7A8"/>
                </a:solidFill>
              </a:rPr>
              <a:t>.</a:t>
            </a:r>
            <a:r>
              <a:rPr lang="en-GB">
                <a:solidFill>
                  <a:srgbClr val="FFFFFF"/>
                </a:solidFill>
              </a:rPr>
              <a:t>animate</a:t>
            </a:r>
            <a:r>
              <a:rPr lang="en-GB">
                <a:solidFill>
                  <a:srgbClr val="B6D7A8"/>
                </a:solidFill>
              </a:rPr>
              <a:t>( properties </a:t>
            </a:r>
            <a:r>
              <a:rPr lang="en-GB">
                <a:solidFill>
                  <a:srgbClr val="6AA84F"/>
                </a:solidFill>
              </a:rPr>
              <a:t>[, duration ] [, easing ] [, complete ]</a:t>
            </a:r>
            <a:r>
              <a:rPr lang="en-GB">
                <a:solidFill>
                  <a:srgbClr val="B6D7A8"/>
                </a:solidFill>
              </a:rPr>
              <a:t> )</a:t>
            </a:r>
            <a:endParaRPr>
              <a:solidFill>
                <a:srgbClr val="B6D7A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1883750"/>
            <a:ext cx="3227684" cy="3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Функции jQuery для работы с анимацией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297575"/>
            <a:ext cx="83682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D7A8"/>
                </a:solidFill>
              </a:rPr>
              <a:t>.</a:t>
            </a:r>
            <a:r>
              <a:rPr lang="en-GB">
                <a:solidFill>
                  <a:srgbClr val="FFFFFF"/>
                </a:solidFill>
              </a:rPr>
              <a:t>animate</a:t>
            </a:r>
            <a:r>
              <a:rPr lang="en-GB">
                <a:solidFill>
                  <a:srgbClr val="B6D7A8"/>
                </a:solidFill>
              </a:rPr>
              <a:t>( properties </a:t>
            </a:r>
            <a:r>
              <a:rPr lang="en-GB">
                <a:solidFill>
                  <a:srgbClr val="6AA84F"/>
                </a:solidFill>
              </a:rPr>
              <a:t>[, duration ] [, easing ] [, complete ]</a:t>
            </a:r>
            <a:r>
              <a:rPr lang="en-GB">
                <a:solidFill>
                  <a:srgbClr val="B6D7A8"/>
                </a:solidFill>
              </a:rPr>
              <a:t> )</a:t>
            </a:r>
            <a:endParaRPr>
              <a:solidFill>
                <a:srgbClr val="B6D7A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50" y="1743925"/>
            <a:ext cx="3180768" cy="3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