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12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Handlebars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71675"/>
            <a:ext cx="83682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71675"/>
            <a:ext cx="44196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325" y="3401825"/>
            <a:ext cx="46767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Data-attributes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394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Появились в стандарте HTML5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Пользовательские атрибуты, содержащие в себе строку данных.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Могут содержать объект в виде сериализованных данных.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Проблема безопасности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Native JS - 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DD4A68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getAttribute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'data-cmd'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 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DD4A68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setAttribute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'data-cmd'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'someName'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100">
              <a:solidFill>
                <a:srgbClr val="999999"/>
              </a:solidFill>
              <a:highlight>
                <a:srgbClr val="F5F2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Native JS dataset - 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dataset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cmd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button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dataset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-GB"/>
              <a:t>  (IE 10+)</a:t>
            </a:r>
            <a:endParaRPr sz="1100">
              <a:solidFill>
                <a:srgbClr val="999999"/>
              </a:solidFill>
              <a:highlight>
                <a:srgbClr val="F5F2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jQuery - </a:t>
            </a:r>
            <a:r>
              <a:rPr lang="en-GB" sz="1100">
                <a:solidFill>
                  <a:srgbClr val="DD4A68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'#your-button-id'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DD4A68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attr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'data-cmd'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yourNewCmd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100">
                <a:solidFill>
                  <a:srgbClr val="DD4A68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attr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'data-id'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1100">
                <a:solidFill>
                  <a:srgbClr val="0000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yourNewId</a:t>
            </a:r>
            <a:r>
              <a:rPr lang="en-GB" sz="11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100">
              <a:solidFill>
                <a:srgbClr val="999999"/>
              </a:solidFill>
              <a:highlight>
                <a:srgbClr val="F5F2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jQuery data () - хранение произвольных данных в JavaScript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Реализовать простой сервис по поиску автомобилей на продажу в разных городах.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(См. ДЗ)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12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905825"/>
            <a:ext cx="83682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Системы контроля версий (git, bitbucket)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Обзор front-end шаблонизаторов (jade, handlebars)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Использование “дата-атрибутов”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Системы контроля версий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297575"/>
            <a:ext cx="46599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97575"/>
            <a:ext cx="4729618" cy="37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297575"/>
            <a:ext cx="84540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Установка git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Регистрация и создание репозитория на github или bitbucket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git config --global user.name "John Doe"</a:t>
            </a:r>
            <a:endParaRPr>
              <a:solidFill>
                <a:srgbClr val="F6B26B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git config --global user.email johndoe@example.com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init</a:t>
            </a:r>
            <a:r>
              <a:rPr lang="en-GB"/>
              <a:t> или </a:t>
            </a:r>
            <a:r>
              <a:rPr lang="en-GB">
                <a:solidFill>
                  <a:srgbClr val="F6B26B"/>
                </a:solidFill>
              </a:rPr>
              <a:t>git clone</a:t>
            </a:r>
            <a:endParaRPr>
              <a:solidFill>
                <a:srgbClr val="F6B26B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status</a:t>
            </a:r>
            <a:r>
              <a:rPr lang="en-GB"/>
              <a:t> - проверка изменений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add имя_файла_или_точка</a:t>
            </a:r>
            <a:r>
              <a:rPr lang="en-GB"/>
              <a:t> - проиндексировать файлы</a:t>
            </a:r>
            <a:endParaRPr>
              <a:solidFill>
                <a:srgbClr val="F6B26B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commit -m “текст сообщения”</a:t>
            </a:r>
            <a:r>
              <a:rPr lang="en-GB"/>
              <a:t> - сохраняем локально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:wq , :qa</a:t>
            </a:r>
            <a:r>
              <a:rPr lang="en-GB"/>
              <a:t> - сохранить или отменить коммит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git log</a:t>
            </a:r>
            <a:r>
              <a:rPr lang="en-GB"/>
              <a:t> - просмотр списка коммитов (для выхода q enter)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git pull origin</a:t>
            </a:r>
            <a:r>
              <a:rPr lang="en-GB"/>
              <a:t> </a:t>
            </a:r>
            <a:r>
              <a:rPr lang="en-GB">
                <a:solidFill>
                  <a:srgbClr val="F6B26B"/>
                </a:solidFill>
              </a:rPr>
              <a:t>ветка </a:t>
            </a:r>
            <a:r>
              <a:rPr lang="en-GB"/>
              <a:t>- проверить наличие изменений и вытянуть их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git push origin ветка</a:t>
            </a:r>
            <a:r>
              <a:rPr lang="en-GB"/>
              <a:t> - загрузить в глобальный репозиторий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6B26B"/>
                </a:solidFill>
              </a:rPr>
              <a:t>git diff</a:t>
            </a:r>
            <a:r>
              <a:rPr lang="en-GB"/>
              <a:t> - посмотреть изменения при конфликте</a:t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297575"/>
            <a:ext cx="84540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14. </a:t>
            </a: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checkout</a:t>
            </a:r>
            <a:r>
              <a:rPr lang="en-GB"/>
              <a:t> - отмена изменений в файле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15. </a:t>
            </a:r>
            <a:r>
              <a:rPr lang="en-GB">
                <a:solidFill>
                  <a:srgbClr val="F6B26B"/>
                </a:solidFill>
              </a:rPr>
              <a:t>git commit --amend </a:t>
            </a:r>
            <a:r>
              <a:rPr lang="en-GB">
                <a:solidFill>
                  <a:srgbClr val="FFFFFF"/>
                </a:solidFill>
              </a:rPr>
              <a:t>- исправление сообщения коммита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16. </a:t>
            </a:r>
            <a:r>
              <a:rPr lang="en-GB">
                <a:solidFill>
                  <a:srgbClr val="F6B26B"/>
                </a:solidFill>
              </a:rPr>
              <a:t>git checkout -b имя_ветки</a:t>
            </a:r>
            <a:r>
              <a:rPr lang="en-GB">
                <a:solidFill>
                  <a:srgbClr val="FFFFFF"/>
                </a:solidFill>
              </a:rPr>
              <a:t> - создать новую ветку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17. </a:t>
            </a:r>
            <a:r>
              <a:rPr lang="en-GB">
                <a:solidFill>
                  <a:srgbClr val="F6B26B"/>
                </a:solidFill>
              </a:rPr>
              <a:t>git checkout имя_ветки</a:t>
            </a:r>
            <a:r>
              <a:rPr lang="en-GB">
                <a:solidFill>
                  <a:srgbClr val="FFFFFF"/>
                </a:solidFill>
              </a:rPr>
              <a:t> - переключиться на ветку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18. </a:t>
            </a:r>
            <a:r>
              <a:rPr lang="en-GB">
                <a:solidFill>
                  <a:srgbClr val="F6B26B"/>
                </a:solidFill>
              </a:rPr>
              <a:t>git branch</a:t>
            </a:r>
            <a:r>
              <a:rPr lang="en-GB">
                <a:solidFill>
                  <a:srgbClr val="FFFFFF"/>
                </a:solidFill>
              </a:rPr>
              <a:t> - посмотреть текущую ветку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19. файл </a:t>
            </a:r>
            <a:r>
              <a:rPr lang="en-GB">
                <a:solidFill>
                  <a:srgbClr val="F6B26B"/>
                </a:solidFill>
              </a:rPr>
              <a:t>.gitignore</a:t>
            </a:r>
            <a:r>
              <a:rPr lang="en-GB">
                <a:solidFill>
                  <a:srgbClr val="FFFFFF"/>
                </a:solidFill>
              </a:rPr>
              <a:t> для исключения файлов из гита</a:t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297575"/>
            <a:ext cx="84540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branch -m old_branch new_branch</a:t>
            </a:r>
            <a:r>
              <a:rPr lang="en-GB"/>
              <a:t> - rename local branch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push origin :old_branch</a:t>
            </a:r>
            <a:r>
              <a:rPr lang="en-GB"/>
              <a:t> - delete old branch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6B26B"/>
                </a:solidFill>
              </a:rPr>
              <a:t>g</a:t>
            </a:r>
            <a:r>
              <a:rPr lang="en-GB">
                <a:solidFill>
                  <a:srgbClr val="F6B26B"/>
                </a:solidFill>
              </a:rPr>
              <a:t>it push --set-upstream origin new_branch</a:t>
            </a:r>
            <a:r>
              <a:rPr lang="en-GB"/>
              <a:t> - push new branch</a:t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- rename branch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и JS шаблонизаторы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692425"/>
            <a:ext cx="4523700" cy="3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23175"/>
            <a:ext cx="4523601" cy="3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Jade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71675"/>
            <a:ext cx="83682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71675"/>
            <a:ext cx="8401300" cy="31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Handlebars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71675"/>
            <a:ext cx="83682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53925"/>
            <a:ext cx="5047228" cy="36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