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WELCOME TO</a:t>
            </a:r>
            <a:endParaRPr sz="40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8BC34A"/>
                </a:solidFill>
                <a:latin typeface="Roboto Slab"/>
                <a:ea typeface="Roboto Slab"/>
                <a:cs typeface="Roboto Slab"/>
                <a:sym typeface="Roboto Slab"/>
              </a:rPr>
              <a:t>Front-end developer base course</a:t>
            </a:r>
            <a:r>
              <a:rPr lang="en-GB" sz="2400">
                <a:solidFill>
                  <a:srgbClr val="8BC34A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 sz="2400">
              <a:solidFill>
                <a:srgbClr val="8BC34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8BC34A"/>
                </a:solidFill>
                <a:latin typeface="Roboto Slab"/>
                <a:ea typeface="Roboto Slab"/>
                <a:cs typeface="Roboto Slab"/>
                <a:sym typeface="Roboto Slab"/>
              </a:rPr>
              <a:t>Lesson 13</a:t>
            </a:r>
            <a:endParaRPr sz="2400">
              <a:solidFill>
                <a:srgbClr val="8BC34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Занятие 13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905825"/>
            <a:ext cx="8368200" cy="26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/>
              <a:t>Работа с tab-panel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Modals, popups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jQueryUI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Tabs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39400" y="1297575"/>
            <a:ext cx="8368200" cy="3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h</a:t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400" y="1582050"/>
            <a:ext cx="818197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Tabs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39400" y="1297575"/>
            <a:ext cx="8368200" cy="3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400" y="1434875"/>
            <a:ext cx="4212200" cy="264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250" y="1434875"/>
            <a:ext cx="365760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Модальные окна (попапы)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39400" y="1297575"/>
            <a:ext cx="8368200" cy="3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Не затрагивают вёрстку основной страницы.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Отображаются на отдельном слое.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Не должны мешать пользователю воспринимать контент.</a:t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000" y="2546000"/>
            <a:ext cx="499110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Модальные окна (попапы)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39400" y="1297575"/>
            <a:ext cx="8368200" cy="3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400" y="1341725"/>
            <a:ext cx="4642000" cy="213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8950" y="1297575"/>
            <a:ext cx="169545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jQuery UI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39400" y="1297575"/>
            <a:ext cx="8368200" cy="3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Результат пошуку зображень за запитом &quot;jquery ui&quot;"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401" y="1272213"/>
            <a:ext cx="5234725" cy="376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87900" y="5249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Домашнее задание (часть 1)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Реализовать таб-панель с вложенным уровнем закладок. На примере Bootstrap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/>
              <a:t>(библиотеку Bootstrap использовать запрещено).</a:t>
            </a:r>
            <a:endParaRPr sz="1400"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50" y="2582775"/>
            <a:ext cx="823912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87900" y="5249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Домашнее задание (часть 2)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Реализовать в таб-панели кнопку Add tab.</a:t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При нажатии на кнопку открывается модальное окно с полями для ввода названия новой закладки, её метки для дата-атрибута и её контента.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У модального окна есть “крестик” для закрытия окна и кнопка “Добавить”.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При нажатии на кнопку “Добавить”, в таб-панель добавляется новая закладка с контентом.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/>
              <a:t>* При загрузке DOM модального окна в нём нет. Оно создаётся при помощи jQuery и при закрытии удаляется из DOM.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