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WELCOME TO</a:t>
            </a:r>
            <a:endParaRPr sz="4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Front-end developer base course</a:t>
            </a: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Lesson 6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540300" y="490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Анимация в CSS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64100" y="1397900"/>
            <a:ext cx="8368200" cy="29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/>
              <a:t>nimation: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r>
              <a:rPr lang="en-GB"/>
              <a:t>. Название анимации </a:t>
            </a:r>
            <a:r>
              <a:rPr lang="en-GB">
                <a:solidFill>
                  <a:srgbClr val="F9CB9C"/>
                </a:solidFill>
              </a:rPr>
              <a:t>animation-name</a:t>
            </a:r>
            <a:br>
              <a:rPr lang="en-GB"/>
            </a:br>
            <a:r>
              <a:rPr lang="en-GB"/>
              <a:t>2. Продолжительность анимации </a:t>
            </a:r>
            <a:r>
              <a:rPr lang="en-GB">
                <a:solidFill>
                  <a:srgbClr val="F9CB9C"/>
                </a:solidFill>
              </a:rPr>
              <a:t>animation-duration</a:t>
            </a:r>
            <a:br>
              <a:rPr lang="en-GB"/>
            </a:br>
            <a:r>
              <a:rPr lang="en-GB"/>
              <a:t>3. Ускорение анимации </a:t>
            </a:r>
            <a:r>
              <a:rPr lang="en-GB">
                <a:solidFill>
                  <a:srgbClr val="F9CB9C"/>
                </a:solidFill>
              </a:rPr>
              <a:t>animation-timing-function</a:t>
            </a:r>
            <a:br>
              <a:rPr lang="en-GB"/>
            </a:br>
            <a:r>
              <a:rPr lang="en-GB"/>
              <a:t>4. Анимация с задержкой </a:t>
            </a:r>
            <a:r>
              <a:rPr lang="en-GB">
                <a:solidFill>
                  <a:srgbClr val="F9CB9C"/>
                </a:solidFill>
              </a:rPr>
              <a:t>animation-delay</a:t>
            </a:r>
            <a:br>
              <a:rPr lang="en-GB">
                <a:solidFill>
                  <a:srgbClr val="F9CB9C"/>
                </a:solidFill>
              </a:rPr>
            </a:br>
            <a:r>
              <a:rPr lang="en-GB"/>
              <a:t>5. Повтор анимации </a:t>
            </a:r>
            <a:r>
              <a:rPr lang="en-GB">
                <a:solidFill>
                  <a:srgbClr val="F9CB9C"/>
                </a:solidFill>
              </a:rPr>
              <a:t>animation-iteration-count</a:t>
            </a:r>
            <a:br>
              <a:rPr lang="en-GB"/>
            </a:br>
            <a:r>
              <a:rPr lang="en-GB"/>
              <a:t>6. Направление анимации </a:t>
            </a:r>
            <a:r>
              <a:rPr lang="en-GB">
                <a:solidFill>
                  <a:srgbClr val="F9CB9C"/>
                </a:solidFill>
              </a:rPr>
              <a:t>animation-direction</a:t>
            </a:r>
            <a:br>
              <a:rPr lang="en-GB"/>
            </a:br>
            <a:r>
              <a:rPr lang="en-GB"/>
              <a:t>7. Проигрывание анимации </a:t>
            </a:r>
            <a:r>
              <a:rPr lang="en-GB">
                <a:solidFill>
                  <a:srgbClr val="F9CB9C"/>
                </a:solidFill>
              </a:rPr>
              <a:t>animation-play-state</a:t>
            </a:r>
            <a:endParaRPr>
              <a:solidFill>
                <a:srgbClr val="F9CB9C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540300" y="490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препроцессоры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64100" y="1397900"/>
            <a:ext cx="8368200" cy="29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LESS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●"/>
            </a:pPr>
            <a:r>
              <a:rPr lang="en-GB">
                <a:solidFill>
                  <a:srgbClr val="F9CB9C"/>
                </a:solidFill>
              </a:rPr>
              <a:t>SASS</a:t>
            </a:r>
            <a:endParaRPr>
              <a:solidFill>
                <a:srgbClr val="F9CB9C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●"/>
            </a:pPr>
            <a:r>
              <a:rPr lang="en-GB">
                <a:solidFill>
                  <a:srgbClr val="F9CB9C"/>
                </a:solidFill>
              </a:rPr>
              <a:t>SCSS</a:t>
            </a:r>
            <a:endParaRPr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87900" y="5249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Домашнее задание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Требуется реализовать 3 интерактивных блока, с поведением как на gif анимации.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Занятие 6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/>
              <a:t>Иерархия стилей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Псевдоклассы, псевдоэлементы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Анимация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CSS Препроцессоры (LESS, SASS, SCSS)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Иерархия стилей в CSS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64800"/>
            <a:ext cx="8368200" cy="31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/>
              <a:t>mg { border: 1px solid red }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.container img { </a:t>
            </a:r>
            <a:r>
              <a:rPr lang="en-GB"/>
              <a:t>border: 1px solid green</a:t>
            </a:r>
            <a:r>
              <a:rPr lang="en-GB"/>
              <a:t> }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.container .image-block img { border: 1px solid blue }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.container .image-block.clicked img { border: 1px solid black }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img { border: 1px solid grey !important 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540300" y="490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Продвинутая работа с селекторами в CSS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540300" y="1911500"/>
            <a:ext cx="8368200" cy="30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Несколько  селекторов внутри одного элемента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.block1.block2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.block1[attribute=”1”]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.block1[attribute=”1”].block1_2[attribute=”2”]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[attribute=”1”][attribute=”2”]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#id1.block1[</a:t>
            </a:r>
            <a:r>
              <a:rPr lang="en-GB">
                <a:solidFill>
                  <a:srgbClr val="FFFFFF"/>
                </a:solidFill>
              </a:rPr>
              <a:t>attribute=”1”</a:t>
            </a:r>
            <a:r>
              <a:rPr lang="en-GB"/>
              <a:t>][attribute=”2”].block1_2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540300" y="490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Продвинутая работа с селекторами в CSS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540300" y="1705575"/>
            <a:ext cx="8368200" cy="26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Специальные элементы управления селекторами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.block1 &gt; .block2 - выбор потомков 1 уровня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.block1 + .block2 - выбор элемента следующего после .block1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.block1 ~ .block2 - выбор всех элементов следующих после .block1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.block1 * - выбор всех элементов внутри .block1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540300" y="490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Продвинутая работа с селекторами в CSS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540300" y="1397900"/>
            <a:ext cx="8368200" cy="29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Псевдоклассы и псевдоэлементы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:hover, :active, :visited - наведение, нажатие, посещённая ссылка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:checked, :focus - (формы) отмеченный, в фокусе, фокус снят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:first-child, :last-child, :nth-child(1...2...3) - управление дочерним элементов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:first-of-type, :last-of-type, :nth-of-type(1...2...3) - управление последовательностью элементов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540300" y="490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Продвинутая работа с селекторами в CSS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540300" y="1397900"/>
            <a:ext cx="8368200" cy="29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Псевдоклассы и псевдоэлементы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:before {content: “ ”}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:after {content: “ ”}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:not( 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540300" y="490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Анимация в</a:t>
            </a:r>
            <a:r>
              <a:rPr lang="en-GB"/>
              <a:t> CSS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64100" y="1397900"/>
            <a:ext cx="8368200" cy="29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</a:t>
            </a:r>
            <a:r>
              <a:rPr lang="en-GB"/>
              <a:t>ransition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transform: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-translate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-rotate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-scale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540300" y="490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Анимация в CSS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64100" y="1397900"/>
            <a:ext cx="8368200" cy="29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@keyframes: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/>
              <a:t>f</a:t>
            </a:r>
            <a:r>
              <a:rPr lang="en-GB"/>
              <a:t>rom { }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/>
              <a:t>t</a:t>
            </a:r>
            <a:r>
              <a:rPr lang="en-GB"/>
              <a:t>o { }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% { }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