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WELCOME TO</a:t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Front-end developer base course</a:t>
            </a: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Lesson 8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Общие (базовые) с</a:t>
            </a:r>
            <a:r>
              <a:rPr lang="en-GB"/>
              <a:t>обытия в jQuery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87900" y="1297575"/>
            <a:ext cx="83682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.on() - установка обработчика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.off() - удаление обработчика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one() - разовая установка обработчика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trigger() - эмуляция события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(bind, unbind, live, die - </a:t>
            </a:r>
            <a:r>
              <a:rPr lang="en-GB">
                <a:solidFill>
                  <a:srgbClr val="EA9999"/>
                </a:solidFill>
              </a:rPr>
              <a:t>deprecated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Функции callback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87900" y="1297575"/>
            <a:ext cx="83682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unction myFunc1() 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console.log(‘M</a:t>
            </a:r>
            <a:r>
              <a:rPr lang="en-GB"/>
              <a:t>y Function 1</a:t>
            </a:r>
            <a:r>
              <a:rPr lang="en-GB"/>
              <a:t>’);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elem.click(myFunc1);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elem.click(function(){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console.log(‘My Function 1’);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});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5249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Домашнее задание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Написать следующий скрипт: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При загрузке страницы, в DOM добавляется 2 элемента: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Контейнер, занимающий большую часть экрана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Кнопка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При нажатии на кнопку, в контейнер добавляется прямоугольник. Размер, позиция и цвет произвольны.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* Прямоугольники можно двигать при помощи drag &amp; drop.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Занятие 8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/>
              <a:t>Работа с событиями в jQuery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События мыши</a:t>
            </a:r>
            <a:r>
              <a:rPr lang="en-GB"/>
              <a:t>, </a:t>
            </a:r>
            <a:r>
              <a:rPr lang="en-GB"/>
              <a:t>страницы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События формы</a:t>
            </a:r>
            <a:r>
              <a:rPr lang="en-GB"/>
              <a:t>, клавиатуры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Общие события jQuery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Функции callback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События</a:t>
            </a:r>
            <a:r>
              <a:rPr lang="en-GB"/>
              <a:t> мыши в jQuery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297575"/>
            <a:ext cx="83682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.click() .dblclick()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.hover()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.mousedown() .mouseup()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.mousemove()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.mouseout() .mouseover() - всплывают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.mouseenter() .mouseleave() - не используют делегирование (не всплывают)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.click() .dblclick() … - 1 action events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297575"/>
            <a:ext cx="83682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.click() .dblclick() .mousedown() .mouseup() .mouseout() .mouseover()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.mouseenter() .mouseleave()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$( "#button" ).click(function() 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console.log('Button clicked!');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});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Mouse over / enter, out / leave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297575"/>
            <a:ext cx="83682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.mouseout() .mouseover()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Событие всплывает, при помощи делегирования. При этом учитываются дочерние элементы.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.mouseenter() .mouseleave()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Событие не всплывает. Делегирование отсутствует. Дочерние элементы игнорируються.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.hover()</a:t>
            </a:r>
            <a:r>
              <a:rPr lang="en-GB"/>
              <a:t> </a:t>
            </a:r>
            <a:r>
              <a:rPr lang="en-GB"/>
              <a:t>… </a:t>
            </a:r>
            <a:r>
              <a:rPr lang="en-GB"/>
              <a:t>- 2 action events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297575"/>
            <a:ext cx="83682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$( "#button" ).hover(</a:t>
            </a:r>
            <a:endParaRPr/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function() {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	console.log(‘Mouse over’);</a:t>
            </a:r>
            <a:endParaRPr/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},</a:t>
            </a:r>
            <a:endParaRPr/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function() {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	console.log(‘Mouse out’);</a:t>
            </a:r>
            <a:endParaRPr/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);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События страницы в jQuery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297575"/>
            <a:ext cx="83682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.ready() - DOMContentLoaded (not load)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.load() - не относится к событию страницы “load” (!!!) Загружает документ с сервера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.unload(), load() - </a:t>
            </a:r>
            <a:r>
              <a:rPr lang="en-GB">
                <a:solidFill>
                  <a:srgbClr val="EA9999"/>
                </a:solidFill>
              </a:rPr>
              <a:t>Deprecated!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События форм в jQuery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297575"/>
            <a:ext cx="83682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.focus() - фокус на поле</a:t>
            </a:r>
            <a:br>
              <a:rPr lang="en-GB"/>
            </a:br>
            <a:r>
              <a:rPr lang="en-GB"/>
              <a:t>.blur() - отмена фокуса</a:t>
            </a:r>
            <a:br>
              <a:rPr lang="en-GB"/>
            </a:br>
            <a:r>
              <a:rPr lang="en-GB"/>
              <a:t>.select() - выделение текста внутри поля</a:t>
            </a:r>
            <a:br>
              <a:rPr lang="en-GB"/>
            </a:br>
            <a:r>
              <a:rPr lang="en-GB"/>
              <a:t>.submit() - отправка данных формы</a:t>
            </a:r>
            <a:br>
              <a:rPr lang="en-GB"/>
            </a:br>
            <a:r>
              <a:rPr lang="en-GB"/>
              <a:t>.change() - изменение содержимого поля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События клавиатуры в jQuery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297575"/>
            <a:ext cx="83682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.keydown() - нажатие клавиши</a:t>
            </a:r>
            <a:br>
              <a:rPr lang="en-GB"/>
            </a:br>
            <a:r>
              <a:rPr lang="en-GB"/>
              <a:t>.keyup() - отпускание клавиши</a:t>
            </a:r>
            <a:br>
              <a:rPr lang="en-GB"/>
            </a:br>
            <a:r>
              <a:rPr lang="en-GB"/>
              <a:t>.keypress() - нажатие (событие печатного символа)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$( "#button" ).keydown(function() 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console.log('Button clicked!');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});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event.keyCode	event.code	</a:t>
            </a:r>
            <a:r>
              <a:rPr lang="en-GB">
                <a:solidFill>
                  <a:srgbClr val="F6B26B"/>
                </a:solidFill>
              </a:rPr>
              <a:t>event.which()</a:t>
            </a:r>
            <a:endParaRPr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