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3" r:id="rId9"/>
    <p:sldId id="262" r:id="rId10"/>
    <p:sldId id="265" r:id="rId11"/>
    <p:sldId id="267" r:id="rId12"/>
    <p:sldId id="268" r:id="rId13"/>
    <p:sldId id="264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B3ED-C39B-4286-8AA2-7D6B134A6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&amp; </a:t>
            </a:r>
            <a:br>
              <a:rPr lang="en-US" dirty="0"/>
            </a:br>
            <a:r>
              <a:rPr lang="en-US" dirty="0" err="1"/>
              <a:t>bfs</a:t>
            </a:r>
            <a:r>
              <a:rPr lang="en-US" dirty="0"/>
              <a:t> &amp; </a:t>
            </a:r>
            <a:r>
              <a:rPr lang="en-US" dirty="0" err="1"/>
              <a:t>dfs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3F919-E085-444E-A193-3EEB553F3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 </a:t>
            </a:r>
            <a:r>
              <a:rPr lang="en-US" dirty="0" err="1"/>
              <a:t>MidProject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: Maryam </a:t>
            </a:r>
            <a:r>
              <a:rPr lang="en-US" dirty="0" err="1"/>
              <a:t>Barazande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0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6BE5-9873-4DFD-80D8-54388FEF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ALGPRITHM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6C39-1BD7-4699-A857-05661F1E1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69877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FD0F-CB11-449F-9240-102096EC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3090-BE56-41B3-8F44-790363860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060B-1C62-49DA-B541-8AF7508A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" y="291391"/>
            <a:ext cx="19335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CEE1B-4B74-49EE-BEAA-54E510C2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43" y="291391"/>
            <a:ext cx="470535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08E8C-238A-4CDB-8801-B4E11E68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7" y="2186866"/>
            <a:ext cx="193357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C50E4-4FD7-457A-B38E-9B4F73DD4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82" y="2206179"/>
            <a:ext cx="4705350" cy="13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819F6-50B9-4069-B0A3-9F0108CA2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67" y="4065276"/>
            <a:ext cx="1933575" cy="1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61B47B-1F20-4234-8709-E0976E199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842" y="4101654"/>
            <a:ext cx="4705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017D-CA44-4104-9087-F00C4B58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710E8-B7E5-4623-A2B6-CE3E6B24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14DA1-B9BB-4E8E-8CB6-6B2E22DB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30" y="488512"/>
            <a:ext cx="19335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AC9BC-93CD-4B79-9ED6-E42FE8EF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89" y="488512"/>
            <a:ext cx="470535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0C6ED-DA1A-4FC9-800B-F1C3FA9D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130" y="2327665"/>
            <a:ext cx="193357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78696-0C35-4391-813F-9995EB3F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389" y="2446218"/>
            <a:ext cx="4705350" cy="13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C4662-9E38-48F1-B399-390D17E59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130" y="4223140"/>
            <a:ext cx="1933575" cy="1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6F5C8-DD79-4733-B66C-6CDC66A9D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389" y="4223140"/>
            <a:ext cx="4705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99D9-64B3-499D-964B-2B4B449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F59344-8AB1-4787-B82C-E16ACE824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4109" y="318053"/>
            <a:ext cx="5690516" cy="58740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E2D68C-DA7F-4F48-9B78-59458A095C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1133062"/>
            <a:ext cx="5428836" cy="5426764"/>
          </a:xfrm>
        </p:spPr>
      </p:pic>
    </p:spTree>
    <p:extLst>
      <p:ext uri="{BB962C8B-B14F-4D97-AF65-F5344CB8AC3E}">
        <p14:creationId xmlns:p14="http://schemas.microsoft.com/office/powerpoint/2010/main" val="335666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2636-91CE-422B-BE4C-12DB760F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0965"/>
          </a:xfrm>
        </p:spPr>
        <p:txBody>
          <a:bodyPr/>
          <a:lstStyle/>
          <a:p>
            <a:r>
              <a:rPr lang="en-US" dirty="0"/>
              <a:t>How to show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C391-C26E-4DA2-BE45-C1DAAD1F5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31235"/>
            <a:ext cx="9468679" cy="502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show the steps every time we draw a maze with an object which is in current location, then we delete the outputs using code below: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[2J</a:t>
            </a:r>
            <a:r>
              <a:rPr lang="en-US" sz="28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[1;1H"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Then we step forward and show the next step</a:t>
            </a:r>
          </a:p>
          <a:p>
            <a:r>
              <a:rPr lang="en-US" dirty="0"/>
              <a:t>In DFS we use the list which includes the path</a:t>
            </a:r>
          </a:p>
          <a:p>
            <a:r>
              <a:rPr lang="en-US" dirty="0"/>
              <a:t>In BFS we use the level which is set in algorithm</a:t>
            </a:r>
          </a:p>
          <a:p>
            <a:r>
              <a:rPr lang="en-US" dirty="0"/>
              <a:t>Continue the steps until we solve the maze (reach the last room)</a:t>
            </a:r>
          </a:p>
          <a:p>
            <a:r>
              <a:rPr lang="en-US" dirty="0"/>
              <a:t>To have more user interface I used colored output by defining different colors.</a:t>
            </a:r>
          </a:p>
          <a:p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GREEN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[1m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[32m"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/* Bold Green 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MAGENTA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[1m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[35m"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/* Bold Magenta 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CYAN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[1m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\033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[36m"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/* Bold Cyan 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2FBCD-DF8B-4B47-8E45-B24BC3A0752D}"/>
              </a:ext>
            </a:extLst>
          </p:cNvPr>
          <p:cNvSpPr txBox="1"/>
          <p:nvPr/>
        </p:nvSpPr>
        <p:spPr>
          <a:xfrm>
            <a:off x="1192696" y="291548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Here is an example of output in two ways: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2405-724F-4BD4-8D26-914828CEF4AA}"/>
              </a:ext>
            </a:extLst>
          </p:cNvPr>
          <p:cNvSpPr txBox="1"/>
          <p:nvPr/>
        </p:nvSpPr>
        <p:spPr>
          <a:xfrm>
            <a:off x="8152685" y="52238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BFS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29A3-0E47-41DC-B376-61E3B884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09" y="4055543"/>
            <a:ext cx="2056685" cy="2567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410FE-AFFF-47E5-989E-AFF290FA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1177591"/>
            <a:ext cx="2056685" cy="2567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897A7-4B39-4104-8D28-58B39348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80" y="1177591"/>
            <a:ext cx="2056685" cy="2567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D0E107-A6A6-4F99-8488-4C08CF2DC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90" y="1177591"/>
            <a:ext cx="2056685" cy="2567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4D16FB-166A-4D3C-A9F7-66DB10FE0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174" y="1177591"/>
            <a:ext cx="2056685" cy="2567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15836C-B5BD-41BD-999B-966698F80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695" y="4055543"/>
            <a:ext cx="2056685" cy="2567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8D7838-FD71-4EA0-AD0B-542BC76F7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2880" y="4055543"/>
            <a:ext cx="2056685" cy="25673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09CA7C-DEAA-4767-87B0-097592C97FCE}"/>
              </a:ext>
            </a:extLst>
          </p:cNvPr>
          <p:cNvCxnSpPr>
            <a:cxnSpLocks/>
          </p:cNvCxnSpPr>
          <p:nvPr/>
        </p:nvCxnSpPr>
        <p:spPr>
          <a:xfrm>
            <a:off x="3249381" y="1537252"/>
            <a:ext cx="473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ACEC5B-D364-4C30-898C-A8D46147A8D3}"/>
              </a:ext>
            </a:extLst>
          </p:cNvPr>
          <p:cNvCxnSpPr>
            <a:cxnSpLocks/>
          </p:cNvCxnSpPr>
          <p:nvPr/>
        </p:nvCxnSpPr>
        <p:spPr>
          <a:xfrm>
            <a:off x="5676491" y="1537252"/>
            <a:ext cx="473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C64F1B-D9AC-44D8-9D92-F57199BFC82D}"/>
              </a:ext>
            </a:extLst>
          </p:cNvPr>
          <p:cNvCxnSpPr>
            <a:cxnSpLocks/>
          </p:cNvCxnSpPr>
          <p:nvPr/>
        </p:nvCxnSpPr>
        <p:spPr>
          <a:xfrm>
            <a:off x="8196657" y="1537252"/>
            <a:ext cx="473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F7438-9936-4A6A-9932-3A95F8E5ABCB}"/>
              </a:ext>
            </a:extLst>
          </p:cNvPr>
          <p:cNvCxnSpPr>
            <a:cxnSpLocks/>
          </p:cNvCxnSpPr>
          <p:nvPr/>
        </p:nvCxnSpPr>
        <p:spPr>
          <a:xfrm>
            <a:off x="3249381" y="4552122"/>
            <a:ext cx="473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56562B-AB93-4BA1-95AC-C82C9A70A831}"/>
              </a:ext>
            </a:extLst>
          </p:cNvPr>
          <p:cNvCxnSpPr>
            <a:cxnSpLocks/>
          </p:cNvCxnSpPr>
          <p:nvPr/>
        </p:nvCxnSpPr>
        <p:spPr>
          <a:xfrm>
            <a:off x="5779565" y="4505739"/>
            <a:ext cx="473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1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AB87D-3D84-4396-B1B2-5F82E261C59F}"/>
              </a:ext>
            </a:extLst>
          </p:cNvPr>
          <p:cNvSpPr txBox="1"/>
          <p:nvPr/>
        </p:nvSpPr>
        <p:spPr>
          <a:xfrm>
            <a:off x="1192696" y="291548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Here is an example of output in two ways: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995C6-0DD2-402B-A05A-1E149A8C61CC}"/>
              </a:ext>
            </a:extLst>
          </p:cNvPr>
          <p:cNvSpPr txBox="1"/>
          <p:nvPr/>
        </p:nvSpPr>
        <p:spPr>
          <a:xfrm>
            <a:off x="8152685" y="52238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DFS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6F150-C03A-4E0A-B8C8-8AEC5A2C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0" y="1195393"/>
            <a:ext cx="1683686" cy="2101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3F1E9-06E9-4595-8FF7-5590677F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96" y="1195390"/>
            <a:ext cx="1683686" cy="210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3940F-F1AA-4BEC-A1DB-07F262E3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37" y="1195390"/>
            <a:ext cx="1683686" cy="2101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7DA52-46B4-46EA-A920-E78AFA6A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78" y="1195390"/>
            <a:ext cx="1683686" cy="2101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6BB8-B8F5-4987-BD9D-13BB2F3C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844" y="1195390"/>
            <a:ext cx="1683686" cy="2101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5C68E9-F863-4871-9124-F22BADB0D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578" y="3486774"/>
            <a:ext cx="1683686" cy="21017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A1FF56-2574-4D78-AC56-0AD06ABAC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163" y="3486774"/>
            <a:ext cx="1683686" cy="21017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2A5481-02AF-49C8-8178-1E9C43A38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674" y="3486774"/>
            <a:ext cx="1683686" cy="2101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E3D2C4-E19B-42C1-8982-0025FD596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185" y="3486774"/>
            <a:ext cx="1683686" cy="21017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13CAC5-7766-466B-AA6A-1D2FFC007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4491" y="3486774"/>
            <a:ext cx="1683686" cy="2101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29D74A-10E3-4567-9C7A-F9E7CF3D2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696" y="3508440"/>
            <a:ext cx="1685084" cy="2103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E7F702-DBB9-439C-99D5-2581058AE078}"/>
              </a:ext>
            </a:extLst>
          </p:cNvPr>
          <p:cNvSpPr txBox="1"/>
          <p:nvPr/>
        </p:nvSpPr>
        <p:spPr>
          <a:xfrm>
            <a:off x="1046922" y="984045"/>
            <a:ext cx="35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0011A-54A1-410A-A185-B81792C691CD}"/>
              </a:ext>
            </a:extLst>
          </p:cNvPr>
          <p:cNvSpPr txBox="1"/>
          <p:nvPr/>
        </p:nvSpPr>
        <p:spPr>
          <a:xfrm>
            <a:off x="3207026" y="891712"/>
            <a:ext cx="58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4CB14-EB38-49D0-AD16-3FD9A82B79B9}"/>
              </a:ext>
            </a:extLst>
          </p:cNvPr>
          <p:cNvSpPr txBox="1"/>
          <p:nvPr/>
        </p:nvSpPr>
        <p:spPr>
          <a:xfrm>
            <a:off x="5326962" y="891712"/>
            <a:ext cx="58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419EE-395C-4629-8897-A73D6ED68E60}"/>
              </a:ext>
            </a:extLst>
          </p:cNvPr>
          <p:cNvSpPr txBox="1"/>
          <p:nvPr/>
        </p:nvSpPr>
        <p:spPr>
          <a:xfrm>
            <a:off x="7248403" y="891712"/>
            <a:ext cx="4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828E50-C1A1-4C94-A39A-FB53E6D2A40D}"/>
              </a:ext>
            </a:extLst>
          </p:cNvPr>
          <p:cNvSpPr txBox="1"/>
          <p:nvPr/>
        </p:nvSpPr>
        <p:spPr>
          <a:xfrm>
            <a:off x="9160612" y="900189"/>
            <a:ext cx="5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5C3AC-5727-4CC8-B733-9261A9224095}"/>
              </a:ext>
            </a:extLst>
          </p:cNvPr>
          <p:cNvSpPr txBox="1"/>
          <p:nvPr/>
        </p:nvSpPr>
        <p:spPr>
          <a:xfrm>
            <a:off x="1402780" y="5791200"/>
            <a:ext cx="3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91F5A6-3A5F-44FB-BF3C-03C007B686EA}"/>
              </a:ext>
            </a:extLst>
          </p:cNvPr>
          <p:cNvSpPr txBox="1"/>
          <p:nvPr/>
        </p:nvSpPr>
        <p:spPr>
          <a:xfrm>
            <a:off x="3338796" y="5823232"/>
            <a:ext cx="4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4060DA-92CD-4662-AD0C-E42AD688EC84}"/>
              </a:ext>
            </a:extLst>
          </p:cNvPr>
          <p:cNvSpPr txBox="1"/>
          <p:nvPr/>
        </p:nvSpPr>
        <p:spPr>
          <a:xfrm>
            <a:off x="5022482" y="5778158"/>
            <a:ext cx="3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4BDBA-80C6-4596-A23B-67406DB0DE00}"/>
              </a:ext>
            </a:extLst>
          </p:cNvPr>
          <p:cNvSpPr txBox="1"/>
          <p:nvPr/>
        </p:nvSpPr>
        <p:spPr>
          <a:xfrm>
            <a:off x="6811617" y="5791200"/>
            <a:ext cx="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AFD70-A153-4F06-A709-772E3264209F}"/>
              </a:ext>
            </a:extLst>
          </p:cNvPr>
          <p:cNvSpPr txBox="1"/>
          <p:nvPr/>
        </p:nvSpPr>
        <p:spPr>
          <a:xfrm>
            <a:off x="8625609" y="5778158"/>
            <a:ext cx="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05E24-0484-4175-8722-F1C23998CA8A}"/>
              </a:ext>
            </a:extLst>
          </p:cNvPr>
          <p:cNvSpPr txBox="1"/>
          <p:nvPr/>
        </p:nvSpPr>
        <p:spPr>
          <a:xfrm>
            <a:off x="10439601" y="5662610"/>
            <a:ext cx="9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7279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0DCA-81D9-4576-8AE3-63E98BE0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2081822"/>
            <a:ext cx="9601200" cy="1485900"/>
          </a:xfrm>
        </p:spPr>
        <p:txBody>
          <a:bodyPr>
            <a:normAutofit/>
          </a:bodyPr>
          <a:lstStyle/>
          <a:p>
            <a:r>
              <a:rPr lang="en-US" sz="2000" dirty="0"/>
              <a:t>At last we should delete: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31604-E51A-4FCE-998F-02152B67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87" y="2824772"/>
            <a:ext cx="6183588" cy="3129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B64B3-A7FF-4543-B624-790C94E3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18" y="282850"/>
            <a:ext cx="2265812" cy="2466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60FF3-D0EB-4076-9197-1E01906BF4D7}"/>
              </a:ext>
            </a:extLst>
          </p:cNvPr>
          <p:cNvSpPr txBox="1"/>
          <p:nvPr/>
        </p:nvSpPr>
        <p:spPr>
          <a:xfrm>
            <a:off x="1099930" y="569843"/>
            <a:ext cx="654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after that we show the main path than we talked:</a:t>
            </a:r>
          </a:p>
        </p:txBody>
      </p:sp>
    </p:spTree>
    <p:extLst>
      <p:ext uri="{BB962C8B-B14F-4D97-AF65-F5344CB8AC3E}">
        <p14:creationId xmlns:p14="http://schemas.microsoft.com/office/powerpoint/2010/main" val="251761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06F5-4E4F-4FF3-9564-4CA84526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076" y="2119758"/>
            <a:ext cx="8361229" cy="2098226"/>
          </a:xfrm>
        </p:spPr>
        <p:txBody>
          <a:bodyPr/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4400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2C9-2087-4982-8C12-6969DC60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8687"/>
          </a:xfrm>
        </p:spPr>
        <p:txBody>
          <a:bodyPr/>
          <a:lstStyle/>
          <a:p>
            <a:r>
              <a:rPr lang="en-US" dirty="0"/>
              <a:t>Algorithm to make a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2456-5DBF-42A4-8EA6-69BE7C3D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487"/>
            <a:ext cx="3849757" cy="4969565"/>
          </a:xfrm>
        </p:spPr>
        <p:txBody>
          <a:bodyPr/>
          <a:lstStyle/>
          <a:p>
            <a:r>
              <a:rPr lang="en-US" sz="2400" dirty="0"/>
              <a:t>Class room is the base structure</a:t>
            </a:r>
          </a:p>
          <a:p>
            <a:r>
              <a:rPr lang="en-US" sz="2400" dirty="0"/>
              <a:t>Build a size * size pointer to pointer of type class to make a square type maze</a:t>
            </a:r>
          </a:p>
          <a:p>
            <a:r>
              <a:rPr lang="en-US" sz="2400" dirty="0"/>
              <a:t>The aim is to reach the last room starting from first room</a:t>
            </a:r>
          </a:p>
          <a:p>
            <a:r>
              <a:rPr lang="en-US" sz="2400" dirty="0"/>
              <a:t>Don’t forget to delete the room we made as new at the end of program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15F55-2E85-4E91-BB07-937CED1DE238}"/>
              </a:ext>
            </a:extLst>
          </p:cNvPr>
          <p:cNvSpPr txBox="1"/>
          <p:nvPr/>
        </p:nvSpPr>
        <p:spPr>
          <a:xfrm>
            <a:off x="6096001" y="1444487"/>
            <a:ext cx="5764696" cy="462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C84DF-DC00-42D8-A54C-87D5D00D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03" y="3322982"/>
            <a:ext cx="5215291" cy="2941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8136A4-9D78-4D1F-A323-F7D535B3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061" y="685800"/>
            <a:ext cx="2996026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1DE5-B97E-4B14-A1C7-B7919168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685800"/>
            <a:ext cx="4364935" cy="851452"/>
          </a:xfrm>
        </p:spPr>
        <p:txBody>
          <a:bodyPr>
            <a:normAutofit fontScale="90000"/>
          </a:bodyPr>
          <a:lstStyle/>
          <a:p>
            <a:r>
              <a:rPr lang="en-US" dirty="0"/>
              <a:t>make connection between rooms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6FE6-A69F-4EC7-A47D-42345E45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843" y="2027583"/>
            <a:ext cx="4364935" cy="4320208"/>
          </a:xfrm>
        </p:spPr>
        <p:txBody>
          <a:bodyPr>
            <a:normAutofit/>
          </a:bodyPr>
          <a:lstStyle/>
          <a:p>
            <a:r>
              <a:rPr lang="en-US" sz="2000" dirty="0"/>
              <a:t>The challenges we face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sure that we have connection between all rooms and do not have independent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sure that we have at least one way from beginning room to the final room to solve the maze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different ways and neighbors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1DC86-81F4-4925-AD20-C6AE84CA743B}"/>
              </a:ext>
            </a:extLst>
          </p:cNvPr>
          <p:cNvSpPr txBox="1"/>
          <p:nvPr/>
        </p:nvSpPr>
        <p:spPr>
          <a:xfrm>
            <a:off x="5751443" y="265043"/>
            <a:ext cx="6334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method I chose is:</a:t>
            </a:r>
          </a:p>
          <a:p>
            <a:r>
              <a:rPr lang="en-US" sz="2000" dirty="0"/>
              <a:t>We get a number in range size*size in random that is the number of the class </a:t>
            </a:r>
          </a:p>
          <a:p>
            <a:r>
              <a:rPr lang="en-US" sz="2000" dirty="0"/>
              <a:t>Until all rooms are not chosen we continue. To check that we have a member named </a:t>
            </a:r>
            <a:r>
              <a:rPr lang="en-US" sz="2000" b="1" dirty="0" err="1"/>
              <a:t>PathNumber</a:t>
            </a:r>
            <a:r>
              <a:rPr lang="en-US" sz="2000" dirty="0"/>
              <a:t> that change every time and continue till the </a:t>
            </a:r>
            <a:r>
              <a:rPr lang="en-US" sz="2000" b="1" dirty="0" err="1"/>
              <a:t>PathNumber</a:t>
            </a:r>
            <a:r>
              <a:rPr lang="en-US" sz="2000" b="1" dirty="0"/>
              <a:t> </a:t>
            </a:r>
            <a:r>
              <a:rPr lang="en-US" sz="2000" dirty="0"/>
              <a:t>of all rooms get to zero</a:t>
            </a:r>
            <a:r>
              <a:rPr lang="fa-IR" sz="2000" dirty="0"/>
              <a:t>.</a:t>
            </a:r>
            <a:endParaRPr lang="en-US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E5F755-9E73-42FB-8125-28A4F222F4FE}"/>
              </a:ext>
            </a:extLst>
          </p:cNvPr>
          <p:cNvSpPr/>
          <p:nvPr/>
        </p:nvSpPr>
        <p:spPr>
          <a:xfrm>
            <a:off x="5968445" y="3429000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848321-409E-458B-86E3-7A4FA7499C03}"/>
              </a:ext>
            </a:extLst>
          </p:cNvPr>
          <p:cNvSpPr/>
          <p:nvPr/>
        </p:nvSpPr>
        <p:spPr>
          <a:xfrm>
            <a:off x="5973623" y="4037377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5A70E2-0E97-426D-AC79-72451BB5AD7F}"/>
              </a:ext>
            </a:extLst>
          </p:cNvPr>
          <p:cNvSpPr/>
          <p:nvPr/>
        </p:nvSpPr>
        <p:spPr>
          <a:xfrm>
            <a:off x="5971140" y="4645755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39A13A-CF1F-47ED-85E3-568C32287424}"/>
              </a:ext>
            </a:extLst>
          </p:cNvPr>
          <p:cNvSpPr/>
          <p:nvPr/>
        </p:nvSpPr>
        <p:spPr>
          <a:xfrm>
            <a:off x="6600002" y="4037377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A54A40-09FF-4FC3-90AA-BE3DB892B56A}"/>
              </a:ext>
            </a:extLst>
          </p:cNvPr>
          <p:cNvSpPr/>
          <p:nvPr/>
        </p:nvSpPr>
        <p:spPr>
          <a:xfrm>
            <a:off x="6587165" y="4645755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6EF581-F5D9-47B9-849B-A9DB9019D8E8}"/>
              </a:ext>
            </a:extLst>
          </p:cNvPr>
          <p:cNvSpPr/>
          <p:nvPr/>
        </p:nvSpPr>
        <p:spPr>
          <a:xfrm>
            <a:off x="7229071" y="4645755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771D04-DAB1-4E4D-9A1B-2823253FA35D}"/>
              </a:ext>
            </a:extLst>
          </p:cNvPr>
          <p:cNvSpPr/>
          <p:nvPr/>
        </p:nvSpPr>
        <p:spPr>
          <a:xfrm>
            <a:off x="7229071" y="4066842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CAF0AB-5E55-40C4-A02A-664260B9CAE1}"/>
              </a:ext>
            </a:extLst>
          </p:cNvPr>
          <p:cNvSpPr/>
          <p:nvPr/>
        </p:nvSpPr>
        <p:spPr>
          <a:xfrm>
            <a:off x="7201732" y="3429000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58FFD7-BE9F-4997-B95E-57A225AC599C}"/>
              </a:ext>
            </a:extLst>
          </p:cNvPr>
          <p:cNvSpPr/>
          <p:nvPr/>
        </p:nvSpPr>
        <p:spPr>
          <a:xfrm>
            <a:off x="6590473" y="3429000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743908-C7F0-4FA7-A270-6D7C6AD4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45" y="2928731"/>
            <a:ext cx="4032572" cy="282271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9765E0-CDFC-42E3-A43E-DC15BBC792D3}"/>
              </a:ext>
            </a:extLst>
          </p:cNvPr>
          <p:cNvCxnSpPr>
            <a:cxnSpLocks/>
            <a:stCxn id="26" idx="2"/>
            <a:endCxn id="18" idx="6"/>
          </p:cNvCxnSpPr>
          <p:nvPr/>
        </p:nvCxnSpPr>
        <p:spPr>
          <a:xfrm flipH="1">
            <a:off x="6334539" y="3609561"/>
            <a:ext cx="2559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D25CBF-4DAF-4224-ADF4-7E9FA0626265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flipH="1" flipV="1">
            <a:off x="6773520" y="3790122"/>
            <a:ext cx="9529" cy="2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B1C45E-09FD-429C-9604-B73C9719E3E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6966096" y="4217938"/>
            <a:ext cx="262975" cy="29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81B513-09F7-43A7-9977-0AC43F19CF40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V="1">
            <a:off x="7412118" y="4427964"/>
            <a:ext cx="0" cy="217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333D-16A9-4387-BB5A-9A8E7C2A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0FE30-6EC8-4598-9A75-4A1C9CA0A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8058"/>
          <a:stretch/>
        </p:blipFill>
        <p:spPr>
          <a:xfrm>
            <a:off x="634035" y="685800"/>
            <a:ext cx="6243843" cy="59204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FCC9E-7016-40D2-BD00-513FF0DD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78" y="106018"/>
            <a:ext cx="4905375" cy="66393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4DC4090-3476-4A7D-AD83-B4016147AAAB}"/>
              </a:ext>
            </a:extLst>
          </p:cNvPr>
          <p:cNvSpPr/>
          <p:nvPr/>
        </p:nvSpPr>
        <p:spPr>
          <a:xfrm>
            <a:off x="5134996" y="871331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774CA8-B5BA-4E06-AC39-3354F559B216}"/>
              </a:ext>
            </a:extLst>
          </p:cNvPr>
          <p:cNvSpPr/>
          <p:nvPr/>
        </p:nvSpPr>
        <p:spPr>
          <a:xfrm>
            <a:off x="5140174" y="1479708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8E89E-736B-457E-9EF2-5F2DAA0ACE17}"/>
              </a:ext>
            </a:extLst>
          </p:cNvPr>
          <p:cNvSpPr/>
          <p:nvPr/>
        </p:nvSpPr>
        <p:spPr>
          <a:xfrm>
            <a:off x="5137691" y="2088086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4D8FA1-2C01-4461-9DE7-34B2A569D77E}"/>
              </a:ext>
            </a:extLst>
          </p:cNvPr>
          <p:cNvSpPr/>
          <p:nvPr/>
        </p:nvSpPr>
        <p:spPr>
          <a:xfrm>
            <a:off x="5766553" y="1479708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D63C77-C7B8-4588-9919-5EF54C811FA4}"/>
              </a:ext>
            </a:extLst>
          </p:cNvPr>
          <p:cNvSpPr/>
          <p:nvPr/>
        </p:nvSpPr>
        <p:spPr>
          <a:xfrm>
            <a:off x="5753716" y="2088086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D9F328-3BCF-4613-9ABB-E431B29C9E65}"/>
              </a:ext>
            </a:extLst>
          </p:cNvPr>
          <p:cNvSpPr/>
          <p:nvPr/>
        </p:nvSpPr>
        <p:spPr>
          <a:xfrm>
            <a:off x="6395622" y="2088086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D32E6B-689A-404D-8094-334D80022C14}"/>
              </a:ext>
            </a:extLst>
          </p:cNvPr>
          <p:cNvSpPr/>
          <p:nvPr/>
        </p:nvSpPr>
        <p:spPr>
          <a:xfrm>
            <a:off x="6395622" y="1509173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2F6493-0C22-44F1-850D-78C5F6D23458}"/>
              </a:ext>
            </a:extLst>
          </p:cNvPr>
          <p:cNvSpPr/>
          <p:nvPr/>
        </p:nvSpPr>
        <p:spPr>
          <a:xfrm>
            <a:off x="6368283" y="871331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1E8A34-95A0-4647-A20D-340ECFE305DF}"/>
              </a:ext>
            </a:extLst>
          </p:cNvPr>
          <p:cNvSpPr/>
          <p:nvPr/>
        </p:nvSpPr>
        <p:spPr>
          <a:xfrm>
            <a:off x="5757024" y="871331"/>
            <a:ext cx="366094" cy="36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5EEE31-3DDA-4BA3-8F82-76AA3E9F0D50}"/>
              </a:ext>
            </a:extLst>
          </p:cNvPr>
          <p:cNvCxnSpPr>
            <a:cxnSpLocks/>
          </p:cNvCxnSpPr>
          <p:nvPr/>
        </p:nvCxnSpPr>
        <p:spPr>
          <a:xfrm flipH="1">
            <a:off x="5501090" y="1051892"/>
            <a:ext cx="2559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32D926-81E3-43EA-A1B3-EC7AE12F27AB}"/>
              </a:ext>
            </a:extLst>
          </p:cNvPr>
          <p:cNvCxnSpPr>
            <a:cxnSpLocks/>
          </p:cNvCxnSpPr>
          <p:nvPr/>
        </p:nvCxnSpPr>
        <p:spPr>
          <a:xfrm flipH="1" flipV="1">
            <a:off x="5940071" y="1232453"/>
            <a:ext cx="9529" cy="247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610EC-8D98-4F21-8695-42FE406142AF}"/>
              </a:ext>
            </a:extLst>
          </p:cNvPr>
          <p:cNvCxnSpPr>
            <a:cxnSpLocks/>
          </p:cNvCxnSpPr>
          <p:nvPr/>
        </p:nvCxnSpPr>
        <p:spPr>
          <a:xfrm>
            <a:off x="6132647" y="1660269"/>
            <a:ext cx="262975" cy="29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753D80-8383-4921-9E73-FE552A9B9373}"/>
              </a:ext>
            </a:extLst>
          </p:cNvPr>
          <p:cNvCxnSpPr>
            <a:cxnSpLocks/>
          </p:cNvCxnSpPr>
          <p:nvPr/>
        </p:nvCxnSpPr>
        <p:spPr>
          <a:xfrm flipV="1">
            <a:off x="6578669" y="1870295"/>
            <a:ext cx="0" cy="217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B0E-151C-483E-9A4B-4DEA0F3A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the maze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801F6-37DA-48B1-B88B-9BE5B9BA5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743489"/>
            <a:ext cx="2661408" cy="316931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E9161-5B6F-4B52-896B-159A7A2798F2}"/>
              </a:ext>
            </a:extLst>
          </p:cNvPr>
          <p:cNvGrpSpPr/>
          <p:nvPr/>
        </p:nvGrpSpPr>
        <p:grpSpPr>
          <a:xfrm>
            <a:off x="8306836" y="2257839"/>
            <a:ext cx="1099930" cy="969065"/>
            <a:chOff x="8287168" y="2191576"/>
            <a:chExt cx="1099930" cy="9690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7F144-D108-466D-9FC7-3294C0CE9259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B3035C-E991-4951-B2EE-5231C3AED813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626D2-C818-4AAD-AD51-79B5D2A846BB}"/>
              </a:ext>
            </a:extLst>
          </p:cNvPr>
          <p:cNvGrpSpPr/>
          <p:nvPr/>
        </p:nvGrpSpPr>
        <p:grpSpPr>
          <a:xfrm>
            <a:off x="6946422" y="2257841"/>
            <a:ext cx="1099930" cy="969065"/>
            <a:chOff x="8287168" y="2191576"/>
            <a:chExt cx="1099930" cy="9690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63131-7E9A-40D4-9F87-E7CBBEF85A01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51DC93-D236-4DC7-91C0-96EC7B4A697D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C43A1F-ED42-48DB-BB27-27D5B1821271}"/>
              </a:ext>
            </a:extLst>
          </p:cNvPr>
          <p:cNvGrpSpPr/>
          <p:nvPr/>
        </p:nvGrpSpPr>
        <p:grpSpPr>
          <a:xfrm>
            <a:off x="9627705" y="2264869"/>
            <a:ext cx="1099930" cy="969065"/>
            <a:chOff x="8287168" y="2191576"/>
            <a:chExt cx="1099930" cy="9690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8AEAD-01B2-401A-BCEE-8B73BD7F3515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69CCFC-F2A5-4C9A-940A-A4760C33C6F6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B70BB-11C7-4992-A6B7-B4C68D3F66F9}"/>
              </a:ext>
            </a:extLst>
          </p:cNvPr>
          <p:cNvGrpSpPr/>
          <p:nvPr/>
        </p:nvGrpSpPr>
        <p:grpSpPr>
          <a:xfrm>
            <a:off x="8351997" y="3691334"/>
            <a:ext cx="1099930" cy="969065"/>
            <a:chOff x="8287168" y="2191576"/>
            <a:chExt cx="1099930" cy="9690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6730F6-E3CB-4340-BC30-84CEA4776A1B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B191BF-552C-44EF-8119-CC1C8AFC8E94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31863D-D1AC-4A0E-8802-49C51EEF1355}"/>
              </a:ext>
            </a:extLst>
          </p:cNvPr>
          <p:cNvGrpSpPr/>
          <p:nvPr/>
        </p:nvGrpSpPr>
        <p:grpSpPr>
          <a:xfrm>
            <a:off x="7031339" y="3698810"/>
            <a:ext cx="1099930" cy="969065"/>
            <a:chOff x="8287168" y="2191576"/>
            <a:chExt cx="1099930" cy="9690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3E787F-7349-4600-86D7-EB87C9ACDD70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DF61B9F-D55F-4614-A282-8CEFB0461666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754E8A-221C-4AC4-89E3-2270DE889734}"/>
              </a:ext>
            </a:extLst>
          </p:cNvPr>
          <p:cNvGrpSpPr/>
          <p:nvPr/>
        </p:nvGrpSpPr>
        <p:grpSpPr>
          <a:xfrm>
            <a:off x="9627705" y="3656552"/>
            <a:ext cx="1099930" cy="969065"/>
            <a:chOff x="8287168" y="2191576"/>
            <a:chExt cx="1099930" cy="9690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69DFFB-BBDF-4269-A372-4D6242EEFA07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A95DE8-CE92-495C-8B38-F4F19316A332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5937B5-9296-4AEF-BC4F-FA44CE86AB8A}"/>
              </a:ext>
            </a:extLst>
          </p:cNvPr>
          <p:cNvGrpSpPr/>
          <p:nvPr/>
        </p:nvGrpSpPr>
        <p:grpSpPr>
          <a:xfrm>
            <a:off x="8351997" y="5054659"/>
            <a:ext cx="1099930" cy="969065"/>
            <a:chOff x="8287168" y="2191576"/>
            <a:chExt cx="1099930" cy="9690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4345CF-E910-40B7-9638-923316F9F7F4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5B1CCE6-B637-4E84-B4C7-9E456DB075FB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3055E2-67C9-4AA9-B5EB-DB87748A1C83}"/>
              </a:ext>
            </a:extLst>
          </p:cNvPr>
          <p:cNvGrpSpPr/>
          <p:nvPr/>
        </p:nvGrpSpPr>
        <p:grpSpPr>
          <a:xfrm>
            <a:off x="6971492" y="5054659"/>
            <a:ext cx="1099930" cy="969065"/>
            <a:chOff x="8287168" y="2191576"/>
            <a:chExt cx="1099930" cy="9690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9F66B4-1383-42B9-B112-9240705789C5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2DFE25C-86E8-488D-A849-172C85EF700E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7FC7AB-8FDE-47F1-AF60-710180BD6241}"/>
              </a:ext>
            </a:extLst>
          </p:cNvPr>
          <p:cNvGrpSpPr/>
          <p:nvPr/>
        </p:nvGrpSpPr>
        <p:grpSpPr>
          <a:xfrm>
            <a:off x="9692534" y="5034783"/>
            <a:ext cx="1099930" cy="969065"/>
            <a:chOff x="8287168" y="2191576"/>
            <a:chExt cx="1099930" cy="9690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6F39E6-D3D7-4221-A4DE-816D8F51F7AA}"/>
                </a:ext>
              </a:extLst>
            </p:cNvPr>
            <p:cNvSpPr/>
            <p:nvPr/>
          </p:nvSpPr>
          <p:spPr>
            <a:xfrm>
              <a:off x="8287168" y="2191576"/>
              <a:ext cx="1099930" cy="969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D15F3D2-1246-4A6E-8C9F-69DEE6D05EBF}"/>
                </a:ext>
              </a:extLst>
            </p:cNvPr>
            <p:cNvSpPr/>
            <p:nvPr/>
          </p:nvSpPr>
          <p:spPr>
            <a:xfrm>
              <a:off x="8532333" y="2397812"/>
              <a:ext cx="609600" cy="556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6EA92D-156B-42B6-BC48-1A729AB52B22}"/>
              </a:ext>
            </a:extLst>
          </p:cNvPr>
          <p:cNvSpPr/>
          <p:nvPr/>
        </p:nvSpPr>
        <p:spPr>
          <a:xfrm>
            <a:off x="7050157" y="3352800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90DD731-A793-42CC-AD12-858D04C2A6BC}"/>
              </a:ext>
            </a:extLst>
          </p:cNvPr>
          <p:cNvSpPr/>
          <p:nvPr/>
        </p:nvSpPr>
        <p:spPr>
          <a:xfrm flipH="1">
            <a:off x="7388086" y="3352800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412C626-F2DF-429C-856A-24CBFC36DD93}"/>
              </a:ext>
            </a:extLst>
          </p:cNvPr>
          <p:cNvSpPr/>
          <p:nvPr/>
        </p:nvSpPr>
        <p:spPr>
          <a:xfrm>
            <a:off x="7949239" y="3337887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69EA66-3334-409E-9D5D-7E824904DF0A}"/>
              </a:ext>
            </a:extLst>
          </p:cNvPr>
          <p:cNvSpPr/>
          <p:nvPr/>
        </p:nvSpPr>
        <p:spPr>
          <a:xfrm flipH="1">
            <a:off x="8287168" y="3337887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180F456-0519-479E-B0D7-3230B23E419E}"/>
              </a:ext>
            </a:extLst>
          </p:cNvPr>
          <p:cNvSpPr/>
          <p:nvPr/>
        </p:nvSpPr>
        <p:spPr>
          <a:xfrm>
            <a:off x="8764036" y="3356936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952DE99-481C-4B05-880E-80A86817001A}"/>
              </a:ext>
            </a:extLst>
          </p:cNvPr>
          <p:cNvSpPr/>
          <p:nvPr/>
        </p:nvSpPr>
        <p:spPr>
          <a:xfrm flipH="1">
            <a:off x="9101965" y="3356936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F6BE7C-7264-4814-A275-B829E9FD3518}"/>
              </a:ext>
            </a:extLst>
          </p:cNvPr>
          <p:cNvSpPr/>
          <p:nvPr/>
        </p:nvSpPr>
        <p:spPr>
          <a:xfrm>
            <a:off x="9587738" y="3332698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BC204C-4212-4C40-8E0B-0A23CD615F6C}"/>
              </a:ext>
            </a:extLst>
          </p:cNvPr>
          <p:cNvSpPr/>
          <p:nvPr/>
        </p:nvSpPr>
        <p:spPr>
          <a:xfrm flipH="1">
            <a:off x="9925667" y="3332698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5BFBC91-CF7D-4E7F-8595-0A5C8A3A177B}"/>
              </a:ext>
            </a:extLst>
          </p:cNvPr>
          <p:cNvSpPr/>
          <p:nvPr/>
        </p:nvSpPr>
        <p:spPr>
          <a:xfrm>
            <a:off x="10362568" y="3319661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5D2418-191E-42FF-998B-8F4C6511D72F}"/>
              </a:ext>
            </a:extLst>
          </p:cNvPr>
          <p:cNvSpPr/>
          <p:nvPr/>
        </p:nvSpPr>
        <p:spPr>
          <a:xfrm flipH="1">
            <a:off x="10632592" y="3332698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7BC187-0A1C-4434-9F6D-B0D16BE7A583}"/>
              </a:ext>
            </a:extLst>
          </p:cNvPr>
          <p:cNvSpPr/>
          <p:nvPr/>
        </p:nvSpPr>
        <p:spPr>
          <a:xfrm>
            <a:off x="6825719" y="4791278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F1D4F0-C057-4AF2-803A-C2B506205B77}"/>
              </a:ext>
            </a:extLst>
          </p:cNvPr>
          <p:cNvSpPr/>
          <p:nvPr/>
        </p:nvSpPr>
        <p:spPr>
          <a:xfrm flipH="1">
            <a:off x="7099666" y="4791278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B4F8D8C-F963-43D4-A636-7D75EC146541}"/>
              </a:ext>
            </a:extLst>
          </p:cNvPr>
          <p:cNvSpPr/>
          <p:nvPr/>
        </p:nvSpPr>
        <p:spPr>
          <a:xfrm>
            <a:off x="7660819" y="4776365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8CBD1F0-3AC1-4D45-B063-6C5E5618F8AC}"/>
              </a:ext>
            </a:extLst>
          </p:cNvPr>
          <p:cNvSpPr/>
          <p:nvPr/>
        </p:nvSpPr>
        <p:spPr>
          <a:xfrm flipH="1">
            <a:off x="7998748" y="4776365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BB706A-E24D-4086-8B6E-C7B1FBA1F3EB}"/>
              </a:ext>
            </a:extLst>
          </p:cNvPr>
          <p:cNvSpPr/>
          <p:nvPr/>
        </p:nvSpPr>
        <p:spPr>
          <a:xfrm>
            <a:off x="8475616" y="4795414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131677-0753-4E0C-B147-73ECF8CD6497}"/>
              </a:ext>
            </a:extLst>
          </p:cNvPr>
          <p:cNvSpPr/>
          <p:nvPr/>
        </p:nvSpPr>
        <p:spPr>
          <a:xfrm flipH="1">
            <a:off x="8813545" y="4795414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9482392-1DA6-458A-990F-7FCBC8B66F3C}"/>
              </a:ext>
            </a:extLst>
          </p:cNvPr>
          <p:cNvSpPr/>
          <p:nvPr/>
        </p:nvSpPr>
        <p:spPr>
          <a:xfrm>
            <a:off x="9299318" y="4771176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6E955FC-1726-459E-8B2B-F3FACDC3FBB7}"/>
              </a:ext>
            </a:extLst>
          </p:cNvPr>
          <p:cNvSpPr/>
          <p:nvPr/>
        </p:nvSpPr>
        <p:spPr>
          <a:xfrm flipH="1">
            <a:off x="9637247" y="4771176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4DCC698-71A5-4BED-9D56-FE472DA462EF}"/>
              </a:ext>
            </a:extLst>
          </p:cNvPr>
          <p:cNvSpPr/>
          <p:nvPr/>
        </p:nvSpPr>
        <p:spPr>
          <a:xfrm>
            <a:off x="10074148" y="4758139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4393BA6-230D-48EF-A353-D97E2AC06898}"/>
              </a:ext>
            </a:extLst>
          </p:cNvPr>
          <p:cNvSpPr/>
          <p:nvPr/>
        </p:nvSpPr>
        <p:spPr>
          <a:xfrm flipH="1">
            <a:off x="10412077" y="4758139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64BB818-20B0-4C21-9ACE-C7D9EB38B545}"/>
              </a:ext>
            </a:extLst>
          </p:cNvPr>
          <p:cNvSpPr/>
          <p:nvPr/>
        </p:nvSpPr>
        <p:spPr>
          <a:xfrm>
            <a:off x="6838757" y="1916375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CAD1591-6470-41A4-BEFD-964900D7D39D}"/>
              </a:ext>
            </a:extLst>
          </p:cNvPr>
          <p:cNvSpPr/>
          <p:nvPr/>
        </p:nvSpPr>
        <p:spPr>
          <a:xfrm flipH="1">
            <a:off x="7176686" y="1916375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CDDD504-D874-4EFF-9F4E-4C33210D8844}"/>
              </a:ext>
            </a:extLst>
          </p:cNvPr>
          <p:cNvSpPr/>
          <p:nvPr/>
        </p:nvSpPr>
        <p:spPr>
          <a:xfrm>
            <a:off x="7737839" y="1901462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AD9E88F-DAA1-4063-B48C-B87918B40AF4}"/>
              </a:ext>
            </a:extLst>
          </p:cNvPr>
          <p:cNvSpPr/>
          <p:nvPr/>
        </p:nvSpPr>
        <p:spPr>
          <a:xfrm flipH="1">
            <a:off x="8075768" y="1901462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5CF3646-3CC6-4FF6-9D05-4DC5C18D8048}"/>
              </a:ext>
            </a:extLst>
          </p:cNvPr>
          <p:cNvSpPr/>
          <p:nvPr/>
        </p:nvSpPr>
        <p:spPr>
          <a:xfrm>
            <a:off x="8552636" y="1920511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1A8A0FF-954C-42E2-8DAE-49BFA8B7F6C6}"/>
              </a:ext>
            </a:extLst>
          </p:cNvPr>
          <p:cNvSpPr/>
          <p:nvPr/>
        </p:nvSpPr>
        <p:spPr>
          <a:xfrm flipH="1">
            <a:off x="8890565" y="1920511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EACD5B9-8927-42A7-B1E5-D94A6F0F6CB6}"/>
              </a:ext>
            </a:extLst>
          </p:cNvPr>
          <p:cNvSpPr/>
          <p:nvPr/>
        </p:nvSpPr>
        <p:spPr>
          <a:xfrm>
            <a:off x="9376338" y="1896273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56F3F42-F947-47CC-A408-80FC10D7D2CA}"/>
              </a:ext>
            </a:extLst>
          </p:cNvPr>
          <p:cNvSpPr/>
          <p:nvPr/>
        </p:nvSpPr>
        <p:spPr>
          <a:xfrm flipH="1">
            <a:off x="9714267" y="1896273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CFDEDD9-2F4B-484D-A158-EF493F0F99E0}"/>
              </a:ext>
            </a:extLst>
          </p:cNvPr>
          <p:cNvSpPr/>
          <p:nvPr/>
        </p:nvSpPr>
        <p:spPr>
          <a:xfrm>
            <a:off x="10151168" y="1883236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B866D68-41C3-464B-AD6B-99FA52EB8675}"/>
              </a:ext>
            </a:extLst>
          </p:cNvPr>
          <p:cNvSpPr/>
          <p:nvPr/>
        </p:nvSpPr>
        <p:spPr>
          <a:xfrm flipH="1">
            <a:off x="10489097" y="1883236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D3F9B0-E834-4C03-81C2-38DE0508957D}"/>
              </a:ext>
            </a:extLst>
          </p:cNvPr>
          <p:cNvSpPr/>
          <p:nvPr/>
        </p:nvSpPr>
        <p:spPr>
          <a:xfrm>
            <a:off x="6834411" y="6188552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8A5AE53-5196-4EC5-9995-1238F5CB1D4F}"/>
              </a:ext>
            </a:extLst>
          </p:cNvPr>
          <p:cNvSpPr/>
          <p:nvPr/>
        </p:nvSpPr>
        <p:spPr>
          <a:xfrm flipH="1">
            <a:off x="7172340" y="6188552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958A8C-9134-4770-B143-C300DF20287E}"/>
              </a:ext>
            </a:extLst>
          </p:cNvPr>
          <p:cNvSpPr/>
          <p:nvPr/>
        </p:nvSpPr>
        <p:spPr>
          <a:xfrm>
            <a:off x="7733493" y="6173639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5CC1844-B321-47A2-890A-C0AF49DC2078}"/>
              </a:ext>
            </a:extLst>
          </p:cNvPr>
          <p:cNvSpPr/>
          <p:nvPr/>
        </p:nvSpPr>
        <p:spPr>
          <a:xfrm flipH="1">
            <a:off x="8071422" y="6173639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C7A53D1-62B6-47D9-A5C0-18EAEA11E39C}"/>
              </a:ext>
            </a:extLst>
          </p:cNvPr>
          <p:cNvSpPr/>
          <p:nvPr/>
        </p:nvSpPr>
        <p:spPr>
          <a:xfrm>
            <a:off x="8548290" y="6192688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5D203E2-D427-4622-A625-CA8DB71306A0}"/>
              </a:ext>
            </a:extLst>
          </p:cNvPr>
          <p:cNvSpPr/>
          <p:nvPr/>
        </p:nvSpPr>
        <p:spPr>
          <a:xfrm flipH="1">
            <a:off x="8886219" y="6192688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D21084B-0AC2-457E-A055-9180E799422B}"/>
              </a:ext>
            </a:extLst>
          </p:cNvPr>
          <p:cNvSpPr/>
          <p:nvPr/>
        </p:nvSpPr>
        <p:spPr>
          <a:xfrm>
            <a:off x="9371992" y="6168450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7F0A229-B169-4E4D-8F65-52F2A523FFCC}"/>
              </a:ext>
            </a:extLst>
          </p:cNvPr>
          <p:cNvSpPr/>
          <p:nvPr/>
        </p:nvSpPr>
        <p:spPr>
          <a:xfrm flipH="1">
            <a:off x="9709921" y="6168450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06C84E0-7666-425B-9221-25C0C5A819BB}"/>
              </a:ext>
            </a:extLst>
          </p:cNvPr>
          <p:cNvSpPr/>
          <p:nvPr/>
        </p:nvSpPr>
        <p:spPr>
          <a:xfrm>
            <a:off x="10146822" y="6155413"/>
            <a:ext cx="185530" cy="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649D52-D039-477B-9414-7A200590C5CD}"/>
              </a:ext>
            </a:extLst>
          </p:cNvPr>
          <p:cNvSpPr/>
          <p:nvPr/>
        </p:nvSpPr>
        <p:spPr>
          <a:xfrm flipH="1">
            <a:off x="10484751" y="6155413"/>
            <a:ext cx="373341" cy="152400"/>
          </a:xfrm>
          <a:custGeom>
            <a:avLst/>
            <a:gdLst>
              <a:gd name="connsiteX0" fmla="*/ 0 w 185530"/>
              <a:gd name="connsiteY0" fmla="*/ 0 h 0"/>
              <a:gd name="connsiteX1" fmla="*/ 185530 w 1855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30">
                <a:moveTo>
                  <a:pt x="0" y="0"/>
                </a:moveTo>
                <a:lnTo>
                  <a:pt x="185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4079BA-FCA4-46C2-A7C5-272D277632D1}"/>
              </a:ext>
            </a:extLst>
          </p:cNvPr>
          <p:cNvSpPr txBox="1"/>
          <p:nvPr/>
        </p:nvSpPr>
        <p:spPr>
          <a:xfrm>
            <a:off x="6321287" y="1743489"/>
            <a:ext cx="3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C2E0F2ED-2AC3-4DA1-9CEE-C763C7C99483}"/>
              </a:ext>
            </a:extLst>
          </p:cNvPr>
          <p:cNvSpPr/>
          <p:nvPr/>
        </p:nvSpPr>
        <p:spPr>
          <a:xfrm>
            <a:off x="6787392" y="2151598"/>
            <a:ext cx="74954" cy="1257300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ket 84">
            <a:extLst>
              <a:ext uri="{FF2B5EF4-FFF2-40B4-BE49-F238E27FC236}">
                <a16:creationId xmlns:a16="http://schemas.microsoft.com/office/drawing/2014/main" id="{B3D8E039-C0C1-4106-A72A-7F1B089C2DDE}"/>
              </a:ext>
            </a:extLst>
          </p:cNvPr>
          <p:cNvSpPr/>
          <p:nvPr/>
        </p:nvSpPr>
        <p:spPr>
          <a:xfrm>
            <a:off x="6834411" y="3614314"/>
            <a:ext cx="74954" cy="1257300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8ACF76FB-298E-4005-867B-2CDCFFF0F7F1}"/>
              </a:ext>
            </a:extLst>
          </p:cNvPr>
          <p:cNvSpPr/>
          <p:nvPr/>
        </p:nvSpPr>
        <p:spPr>
          <a:xfrm>
            <a:off x="6787392" y="5083652"/>
            <a:ext cx="74954" cy="1257300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D58ECC-22CF-43FA-A864-09D5817C03F0}"/>
              </a:ext>
            </a:extLst>
          </p:cNvPr>
          <p:cNvSpPr txBox="1"/>
          <p:nvPr/>
        </p:nvSpPr>
        <p:spPr>
          <a:xfrm>
            <a:off x="6321287" y="2610678"/>
            <a:ext cx="37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2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A10508-83A7-4AAA-B47C-A9F9ECC76270}"/>
              </a:ext>
            </a:extLst>
          </p:cNvPr>
          <p:cNvSpPr txBox="1"/>
          <p:nvPr/>
        </p:nvSpPr>
        <p:spPr>
          <a:xfrm>
            <a:off x="6321287" y="4015409"/>
            <a:ext cx="4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3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433E1D-F729-4AEB-92B8-E8B18879F64E}"/>
              </a:ext>
            </a:extLst>
          </p:cNvPr>
          <p:cNvSpPr txBox="1"/>
          <p:nvPr/>
        </p:nvSpPr>
        <p:spPr>
          <a:xfrm>
            <a:off x="6321287" y="5658678"/>
            <a:ext cx="37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BC16-8A89-4935-8E5B-0B3B8B1C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C380-B0F1-461C-94FB-D947C1A79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SEARCH FIRST</a:t>
            </a:r>
          </a:p>
        </p:txBody>
      </p:sp>
    </p:spTree>
    <p:extLst>
      <p:ext uri="{BB962C8B-B14F-4D97-AF65-F5344CB8AC3E}">
        <p14:creationId xmlns:p14="http://schemas.microsoft.com/office/powerpoint/2010/main" val="36960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CF84-56E3-4D8C-84AD-78BB78DA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178C-A0A7-4470-8C99-68C1A1212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798BA-44FF-4895-8E56-181CBF48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3" y="335321"/>
            <a:ext cx="6451816" cy="5778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76255-72A0-42CF-9F95-33DC689E6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1" y="1429177"/>
            <a:ext cx="3120493" cy="24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C014-1D10-4FB9-90CD-60032AF8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813852"/>
          </a:xfrm>
        </p:spPr>
        <p:txBody>
          <a:bodyPr>
            <a:noAutofit/>
          </a:bodyPr>
          <a:lstStyle/>
          <a:p>
            <a:r>
              <a:rPr lang="en-US" sz="3200" dirty="0"/>
              <a:t>1. Start from first room and push this node in a list</a:t>
            </a:r>
            <a:br>
              <a:rPr lang="en-US" sz="3200" dirty="0"/>
            </a:br>
            <a:br>
              <a:rPr lang="en-US" sz="1600" dirty="0"/>
            </a:br>
            <a:r>
              <a:rPr lang="en-US" sz="3200" dirty="0"/>
              <a:t>2.Set this rom as visited</a:t>
            </a:r>
            <a:br>
              <a:rPr lang="en-US" sz="3200" dirty="0"/>
            </a:br>
            <a:br>
              <a:rPr lang="en-US" sz="1600" dirty="0"/>
            </a:br>
            <a:r>
              <a:rPr lang="en-US" sz="3200" dirty="0"/>
              <a:t>3.Check the neighbors and call a backtracking function with the first neighbor (if it has some)</a:t>
            </a:r>
            <a:br>
              <a:rPr lang="en-US" sz="3200" dirty="0"/>
            </a:br>
            <a:br>
              <a:rPr lang="en-US" sz="1600" dirty="0"/>
            </a:br>
            <a:r>
              <a:rPr lang="en-US" sz="3200" dirty="0"/>
              <a:t>4. do this till we get to the end</a:t>
            </a:r>
            <a:br>
              <a:rPr lang="en-US" sz="3200" dirty="0"/>
            </a:br>
            <a:br>
              <a:rPr lang="en-US" sz="1100" dirty="0"/>
            </a:br>
            <a:r>
              <a:rPr lang="en-US" sz="3200" dirty="0"/>
              <a:t>5. if we face a dead end we should get back to parent room (the room we interred first)</a:t>
            </a:r>
            <a:br>
              <a:rPr lang="en-US" sz="3200" dirty="0"/>
            </a:br>
            <a:br>
              <a:rPr lang="en-US" sz="1600" dirty="0"/>
            </a:br>
            <a:r>
              <a:rPr lang="en-US" sz="3200" dirty="0"/>
              <a:t>6.when we get to the end, then the function must return</a:t>
            </a:r>
          </a:p>
        </p:txBody>
      </p:sp>
    </p:spTree>
    <p:extLst>
      <p:ext uri="{BB962C8B-B14F-4D97-AF65-F5344CB8AC3E}">
        <p14:creationId xmlns:p14="http://schemas.microsoft.com/office/powerpoint/2010/main" val="21208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336B-A1BA-4A00-B025-AC31A779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2D3516-215E-4DF3-85A1-DEC619E5C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4765" y="307284"/>
            <a:ext cx="5956852" cy="600489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62EB2C-79A6-49F8-815B-28D4F0DC6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1617" y="569015"/>
            <a:ext cx="5380383" cy="6004891"/>
          </a:xfrm>
        </p:spPr>
      </p:pic>
    </p:spTree>
    <p:extLst>
      <p:ext uri="{BB962C8B-B14F-4D97-AF65-F5344CB8AC3E}">
        <p14:creationId xmlns:p14="http://schemas.microsoft.com/office/powerpoint/2010/main" val="24831024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{42E30008-49F5-4C1B-919A-368D75C5C865}tf10001105</Template>
  <TotalTime>118</TotalTime>
  <Words>489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Franklin Gothic Book</vt:lpstr>
      <vt:lpstr>Crop</vt:lpstr>
      <vt:lpstr>Maze &amp;  bfs &amp; dfs</vt:lpstr>
      <vt:lpstr>Algorithm to make a maze</vt:lpstr>
      <vt:lpstr>make connection between rooms</vt:lpstr>
      <vt:lpstr>PowerPoint Presentation</vt:lpstr>
      <vt:lpstr>How to show the maze</vt:lpstr>
      <vt:lpstr>DFS ALGORITHM</vt:lpstr>
      <vt:lpstr>PowerPoint Presentation</vt:lpstr>
      <vt:lpstr>1. Start from first room and push this node in a list  2.Set this rom as visited  3.Check the neighbors and call a backtracking function with the first neighbor (if it has some)  4. do this till we get to the end  5. if we face a dead end we should get back to parent room (the room we interred first)  6.when we get to the end, then the function must return</vt:lpstr>
      <vt:lpstr>PowerPoint Presentation</vt:lpstr>
      <vt:lpstr>BFS ALGPRITHM</vt:lpstr>
      <vt:lpstr>PowerPoint Presentation</vt:lpstr>
      <vt:lpstr>PowerPoint Presentation</vt:lpstr>
      <vt:lpstr>PowerPoint Presentation</vt:lpstr>
      <vt:lpstr>How to show the solution</vt:lpstr>
      <vt:lpstr>PowerPoint Presentation</vt:lpstr>
      <vt:lpstr>PowerPoint Presentation</vt:lpstr>
      <vt:lpstr>At last we should delete: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&amp;  bfs &amp; dfs</dc:title>
  <dc:creator>M B</dc:creator>
  <cp:lastModifiedBy>M B</cp:lastModifiedBy>
  <cp:revision>3</cp:revision>
  <dcterms:created xsi:type="dcterms:W3CDTF">2021-06-02T06:16:41Z</dcterms:created>
  <dcterms:modified xsi:type="dcterms:W3CDTF">2021-06-02T21:41:06Z</dcterms:modified>
</cp:coreProperties>
</file>