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7"/>
  </p:notesMasterIdLst>
  <p:sldIdLst>
    <p:sldId id="269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d irshad alam" initials="mia" lastIdx="2" clrIdx="0">
    <p:extLst>
      <p:ext uri="{19B8F6BF-5375-455C-9EA6-DF929625EA0E}">
        <p15:presenceInfo xmlns:p15="http://schemas.microsoft.com/office/powerpoint/2012/main" userId="d04c03eff22d7d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8D7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2" autoAdjust="0"/>
  </p:normalViewPr>
  <p:slideViewPr>
    <p:cSldViewPr snapToGrid="0">
      <p:cViewPr varScale="1">
        <p:scale>
          <a:sx n="81" d="100"/>
          <a:sy n="81" d="100"/>
        </p:scale>
        <p:origin x="754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4DA2A-375D-4F81-834A-97766ACC2A81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958CC-AF9E-4264-B84B-FD0ED20F8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858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This is the prime algorithm used in the project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958CC-AF9E-4264-B84B-FD0ED20F82A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763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Extrapolation is necessary to fill the gap between lines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958CC-AF9E-4264-B84B-FD0ED20F82A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450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958CC-AF9E-4264-B84B-FD0ED20F82A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204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309C-EC18-44B4-94F5-DC41EB158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B4904-8B67-4F1A-844B-1ECE55FDD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AC3CB-760C-4982-A7F4-247336FD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5C7-073F-434E-B49F-0EB0368226E9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4B30-8A0B-4F59-8385-9027C257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27702-973E-43F6-A18F-661F4CE7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36FB-FF27-4EE8-8A32-4D294ED9C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1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91B2-644B-429F-95DD-9112F811C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E7879-3414-4C49-A0FF-39EE2A418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BEA66-603D-421F-8115-58BDFAE8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5C7-073F-434E-B49F-0EB0368226E9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B7D33-32E0-449E-92FF-AF7550FE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C1663-B57B-4AB4-AACD-06740B43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36FB-FF27-4EE8-8A32-4D294ED9C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33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1BD4F-A37A-40DB-827D-202BB73AD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8BF1B-1475-4EC8-859D-4742AA951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5FAFB-714E-47F8-A683-3705969E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5C7-073F-434E-B49F-0EB0368226E9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61ADE-8B2C-4C60-A222-669714B9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DF40-A343-4A60-91FC-23DE5915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36FB-FF27-4EE8-8A32-4D294ED9C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77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70C6-679E-4A1C-9943-2D64EB00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C0FD1-1632-41E4-AFD1-717806C10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65E7F-A6A1-41FC-B9BC-BACEF8D5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5C7-073F-434E-B49F-0EB0368226E9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0B13A-C9B3-4DF8-9C9D-21ED239F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CB723-0C96-4CC0-B3A0-D15A0B22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36FB-FF27-4EE8-8A32-4D294ED9C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19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38F2E-6192-4127-B466-3F71D417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AE4D3-23EB-408E-A9E9-9FCA97798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64C6C-1BD1-42E7-BDF7-DD1FAA79A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5C7-073F-434E-B49F-0EB0368226E9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0E00D-601D-4F0B-8D10-51D69C60B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78E82-1152-4DA4-9DE5-5F76A391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36FB-FF27-4EE8-8A32-4D294ED9C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96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3927-223B-44CE-A759-024342BF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427A8-6773-46F1-9059-29B79EB1F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746C5-C8CB-4DE9-B85A-5F51B6D0E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464D8-1785-4F9B-8767-9CD6ADF9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5C7-073F-434E-B49F-0EB0368226E9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11615-7DE9-4418-8AD1-EEC70831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05515-3F83-4495-A9AA-73D56569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36FB-FF27-4EE8-8A32-4D294ED9C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37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2B25-5930-4237-B15E-D0624C649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86E8A-18C8-4742-9C51-49B570420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22314-87FB-4E84-9FD5-64916A507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52844-7FC7-4B1E-883C-56B061A9A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0492B-C6BC-4425-9254-49869A336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46AAA5-EA4F-4EB4-A3AC-4A74D0DB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5C7-073F-434E-B49F-0EB0368226E9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F32A0-A771-48FC-AD53-118F29E0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6C443E-52EE-40A5-AAA8-E0C523D6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36FB-FF27-4EE8-8A32-4D294ED9C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52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1B17-27A3-4DE0-A955-03AD0277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79F688-8909-4BDA-9B5A-318CC30B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5C7-073F-434E-B49F-0EB0368226E9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2DFF0-A665-4D62-A21A-CE486722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C9A1B-1CAF-45D3-9961-30ED9838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36FB-FF27-4EE8-8A32-4D294ED9C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92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7D809-D46B-4D90-BBEA-64E337941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5C7-073F-434E-B49F-0EB0368226E9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85BC82-CDA5-4598-9A5C-5588CB8E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8D829-3387-4C09-BE55-B20CE514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36FB-FF27-4EE8-8A32-4D294ED9C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66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E442-C370-48BB-B573-D78A76A7E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726B6-D994-4BD8-99F9-E2584A59B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A702D-3388-43B9-8B0F-15C996B12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6A820-D387-4B91-A903-D3AE62EF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5C7-073F-434E-B49F-0EB0368226E9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D53E-1CDC-4469-928D-E64C21CA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FA6B8-502A-4769-A736-DB36828C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36FB-FF27-4EE8-8A32-4D294ED9C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1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415DD-00F1-445D-BA55-76867C74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1F4C5-BAC8-4283-892F-EBB8897CE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54A2F-1C8E-4186-9A6D-535992E04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085D9-331D-4D73-9C4B-AB5D90B3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5C7-073F-434E-B49F-0EB0368226E9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59F1A-E96E-4C19-A54B-A7061728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8872E-3162-4E52-B284-D64CB95D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36FB-FF27-4EE8-8A32-4D294ED9C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62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6BC9E-4C0A-451C-9AB8-40ED3D105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1DCFE-E131-46FC-A16E-19AA66330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CFF1D-92AE-4D4E-AF02-B308AD786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6F5C7-073F-434E-B49F-0EB0368226E9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FFBC1-8CB1-4EF1-AA17-BAFB34827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7AC16-2510-4FD7-9198-C0681B153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E36FB-FF27-4EE8-8A32-4D294ED9C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03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opencv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unc.edu/~lazebnik/spring09/lec09_hough.pdf" TargetMode="External"/><Relationship Id="rId4" Type="http://schemas.openxmlformats.org/officeDocument/2006/relationships/hyperlink" Target="https://en.wikipedia.org/wiki/Canny_edge_detector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42B2D-101C-4C26-B27D-D230D8E9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26866"/>
          </a:xfr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         		</a:t>
            </a:r>
            <a:r>
              <a:rPr lang="en-US" sz="5400">
                <a:solidFill>
                  <a:schemeClr val="accent1"/>
                </a:solidFill>
              </a:rPr>
              <a:t>Lane Detection</a:t>
            </a:r>
            <a:br>
              <a:rPr lang="en-US" sz="5400" dirty="0">
                <a:solidFill>
                  <a:schemeClr val="accent1"/>
                </a:solidFill>
              </a:rPr>
            </a:b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60B74-FB7D-418B-88FD-C73833C90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091991"/>
            <a:ext cx="5181600" cy="3084971"/>
          </a:xfrm>
          <a:blipFill>
            <a:blip r:embed="rId3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Md Irshad Alam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Semester - VII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Roll No - 17BCS073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99DC0-A36F-49F0-BCBA-379B699F7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091990"/>
            <a:ext cx="5181600" cy="3084971"/>
          </a:xfrm>
          <a:blipFill>
            <a:blip r:embed="rId3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Abhay Kumar Gupta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Semester - VII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Roll No – 17BCS067</a:t>
            </a:r>
          </a:p>
        </p:txBody>
      </p:sp>
    </p:spTree>
    <p:extLst>
      <p:ext uri="{BB962C8B-B14F-4D97-AF65-F5344CB8AC3E}">
        <p14:creationId xmlns:p14="http://schemas.microsoft.com/office/powerpoint/2010/main" val="1417844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95C1D-4ADB-4665-873A-F725522D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50" y="91688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Hough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7A619-891F-4B49-8264-F317DF4F16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7251"/>
                <a:ext cx="10515600" cy="49087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The Hough Transform is a technique which can be used to isolate features of a particular shape within an image. </a:t>
                </a:r>
              </a:p>
              <a:p>
                <a:r>
                  <a:rPr lang="en-US" sz="2000" dirty="0"/>
                  <a:t>It is most commonly used for the detection of regular curves, such as lines, circles, ellipses, etc.</a:t>
                </a:r>
                <a:endParaRPr lang="en-IN" sz="2000" dirty="0"/>
              </a:p>
              <a:p>
                <a:pPr lvl="0"/>
                <a:r>
                  <a:rPr lang="en-US" sz="2000" dirty="0"/>
                  <a:t>The linear Hough transform algorithm uses a two-dimensional array, called an accumulator, to detect the existence of a line described by</a:t>
                </a:r>
                <a:endParaRPr lang="en-IN" sz="2000" dirty="0"/>
              </a:p>
              <a:p>
                <a:pPr marL="457200" lvl="1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𝑦𝑠𝑖𝑛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𝑥𝑐𝑜𝑠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.</a:t>
                </a:r>
                <a:endParaRPr lang="en-IN" sz="2000" dirty="0"/>
              </a:p>
              <a:p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is the distance from the origin to the closest point on the straight line,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 (theta) is the angle between the x-axis and the line connecting the origin with that closest point.</a:t>
                </a:r>
              </a:p>
              <a:p>
                <a:pPr marL="0" indent="0">
                  <a:buNone/>
                </a:pPr>
                <a:endParaRPr lang="en-IN" sz="16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IN" sz="1600" dirty="0"/>
                  <a:t>rho - Distance resolution of the accumulator pixels.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IN" sz="1600" dirty="0"/>
                  <a:t>theta -  Angle resolution of the accumulator in radian.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IN" sz="1600" dirty="0"/>
                  <a:t>threshold - Only lines which are greater than threshold will be returned 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IN" sz="1600" dirty="0" err="1"/>
                  <a:t>minLineLength</a:t>
                </a:r>
                <a:r>
                  <a:rPr lang="en-IN" sz="1600" dirty="0"/>
                  <a:t> - Line segments shorter than that are rejected.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IN" sz="1600" dirty="0" err="1"/>
                  <a:t>minLineGap</a:t>
                </a:r>
                <a:r>
                  <a:rPr lang="en-IN" sz="1600" dirty="0"/>
                  <a:t> - Maximum allowed gap between points on the same line to link them.</a:t>
                </a:r>
              </a:p>
              <a:p>
                <a:pPr marL="457200" lvl="1" indent="0">
                  <a:buNone/>
                </a:pPr>
                <a:r>
                  <a:rPr lang="en-IN" sz="1600" dirty="0"/>
                  <a:t> </a:t>
                </a:r>
              </a:p>
              <a:p>
                <a:pPr marL="457200" lvl="1" indent="0">
                  <a:buNone/>
                </a:pPr>
                <a:r>
                  <a:rPr lang="en-IN" sz="16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7A619-891F-4B49-8264-F317DF4F16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7251"/>
                <a:ext cx="10515600" cy="4908720"/>
              </a:xfrm>
              <a:blipFill>
                <a:blip r:embed="rId3"/>
                <a:stretch>
                  <a:fillRect l="-522" t="-17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094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FD9E-5497-40BE-BC0C-1DD77E59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Averaging &amp; Extrapolating the Lane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0665-6AD0-4D62-B6A7-33363F0135E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000" dirty="0"/>
              <a:t>We will get multiple lines detected for each lane line.</a:t>
            </a:r>
          </a:p>
          <a:p>
            <a:r>
              <a:rPr lang="en-IN" sz="2000" dirty="0"/>
              <a:t>We need to average all these lines and draw a single line for each lane line.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	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We also need to extrapolate the lane line to cover the full length line.</a:t>
            </a:r>
          </a:p>
          <a:p>
            <a:pPr marL="0" indent="0">
              <a:buNone/>
            </a:pPr>
            <a:endParaRPr lang="en-IN" sz="2000" dirty="0"/>
          </a:p>
          <a:p>
            <a:pPr marL="457200" lvl="1" indent="0">
              <a:buNone/>
            </a:pPr>
            <a:r>
              <a:rPr lang="en-IN" sz="1600" dirty="0"/>
              <a:t>		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526544-E12A-4F08-B21A-1971A9EFA41A}"/>
              </a:ext>
            </a:extLst>
          </p:cNvPr>
          <p:cNvCxnSpPr/>
          <p:nvPr/>
        </p:nvCxnSpPr>
        <p:spPr>
          <a:xfrm>
            <a:off x="1349406" y="2849732"/>
            <a:ext cx="0" cy="843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356721-0329-469A-B92D-CF31A1CC2A64}"/>
              </a:ext>
            </a:extLst>
          </p:cNvPr>
          <p:cNvCxnSpPr/>
          <p:nvPr/>
        </p:nvCxnSpPr>
        <p:spPr>
          <a:xfrm>
            <a:off x="1429305" y="2849732"/>
            <a:ext cx="0" cy="843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554CBA-091F-4870-9E4A-D439653E8C3A}"/>
              </a:ext>
            </a:extLst>
          </p:cNvPr>
          <p:cNvCxnSpPr>
            <a:cxnSpLocks/>
          </p:cNvCxnSpPr>
          <p:nvPr/>
        </p:nvCxnSpPr>
        <p:spPr>
          <a:xfrm>
            <a:off x="1528439" y="2849732"/>
            <a:ext cx="0" cy="843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FA98F8-35E2-4A2C-BE39-8038D083594F}"/>
              </a:ext>
            </a:extLst>
          </p:cNvPr>
          <p:cNvCxnSpPr/>
          <p:nvPr/>
        </p:nvCxnSpPr>
        <p:spPr>
          <a:xfrm>
            <a:off x="1528439" y="2849732"/>
            <a:ext cx="0" cy="843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7C2A9C-751B-473C-8016-33DCCB3FC9BB}"/>
              </a:ext>
            </a:extLst>
          </p:cNvPr>
          <p:cNvCxnSpPr/>
          <p:nvPr/>
        </p:nvCxnSpPr>
        <p:spPr>
          <a:xfrm>
            <a:off x="1494408" y="2849732"/>
            <a:ext cx="0" cy="843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B4033D-101F-4DFF-8893-F85F87D40943}"/>
              </a:ext>
            </a:extLst>
          </p:cNvPr>
          <p:cNvCxnSpPr/>
          <p:nvPr/>
        </p:nvCxnSpPr>
        <p:spPr>
          <a:xfrm>
            <a:off x="1458897" y="2849732"/>
            <a:ext cx="0" cy="843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1FC70C-0F24-4431-BD9D-6F32D30D8515}"/>
              </a:ext>
            </a:extLst>
          </p:cNvPr>
          <p:cNvCxnSpPr/>
          <p:nvPr/>
        </p:nvCxnSpPr>
        <p:spPr>
          <a:xfrm>
            <a:off x="1386396" y="2849732"/>
            <a:ext cx="0" cy="843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6E15BDB-7A8A-43F9-A939-3A0206E93308}"/>
              </a:ext>
            </a:extLst>
          </p:cNvPr>
          <p:cNvSpPr/>
          <p:nvPr/>
        </p:nvSpPr>
        <p:spPr>
          <a:xfrm>
            <a:off x="1953087" y="3203508"/>
            <a:ext cx="301829" cy="225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59A53-5782-4A41-8BB4-CE58D437CCAB}"/>
              </a:ext>
            </a:extLst>
          </p:cNvPr>
          <p:cNvSpPr/>
          <p:nvPr/>
        </p:nvSpPr>
        <p:spPr>
          <a:xfrm>
            <a:off x="2734329" y="2849732"/>
            <a:ext cx="159783" cy="84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89EE8F-84A3-4900-95AB-960E514FFA3E}"/>
              </a:ext>
            </a:extLst>
          </p:cNvPr>
          <p:cNvSpPr/>
          <p:nvPr/>
        </p:nvSpPr>
        <p:spPr>
          <a:xfrm>
            <a:off x="1429305" y="4447713"/>
            <a:ext cx="168666" cy="319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E9A2D0-8BE6-42D2-BCBF-775F9F7FE574}"/>
              </a:ext>
            </a:extLst>
          </p:cNvPr>
          <p:cNvSpPr/>
          <p:nvPr/>
        </p:nvSpPr>
        <p:spPr>
          <a:xfrm>
            <a:off x="1429305" y="5152540"/>
            <a:ext cx="168666" cy="319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29DF16-754B-4731-9961-134A4EDA4355}"/>
              </a:ext>
            </a:extLst>
          </p:cNvPr>
          <p:cNvSpPr/>
          <p:nvPr/>
        </p:nvSpPr>
        <p:spPr>
          <a:xfrm>
            <a:off x="2734329" y="4447713"/>
            <a:ext cx="159783" cy="102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E6456A5-7388-4D90-A5D2-4C895354F6B8}"/>
              </a:ext>
            </a:extLst>
          </p:cNvPr>
          <p:cNvSpPr/>
          <p:nvPr/>
        </p:nvSpPr>
        <p:spPr>
          <a:xfrm>
            <a:off x="1953088" y="4873841"/>
            <a:ext cx="301828" cy="225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734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4FD2B-7EBD-44F3-B472-D167B938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Applying on video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7CA92-2624-4212-9BD2-5A72E7125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Finally, our </a:t>
            </a:r>
            <a:r>
              <a:rPr lang="en-IN" b="1" i="1" dirty="0"/>
              <a:t>processing pipeline </a:t>
            </a:r>
            <a:r>
              <a:rPr lang="en-IN" dirty="0"/>
              <a:t>is ready to apply on video streams.</a:t>
            </a:r>
          </a:p>
          <a:p>
            <a:r>
              <a:rPr lang="en-IN" dirty="0"/>
              <a:t>The output of the video streams will contains highlighted lane lines.</a:t>
            </a:r>
          </a:p>
        </p:txBody>
      </p:sp>
    </p:spTree>
    <p:extLst>
      <p:ext uri="{BB962C8B-B14F-4D97-AF65-F5344CB8AC3E}">
        <p14:creationId xmlns:p14="http://schemas.microsoft.com/office/powerpoint/2010/main" val="699152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ECCD-F47B-49A4-B6A9-82DED69D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Programming Environment &amp; Tools Used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DB9DF-210D-4FFB-A931-CB4004BFA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Python-OpenCV 4.4.0.40</a:t>
            </a:r>
            <a:endParaRPr lang="en-IN" dirty="0"/>
          </a:p>
          <a:p>
            <a:r>
              <a:rPr lang="en-US" dirty="0"/>
              <a:t>Python 3.7</a:t>
            </a:r>
          </a:p>
          <a:p>
            <a:r>
              <a:rPr lang="en-US" dirty="0"/>
              <a:t>Matplotlib</a:t>
            </a:r>
          </a:p>
          <a:p>
            <a:r>
              <a:rPr lang="en-US" dirty="0"/>
              <a:t>NumPy</a:t>
            </a:r>
            <a:endParaRPr lang="en-IN" dirty="0"/>
          </a:p>
          <a:p>
            <a:r>
              <a:rPr lang="en-US" dirty="0"/>
              <a:t>JUPYTER-Notebook 6.0.0</a:t>
            </a:r>
            <a:endParaRPr lang="en-IN" dirty="0"/>
          </a:p>
          <a:p>
            <a:r>
              <a:rPr lang="en-US" dirty="0"/>
              <a:t>Anaconda 2020.02</a:t>
            </a:r>
            <a:endParaRPr lang="en-IN" dirty="0"/>
          </a:p>
          <a:p>
            <a:r>
              <a:rPr lang="en-US" dirty="0"/>
              <a:t>GitHub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4639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102C-A9E6-48AF-933C-8D678BB5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rgbClr val="0070C0"/>
                </a:solidFill>
              </a:rPr>
            </a:b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References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ABBB2-8BC1-4AC3-BB36-2B07331DE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International Journal of Computer Science and Mobile Computing</a:t>
            </a:r>
            <a:r>
              <a:rPr lang="en-IN" dirty="0"/>
              <a:t> </a:t>
            </a:r>
            <a:r>
              <a:rPr lang="en-US" dirty="0"/>
              <a:t>IJCSMC, Vol. 3, Issue. 2, February 2014, pg.596 – 602</a:t>
            </a:r>
            <a:endParaRPr lang="en-IN" dirty="0"/>
          </a:p>
          <a:p>
            <a:r>
              <a:rPr lang="en-US" u="sng" dirty="0">
                <a:hlinkClick r:id="rId2"/>
              </a:rPr>
              <a:t>https://opencv.org/</a:t>
            </a:r>
            <a:endParaRPr lang="en-IN" dirty="0"/>
          </a:p>
          <a:p>
            <a:r>
              <a:rPr lang="en-US" u="sng" dirty="0">
                <a:hlinkClick r:id="rId3"/>
              </a:rPr>
              <a:t>https://www.python.org/</a:t>
            </a:r>
            <a:endParaRPr lang="en-IN" dirty="0"/>
          </a:p>
          <a:p>
            <a:r>
              <a:rPr lang="en-US" u="sng" dirty="0">
                <a:hlinkClick r:id="rId4"/>
              </a:rPr>
              <a:t>https://en.wikipedia.org/wiki/Canny_edge_detector</a:t>
            </a:r>
            <a:endParaRPr lang="en-IN" dirty="0"/>
          </a:p>
          <a:p>
            <a:r>
              <a:rPr lang="en-US" u="sng" dirty="0">
                <a:hlinkClick r:id="rId5"/>
              </a:rPr>
              <a:t>http://www.cs.unc.edu/~lazebnik/spring09/lec09_hough.pdf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4796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07C3-0FC3-4CDB-820C-B5B81DA57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56046"/>
          </a:xfrm>
          <a:blipFill>
            <a:blip r:embed="rId2"/>
            <a:tile tx="0" ty="0" sx="100000" sy="100000" flip="none" algn="tl"/>
          </a:blip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normAutofit/>
          </a:bodyPr>
          <a:lstStyle/>
          <a:p>
            <a:r>
              <a:rPr lang="en-US" sz="6000" dirty="0"/>
              <a:t>                   </a:t>
            </a:r>
            <a:r>
              <a:rPr lang="en-US" sz="6000" dirty="0">
                <a:solidFill>
                  <a:srgbClr val="0070C0"/>
                </a:solidFill>
              </a:rPr>
              <a:t>Thank You !</a:t>
            </a:r>
            <a:endParaRPr lang="en-IN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60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D8C9-D27A-4295-A135-C7BC1942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What?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BF4DC-053A-4FD0-AED8-439AC65DC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90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 this project, we will use python and OpenCV to detect the lanes lines on the road.</a:t>
            </a:r>
          </a:p>
          <a:p>
            <a:endParaRPr lang="en-US" dirty="0"/>
          </a:p>
          <a:p>
            <a:r>
              <a:rPr lang="en-IN" dirty="0"/>
              <a:t>We will develop a processing pipeline  that will work on list of images and we will apply the result on video input.</a:t>
            </a:r>
          </a:p>
          <a:p>
            <a:endParaRPr lang="en-IN" dirty="0"/>
          </a:p>
          <a:p>
            <a:r>
              <a:rPr lang="en-IN" dirty="0"/>
              <a:t>Processing pipeline will produce output corresponding given input which we will make use of.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313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72CAA-3F6C-4291-80DE-7C8AB3E3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Motivation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D477-5323-4AB4-91EF-64F8D1FCB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Using lane detection technique, we can detect the lane without prior knowledge of the road geometry.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Detecting lanes play important role in developing intelligent vehicles. </a:t>
            </a:r>
            <a:endParaRPr lang="en-IN" dirty="0"/>
          </a:p>
          <a:p>
            <a:pPr lvl="1"/>
            <a:r>
              <a:rPr lang="en-US" sz="2000" dirty="0"/>
              <a:t>Avoiding road accidents.</a:t>
            </a:r>
            <a:endParaRPr lang="en-IN" sz="2000" dirty="0"/>
          </a:p>
          <a:p>
            <a:pPr lvl="1"/>
            <a:r>
              <a:rPr lang="en-US" sz="2000" dirty="0"/>
              <a:t>Assists driver in changing lane.</a:t>
            </a:r>
            <a:endParaRPr lang="en-IN" sz="2000" dirty="0"/>
          </a:p>
          <a:p>
            <a:pPr lvl="1"/>
            <a:r>
              <a:rPr lang="en-US" sz="2000" dirty="0"/>
              <a:t>Application in self driving vehicles.</a:t>
            </a: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28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B440-8FDF-4B2B-8146-49B18731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How?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7BF14-7382-4DD3-8827-35F5CC9E7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072" y="1514906"/>
            <a:ext cx="10515600" cy="471721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Loading input images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Color Space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Canny Edge Detection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IN" sz="2000" dirty="0"/>
              <a:t>Grey scaling the images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IN" sz="2000" dirty="0"/>
              <a:t>Applying Gaussian smoothing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IN" sz="2000" dirty="0"/>
              <a:t>Apply Canny Edge Detection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Determine region of Interest</a:t>
            </a:r>
            <a:endParaRPr lang="en-IN" sz="3200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Hough transformation</a:t>
            </a:r>
            <a:endParaRPr lang="en-IN" sz="3200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Average and Extrapolate the lane lines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Apply pipeline on video input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58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7DFF-FA19-4576-9272-689CF13A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Loading test input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83DB9-F715-4ECC-930A-27FE1C582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take series of individual images as input.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107BB-F107-418F-AE0B-6F12D895A1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87"/>
          <a:stretch/>
        </p:blipFill>
        <p:spPr>
          <a:xfrm>
            <a:off x="1147245" y="2787588"/>
            <a:ext cx="6879102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1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06C0-E7F8-4C8D-8B05-46938A80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Color Space Selection &amp; Masking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7B248-61E9-4FC0-88D7-5AF9AFE80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 need to select the most suitable color space.</a:t>
            </a:r>
          </a:p>
          <a:p>
            <a:r>
              <a:rPr lang="en-IN" sz="2000" dirty="0"/>
              <a:t>It may be RGB, HSV, or HSL.</a:t>
            </a:r>
          </a:p>
          <a:p>
            <a:r>
              <a:rPr lang="en-IN" sz="2000" dirty="0"/>
              <a:t>It is found that HSL is most suited</a:t>
            </a:r>
            <a:r>
              <a:rPr lang="en-IN" dirty="0"/>
              <a:t>.</a:t>
            </a:r>
          </a:p>
          <a:p>
            <a:r>
              <a:rPr lang="en-IN" sz="2000" dirty="0"/>
              <a:t>we will try to retain the as much of the lane lines possible, while blacking out most other stuff.</a:t>
            </a:r>
          </a:p>
          <a:p>
            <a:r>
              <a:rPr lang="en-IN" sz="2000" dirty="0"/>
              <a:t>We will achieve this by using mask image which will black out everything except yellow and white lane lines.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5C1DDC-C141-4DE8-8D9C-FEDEF5CD7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369"/>
          <a:stretch/>
        </p:blipFill>
        <p:spPr>
          <a:xfrm>
            <a:off x="1142212" y="4735096"/>
            <a:ext cx="6879102" cy="175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62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3AAE-3482-4E96-8E1A-636B6251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Canny Edge Detection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950E-655C-4478-9F5D-74F58AF26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406"/>
            <a:ext cx="10515600" cy="500700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G</a:t>
            </a:r>
            <a:r>
              <a:rPr lang="en-IN" sz="2000" b="1" dirty="0"/>
              <a:t>ray scaling the images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Original input images contains three channel.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It is very difficult to handle three channel.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So, we convert the image to Gray scale.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b="1" dirty="0"/>
              <a:t>2. Gaussian smoothing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In original input images noise is obvious.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Which may result in unwanted edges.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So,  we filter out those noises using Gaussian filter.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8CBE72-EA40-4E54-BF8A-E9C8CAB53D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" t="-2201" r="-2710" b="74887"/>
          <a:stretch/>
        </p:blipFill>
        <p:spPr>
          <a:xfrm>
            <a:off x="1626639" y="2368118"/>
            <a:ext cx="6879102" cy="187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84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D4AF-9BD5-44EB-BA38-F0C2D7DB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Canny Edge Detection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7C0D0-67C8-4108-A7CC-1CD00EA7E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82" y="1562596"/>
            <a:ext cx="10515600" cy="477936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 startAt="3"/>
            </a:pPr>
            <a:r>
              <a:rPr lang="en-US" sz="2400" b="1" dirty="0"/>
              <a:t>Applying Canny Edge detection</a:t>
            </a:r>
          </a:p>
          <a:p>
            <a:pPr marL="0" indent="0">
              <a:buNone/>
            </a:pPr>
            <a:endParaRPr lang="en-US" sz="2400" b="1" dirty="0"/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Finding Intensity gradient of images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3657600" lvl="8" indent="0">
              <a:buNone/>
            </a:pPr>
            <a:endParaRPr lang="en-US" sz="14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endParaRPr lang="en-US" sz="1600" b="1" dirty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r>
              <a:rPr lang="en-US" sz="1600" i="1" dirty="0"/>
              <a:t>G is edge gradient of particular pixel of the image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Hysteresis Thresholding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If an edge pixel’s gradient value is higher than the high threshold value, it is marked as a strong edge pixel.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If an edge pixel’s gradient value is smaller than the high threshold value and larger than the low threshold value, it is marked as a weak edge pixel.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If an edge pixel's value is smaller than the low threshold value, it will be suppressed.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The two threshold values are empirically determined and their definition will depend on the content of a given input image.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3229E-3719-45B6-8412-472D9EF0E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63" y="2629000"/>
            <a:ext cx="2495238" cy="8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CD1B53-D5D6-4F2F-AD1D-D8BFA4D53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25" y="1458735"/>
            <a:ext cx="5218338" cy="197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3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6BA0-7D84-4D79-825A-6A735C72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Determining region of interests.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D82E2-2A07-4491-B89F-5A58C830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only interested in areas where lanes lines are found.</a:t>
            </a:r>
          </a:p>
          <a:p>
            <a:r>
              <a:rPr lang="en-US" dirty="0"/>
              <a:t>So, we will make a mask and will cut those unwanted areas which are of no use.</a:t>
            </a:r>
          </a:p>
          <a:p>
            <a:endParaRPr lang="en-US" dirty="0"/>
          </a:p>
          <a:p>
            <a:r>
              <a:rPr lang="en-IN" dirty="0"/>
              <a:t> 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605808-1FF2-4774-A77C-1ECC29A37D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80"/>
          <a:stretch/>
        </p:blipFill>
        <p:spPr>
          <a:xfrm>
            <a:off x="1209388" y="3864005"/>
            <a:ext cx="6879102" cy="1825625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FE9FC5-03D3-4CEC-A103-4B29DC7F69ED}"/>
              </a:ext>
            </a:extLst>
          </p:cNvPr>
          <p:cNvSpPr/>
          <p:nvPr/>
        </p:nvSpPr>
        <p:spPr>
          <a:xfrm>
            <a:off x="1438183" y="4118917"/>
            <a:ext cx="2830603" cy="1465137"/>
          </a:xfrm>
          <a:custGeom>
            <a:avLst/>
            <a:gdLst>
              <a:gd name="connsiteX0" fmla="*/ 337351 w 2830603"/>
              <a:gd name="connsiteY0" fmla="*/ 1278706 h 1465137"/>
              <a:gd name="connsiteX1" fmla="*/ 363984 w 2830603"/>
              <a:gd name="connsiteY1" fmla="*/ 1234318 h 1465137"/>
              <a:gd name="connsiteX2" fmla="*/ 390617 w 2830603"/>
              <a:gd name="connsiteY2" fmla="*/ 1216563 h 1465137"/>
              <a:gd name="connsiteX3" fmla="*/ 426128 w 2830603"/>
              <a:gd name="connsiteY3" fmla="*/ 1172174 h 1465137"/>
              <a:gd name="connsiteX4" fmla="*/ 443883 w 2830603"/>
              <a:gd name="connsiteY4" fmla="*/ 1145541 h 1465137"/>
              <a:gd name="connsiteX5" fmla="*/ 470516 w 2830603"/>
              <a:gd name="connsiteY5" fmla="*/ 1127786 h 1465137"/>
              <a:gd name="connsiteX6" fmla="*/ 497149 w 2830603"/>
              <a:gd name="connsiteY6" fmla="*/ 1101153 h 1465137"/>
              <a:gd name="connsiteX7" fmla="*/ 523782 w 2830603"/>
              <a:gd name="connsiteY7" fmla="*/ 1083398 h 1465137"/>
              <a:gd name="connsiteX8" fmla="*/ 559293 w 2830603"/>
              <a:gd name="connsiteY8" fmla="*/ 1047887 h 1465137"/>
              <a:gd name="connsiteX9" fmla="*/ 585926 w 2830603"/>
              <a:gd name="connsiteY9" fmla="*/ 1021254 h 1465137"/>
              <a:gd name="connsiteX10" fmla="*/ 612559 w 2830603"/>
              <a:gd name="connsiteY10" fmla="*/ 1012376 h 1465137"/>
              <a:gd name="connsiteX11" fmla="*/ 639192 w 2830603"/>
              <a:gd name="connsiteY11" fmla="*/ 985743 h 1465137"/>
              <a:gd name="connsiteX12" fmla="*/ 665825 w 2830603"/>
              <a:gd name="connsiteY12" fmla="*/ 967988 h 1465137"/>
              <a:gd name="connsiteX13" fmla="*/ 745724 w 2830603"/>
              <a:gd name="connsiteY13" fmla="*/ 950233 h 1465137"/>
              <a:gd name="connsiteX14" fmla="*/ 798990 w 2830603"/>
              <a:gd name="connsiteY14" fmla="*/ 923600 h 1465137"/>
              <a:gd name="connsiteX15" fmla="*/ 816745 w 2830603"/>
              <a:gd name="connsiteY15" fmla="*/ 905844 h 1465137"/>
              <a:gd name="connsiteX16" fmla="*/ 843378 w 2830603"/>
              <a:gd name="connsiteY16" fmla="*/ 896966 h 1465137"/>
              <a:gd name="connsiteX17" fmla="*/ 870011 w 2830603"/>
              <a:gd name="connsiteY17" fmla="*/ 879211 h 1465137"/>
              <a:gd name="connsiteX18" fmla="*/ 985421 w 2830603"/>
              <a:gd name="connsiteY18" fmla="*/ 852578 h 1465137"/>
              <a:gd name="connsiteX19" fmla="*/ 1056442 w 2830603"/>
              <a:gd name="connsiteY19" fmla="*/ 834823 h 1465137"/>
              <a:gd name="connsiteX20" fmla="*/ 1100831 w 2830603"/>
              <a:gd name="connsiteY20" fmla="*/ 825945 h 1465137"/>
              <a:gd name="connsiteX21" fmla="*/ 1127464 w 2830603"/>
              <a:gd name="connsiteY21" fmla="*/ 817067 h 1465137"/>
              <a:gd name="connsiteX22" fmla="*/ 1296139 w 2830603"/>
              <a:gd name="connsiteY22" fmla="*/ 808190 h 1465137"/>
              <a:gd name="connsiteX23" fmla="*/ 1340528 w 2830603"/>
              <a:gd name="connsiteY23" fmla="*/ 799312 h 1465137"/>
              <a:gd name="connsiteX24" fmla="*/ 1393794 w 2830603"/>
              <a:gd name="connsiteY24" fmla="*/ 790434 h 1465137"/>
              <a:gd name="connsiteX25" fmla="*/ 1420427 w 2830603"/>
              <a:gd name="connsiteY25" fmla="*/ 772679 h 1465137"/>
              <a:gd name="connsiteX26" fmla="*/ 1518081 w 2830603"/>
              <a:gd name="connsiteY26" fmla="*/ 754924 h 1465137"/>
              <a:gd name="connsiteX27" fmla="*/ 1642368 w 2830603"/>
              <a:gd name="connsiteY27" fmla="*/ 763801 h 1465137"/>
              <a:gd name="connsiteX28" fmla="*/ 1704512 w 2830603"/>
              <a:gd name="connsiteY28" fmla="*/ 808190 h 1465137"/>
              <a:gd name="connsiteX29" fmla="*/ 1757778 w 2830603"/>
              <a:gd name="connsiteY29" fmla="*/ 834823 h 1465137"/>
              <a:gd name="connsiteX30" fmla="*/ 1819922 w 2830603"/>
              <a:gd name="connsiteY30" fmla="*/ 861456 h 1465137"/>
              <a:gd name="connsiteX31" fmla="*/ 1873188 w 2830603"/>
              <a:gd name="connsiteY31" fmla="*/ 879211 h 1465137"/>
              <a:gd name="connsiteX32" fmla="*/ 1953087 w 2830603"/>
              <a:gd name="connsiteY32" fmla="*/ 941355 h 1465137"/>
              <a:gd name="connsiteX33" fmla="*/ 2032986 w 2830603"/>
              <a:gd name="connsiteY33" fmla="*/ 967988 h 1465137"/>
              <a:gd name="connsiteX34" fmla="*/ 2086252 w 2830603"/>
              <a:gd name="connsiteY34" fmla="*/ 985743 h 1465137"/>
              <a:gd name="connsiteX35" fmla="*/ 2157273 w 2830603"/>
              <a:gd name="connsiteY35" fmla="*/ 1003499 h 1465137"/>
              <a:gd name="connsiteX36" fmla="*/ 2219417 w 2830603"/>
              <a:gd name="connsiteY36" fmla="*/ 1021254 h 1465137"/>
              <a:gd name="connsiteX37" fmla="*/ 2263805 w 2830603"/>
              <a:gd name="connsiteY37" fmla="*/ 1056765 h 1465137"/>
              <a:gd name="connsiteX38" fmla="*/ 2281561 w 2830603"/>
              <a:gd name="connsiteY38" fmla="*/ 1074520 h 1465137"/>
              <a:gd name="connsiteX39" fmla="*/ 2308194 w 2830603"/>
              <a:gd name="connsiteY39" fmla="*/ 1092275 h 1465137"/>
              <a:gd name="connsiteX40" fmla="*/ 2485747 w 2830603"/>
              <a:gd name="connsiteY40" fmla="*/ 1110031 h 1465137"/>
              <a:gd name="connsiteX41" fmla="*/ 2627790 w 2830603"/>
              <a:gd name="connsiteY41" fmla="*/ 1101153 h 1465137"/>
              <a:gd name="connsiteX42" fmla="*/ 2663300 w 2830603"/>
              <a:gd name="connsiteY42" fmla="*/ 1056765 h 1465137"/>
              <a:gd name="connsiteX43" fmla="*/ 2681056 w 2830603"/>
              <a:gd name="connsiteY43" fmla="*/ 1039009 h 1465137"/>
              <a:gd name="connsiteX44" fmla="*/ 2760955 w 2830603"/>
              <a:gd name="connsiteY44" fmla="*/ 994621 h 1465137"/>
              <a:gd name="connsiteX45" fmla="*/ 2814221 w 2830603"/>
              <a:gd name="connsiteY45" fmla="*/ 985743 h 1465137"/>
              <a:gd name="connsiteX46" fmla="*/ 2814221 w 2830603"/>
              <a:gd name="connsiteY46" fmla="*/ 790434 h 1465137"/>
              <a:gd name="connsiteX47" fmla="*/ 2796466 w 2830603"/>
              <a:gd name="connsiteY47" fmla="*/ 737168 h 1465137"/>
              <a:gd name="connsiteX48" fmla="*/ 2760955 w 2830603"/>
              <a:gd name="connsiteY48" fmla="*/ 692780 h 1465137"/>
              <a:gd name="connsiteX49" fmla="*/ 2752077 w 2830603"/>
              <a:gd name="connsiteY49" fmla="*/ 666147 h 1465137"/>
              <a:gd name="connsiteX50" fmla="*/ 2716567 w 2830603"/>
              <a:gd name="connsiteY50" fmla="*/ 612881 h 1465137"/>
              <a:gd name="connsiteX51" fmla="*/ 2672178 w 2830603"/>
              <a:gd name="connsiteY51" fmla="*/ 541860 h 1465137"/>
              <a:gd name="connsiteX52" fmla="*/ 2663300 w 2830603"/>
              <a:gd name="connsiteY52" fmla="*/ 515227 h 1465137"/>
              <a:gd name="connsiteX53" fmla="*/ 2610034 w 2830603"/>
              <a:gd name="connsiteY53" fmla="*/ 453083 h 1465137"/>
              <a:gd name="connsiteX54" fmla="*/ 2583401 w 2830603"/>
              <a:gd name="connsiteY54" fmla="*/ 435328 h 1465137"/>
              <a:gd name="connsiteX55" fmla="*/ 2512380 w 2830603"/>
              <a:gd name="connsiteY55" fmla="*/ 382062 h 1465137"/>
              <a:gd name="connsiteX56" fmla="*/ 2459114 w 2830603"/>
              <a:gd name="connsiteY56" fmla="*/ 355429 h 1465137"/>
              <a:gd name="connsiteX57" fmla="*/ 2432481 w 2830603"/>
              <a:gd name="connsiteY57" fmla="*/ 346551 h 1465137"/>
              <a:gd name="connsiteX58" fmla="*/ 2396970 w 2830603"/>
              <a:gd name="connsiteY58" fmla="*/ 328796 h 1465137"/>
              <a:gd name="connsiteX59" fmla="*/ 2343704 w 2830603"/>
              <a:gd name="connsiteY59" fmla="*/ 319918 h 1465137"/>
              <a:gd name="connsiteX60" fmla="*/ 2317071 w 2830603"/>
              <a:gd name="connsiteY60" fmla="*/ 311040 h 1465137"/>
              <a:gd name="connsiteX61" fmla="*/ 2263805 w 2830603"/>
              <a:gd name="connsiteY61" fmla="*/ 302163 h 1465137"/>
              <a:gd name="connsiteX62" fmla="*/ 2166151 w 2830603"/>
              <a:gd name="connsiteY62" fmla="*/ 275530 h 1465137"/>
              <a:gd name="connsiteX63" fmla="*/ 2104007 w 2830603"/>
              <a:gd name="connsiteY63" fmla="*/ 248897 h 1465137"/>
              <a:gd name="connsiteX64" fmla="*/ 2068497 w 2830603"/>
              <a:gd name="connsiteY64" fmla="*/ 240019 h 1465137"/>
              <a:gd name="connsiteX65" fmla="*/ 2024108 w 2830603"/>
              <a:gd name="connsiteY65" fmla="*/ 222264 h 1465137"/>
              <a:gd name="connsiteX66" fmla="*/ 1988598 w 2830603"/>
              <a:gd name="connsiteY66" fmla="*/ 213386 h 1465137"/>
              <a:gd name="connsiteX67" fmla="*/ 1953087 w 2830603"/>
              <a:gd name="connsiteY67" fmla="*/ 195631 h 1465137"/>
              <a:gd name="connsiteX68" fmla="*/ 1899821 w 2830603"/>
              <a:gd name="connsiteY68" fmla="*/ 177875 h 1465137"/>
              <a:gd name="connsiteX69" fmla="*/ 1837677 w 2830603"/>
              <a:gd name="connsiteY69" fmla="*/ 142365 h 1465137"/>
              <a:gd name="connsiteX70" fmla="*/ 1793289 w 2830603"/>
              <a:gd name="connsiteY70" fmla="*/ 124609 h 1465137"/>
              <a:gd name="connsiteX71" fmla="*/ 1766656 w 2830603"/>
              <a:gd name="connsiteY71" fmla="*/ 106854 h 1465137"/>
              <a:gd name="connsiteX72" fmla="*/ 1722267 w 2830603"/>
              <a:gd name="connsiteY72" fmla="*/ 97976 h 1465137"/>
              <a:gd name="connsiteX73" fmla="*/ 1669001 w 2830603"/>
              <a:gd name="connsiteY73" fmla="*/ 80221 h 1465137"/>
              <a:gd name="connsiteX74" fmla="*/ 1624613 w 2830603"/>
              <a:gd name="connsiteY74" fmla="*/ 71343 h 1465137"/>
              <a:gd name="connsiteX75" fmla="*/ 1589102 w 2830603"/>
              <a:gd name="connsiteY75" fmla="*/ 62466 h 1465137"/>
              <a:gd name="connsiteX76" fmla="*/ 1491448 w 2830603"/>
              <a:gd name="connsiteY76" fmla="*/ 53588 h 1465137"/>
              <a:gd name="connsiteX77" fmla="*/ 1420427 w 2830603"/>
              <a:gd name="connsiteY77" fmla="*/ 35833 h 1465137"/>
              <a:gd name="connsiteX78" fmla="*/ 1393794 w 2830603"/>
              <a:gd name="connsiteY78" fmla="*/ 26955 h 1465137"/>
              <a:gd name="connsiteX79" fmla="*/ 1136341 w 2830603"/>
              <a:gd name="connsiteY79" fmla="*/ 18077 h 1465137"/>
              <a:gd name="connsiteX80" fmla="*/ 1020932 w 2830603"/>
              <a:gd name="connsiteY80" fmla="*/ 9200 h 1465137"/>
              <a:gd name="connsiteX81" fmla="*/ 621436 w 2830603"/>
              <a:gd name="connsiteY81" fmla="*/ 26955 h 1465137"/>
              <a:gd name="connsiteX82" fmla="*/ 585926 w 2830603"/>
              <a:gd name="connsiteY82" fmla="*/ 53588 h 1465137"/>
              <a:gd name="connsiteX83" fmla="*/ 559293 w 2830603"/>
              <a:gd name="connsiteY83" fmla="*/ 62466 h 1465137"/>
              <a:gd name="connsiteX84" fmla="*/ 541537 w 2830603"/>
              <a:gd name="connsiteY84" fmla="*/ 80221 h 1465137"/>
              <a:gd name="connsiteX85" fmla="*/ 488271 w 2830603"/>
              <a:gd name="connsiteY85" fmla="*/ 97976 h 1465137"/>
              <a:gd name="connsiteX86" fmla="*/ 435005 w 2830603"/>
              <a:gd name="connsiteY86" fmla="*/ 124609 h 1465137"/>
              <a:gd name="connsiteX87" fmla="*/ 417250 w 2830603"/>
              <a:gd name="connsiteY87" fmla="*/ 142365 h 1465137"/>
              <a:gd name="connsiteX88" fmla="*/ 390617 w 2830603"/>
              <a:gd name="connsiteY88" fmla="*/ 151242 h 1465137"/>
              <a:gd name="connsiteX89" fmla="*/ 346229 w 2830603"/>
              <a:gd name="connsiteY89" fmla="*/ 186753 h 1465137"/>
              <a:gd name="connsiteX90" fmla="*/ 292963 w 2830603"/>
              <a:gd name="connsiteY90" fmla="*/ 204508 h 1465137"/>
              <a:gd name="connsiteX91" fmla="*/ 266330 w 2830603"/>
              <a:gd name="connsiteY91" fmla="*/ 213386 h 1465137"/>
              <a:gd name="connsiteX92" fmla="*/ 248574 w 2830603"/>
              <a:gd name="connsiteY92" fmla="*/ 240019 h 1465137"/>
              <a:gd name="connsiteX93" fmla="*/ 239697 w 2830603"/>
              <a:gd name="connsiteY93" fmla="*/ 266652 h 1465137"/>
              <a:gd name="connsiteX94" fmla="*/ 221941 w 2830603"/>
              <a:gd name="connsiteY94" fmla="*/ 284407 h 1465137"/>
              <a:gd name="connsiteX95" fmla="*/ 213064 w 2830603"/>
              <a:gd name="connsiteY95" fmla="*/ 319918 h 1465137"/>
              <a:gd name="connsiteX96" fmla="*/ 142042 w 2830603"/>
              <a:gd name="connsiteY96" fmla="*/ 408695 h 1465137"/>
              <a:gd name="connsiteX97" fmla="*/ 97654 w 2830603"/>
              <a:gd name="connsiteY97" fmla="*/ 488594 h 1465137"/>
              <a:gd name="connsiteX98" fmla="*/ 71021 w 2830603"/>
              <a:gd name="connsiteY98" fmla="*/ 577370 h 1465137"/>
              <a:gd name="connsiteX99" fmla="*/ 53266 w 2830603"/>
              <a:gd name="connsiteY99" fmla="*/ 612881 h 1465137"/>
              <a:gd name="connsiteX100" fmla="*/ 44388 w 2830603"/>
              <a:gd name="connsiteY100" fmla="*/ 648392 h 1465137"/>
              <a:gd name="connsiteX101" fmla="*/ 17755 w 2830603"/>
              <a:gd name="connsiteY101" fmla="*/ 737168 h 1465137"/>
              <a:gd name="connsiteX102" fmla="*/ 0 w 2830603"/>
              <a:gd name="connsiteY102" fmla="*/ 985743 h 1465137"/>
              <a:gd name="connsiteX103" fmla="*/ 8877 w 2830603"/>
              <a:gd name="connsiteY103" fmla="*/ 1260951 h 1465137"/>
              <a:gd name="connsiteX104" fmla="*/ 17755 w 2830603"/>
              <a:gd name="connsiteY104" fmla="*/ 1287584 h 1465137"/>
              <a:gd name="connsiteX105" fmla="*/ 53266 w 2830603"/>
              <a:gd name="connsiteY105" fmla="*/ 1331972 h 1465137"/>
              <a:gd name="connsiteX106" fmla="*/ 62143 w 2830603"/>
              <a:gd name="connsiteY106" fmla="*/ 1358605 h 1465137"/>
              <a:gd name="connsiteX107" fmla="*/ 97654 w 2830603"/>
              <a:gd name="connsiteY107" fmla="*/ 1402994 h 1465137"/>
              <a:gd name="connsiteX108" fmla="*/ 133165 w 2830603"/>
              <a:gd name="connsiteY108" fmla="*/ 1447382 h 1465137"/>
              <a:gd name="connsiteX109" fmla="*/ 186431 w 2830603"/>
              <a:gd name="connsiteY109" fmla="*/ 1465137 h 1465137"/>
              <a:gd name="connsiteX110" fmla="*/ 230819 w 2830603"/>
              <a:gd name="connsiteY110" fmla="*/ 1456260 h 1465137"/>
              <a:gd name="connsiteX111" fmla="*/ 248574 w 2830603"/>
              <a:gd name="connsiteY111" fmla="*/ 1402994 h 1465137"/>
              <a:gd name="connsiteX112" fmla="*/ 266330 w 2830603"/>
              <a:gd name="connsiteY112" fmla="*/ 1385238 h 1465137"/>
              <a:gd name="connsiteX113" fmla="*/ 301840 w 2830603"/>
              <a:gd name="connsiteY113" fmla="*/ 1305339 h 1465137"/>
              <a:gd name="connsiteX114" fmla="*/ 319596 w 2830603"/>
              <a:gd name="connsiteY114" fmla="*/ 1287584 h 1465137"/>
              <a:gd name="connsiteX115" fmla="*/ 337351 w 2830603"/>
              <a:gd name="connsiteY115" fmla="*/ 1278706 h 146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2830603" h="1465137">
                <a:moveTo>
                  <a:pt x="337351" y="1278706"/>
                </a:moveTo>
                <a:cubicBezTo>
                  <a:pt x="344749" y="1269828"/>
                  <a:pt x="352755" y="1247419"/>
                  <a:pt x="363984" y="1234318"/>
                </a:cubicBezTo>
                <a:cubicBezTo>
                  <a:pt x="370928" y="1226217"/>
                  <a:pt x="383952" y="1224894"/>
                  <a:pt x="390617" y="1216563"/>
                </a:cubicBezTo>
                <a:cubicBezTo>
                  <a:pt x="439627" y="1155302"/>
                  <a:pt x="349798" y="1223062"/>
                  <a:pt x="426128" y="1172174"/>
                </a:cubicBezTo>
                <a:cubicBezTo>
                  <a:pt x="432046" y="1163296"/>
                  <a:pt x="436338" y="1153086"/>
                  <a:pt x="443883" y="1145541"/>
                </a:cubicBezTo>
                <a:cubicBezTo>
                  <a:pt x="451428" y="1137996"/>
                  <a:pt x="462319" y="1134616"/>
                  <a:pt x="470516" y="1127786"/>
                </a:cubicBezTo>
                <a:cubicBezTo>
                  <a:pt x="480161" y="1119749"/>
                  <a:pt x="487504" y="1109190"/>
                  <a:pt x="497149" y="1101153"/>
                </a:cubicBezTo>
                <a:cubicBezTo>
                  <a:pt x="505346" y="1094323"/>
                  <a:pt x="515681" y="1090342"/>
                  <a:pt x="523782" y="1083398"/>
                </a:cubicBezTo>
                <a:cubicBezTo>
                  <a:pt x="536492" y="1072504"/>
                  <a:pt x="547456" y="1059724"/>
                  <a:pt x="559293" y="1047887"/>
                </a:cubicBezTo>
                <a:cubicBezTo>
                  <a:pt x="568171" y="1039009"/>
                  <a:pt x="574015" y="1025224"/>
                  <a:pt x="585926" y="1021254"/>
                </a:cubicBezTo>
                <a:lnTo>
                  <a:pt x="612559" y="1012376"/>
                </a:lnTo>
                <a:cubicBezTo>
                  <a:pt x="621437" y="1003498"/>
                  <a:pt x="629547" y="993780"/>
                  <a:pt x="639192" y="985743"/>
                </a:cubicBezTo>
                <a:cubicBezTo>
                  <a:pt x="647389" y="978913"/>
                  <a:pt x="656282" y="972760"/>
                  <a:pt x="665825" y="967988"/>
                </a:cubicBezTo>
                <a:cubicBezTo>
                  <a:pt x="687682" y="957059"/>
                  <a:pt x="725261" y="953643"/>
                  <a:pt x="745724" y="950233"/>
                </a:cubicBezTo>
                <a:cubicBezTo>
                  <a:pt x="773852" y="940857"/>
                  <a:pt x="774407" y="943267"/>
                  <a:pt x="798990" y="923600"/>
                </a:cubicBezTo>
                <a:cubicBezTo>
                  <a:pt x="805526" y="918371"/>
                  <a:pt x="809568" y="910150"/>
                  <a:pt x="816745" y="905844"/>
                </a:cubicBezTo>
                <a:cubicBezTo>
                  <a:pt x="824769" y="901029"/>
                  <a:pt x="835008" y="901151"/>
                  <a:pt x="843378" y="896966"/>
                </a:cubicBezTo>
                <a:cubicBezTo>
                  <a:pt x="852921" y="892194"/>
                  <a:pt x="860261" y="883544"/>
                  <a:pt x="870011" y="879211"/>
                </a:cubicBezTo>
                <a:cubicBezTo>
                  <a:pt x="920066" y="856965"/>
                  <a:pt x="930534" y="861726"/>
                  <a:pt x="985421" y="852578"/>
                </a:cubicBezTo>
                <a:cubicBezTo>
                  <a:pt x="1083577" y="836218"/>
                  <a:pt x="987839" y="851973"/>
                  <a:pt x="1056442" y="834823"/>
                </a:cubicBezTo>
                <a:cubicBezTo>
                  <a:pt x="1071081" y="831163"/>
                  <a:pt x="1086192" y="829605"/>
                  <a:pt x="1100831" y="825945"/>
                </a:cubicBezTo>
                <a:cubicBezTo>
                  <a:pt x="1109909" y="823675"/>
                  <a:pt x="1118145" y="817914"/>
                  <a:pt x="1127464" y="817067"/>
                </a:cubicBezTo>
                <a:cubicBezTo>
                  <a:pt x="1183536" y="811970"/>
                  <a:pt x="1239914" y="811149"/>
                  <a:pt x="1296139" y="808190"/>
                </a:cubicBezTo>
                <a:lnTo>
                  <a:pt x="1340528" y="799312"/>
                </a:lnTo>
                <a:cubicBezTo>
                  <a:pt x="1358238" y="796092"/>
                  <a:pt x="1376717" y="796126"/>
                  <a:pt x="1393794" y="790434"/>
                </a:cubicBezTo>
                <a:cubicBezTo>
                  <a:pt x="1403916" y="787060"/>
                  <a:pt x="1410884" y="777451"/>
                  <a:pt x="1420427" y="772679"/>
                </a:cubicBezTo>
                <a:cubicBezTo>
                  <a:pt x="1447799" y="758993"/>
                  <a:pt x="1493593" y="757985"/>
                  <a:pt x="1518081" y="754924"/>
                </a:cubicBezTo>
                <a:cubicBezTo>
                  <a:pt x="1559510" y="757883"/>
                  <a:pt x="1601118" y="758948"/>
                  <a:pt x="1642368" y="763801"/>
                </a:cubicBezTo>
                <a:cubicBezTo>
                  <a:pt x="1682478" y="768520"/>
                  <a:pt x="1666685" y="782972"/>
                  <a:pt x="1704512" y="808190"/>
                </a:cubicBezTo>
                <a:cubicBezTo>
                  <a:pt x="1780838" y="859073"/>
                  <a:pt x="1684268" y="798068"/>
                  <a:pt x="1757778" y="834823"/>
                </a:cubicBezTo>
                <a:cubicBezTo>
                  <a:pt x="1835239" y="873554"/>
                  <a:pt x="1727544" y="833743"/>
                  <a:pt x="1819922" y="861456"/>
                </a:cubicBezTo>
                <a:cubicBezTo>
                  <a:pt x="1837848" y="866834"/>
                  <a:pt x="1873188" y="879211"/>
                  <a:pt x="1873188" y="879211"/>
                </a:cubicBezTo>
                <a:cubicBezTo>
                  <a:pt x="1896167" y="902190"/>
                  <a:pt x="1921232" y="930737"/>
                  <a:pt x="1953087" y="941355"/>
                </a:cubicBezTo>
                <a:lnTo>
                  <a:pt x="2032986" y="967988"/>
                </a:lnTo>
                <a:lnTo>
                  <a:pt x="2086252" y="985743"/>
                </a:lnTo>
                <a:cubicBezTo>
                  <a:pt x="2176519" y="1003797"/>
                  <a:pt x="2093563" y="985297"/>
                  <a:pt x="2157273" y="1003499"/>
                </a:cubicBezTo>
                <a:cubicBezTo>
                  <a:pt x="2235304" y="1025793"/>
                  <a:pt x="2155560" y="999968"/>
                  <a:pt x="2219417" y="1021254"/>
                </a:cubicBezTo>
                <a:cubicBezTo>
                  <a:pt x="2254778" y="1074297"/>
                  <a:pt x="2216161" y="1028179"/>
                  <a:pt x="2263805" y="1056765"/>
                </a:cubicBezTo>
                <a:cubicBezTo>
                  <a:pt x="2270982" y="1061071"/>
                  <a:pt x="2275025" y="1069291"/>
                  <a:pt x="2281561" y="1074520"/>
                </a:cubicBezTo>
                <a:cubicBezTo>
                  <a:pt x="2289893" y="1081185"/>
                  <a:pt x="2298651" y="1087503"/>
                  <a:pt x="2308194" y="1092275"/>
                </a:cubicBezTo>
                <a:cubicBezTo>
                  <a:pt x="2354514" y="1115435"/>
                  <a:pt x="2476915" y="1109511"/>
                  <a:pt x="2485747" y="1110031"/>
                </a:cubicBezTo>
                <a:cubicBezTo>
                  <a:pt x="2533095" y="1107072"/>
                  <a:pt x="2580930" y="1108552"/>
                  <a:pt x="2627790" y="1101153"/>
                </a:cubicBezTo>
                <a:cubicBezTo>
                  <a:pt x="2662949" y="1095602"/>
                  <a:pt x="2650401" y="1078264"/>
                  <a:pt x="2663300" y="1056765"/>
                </a:cubicBezTo>
                <a:cubicBezTo>
                  <a:pt x="2667606" y="1049588"/>
                  <a:pt x="2674360" y="1044031"/>
                  <a:pt x="2681056" y="1039009"/>
                </a:cubicBezTo>
                <a:cubicBezTo>
                  <a:pt x="2709962" y="1017330"/>
                  <a:pt x="2728175" y="1001906"/>
                  <a:pt x="2760955" y="994621"/>
                </a:cubicBezTo>
                <a:cubicBezTo>
                  <a:pt x="2778527" y="990716"/>
                  <a:pt x="2796466" y="988702"/>
                  <a:pt x="2814221" y="985743"/>
                </a:cubicBezTo>
                <a:cubicBezTo>
                  <a:pt x="2839439" y="910093"/>
                  <a:pt x="2832409" y="942001"/>
                  <a:pt x="2814221" y="790434"/>
                </a:cubicBezTo>
                <a:cubicBezTo>
                  <a:pt x="2811991" y="771852"/>
                  <a:pt x="2802384" y="754923"/>
                  <a:pt x="2796466" y="737168"/>
                </a:cubicBezTo>
                <a:cubicBezTo>
                  <a:pt x="2784214" y="700413"/>
                  <a:pt x="2795374" y="715725"/>
                  <a:pt x="2760955" y="692780"/>
                </a:cubicBezTo>
                <a:cubicBezTo>
                  <a:pt x="2757996" y="683902"/>
                  <a:pt x="2756622" y="674327"/>
                  <a:pt x="2752077" y="666147"/>
                </a:cubicBezTo>
                <a:cubicBezTo>
                  <a:pt x="2741714" y="647493"/>
                  <a:pt x="2723315" y="633125"/>
                  <a:pt x="2716567" y="612881"/>
                </a:cubicBezTo>
                <a:cubicBezTo>
                  <a:pt x="2695437" y="549493"/>
                  <a:pt x="2714384" y="569997"/>
                  <a:pt x="2672178" y="541860"/>
                </a:cubicBezTo>
                <a:cubicBezTo>
                  <a:pt x="2669219" y="532982"/>
                  <a:pt x="2667485" y="523597"/>
                  <a:pt x="2663300" y="515227"/>
                </a:cubicBezTo>
                <a:cubicBezTo>
                  <a:pt x="2653260" y="495146"/>
                  <a:pt x="2626417" y="464005"/>
                  <a:pt x="2610034" y="453083"/>
                </a:cubicBezTo>
                <a:cubicBezTo>
                  <a:pt x="2601156" y="447165"/>
                  <a:pt x="2591732" y="441993"/>
                  <a:pt x="2583401" y="435328"/>
                </a:cubicBezTo>
                <a:cubicBezTo>
                  <a:pt x="2553352" y="411288"/>
                  <a:pt x="2565486" y="399765"/>
                  <a:pt x="2512380" y="382062"/>
                </a:cubicBezTo>
                <a:cubicBezTo>
                  <a:pt x="2445437" y="359747"/>
                  <a:pt x="2527953" y="389848"/>
                  <a:pt x="2459114" y="355429"/>
                </a:cubicBezTo>
                <a:cubicBezTo>
                  <a:pt x="2450744" y="351244"/>
                  <a:pt x="2441082" y="350237"/>
                  <a:pt x="2432481" y="346551"/>
                </a:cubicBezTo>
                <a:cubicBezTo>
                  <a:pt x="2420317" y="341338"/>
                  <a:pt x="2409646" y="332599"/>
                  <a:pt x="2396970" y="328796"/>
                </a:cubicBezTo>
                <a:cubicBezTo>
                  <a:pt x="2379729" y="323624"/>
                  <a:pt x="2361276" y="323823"/>
                  <a:pt x="2343704" y="319918"/>
                </a:cubicBezTo>
                <a:cubicBezTo>
                  <a:pt x="2334569" y="317888"/>
                  <a:pt x="2326206" y="313070"/>
                  <a:pt x="2317071" y="311040"/>
                </a:cubicBezTo>
                <a:cubicBezTo>
                  <a:pt x="2299499" y="307135"/>
                  <a:pt x="2281560" y="305122"/>
                  <a:pt x="2263805" y="302163"/>
                </a:cubicBezTo>
                <a:cubicBezTo>
                  <a:pt x="2149531" y="264070"/>
                  <a:pt x="2266536" y="300626"/>
                  <a:pt x="2166151" y="275530"/>
                </a:cubicBezTo>
                <a:cubicBezTo>
                  <a:pt x="2122069" y="264510"/>
                  <a:pt x="2154809" y="267948"/>
                  <a:pt x="2104007" y="248897"/>
                </a:cubicBezTo>
                <a:cubicBezTo>
                  <a:pt x="2092583" y="244613"/>
                  <a:pt x="2080072" y="243877"/>
                  <a:pt x="2068497" y="240019"/>
                </a:cubicBezTo>
                <a:cubicBezTo>
                  <a:pt x="2053379" y="234980"/>
                  <a:pt x="2039226" y="227303"/>
                  <a:pt x="2024108" y="222264"/>
                </a:cubicBezTo>
                <a:cubicBezTo>
                  <a:pt x="2012533" y="218406"/>
                  <a:pt x="2000022" y="217670"/>
                  <a:pt x="1988598" y="213386"/>
                </a:cubicBezTo>
                <a:cubicBezTo>
                  <a:pt x="1976207" y="208739"/>
                  <a:pt x="1965375" y="200546"/>
                  <a:pt x="1953087" y="195631"/>
                </a:cubicBezTo>
                <a:cubicBezTo>
                  <a:pt x="1935710" y="188680"/>
                  <a:pt x="1915394" y="188257"/>
                  <a:pt x="1899821" y="177875"/>
                </a:cubicBezTo>
                <a:cubicBezTo>
                  <a:pt x="1871255" y="158831"/>
                  <a:pt x="1871471" y="157384"/>
                  <a:pt x="1837677" y="142365"/>
                </a:cubicBezTo>
                <a:cubicBezTo>
                  <a:pt x="1823115" y="135893"/>
                  <a:pt x="1807542" y="131736"/>
                  <a:pt x="1793289" y="124609"/>
                </a:cubicBezTo>
                <a:cubicBezTo>
                  <a:pt x="1783746" y="119837"/>
                  <a:pt x="1776646" y="110600"/>
                  <a:pt x="1766656" y="106854"/>
                </a:cubicBezTo>
                <a:cubicBezTo>
                  <a:pt x="1752527" y="101556"/>
                  <a:pt x="1736825" y="101946"/>
                  <a:pt x="1722267" y="97976"/>
                </a:cubicBezTo>
                <a:cubicBezTo>
                  <a:pt x="1704211" y="93052"/>
                  <a:pt x="1687353" y="83892"/>
                  <a:pt x="1669001" y="80221"/>
                </a:cubicBezTo>
                <a:cubicBezTo>
                  <a:pt x="1654205" y="77262"/>
                  <a:pt x="1639343" y="74616"/>
                  <a:pt x="1624613" y="71343"/>
                </a:cubicBezTo>
                <a:cubicBezTo>
                  <a:pt x="1612702" y="68696"/>
                  <a:pt x="1601196" y="64079"/>
                  <a:pt x="1589102" y="62466"/>
                </a:cubicBezTo>
                <a:cubicBezTo>
                  <a:pt x="1556703" y="58146"/>
                  <a:pt x="1523999" y="56547"/>
                  <a:pt x="1491448" y="53588"/>
                </a:cubicBezTo>
                <a:cubicBezTo>
                  <a:pt x="1430568" y="33294"/>
                  <a:pt x="1506130" y="57258"/>
                  <a:pt x="1420427" y="35833"/>
                </a:cubicBezTo>
                <a:cubicBezTo>
                  <a:pt x="1411348" y="33563"/>
                  <a:pt x="1403134" y="27539"/>
                  <a:pt x="1393794" y="26955"/>
                </a:cubicBezTo>
                <a:cubicBezTo>
                  <a:pt x="1308093" y="21598"/>
                  <a:pt x="1222159" y="21036"/>
                  <a:pt x="1136341" y="18077"/>
                </a:cubicBezTo>
                <a:cubicBezTo>
                  <a:pt x="1097871" y="15118"/>
                  <a:pt x="1059515" y="9200"/>
                  <a:pt x="1020932" y="9200"/>
                </a:cubicBezTo>
                <a:cubicBezTo>
                  <a:pt x="666012" y="9200"/>
                  <a:pt x="763957" y="-20554"/>
                  <a:pt x="621436" y="26955"/>
                </a:cubicBezTo>
                <a:cubicBezTo>
                  <a:pt x="609599" y="35833"/>
                  <a:pt x="598772" y="46247"/>
                  <a:pt x="585926" y="53588"/>
                </a:cubicBezTo>
                <a:cubicBezTo>
                  <a:pt x="577801" y="58231"/>
                  <a:pt x="567317" y="57651"/>
                  <a:pt x="559293" y="62466"/>
                </a:cubicBezTo>
                <a:cubicBezTo>
                  <a:pt x="552116" y="66772"/>
                  <a:pt x="549023" y="76478"/>
                  <a:pt x="541537" y="80221"/>
                </a:cubicBezTo>
                <a:cubicBezTo>
                  <a:pt x="524797" y="88591"/>
                  <a:pt x="488271" y="97976"/>
                  <a:pt x="488271" y="97976"/>
                </a:cubicBezTo>
                <a:cubicBezTo>
                  <a:pt x="446924" y="139326"/>
                  <a:pt x="500451" y="91886"/>
                  <a:pt x="435005" y="124609"/>
                </a:cubicBezTo>
                <a:cubicBezTo>
                  <a:pt x="427519" y="128352"/>
                  <a:pt x="424427" y="138059"/>
                  <a:pt x="417250" y="142365"/>
                </a:cubicBezTo>
                <a:cubicBezTo>
                  <a:pt x="409226" y="147180"/>
                  <a:pt x="399495" y="148283"/>
                  <a:pt x="390617" y="151242"/>
                </a:cubicBezTo>
                <a:cubicBezTo>
                  <a:pt x="375859" y="166001"/>
                  <a:pt x="366389" y="177793"/>
                  <a:pt x="346229" y="186753"/>
                </a:cubicBezTo>
                <a:cubicBezTo>
                  <a:pt x="329126" y="194354"/>
                  <a:pt x="310718" y="198590"/>
                  <a:pt x="292963" y="204508"/>
                </a:cubicBezTo>
                <a:lnTo>
                  <a:pt x="266330" y="213386"/>
                </a:lnTo>
                <a:cubicBezTo>
                  <a:pt x="260411" y="222264"/>
                  <a:pt x="253346" y="230476"/>
                  <a:pt x="248574" y="240019"/>
                </a:cubicBezTo>
                <a:cubicBezTo>
                  <a:pt x="244389" y="248389"/>
                  <a:pt x="244512" y="258628"/>
                  <a:pt x="239697" y="266652"/>
                </a:cubicBezTo>
                <a:cubicBezTo>
                  <a:pt x="235391" y="273829"/>
                  <a:pt x="227860" y="278489"/>
                  <a:pt x="221941" y="284407"/>
                </a:cubicBezTo>
                <a:cubicBezTo>
                  <a:pt x="218982" y="296244"/>
                  <a:pt x="218521" y="309005"/>
                  <a:pt x="213064" y="319918"/>
                </a:cubicBezTo>
                <a:cubicBezTo>
                  <a:pt x="190667" y="364713"/>
                  <a:pt x="175070" y="375667"/>
                  <a:pt x="142042" y="408695"/>
                </a:cubicBezTo>
                <a:cubicBezTo>
                  <a:pt x="120317" y="473872"/>
                  <a:pt x="137521" y="448727"/>
                  <a:pt x="97654" y="488594"/>
                </a:cubicBezTo>
                <a:cubicBezTo>
                  <a:pt x="91282" y="514079"/>
                  <a:pt x="81826" y="555759"/>
                  <a:pt x="71021" y="577370"/>
                </a:cubicBezTo>
                <a:cubicBezTo>
                  <a:pt x="65103" y="589207"/>
                  <a:pt x="57913" y="600490"/>
                  <a:pt x="53266" y="612881"/>
                </a:cubicBezTo>
                <a:cubicBezTo>
                  <a:pt x="48982" y="624305"/>
                  <a:pt x="47894" y="636705"/>
                  <a:pt x="44388" y="648392"/>
                </a:cubicBezTo>
                <a:cubicBezTo>
                  <a:pt x="11966" y="756467"/>
                  <a:pt x="38219" y="655317"/>
                  <a:pt x="17755" y="737168"/>
                </a:cubicBezTo>
                <a:cubicBezTo>
                  <a:pt x="5580" y="834562"/>
                  <a:pt x="0" y="864906"/>
                  <a:pt x="0" y="985743"/>
                </a:cubicBezTo>
                <a:cubicBezTo>
                  <a:pt x="0" y="1077527"/>
                  <a:pt x="3487" y="1169326"/>
                  <a:pt x="8877" y="1260951"/>
                </a:cubicBezTo>
                <a:cubicBezTo>
                  <a:pt x="9427" y="1270293"/>
                  <a:pt x="13570" y="1279214"/>
                  <a:pt x="17755" y="1287584"/>
                </a:cubicBezTo>
                <a:cubicBezTo>
                  <a:pt x="28955" y="1309984"/>
                  <a:pt x="36750" y="1315456"/>
                  <a:pt x="53266" y="1331972"/>
                </a:cubicBezTo>
                <a:cubicBezTo>
                  <a:pt x="56225" y="1340850"/>
                  <a:pt x="57958" y="1350235"/>
                  <a:pt x="62143" y="1358605"/>
                </a:cubicBezTo>
                <a:cubicBezTo>
                  <a:pt x="73341" y="1381000"/>
                  <a:pt x="81142" y="1386481"/>
                  <a:pt x="97654" y="1402994"/>
                </a:cubicBezTo>
                <a:cubicBezTo>
                  <a:pt x="107281" y="1431874"/>
                  <a:pt x="101739" y="1433415"/>
                  <a:pt x="133165" y="1447382"/>
                </a:cubicBezTo>
                <a:cubicBezTo>
                  <a:pt x="150268" y="1454983"/>
                  <a:pt x="186431" y="1465137"/>
                  <a:pt x="186431" y="1465137"/>
                </a:cubicBezTo>
                <a:cubicBezTo>
                  <a:pt x="201227" y="1462178"/>
                  <a:pt x="220149" y="1466930"/>
                  <a:pt x="230819" y="1456260"/>
                </a:cubicBezTo>
                <a:cubicBezTo>
                  <a:pt x="244053" y="1443026"/>
                  <a:pt x="235340" y="1416228"/>
                  <a:pt x="248574" y="1402994"/>
                </a:cubicBezTo>
                <a:lnTo>
                  <a:pt x="266330" y="1385238"/>
                </a:lnTo>
                <a:cubicBezTo>
                  <a:pt x="280407" y="1343006"/>
                  <a:pt x="277724" y="1335484"/>
                  <a:pt x="301840" y="1305339"/>
                </a:cubicBezTo>
                <a:cubicBezTo>
                  <a:pt x="307069" y="1298803"/>
                  <a:pt x="312419" y="1291890"/>
                  <a:pt x="319596" y="1287584"/>
                </a:cubicBezTo>
                <a:cubicBezTo>
                  <a:pt x="335952" y="1277770"/>
                  <a:pt x="329953" y="1287584"/>
                  <a:pt x="337351" y="1278706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E507AE-13D8-450D-98F2-4BE3723B6C81}"/>
              </a:ext>
            </a:extLst>
          </p:cNvPr>
          <p:cNvSpPr/>
          <p:nvPr/>
        </p:nvSpPr>
        <p:spPr>
          <a:xfrm>
            <a:off x="5149049" y="3932808"/>
            <a:ext cx="2752142" cy="1677879"/>
          </a:xfrm>
          <a:custGeom>
            <a:avLst/>
            <a:gdLst>
              <a:gd name="connsiteX0" fmla="*/ 284085 w 2752142"/>
              <a:gd name="connsiteY0" fmla="*/ 1509204 h 1677879"/>
              <a:gd name="connsiteX1" fmla="*/ 328473 w 2752142"/>
              <a:gd name="connsiteY1" fmla="*/ 1491448 h 1677879"/>
              <a:gd name="connsiteX2" fmla="*/ 346229 w 2752142"/>
              <a:gd name="connsiteY2" fmla="*/ 1473693 h 1677879"/>
              <a:gd name="connsiteX3" fmla="*/ 372862 w 2752142"/>
              <a:gd name="connsiteY3" fmla="*/ 1455938 h 1677879"/>
              <a:gd name="connsiteX4" fmla="*/ 390617 w 2752142"/>
              <a:gd name="connsiteY4" fmla="*/ 1438182 h 1677879"/>
              <a:gd name="connsiteX5" fmla="*/ 443883 w 2752142"/>
              <a:gd name="connsiteY5" fmla="*/ 1402672 h 1677879"/>
              <a:gd name="connsiteX6" fmla="*/ 506027 w 2752142"/>
              <a:gd name="connsiteY6" fmla="*/ 1340528 h 1677879"/>
              <a:gd name="connsiteX7" fmla="*/ 532660 w 2752142"/>
              <a:gd name="connsiteY7" fmla="*/ 1313895 h 1677879"/>
              <a:gd name="connsiteX8" fmla="*/ 559293 w 2752142"/>
              <a:gd name="connsiteY8" fmla="*/ 1305017 h 1677879"/>
              <a:gd name="connsiteX9" fmla="*/ 639192 w 2752142"/>
              <a:gd name="connsiteY9" fmla="*/ 1251751 h 1677879"/>
              <a:gd name="connsiteX10" fmla="*/ 665825 w 2752142"/>
              <a:gd name="connsiteY10" fmla="*/ 1233996 h 1677879"/>
              <a:gd name="connsiteX11" fmla="*/ 719091 w 2752142"/>
              <a:gd name="connsiteY11" fmla="*/ 1216241 h 1677879"/>
              <a:gd name="connsiteX12" fmla="*/ 736846 w 2752142"/>
              <a:gd name="connsiteY12" fmla="*/ 1198485 h 1677879"/>
              <a:gd name="connsiteX13" fmla="*/ 790112 w 2752142"/>
              <a:gd name="connsiteY13" fmla="*/ 1180730 h 1677879"/>
              <a:gd name="connsiteX14" fmla="*/ 807868 w 2752142"/>
              <a:gd name="connsiteY14" fmla="*/ 1154097 h 1677879"/>
              <a:gd name="connsiteX15" fmla="*/ 861134 w 2752142"/>
              <a:gd name="connsiteY15" fmla="*/ 1136342 h 1677879"/>
              <a:gd name="connsiteX16" fmla="*/ 941033 w 2752142"/>
              <a:gd name="connsiteY16" fmla="*/ 1100831 h 1677879"/>
              <a:gd name="connsiteX17" fmla="*/ 967666 w 2752142"/>
              <a:gd name="connsiteY17" fmla="*/ 1091953 h 1677879"/>
              <a:gd name="connsiteX18" fmla="*/ 994299 w 2752142"/>
              <a:gd name="connsiteY18" fmla="*/ 1083075 h 1677879"/>
              <a:gd name="connsiteX19" fmla="*/ 1020932 w 2752142"/>
              <a:gd name="connsiteY19" fmla="*/ 1065320 h 1677879"/>
              <a:gd name="connsiteX20" fmla="*/ 1118586 w 2752142"/>
              <a:gd name="connsiteY20" fmla="*/ 1056442 h 1677879"/>
              <a:gd name="connsiteX21" fmla="*/ 1162974 w 2752142"/>
              <a:gd name="connsiteY21" fmla="*/ 1047565 h 1677879"/>
              <a:gd name="connsiteX22" fmla="*/ 1189607 w 2752142"/>
              <a:gd name="connsiteY22" fmla="*/ 1038687 h 1677879"/>
              <a:gd name="connsiteX23" fmla="*/ 1251751 w 2752142"/>
              <a:gd name="connsiteY23" fmla="*/ 1029809 h 1677879"/>
              <a:gd name="connsiteX24" fmla="*/ 1296139 w 2752142"/>
              <a:gd name="connsiteY24" fmla="*/ 1003176 h 1677879"/>
              <a:gd name="connsiteX25" fmla="*/ 1322772 w 2752142"/>
              <a:gd name="connsiteY25" fmla="*/ 994299 h 1677879"/>
              <a:gd name="connsiteX26" fmla="*/ 1402671 w 2752142"/>
              <a:gd name="connsiteY26" fmla="*/ 967666 h 1677879"/>
              <a:gd name="connsiteX27" fmla="*/ 1491448 w 2752142"/>
              <a:gd name="connsiteY27" fmla="*/ 941033 h 1677879"/>
              <a:gd name="connsiteX28" fmla="*/ 1518081 w 2752142"/>
              <a:gd name="connsiteY28" fmla="*/ 932155 h 1677879"/>
              <a:gd name="connsiteX29" fmla="*/ 1597980 w 2752142"/>
              <a:gd name="connsiteY29" fmla="*/ 914400 h 1677879"/>
              <a:gd name="connsiteX30" fmla="*/ 1713390 w 2752142"/>
              <a:gd name="connsiteY30" fmla="*/ 923277 h 1677879"/>
              <a:gd name="connsiteX31" fmla="*/ 1766656 w 2752142"/>
              <a:gd name="connsiteY31" fmla="*/ 941033 h 1677879"/>
              <a:gd name="connsiteX32" fmla="*/ 1793289 w 2752142"/>
              <a:gd name="connsiteY32" fmla="*/ 967666 h 1677879"/>
              <a:gd name="connsiteX33" fmla="*/ 1828800 w 2752142"/>
              <a:gd name="connsiteY33" fmla="*/ 1012054 h 1677879"/>
              <a:gd name="connsiteX34" fmla="*/ 1855433 w 2752142"/>
              <a:gd name="connsiteY34" fmla="*/ 1056442 h 1677879"/>
              <a:gd name="connsiteX35" fmla="*/ 1882066 w 2752142"/>
              <a:gd name="connsiteY35" fmla="*/ 1065320 h 1677879"/>
              <a:gd name="connsiteX36" fmla="*/ 1908699 w 2752142"/>
              <a:gd name="connsiteY36" fmla="*/ 1083075 h 1677879"/>
              <a:gd name="connsiteX37" fmla="*/ 1961965 w 2752142"/>
              <a:gd name="connsiteY37" fmla="*/ 1100831 h 1677879"/>
              <a:gd name="connsiteX38" fmla="*/ 2024108 w 2752142"/>
              <a:gd name="connsiteY38" fmla="*/ 1118586 h 1677879"/>
              <a:gd name="connsiteX39" fmla="*/ 2112885 w 2752142"/>
              <a:gd name="connsiteY39" fmla="*/ 1136342 h 1677879"/>
              <a:gd name="connsiteX40" fmla="*/ 2192784 w 2752142"/>
              <a:gd name="connsiteY40" fmla="*/ 1145219 h 1677879"/>
              <a:gd name="connsiteX41" fmla="*/ 2254928 w 2752142"/>
              <a:gd name="connsiteY41" fmla="*/ 1162975 h 1677879"/>
              <a:gd name="connsiteX42" fmla="*/ 2334827 w 2752142"/>
              <a:gd name="connsiteY42" fmla="*/ 1171852 h 1677879"/>
              <a:gd name="connsiteX43" fmla="*/ 2361460 w 2752142"/>
              <a:gd name="connsiteY43" fmla="*/ 1180730 h 1677879"/>
              <a:gd name="connsiteX44" fmla="*/ 2707689 w 2752142"/>
              <a:gd name="connsiteY44" fmla="*/ 1180730 h 1677879"/>
              <a:gd name="connsiteX45" fmla="*/ 2752077 w 2752142"/>
              <a:gd name="connsiteY45" fmla="*/ 1145219 h 1677879"/>
              <a:gd name="connsiteX46" fmla="*/ 2734322 w 2752142"/>
              <a:gd name="connsiteY46" fmla="*/ 1012054 h 1677879"/>
              <a:gd name="connsiteX47" fmla="*/ 2716567 w 2752142"/>
              <a:gd name="connsiteY47" fmla="*/ 985421 h 1677879"/>
              <a:gd name="connsiteX48" fmla="*/ 2689934 w 2752142"/>
              <a:gd name="connsiteY48" fmla="*/ 914400 h 1677879"/>
              <a:gd name="connsiteX49" fmla="*/ 2681056 w 2752142"/>
              <a:gd name="connsiteY49" fmla="*/ 887767 h 1677879"/>
              <a:gd name="connsiteX50" fmla="*/ 2663301 w 2752142"/>
              <a:gd name="connsiteY50" fmla="*/ 852256 h 1677879"/>
              <a:gd name="connsiteX51" fmla="*/ 2654423 w 2752142"/>
              <a:gd name="connsiteY51" fmla="*/ 816745 h 1677879"/>
              <a:gd name="connsiteX52" fmla="*/ 2636668 w 2752142"/>
              <a:gd name="connsiteY52" fmla="*/ 790112 h 1677879"/>
              <a:gd name="connsiteX53" fmla="*/ 2627790 w 2752142"/>
              <a:gd name="connsiteY53" fmla="*/ 763479 h 1677879"/>
              <a:gd name="connsiteX54" fmla="*/ 2601157 w 2752142"/>
              <a:gd name="connsiteY54" fmla="*/ 701336 h 1677879"/>
              <a:gd name="connsiteX55" fmla="*/ 2592279 w 2752142"/>
              <a:gd name="connsiteY55" fmla="*/ 665825 h 1677879"/>
              <a:gd name="connsiteX56" fmla="*/ 2556768 w 2752142"/>
              <a:gd name="connsiteY56" fmla="*/ 603681 h 1677879"/>
              <a:gd name="connsiteX57" fmla="*/ 2539013 w 2752142"/>
              <a:gd name="connsiteY57" fmla="*/ 568171 h 1677879"/>
              <a:gd name="connsiteX58" fmla="*/ 2530135 w 2752142"/>
              <a:gd name="connsiteY58" fmla="*/ 541538 h 1677879"/>
              <a:gd name="connsiteX59" fmla="*/ 2512380 w 2752142"/>
              <a:gd name="connsiteY59" fmla="*/ 523782 h 1677879"/>
              <a:gd name="connsiteX60" fmla="*/ 2467992 w 2752142"/>
              <a:gd name="connsiteY60" fmla="*/ 470516 h 1677879"/>
              <a:gd name="connsiteX61" fmla="*/ 2414726 w 2752142"/>
              <a:gd name="connsiteY61" fmla="*/ 435006 h 1677879"/>
              <a:gd name="connsiteX62" fmla="*/ 2388093 w 2752142"/>
              <a:gd name="connsiteY62" fmla="*/ 417250 h 1677879"/>
              <a:gd name="connsiteX63" fmla="*/ 2325949 w 2752142"/>
              <a:gd name="connsiteY63" fmla="*/ 390617 h 1677879"/>
              <a:gd name="connsiteX64" fmla="*/ 2281561 w 2752142"/>
              <a:gd name="connsiteY64" fmla="*/ 372862 h 1677879"/>
              <a:gd name="connsiteX65" fmla="*/ 2246050 w 2752142"/>
              <a:gd name="connsiteY65" fmla="*/ 355107 h 1677879"/>
              <a:gd name="connsiteX66" fmla="*/ 2148396 w 2752142"/>
              <a:gd name="connsiteY66" fmla="*/ 346229 h 1677879"/>
              <a:gd name="connsiteX67" fmla="*/ 2059619 w 2752142"/>
              <a:gd name="connsiteY67" fmla="*/ 328474 h 1677879"/>
              <a:gd name="connsiteX68" fmla="*/ 1988598 w 2752142"/>
              <a:gd name="connsiteY68" fmla="*/ 310718 h 1677879"/>
              <a:gd name="connsiteX69" fmla="*/ 1899821 w 2752142"/>
              <a:gd name="connsiteY69" fmla="*/ 266330 h 1677879"/>
              <a:gd name="connsiteX70" fmla="*/ 1775534 w 2752142"/>
              <a:gd name="connsiteY70" fmla="*/ 213064 h 1677879"/>
              <a:gd name="connsiteX71" fmla="*/ 1695634 w 2752142"/>
              <a:gd name="connsiteY71" fmla="*/ 168675 h 1677879"/>
              <a:gd name="connsiteX72" fmla="*/ 1553592 w 2752142"/>
              <a:gd name="connsiteY72" fmla="*/ 124287 h 1677879"/>
              <a:gd name="connsiteX73" fmla="*/ 1500326 w 2752142"/>
              <a:gd name="connsiteY73" fmla="*/ 97654 h 1677879"/>
              <a:gd name="connsiteX74" fmla="*/ 1376038 w 2752142"/>
              <a:gd name="connsiteY74" fmla="*/ 62143 h 1677879"/>
              <a:gd name="connsiteX75" fmla="*/ 1233996 w 2752142"/>
              <a:gd name="connsiteY75" fmla="*/ 26633 h 1677879"/>
              <a:gd name="connsiteX76" fmla="*/ 1012054 w 2752142"/>
              <a:gd name="connsiteY76" fmla="*/ 8877 h 1677879"/>
              <a:gd name="connsiteX77" fmla="*/ 878889 w 2752142"/>
              <a:gd name="connsiteY77" fmla="*/ 0 h 1677879"/>
              <a:gd name="connsiteX78" fmla="*/ 603681 w 2752142"/>
              <a:gd name="connsiteY78" fmla="*/ 17755 h 1677879"/>
              <a:gd name="connsiteX79" fmla="*/ 479394 w 2752142"/>
              <a:gd name="connsiteY79" fmla="*/ 44388 h 1677879"/>
              <a:gd name="connsiteX80" fmla="*/ 417250 w 2752142"/>
              <a:gd name="connsiteY80" fmla="*/ 79899 h 1677879"/>
              <a:gd name="connsiteX81" fmla="*/ 390617 w 2752142"/>
              <a:gd name="connsiteY81" fmla="*/ 97654 h 1677879"/>
              <a:gd name="connsiteX82" fmla="*/ 363984 w 2752142"/>
              <a:gd name="connsiteY82" fmla="*/ 106532 h 1677879"/>
              <a:gd name="connsiteX83" fmla="*/ 310718 w 2752142"/>
              <a:gd name="connsiteY83" fmla="*/ 142042 h 1677879"/>
              <a:gd name="connsiteX84" fmla="*/ 275207 w 2752142"/>
              <a:gd name="connsiteY84" fmla="*/ 177553 h 1677879"/>
              <a:gd name="connsiteX85" fmla="*/ 257452 w 2752142"/>
              <a:gd name="connsiteY85" fmla="*/ 195309 h 1677879"/>
              <a:gd name="connsiteX86" fmla="*/ 230819 w 2752142"/>
              <a:gd name="connsiteY86" fmla="*/ 213064 h 1677879"/>
              <a:gd name="connsiteX87" fmla="*/ 213064 w 2752142"/>
              <a:gd name="connsiteY87" fmla="*/ 239697 h 1677879"/>
              <a:gd name="connsiteX88" fmla="*/ 168675 w 2752142"/>
              <a:gd name="connsiteY88" fmla="*/ 328474 h 1677879"/>
              <a:gd name="connsiteX89" fmla="*/ 150920 w 2752142"/>
              <a:gd name="connsiteY89" fmla="*/ 372862 h 1677879"/>
              <a:gd name="connsiteX90" fmla="*/ 142042 w 2752142"/>
              <a:gd name="connsiteY90" fmla="*/ 408373 h 1677879"/>
              <a:gd name="connsiteX91" fmla="*/ 124287 w 2752142"/>
              <a:gd name="connsiteY91" fmla="*/ 443883 h 1677879"/>
              <a:gd name="connsiteX92" fmla="*/ 97654 w 2752142"/>
              <a:gd name="connsiteY92" fmla="*/ 532660 h 1677879"/>
              <a:gd name="connsiteX93" fmla="*/ 88776 w 2752142"/>
              <a:gd name="connsiteY93" fmla="*/ 577048 h 1677879"/>
              <a:gd name="connsiteX94" fmla="*/ 79899 w 2752142"/>
              <a:gd name="connsiteY94" fmla="*/ 603681 h 1677879"/>
              <a:gd name="connsiteX95" fmla="*/ 71021 w 2752142"/>
              <a:gd name="connsiteY95" fmla="*/ 692458 h 1677879"/>
              <a:gd name="connsiteX96" fmla="*/ 53266 w 2752142"/>
              <a:gd name="connsiteY96" fmla="*/ 719091 h 1677879"/>
              <a:gd name="connsiteX97" fmla="*/ 44388 w 2752142"/>
              <a:gd name="connsiteY97" fmla="*/ 781235 h 1677879"/>
              <a:gd name="connsiteX98" fmla="*/ 26633 w 2752142"/>
              <a:gd name="connsiteY98" fmla="*/ 825623 h 1677879"/>
              <a:gd name="connsiteX99" fmla="*/ 0 w 2752142"/>
              <a:gd name="connsiteY99" fmla="*/ 949910 h 1677879"/>
              <a:gd name="connsiteX100" fmla="*/ 8877 w 2752142"/>
              <a:gd name="connsiteY100" fmla="*/ 1269507 h 1677879"/>
              <a:gd name="connsiteX101" fmla="*/ 35510 w 2752142"/>
              <a:gd name="connsiteY101" fmla="*/ 1376039 h 1677879"/>
              <a:gd name="connsiteX102" fmla="*/ 44388 w 2752142"/>
              <a:gd name="connsiteY102" fmla="*/ 1411549 h 1677879"/>
              <a:gd name="connsiteX103" fmla="*/ 53266 w 2752142"/>
              <a:gd name="connsiteY103" fmla="*/ 1455938 h 1677879"/>
              <a:gd name="connsiteX104" fmla="*/ 62143 w 2752142"/>
              <a:gd name="connsiteY104" fmla="*/ 1482571 h 1677879"/>
              <a:gd name="connsiteX105" fmla="*/ 79899 w 2752142"/>
              <a:gd name="connsiteY105" fmla="*/ 1553592 h 1677879"/>
              <a:gd name="connsiteX106" fmla="*/ 97654 w 2752142"/>
              <a:gd name="connsiteY106" fmla="*/ 1580225 h 1677879"/>
              <a:gd name="connsiteX107" fmla="*/ 106532 w 2752142"/>
              <a:gd name="connsiteY107" fmla="*/ 1606858 h 1677879"/>
              <a:gd name="connsiteX108" fmla="*/ 133165 w 2752142"/>
              <a:gd name="connsiteY108" fmla="*/ 1677879 h 1677879"/>
              <a:gd name="connsiteX109" fmla="*/ 221941 w 2752142"/>
              <a:gd name="connsiteY109" fmla="*/ 1669002 h 1677879"/>
              <a:gd name="connsiteX110" fmla="*/ 248574 w 2752142"/>
              <a:gd name="connsiteY110" fmla="*/ 1660124 h 1677879"/>
              <a:gd name="connsiteX111" fmla="*/ 266330 w 2752142"/>
              <a:gd name="connsiteY111" fmla="*/ 1633491 h 1677879"/>
              <a:gd name="connsiteX112" fmla="*/ 292963 w 2752142"/>
              <a:gd name="connsiteY112" fmla="*/ 1615736 h 1677879"/>
              <a:gd name="connsiteX113" fmla="*/ 337351 w 2752142"/>
              <a:gd name="connsiteY113" fmla="*/ 1580225 h 1677879"/>
              <a:gd name="connsiteX114" fmla="*/ 363984 w 2752142"/>
              <a:gd name="connsiteY114" fmla="*/ 1526959 h 1677879"/>
              <a:gd name="connsiteX115" fmla="*/ 381739 w 2752142"/>
              <a:gd name="connsiteY115" fmla="*/ 1500326 h 1677879"/>
              <a:gd name="connsiteX116" fmla="*/ 399495 w 2752142"/>
              <a:gd name="connsiteY116" fmla="*/ 1447060 h 1677879"/>
              <a:gd name="connsiteX117" fmla="*/ 426128 w 2752142"/>
              <a:gd name="connsiteY117" fmla="*/ 1393794 h 1677879"/>
              <a:gd name="connsiteX118" fmla="*/ 426128 w 2752142"/>
              <a:gd name="connsiteY118" fmla="*/ 1376039 h 167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2752142" h="1677879">
                <a:moveTo>
                  <a:pt x="284085" y="1509204"/>
                </a:moveTo>
                <a:cubicBezTo>
                  <a:pt x="298881" y="1503285"/>
                  <a:pt x="314637" y="1499354"/>
                  <a:pt x="328473" y="1491448"/>
                </a:cubicBezTo>
                <a:cubicBezTo>
                  <a:pt x="335740" y="1487295"/>
                  <a:pt x="339693" y="1478922"/>
                  <a:pt x="346229" y="1473693"/>
                </a:cubicBezTo>
                <a:cubicBezTo>
                  <a:pt x="354561" y="1467028"/>
                  <a:pt x="364531" y="1462603"/>
                  <a:pt x="372862" y="1455938"/>
                </a:cubicBezTo>
                <a:cubicBezTo>
                  <a:pt x="379398" y="1450709"/>
                  <a:pt x="383921" y="1443204"/>
                  <a:pt x="390617" y="1438182"/>
                </a:cubicBezTo>
                <a:cubicBezTo>
                  <a:pt x="407688" y="1425378"/>
                  <a:pt x="428794" y="1417761"/>
                  <a:pt x="443883" y="1402672"/>
                </a:cubicBezTo>
                <a:lnTo>
                  <a:pt x="506027" y="1340528"/>
                </a:lnTo>
                <a:cubicBezTo>
                  <a:pt x="514905" y="1331650"/>
                  <a:pt x="520749" y="1317865"/>
                  <a:pt x="532660" y="1313895"/>
                </a:cubicBezTo>
                <a:cubicBezTo>
                  <a:pt x="541538" y="1310936"/>
                  <a:pt x="551113" y="1309562"/>
                  <a:pt x="559293" y="1305017"/>
                </a:cubicBezTo>
                <a:cubicBezTo>
                  <a:pt x="559318" y="1305003"/>
                  <a:pt x="625864" y="1260637"/>
                  <a:pt x="639192" y="1251751"/>
                </a:cubicBezTo>
                <a:cubicBezTo>
                  <a:pt x="648070" y="1245833"/>
                  <a:pt x="655703" y="1237370"/>
                  <a:pt x="665825" y="1233996"/>
                </a:cubicBezTo>
                <a:lnTo>
                  <a:pt x="719091" y="1216241"/>
                </a:lnTo>
                <a:cubicBezTo>
                  <a:pt x="725009" y="1210322"/>
                  <a:pt x="729360" y="1202228"/>
                  <a:pt x="736846" y="1198485"/>
                </a:cubicBezTo>
                <a:cubicBezTo>
                  <a:pt x="753586" y="1190115"/>
                  <a:pt x="790112" y="1180730"/>
                  <a:pt x="790112" y="1180730"/>
                </a:cubicBezTo>
                <a:cubicBezTo>
                  <a:pt x="796031" y="1171852"/>
                  <a:pt x="798820" y="1159752"/>
                  <a:pt x="807868" y="1154097"/>
                </a:cubicBezTo>
                <a:cubicBezTo>
                  <a:pt x="823739" y="1144178"/>
                  <a:pt x="861134" y="1136342"/>
                  <a:pt x="861134" y="1136342"/>
                </a:cubicBezTo>
                <a:cubicBezTo>
                  <a:pt x="903340" y="1108204"/>
                  <a:pt x="877644" y="1121961"/>
                  <a:pt x="941033" y="1100831"/>
                </a:cubicBezTo>
                <a:lnTo>
                  <a:pt x="967666" y="1091953"/>
                </a:lnTo>
                <a:cubicBezTo>
                  <a:pt x="976544" y="1088994"/>
                  <a:pt x="986513" y="1088266"/>
                  <a:pt x="994299" y="1083075"/>
                </a:cubicBezTo>
                <a:cubicBezTo>
                  <a:pt x="1003177" y="1077157"/>
                  <a:pt x="1010499" y="1067556"/>
                  <a:pt x="1020932" y="1065320"/>
                </a:cubicBezTo>
                <a:cubicBezTo>
                  <a:pt x="1052892" y="1058471"/>
                  <a:pt x="1086035" y="1059401"/>
                  <a:pt x="1118586" y="1056442"/>
                </a:cubicBezTo>
                <a:cubicBezTo>
                  <a:pt x="1133382" y="1053483"/>
                  <a:pt x="1148336" y="1051225"/>
                  <a:pt x="1162974" y="1047565"/>
                </a:cubicBezTo>
                <a:cubicBezTo>
                  <a:pt x="1172053" y="1045295"/>
                  <a:pt x="1180431" y="1040522"/>
                  <a:pt x="1189607" y="1038687"/>
                </a:cubicBezTo>
                <a:cubicBezTo>
                  <a:pt x="1210126" y="1034583"/>
                  <a:pt x="1231036" y="1032768"/>
                  <a:pt x="1251751" y="1029809"/>
                </a:cubicBezTo>
                <a:cubicBezTo>
                  <a:pt x="1327197" y="1004662"/>
                  <a:pt x="1235209" y="1039734"/>
                  <a:pt x="1296139" y="1003176"/>
                </a:cubicBezTo>
                <a:cubicBezTo>
                  <a:pt x="1304163" y="998361"/>
                  <a:pt x="1313894" y="997258"/>
                  <a:pt x="1322772" y="994299"/>
                </a:cubicBezTo>
                <a:cubicBezTo>
                  <a:pt x="1356666" y="960405"/>
                  <a:pt x="1328888" y="981081"/>
                  <a:pt x="1402671" y="967666"/>
                </a:cubicBezTo>
                <a:cubicBezTo>
                  <a:pt x="1432184" y="962300"/>
                  <a:pt x="1463659" y="950296"/>
                  <a:pt x="1491448" y="941033"/>
                </a:cubicBezTo>
                <a:cubicBezTo>
                  <a:pt x="1500326" y="938074"/>
                  <a:pt x="1508850" y="933693"/>
                  <a:pt x="1518081" y="932155"/>
                </a:cubicBezTo>
                <a:cubicBezTo>
                  <a:pt x="1580577" y="921739"/>
                  <a:pt x="1554270" y="928969"/>
                  <a:pt x="1597980" y="914400"/>
                </a:cubicBezTo>
                <a:cubicBezTo>
                  <a:pt x="1636450" y="917359"/>
                  <a:pt x="1675279" y="917259"/>
                  <a:pt x="1713390" y="923277"/>
                </a:cubicBezTo>
                <a:cubicBezTo>
                  <a:pt x="1731877" y="926196"/>
                  <a:pt x="1766656" y="941033"/>
                  <a:pt x="1766656" y="941033"/>
                </a:cubicBezTo>
                <a:cubicBezTo>
                  <a:pt x="1775534" y="949911"/>
                  <a:pt x="1785252" y="958021"/>
                  <a:pt x="1793289" y="967666"/>
                </a:cubicBezTo>
                <a:cubicBezTo>
                  <a:pt x="1849275" y="1034849"/>
                  <a:pt x="1777150" y="960407"/>
                  <a:pt x="1828800" y="1012054"/>
                </a:cubicBezTo>
                <a:cubicBezTo>
                  <a:pt x="1835783" y="1033005"/>
                  <a:pt x="1835121" y="1044255"/>
                  <a:pt x="1855433" y="1056442"/>
                </a:cubicBezTo>
                <a:cubicBezTo>
                  <a:pt x="1863457" y="1061257"/>
                  <a:pt x="1873696" y="1061135"/>
                  <a:pt x="1882066" y="1065320"/>
                </a:cubicBezTo>
                <a:cubicBezTo>
                  <a:pt x="1891609" y="1070092"/>
                  <a:pt x="1898949" y="1078742"/>
                  <a:pt x="1908699" y="1083075"/>
                </a:cubicBezTo>
                <a:cubicBezTo>
                  <a:pt x="1925802" y="1090676"/>
                  <a:pt x="1944210" y="1094912"/>
                  <a:pt x="1961965" y="1100831"/>
                </a:cubicBezTo>
                <a:cubicBezTo>
                  <a:pt x="1989918" y="1110149"/>
                  <a:pt x="1992889" y="1111896"/>
                  <a:pt x="2024108" y="1118586"/>
                </a:cubicBezTo>
                <a:cubicBezTo>
                  <a:pt x="2053617" y="1124909"/>
                  <a:pt x="2082891" y="1133010"/>
                  <a:pt x="2112885" y="1136342"/>
                </a:cubicBezTo>
                <a:lnTo>
                  <a:pt x="2192784" y="1145219"/>
                </a:lnTo>
                <a:cubicBezTo>
                  <a:pt x="2212671" y="1151848"/>
                  <a:pt x="2234226" y="1159790"/>
                  <a:pt x="2254928" y="1162975"/>
                </a:cubicBezTo>
                <a:cubicBezTo>
                  <a:pt x="2281413" y="1167050"/>
                  <a:pt x="2308194" y="1168893"/>
                  <a:pt x="2334827" y="1171852"/>
                </a:cubicBezTo>
                <a:cubicBezTo>
                  <a:pt x="2343705" y="1174811"/>
                  <a:pt x="2352211" y="1179307"/>
                  <a:pt x="2361460" y="1180730"/>
                </a:cubicBezTo>
                <a:cubicBezTo>
                  <a:pt x="2485867" y="1199870"/>
                  <a:pt x="2564338" y="1185673"/>
                  <a:pt x="2707689" y="1180730"/>
                </a:cubicBezTo>
                <a:cubicBezTo>
                  <a:pt x="2709908" y="1179251"/>
                  <a:pt x="2751393" y="1154110"/>
                  <a:pt x="2752077" y="1145219"/>
                </a:cubicBezTo>
                <a:cubicBezTo>
                  <a:pt x="2752826" y="1135480"/>
                  <a:pt x="2747122" y="1041921"/>
                  <a:pt x="2734322" y="1012054"/>
                </a:cubicBezTo>
                <a:cubicBezTo>
                  <a:pt x="2730119" y="1002247"/>
                  <a:pt x="2722485" y="994299"/>
                  <a:pt x="2716567" y="985421"/>
                </a:cubicBezTo>
                <a:cubicBezTo>
                  <a:pt x="2700199" y="919952"/>
                  <a:pt x="2717788" y="979392"/>
                  <a:pt x="2689934" y="914400"/>
                </a:cubicBezTo>
                <a:cubicBezTo>
                  <a:pt x="2686248" y="905799"/>
                  <a:pt x="2684742" y="896368"/>
                  <a:pt x="2681056" y="887767"/>
                </a:cubicBezTo>
                <a:cubicBezTo>
                  <a:pt x="2675843" y="875603"/>
                  <a:pt x="2667948" y="864647"/>
                  <a:pt x="2663301" y="852256"/>
                </a:cubicBezTo>
                <a:cubicBezTo>
                  <a:pt x="2659017" y="840832"/>
                  <a:pt x="2659229" y="827960"/>
                  <a:pt x="2654423" y="816745"/>
                </a:cubicBezTo>
                <a:cubicBezTo>
                  <a:pt x="2650220" y="806938"/>
                  <a:pt x="2641440" y="799655"/>
                  <a:pt x="2636668" y="790112"/>
                </a:cubicBezTo>
                <a:cubicBezTo>
                  <a:pt x="2632483" y="781742"/>
                  <a:pt x="2631476" y="772080"/>
                  <a:pt x="2627790" y="763479"/>
                </a:cubicBezTo>
                <a:cubicBezTo>
                  <a:pt x="2607494" y="716124"/>
                  <a:pt x="2613055" y="742981"/>
                  <a:pt x="2601157" y="701336"/>
                </a:cubicBezTo>
                <a:cubicBezTo>
                  <a:pt x="2597805" y="689604"/>
                  <a:pt x="2596563" y="677249"/>
                  <a:pt x="2592279" y="665825"/>
                </a:cubicBezTo>
                <a:cubicBezTo>
                  <a:pt x="2577644" y="626797"/>
                  <a:pt x="2575503" y="636467"/>
                  <a:pt x="2556768" y="603681"/>
                </a:cubicBezTo>
                <a:cubicBezTo>
                  <a:pt x="2550202" y="592191"/>
                  <a:pt x="2544226" y="580335"/>
                  <a:pt x="2539013" y="568171"/>
                </a:cubicBezTo>
                <a:cubicBezTo>
                  <a:pt x="2535327" y="559570"/>
                  <a:pt x="2534950" y="549562"/>
                  <a:pt x="2530135" y="541538"/>
                </a:cubicBezTo>
                <a:cubicBezTo>
                  <a:pt x="2525829" y="534361"/>
                  <a:pt x="2517609" y="530318"/>
                  <a:pt x="2512380" y="523782"/>
                </a:cubicBezTo>
                <a:cubicBezTo>
                  <a:pt x="2488244" y="493611"/>
                  <a:pt x="2501484" y="496565"/>
                  <a:pt x="2467992" y="470516"/>
                </a:cubicBezTo>
                <a:cubicBezTo>
                  <a:pt x="2451148" y="457415"/>
                  <a:pt x="2432481" y="446843"/>
                  <a:pt x="2414726" y="435006"/>
                </a:cubicBezTo>
                <a:cubicBezTo>
                  <a:pt x="2405848" y="429087"/>
                  <a:pt x="2398215" y="420624"/>
                  <a:pt x="2388093" y="417250"/>
                </a:cubicBezTo>
                <a:cubicBezTo>
                  <a:pt x="2333392" y="399018"/>
                  <a:pt x="2391768" y="419870"/>
                  <a:pt x="2325949" y="390617"/>
                </a:cubicBezTo>
                <a:cubicBezTo>
                  <a:pt x="2311387" y="384145"/>
                  <a:pt x="2296123" y="379334"/>
                  <a:pt x="2281561" y="372862"/>
                </a:cubicBezTo>
                <a:cubicBezTo>
                  <a:pt x="2269467" y="367487"/>
                  <a:pt x="2259027" y="357702"/>
                  <a:pt x="2246050" y="355107"/>
                </a:cubicBezTo>
                <a:cubicBezTo>
                  <a:pt x="2213999" y="348697"/>
                  <a:pt x="2180947" y="349188"/>
                  <a:pt x="2148396" y="346229"/>
                </a:cubicBezTo>
                <a:cubicBezTo>
                  <a:pt x="2118804" y="340311"/>
                  <a:pt x="2088249" y="338018"/>
                  <a:pt x="2059619" y="328474"/>
                </a:cubicBezTo>
                <a:cubicBezTo>
                  <a:pt x="2018671" y="314824"/>
                  <a:pt x="2042162" y="321431"/>
                  <a:pt x="1988598" y="310718"/>
                </a:cubicBezTo>
                <a:cubicBezTo>
                  <a:pt x="1959006" y="295922"/>
                  <a:pt x="1930231" y="279363"/>
                  <a:pt x="1899821" y="266330"/>
                </a:cubicBezTo>
                <a:cubicBezTo>
                  <a:pt x="1858392" y="248575"/>
                  <a:pt x="1814935" y="234954"/>
                  <a:pt x="1775534" y="213064"/>
                </a:cubicBezTo>
                <a:cubicBezTo>
                  <a:pt x="1748901" y="198268"/>
                  <a:pt x="1723475" y="181049"/>
                  <a:pt x="1695634" y="168675"/>
                </a:cubicBezTo>
                <a:cubicBezTo>
                  <a:pt x="1589622" y="121559"/>
                  <a:pt x="1647083" y="160245"/>
                  <a:pt x="1553592" y="124287"/>
                </a:cubicBezTo>
                <a:cubicBezTo>
                  <a:pt x="1535064" y="117161"/>
                  <a:pt x="1519063" y="104212"/>
                  <a:pt x="1500326" y="97654"/>
                </a:cubicBezTo>
                <a:cubicBezTo>
                  <a:pt x="1459658" y="83420"/>
                  <a:pt x="1417467" y="73980"/>
                  <a:pt x="1376038" y="62143"/>
                </a:cubicBezTo>
                <a:cubicBezTo>
                  <a:pt x="1308323" y="42796"/>
                  <a:pt x="1308760" y="41586"/>
                  <a:pt x="1233996" y="26633"/>
                </a:cubicBezTo>
                <a:cubicBezTo>
                  <a:pt x="1148262" y="9486"/>
                  <a:pt x="1126549" y="15612"/>
                  <a:pt x="1012054" y="8877"/>
                </a:cubicBezTo>
                <a:lnTo>
                  <a:pt x="878889" y="0"/>
                </a:lnTo>
                <a:cubicBezTo>
                  <a:pt x="837365" y="2185"/>
                  <a:pt x="663327" y="9621"/>
                  <a:pt x="603681" y="17755"/>
                </a:cubicBezTo>
                <a:cubicBezTo>
                  <a:pt x="559344" y="23801"/>
                  <a:pt x="521377" y="33892"/>
                  <a:pt x="479394" y="44388"/>
                </a:cubicBezTo>
                <a:cubicBezTo>
                  <a:pt x="393529" y="108786"/>
                  <a:pt x="485032" y="46008"/>
                  <a:pt x="417250" y="79899"/>
                </a:cubicBezTo>
                <a:cubicBezTo>
                  <a:pt x="407707" y="84671"/>
                  <a:pt x="400160" y="92882"/>
                  <a:pt x="390617" y="97654"/>
                </a:cubicBezTo>
                <a:cubicBezTo>
                  <a:pt x="382247" y="101839"/>
                  <a:pt x="372164" y="101987"/>
                  <a:pt x="363984" y="106532"/>
                </a:cubicBezTo>
                <a:cubicBezTo>
                  <a:pt x="345330" y="116895"/>
                  <a:pt x="325807" y="126953"/>
                  <a:pt x="310718" y="142042"/>
                </a:cubicBezTo>
                <a:lnTo>
                  <a:pt x="275207" y="177553"/>
                </a:lnTo>
                <a:cubicBezTo>
                  <a:pt x="269289" y="183472"/>
                  <a:pt x="264416" y="190666"/>
                  <a:pt x="257452" y="195309"/>
                </a:cubicBezTo>
                <a:lnTo>
                  <a:pt x="230819" y="213064"/>
                </a:lnTo>
                <a:cubicBezTo>
                  <a:pt x="224901" y="221942"/>
                  <a:pt x="217479" y="229984"/>
                  <a:pt x="213064" y="239697"/>
                </a:cubicBezTo>
                <a:cubicBezTo>
                  <a:pt x="171992" y="330055"/>
                  <a:pt x="208116" y="289033"/>
                  <a:pt x="168675" y="328474"/>
                </a:cubicBezTo>
                <a:cubicBezTo>
                  <a:pt x="162757" y="343270"/>
                  <a:pt x="155959" y="357744"/>
                  <a:pt x="150920" y="372862"/>
                </a:cubicBezTo>
                <a:cubicBezTo>
                  <a:pt x="147062" y="384437"/>
                  <a:pt x="146326" y="396949"/>
                  <a:pt x="142042" y="408373"/>
                </a:cubicBezTo>
                <a:cubicBezTo>
                  <a:pt x="137395" y="420764"/>
                  <a:pt x="130205" y="432046"/>
                  <a:pt x="124287" y="443883"/>
                </a:cubicBezTo>
                <a:cubicBezTo>
                  <a:pt x="101534" y="580398"/>
                  <a:pt x="132061" y="429440"/>
                  <a:pt x="97654" y="532660"/>
                </a:cubicBezTo>
                <a:cubicBezTo>
                  <a:pt x="92882" y="546975"/>
                  <a:pt x="92436" y="562409"/>
                  <a:pt x="88776" y="577048"/>
                </a:cubicBezTo>
                <a:cubicBezTo>
                  <a:pt x="86506" y="586126"/>
                  <a:pt x="82858" y="594803"/>
                  <a:pt x="79899" y="603681"/>
                </a:cubicBezTo>
                <a:cubicBezTo>
                  <a:pt x="76940" y="633273"/>
                  <a:pt x="77708" y="663480"/>
                  <a:pt x="71021" y="692458"/>
                </a:cubicBezTo>
                <a:cubicBezTo>
                  <a:pt x="68622" y="702854"/>
                  <a:pt x="56332" y="708871"/>
                  <a:pt x="53266" y="719091"/>
                </a:cubicBezTo>
                <a:cubicBezTo>
                  <a:pt x="47253" y="739134"/>
                  <a:pt x="49463" y="760935"/>
                  <a:pt x="44388" y="781235"/>
                </a:cubicBezTo>
                <a:cubicBezTo>
                  <a:pt x="40523" y="796695"/>
                  <a:pt x="31320" y="810392"/>
                  <a:pt x="26633" y="825623"/>
                </a:cubicBezTo>
                <a:cubicBezTo>
                  <a:pt x="10542" y="877917"/>
                  <a:pt x="8440" y="899269"/>
                  <a:pt x="0" y="949910"/>
                </a:cubicBezTo>
                <a:cubicBezTo>
                  <a:pt x="2959" y="1056442"/>
                  <a:pt x="27" y="1163302"/>
                  <a:pt x="8877" y="1269507"/>
                </a:cubicBezTo>
                <a:cubicBezTo>
                  <a:pt x="11917" y="1305984"/>
                  <a:pt x="26632" y="1340528"/>
                  <a:pt x="35510" y="1376039"/>
                </a:cubicBezTo>
                <a:cubicBezTo>
                  <a:pt x="38469" y="1387876"/>
                  <a:pt x="41995" y="1399585"/>
                  <a:pt x="44388" y="1411549"/>
                </a:cubicBezTo>
                <a:cubicBezTo>
                  <a:pt x="47347" y="1426345"/>
                  <a:pt x="49606" y="1441299"/>
                  <a:pt x="53266" y="1455938"/>
                </a:cubicBezTo>
                <a:cubicBezTo>
                  <a:pt x="55536" y="1465016"/>
                  <a:pt x="59873" y="1473493"/>
                  <a:pt x="62143" y="1482571"/>
                </a:cubicBezTo>
                <a:cubicBezTo>
                  <a:pt x="67208" y="1502832"/>
                  <a:pt x="69752" y="1533298"/>
                  <a:pt x="79899" y="1553592"/>
                </a:cubicBezTo>
                <a:cubicBezTo>
                  <a:pt x="84671" y="1563135"/>
                  <a:pt x="92882" y="1570682"/>
                  <a:pt x="97654" y="1580225"/>
                </a:cubicBezTo>
                <a:cubicBezTo>
                  <a:pt x="101839" y="1588595"/>
                  <a:pt x="102846" y="1598257"/>
                  <a:pt x="106532" y="1606858"/>
                </a:cubicBezTo>
                <a:cubicBezTo>
                  <a:pt x="134386" y="1671850"/>
                  <a:pt x="116797" y="1612411"/>
                  <a:pt x="133165" y="1677879"/>
                </a:cubicBezTo>
                <a:cubicBezTo>
                  <a:pt x="162757" y="1674920"/>
                  <a:pt x="192547" y="1673524"/>
                  <a:pt x="221941" y="1669002"/>
                </a:cubicBezTo>
                <a:cubicBezTo>
                  <a:pt x="231190" y="1667579"/>
                  <a:pt x="241267" y="1665970"/>
                  <a:pt x="248574" y="1660124"/>
                </a:cubicBezTo>
                <a:cubicBezTo>
                  <a:pt x="256906" y="1653459"/>
                  <a:pt x="258785" y="1641036"/>
                  <a:pt x="266330" y="1633491"/>
                </a:cubicBezTo>
                <a:cubicBezTo>
                  <a:pt x="273875" y="1625947"/>
                  <a:pt x="284632" y="1622401"/>
                  <a:pt x="292963" y="1615736"/>
                </a:cubicBezTo>
                <a:cubicBezTo>
                  <a:pt x="356212" y="1565136"/>
                  <a:pt x="255378" y="1634873"/>
                  <a:pt x="337351" y="1580225"/>
                </a:cubicBezTo>
                <a:cubicBezTo>
                  <a:pt x="388234" y="1503899"/>
                  <a:pt x="327229" y="1600469"/>
                  <a:pt x="363984" y="1526959"/>
                </a:cubicBezTo>
                <a:cubicBezTo>
                  <a:pt x="368756" y="1517416"/>
                  <a:pt x="377406" y="1510076"/>
                  <a:pt x="381739" y="1500326"/>
                </a:cubicBezTo>
                <a:cubicBezTo>
                  <a:pt x="389340" y="1483223"/>
                  <a:pt x="389113" y="1462633"/>
                  <a:pt x="399495" y="1447060"/>
                </a:cubicBezTo>
                <a:cubicBezTo>
                  <a:pt x="414458" y="1424615"/>
                  <a:pt x="420877" y="1420047"/>
                  <a:pt x="426128" y="1393794"/>
                </a:cubicBezTo>
                <a:cubicBezTo>
                  <a:pt x="427289" y="1387991"/>
                  <a:pt x="426128" y="1381957"/>
                  <a:pt x="426128" y="1376039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95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820</Words>
  <Application>Microsoft Office PowerPoint</Application>
  <PresentationFormat>Widescreen</PresentationFormat>
  <Paragraphs>126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           Lane Detection </vt:lpstr>
      <vt:lpstr>What?</vt:lpstr>
      <vt:lpstr>Motivation</vt:lpstr>
      <vt:lpstr>How?</vt:lpstr>
      <vt:lpstr>Loading test input</vt:lpstr>
      <vt:lpstr>Color Space Selection &amp; Masking</vt:lpstr>
      <vt:lpstr>Canny Edge Detection</vt:lpstr>
      <vt:lpstr>Canny Edge Detection</vt:lpstr>
      <vt:lpstr>Determining region of interests.</vt:lpstr>
      <vt:lpstr>Hough Transformation</vt:lpstr>
      <vt:lpstr>Averaging &amp; Extrapolating the Lane Lines</vt:lpstr>
      <vt:lpstr>Applying on video streams</vt:lpstr>
      <vt:lpstr>Programming Environment &amp; Tools Used</vt:lpstr>
      <vt:lpstr>  References </vt:lpstr>
      <vt:lpstr>                   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Lane Detection Using OpenCV</dc:title>
  <dc:creator>md irshad alam</dc:creator>
  <cp:lastModifiedBy>md irshad alam</cp:lastModifiedBy>
  <cp:revision>38</cp:revision>
  <dcterms:created xsi:type="dcterms:W3CDTF">2020-09-05T06:47:24Z</dcterms:created>
  <dcterms:modified xsi:type="dcterms:W3CDTF">2020-09-14T09:41:14Z</dcterms:modified>
</cp:coreProperties>
</file>