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7CBF-FA8B-D580-ADC5-347608C1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AB96D-F74F-DE97-253F-8267781F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860F-4FC1-E190-78B6-8C99DB60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81EE-D855-10F2-B800-3686F832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E6A7-8AF4-C44E-6C91-D9D185F0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3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369-6ABF-46DA-ED36-9213D876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D31-7527-E39C-8577-2E5E8BDA5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24BFC-98F9-AE2E-8948-66E5C6AE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BE8F-3835-66F1-87C6-34280F2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41B4-85C4-833C-4A45-217178EA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1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93D5A-9C1A-AA7C-2B46-58F0594D8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D0BE5-2CE9-7A64-9651-AFDA507EB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CAA3-38AA-C5D1-6BE2-7CAC0189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F431-1F56-6F77-0A3F-33130208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6F42-5055-B442-7763-18D3E8E7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AE6F-E0E2-CF67-2A7A-C0AC7E9C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5173-5327-81CF-C708-F3607C6F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F63C-3248-B0C3-7477-E4B361BB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1463-1B83-C425-7F96-C69388E8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9566-433D-CC6D-5CA7-58F7B584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8CC7-577E-8C75-EEC3-7AD876A0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E8BA-2E49-58DE-6954-099C8DD1F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526EB-B41D-BDE3-B2AB-2674D506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118E-FC1D-D4C1-C419-82D81D11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1D98-A2DF-283F-8C01-0519DD6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1EEC-6424-FF22-8F2F-4F341D56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DDDD-B120-4304-92A2-4908250A7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9657-DC2A-54B8-6B18-66857490B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1EEE-0DE0-954C-C79C-3F046E61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598FC-B0B2-0E32-87CE-8881CEA4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93C44-936E-3721-F44B-EAE02286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8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40EE-9A05-6AF1-C73A-5AE5299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6FE2-C732-00B4-74B0-804D7A3A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39781-199F-737A-DE14-A3C9896DF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C9BB6-0EC1-6DB6-32A2-F498383D4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6E0C3-A54B-C4F4-5AC5-7590B3446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F320F-9A5A-B5F5-BFBD-2FD9C9A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A376F-9A53-DAE5-93C1-AD93A135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63FC7-B1F4-0273-8663-02F6B662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0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5A98-0192-CF74-856F-976C06D3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CD246-11FD-070D-2144-3938E25A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0AD6D-6ED1-372C-7B67-6397F1D4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4B835-F77E-DF9A-9BFB-F57A7F94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7A4BD-D2FD-BD6E-9F54-F6E7CE45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3E807-7B04-7842-4329-F3FCFB5B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0A149-9A0B-C4BA-83A0-930957CA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4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9E75-9B5D-9E9C-A72E-3FE17D7E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B06C-CA81-81E6-3CC0-2C2AEAF7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85DE1-307B-D215-89A4-51E3128D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EB3E-6AE2-641E-D74B-0AA38611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D7D66-C58A-8682-FC11-9FD6B858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BBDE1-99EE-9137-7B33-F0E74264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6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4189-7537-920C-EE1A-FDC6B9C9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1B48E-0E00-D9BE-3701-67B0BAABE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C7B3B-5E04-F433-FF44-62CA0407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F613-0742-A747-D9AB-742D9187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FBB20-A2B1-06B4-93B3-7F5700A1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2A7DE-89D3-8B68-4144-A44C12D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0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A3E8-4A60-6AD1-209D-C3CB49B9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0478-871C-B23F-F8D3-6A4D984C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F929-D129-C5D4-0FA2-D55C2541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0272-452F-4F4C-83C3-0CF405E13A2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3BEA-2611-669D-331B-260BEFE3B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E6B7-D484-AC3C-316D-E4137AE53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BEC1C-783E-401E-A179-D35BF825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7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884EF-F237-71EF-8DA1-DD5EF68954EA}"/>
              </a:ext>
            </a:extLst>
          </p:cNvPr>
          <p:cNvSpPr/>
          <p:nvPr/>
        </p:nvSpPr>
        <p:spPr>
          <a:xfrm>
            <a:off x="1080" y="0"/>
            <a:ext cx="1219092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Intel Unnati Industrial Training Program 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E57EB-D5B0-5217-4957-4D7CA08D86A7}"/>
              </a:ext>
            </a:extLst>
          </p:cNvPr>
          <p:cNvSpPr txBox="1"/>
          <p:nvPr/>
        </p:nvSpPr>
        <p:spPr>
          <a:xfrm>
            <a:off x="1986116" y="1278194"/>
            <a:ext cx="911179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15364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Integrated Common Services to Common People</a:t>
            </a:r>
            <a:endParaRPr lang="en-IN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868B3-3BBC-5BC2-F4BD-A3F3B909A89F}"/>
              </a:ext>
            </a:extLst>
          </p:cNvPr>
          <p:cNvSpPr/>
          <p:nvPr/>
        </p:nvSpPr>
        <p:spPr>
          <a:xfrm>
            <a:off x="4357150" y="2494936"/>
            <a:ext cx="914400" cy="9611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4FF9B167-D635-E3FA-6679-23AC95764613}"/>
              </a:ext>
            </a:extLst>
          </p:cNvPr>
          <p:cNvSpPr/>
          <p:nvPr/>
        </p:nvSpPr>
        <p:spPr>
          <a:xfrm flipH="1">
            <a:off x="4245362" y="2642420"/>
            <a:ext cx="3510000" cy="3797712"/>
          </a:xfrm>
          <a:prstGeom prst="round2DiagRect">
            <a:avLst/>
          </a:prstGeom>
          <a:solidFill>
            <a:schemeClr val="accent6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9ED14AAD-C523-EB05-0E83-7203CBE12D7C}"/>
              </a:ext>
            </a:extLst>
          </p:cNvPr>
          <p:cNvSpPr/>
          <p:nvPr/>
        </p:nvSpPr>
        <p:spPr>
          <a:xfrm flipH="1">
            <a:off x="4543846" y="2682816"/>
            <a:ext cx="3002400" cy="36000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57383B-935C-7799-0603-DE532D2F6010}"/>
              </a:ext>
            </a:extLst>
          </p:cNvPr>
          <p:cNvSpPr/>
          <p:nvPr/>
        </p:nvSpPr>
        <p:spPr>
          <a:xfrm>
            <a:off x="4784854" y="2945991"/>
            <a:ext cx="90000" cy="90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30D86-E2A5-D04A-2B7F-6F1D340A735E}"/>
              </a:ext>
            </a:extLst>
          </p:cNvPr>
          <p:cNvSpPr txBox="1"/>
          <p:nvPr/>
        </p:nvSpPr>
        <p:spPr>
          <a:xfrm>
            <a:off x="5233488" y="3018311"/>
            <a:ext cx="172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Presented by:-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2C6D5-5449-513C-39A4-2A03B9B773A0}"/>
              </a:ext>
            </a:extLst>
          </p:cNvPr>
          <p:cNvSpPr txBox="1"/>
          <p:nvPr/>
        </p:nvSpPr>
        <p:spPr>
          <a:xfrm>
            <a:off x="4931418" y="3941111"/>
            <a:ext cx="232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- Nipun Tiwari</a:t>
            </a:r>
          </a:p>
          <a:p>
            <a:r>
              <a:rPr lang="en-IN" dirty="0"/>
              <a:t>Branch - CSE</a:t>
            </a:r>
          </a:p>
          <a:p>
            <a:r>
              <a:rPr lang="en-IN" dirty="0"/>
              <a:t>College - AVIT, Chennai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45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921DCE-8491-7E95-5566-B2060E126663}"/>
              </a:ext>
            </a:extLst>
          </p:cNvPr>
          <p:cNvSpPr/>
          <p:nvPr/>
        </p:nvSpPr>
        <p:spPr>
          <a:xfrm>
            <a:off x="3524014" y="951724"/>
            <a:ext cx="51439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AE9CD-F30C-26B0-AC0C-7D3D1526E490}"/>
              </a:ext>
            </a:extLst>
          </p:cNvPr>
          <p:cNvSpPr txBox="1"/>
          <p:nvPr/>
        </p:nvSpPr>
        <p:spPr>
          <a:xfrm>
            <a:off x="875573" y="2812478"/>
            <a:ext cx="110277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essential services like healthcare, education, financial services, and transportation is often fragmented.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715B1-9A2D-F559-606E-BA1C953708AA}"/>
              </a:ext>
            </a:extLst>
          </p:cNvPr>
          <p:cNvSpPr txBox="1"/>
          <p:nvPr/>
        </p:nvSpPr>
        <p:spPr>
          <a:xfrm>
            <a:off x="875573" y="3716595"/>
            <a:ext cx="944130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people struggle to find reliable information and convenient ways to access these services.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C519D-452C-44A5-AA4B-85C86E5B785F}"/>
              </a:ext>
            </a:extLst>
          </p:cNvPr>
          <p:cNvSpPr txBox="1"/>
          <p:nvPr/>
        </p:nvSpPr>
        <p:spPr>
          <a:xfrm>
            <a:off x="881784" y="4620712"/>
            <a:ext cx="104284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need for a unified platform that provides easy access to common services for the general public.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476B6-BA94-3190-C497-0AB13A501000}"/>
              </a:ext>
            </a:extLst>
          </p:cNvPr>
          <p:cNvSpPr/>
          <p:nvPr/>
        </p:nvSpPr>
        <p:spPr>
          <a:xfrm>
            <a:off x="1080" y="0"/>
            <a:ext cx="1219092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Intel Unnati Industrial Training Program 2024</a:t>
            </a:r>
          </a:p>
        </p:txBody>
      </p:sp>
    </p:spTree>
    <p:extLst>
      <p:ext uri="{BB962C8B-B14F-4D97-AF65-F5344CB8AC3E}">
        <p14:creationId xmlns:p14="http://schemas.microsoft.com/office/powerpoint/2010/main" val="259077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E0CE2E-4BBE-01C2-2D19-FE5BA72A721A}"/>
              </a:ext>
            </a:extLst>
          </p:cNvPr>
          <p:cNvSpPr/>
          <p:nvPr/>
        </p:nvSpPr>
        <p:spPr>
          <a:xfrm>
            <a:off x="1080" y="0"/>
            <a:ext cx="1219092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Intel Unnati Industrial Training Program 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98C40-A210-EF35-F4C2-E34AD097EC93}"/>
              </a:ext>
            </a:extLst>
          </p:cNvPr>
          <p:cNvSpPr/>
          <p:nvPr/>
        </p:nvSpPr>
        <p:spPr>
          <a:xfrm>
            <a:off x="3613718" y="1148367"/>
            <a:ext cx="4964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Unique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Idea Brief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B779B9-CC8E-D918-309F-E587E15892D1}"/>
              </a:ext>
            </a:extLst>
          </p:cNvPr>
          <p:cNvSpPr txBox="1"/>
          <p:nvPr/>
        </p:nvSpPr>
        <p:spPr>
          <a:xfrm>
            <a:off x="1061883" y="2512833"/>
            <a:ext cx="1098461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Common Services Portal that integrates various essential services into a single, user-friendly platform.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6046B-FD96-E85C-4078-4894E6202C8A}"/>
              </a:ext>
            </a:extLst>
          </p:cNvPr>
          <p:cNvSpPr txBox="1"/>
          <p:nvPr/>
        </p:nvSpPr>
        <p:spPr>
          <a:xfrm>
            <a:off x="1061883" y="3501495"/>
            <a:ext cx="819974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dynamic content loading and form handling for improved user experience.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7C292-82FB-8422-F494-0985754930B5}"/>
              </a:ext>
            </a:extLst>
          </p:cNvPr>
          <p:cNvSpPr txBox="1"/>
          <p:nvPr/>
        </p:nvSpPr>
        <p:spPr>
          <a:xfrm>
            <a:off x="1061883" y="4490157"/>
            <a:ext cx="83463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a backend server to manage content and handle form submissions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08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2FEAA-7EFA-4E3B-D7C3-7FA4F5D30E90}"/>
              </a:ext>
            </a:extLst>
          </p:cNvPr>
          <p:cNvSpPr/>
          <p:nvPr/>
        </p:nvSpPr>
        <p:spPr>
          <a:xfrm>
            <a:off x="1080" y="0"/>
            <a:ext cx="1219092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Intel Unnati Industrial Training Program 2024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75AED7-755B-FA3D-7BAA-A3880109C716}"/>
              </a:ext>
            </a:extLst>
          </p:cNvPr>
          <p:cNvSpPr/>
          <p:nvPr/>
        </p:nvSpPr>
        <p:spPr>
          <a:xfrm>
            <a:off x="3846160" y="1020548"/>
            <a:ext cx="4735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Features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Offered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6E4E3-D66F-B8CD-038E-26776E86CCE5}"/>
              </a:ext>
            </a:extLst>
          </p:cNvPr>
          <p:cNvSpPr txBox="1"/>
          <p:nvPr/>
        </p:nvSpPr>
        <p:spPr>
          <a:xfrm>
            <a:off x="1042219" y="2421132"/>
            <a:ext cx="10500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Healthcare: </a:t>
            </a:r>
            <a:r>
              <a:rPr lang="en-US" dirty="0"/>
              <a:t>Remote consultations, appointment booking, health service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Education: </a:t>
            </a:r>
            <a:r>
              <a:rPr lang="en-US" dirty="0"/>
              <a:t>Access to online courses, tutorials, and educational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Financial Services: </a:t>
            </a:r>
            <a:r>
              <a:rPr lang="en-US" dirty="0"/>
              <a:t>Secure banking, loans, and financial advice.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Transportation: </a:t>
            </a:r>
            <a:r>
              <a:rPr lang="en-US" dirty="0"/>
              <a:t>Information on transportation services, routes, and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Dynamic Content Loading: </a:t>
            </a:r>
            <a:r>
              <a:rPr lang="en-US" dirty="0"/>
              <a:t>Fetch and display content dynamically based on user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 Handling: </a:t>
            </a:r>
            <a:r>
              <a:rPr lang="en-US" dirty="0"/>
              <a:t>Enable users to book appointments, search for courses, select financial services, and search for transportation routes.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9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560F52-34C2-1599-5E3B-10B46641B156}"/>
              </a:ext>
            </a:extLst>
          </p:cNvPr>
          <p:cNvSpPr/>
          <p:nvPr/>
        </p:nvSpPr>
        <p:spPr>
          <a:xfrm>
            <a:off x="4360140" y="1030380"/>
            <a:ext cx="34717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66965-E295-06B1-7CF0-6E455C7E6452}"/>
              </a:ext>
            </a:extLst>
          </p:cNvPr>
          <p:cNvSpPr/>
          <p:nvPr/>
        </p:nvSpPr>
        <p:spPr>
          <a:xfrm>
            <a:off x="1080" y="0"/>
            <a:ext cx="1219092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Intel Unnati Industrial Training Program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D13AB-A304-90B8-7035-3EF8101981BF}"/>
              </a:ext>
            </a:extLst>
          </p:cNvPr>
          <p:cNvSpPr txBox="1"/>
          <p:nvPr/>
        </p:nvSpPr>
        <p:spPr>
          <a:xfrm>
            <a:off x="1292942" y="2112484"/>
            <a:ext cx="9606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Accesses Portal: </a:t>
            </a:r>
            <a:r>
              <a:rPr lang="en-US" dirty="0"/>
              <a:t>User navigates to the Common Services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Selects Service: </a:t>
            </a:r>
            <a:r>
              <a:rPr lang="en-US" dirty="0"/>
              <a:t>User selects a service (e.g., Healthcare, Education).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Loads Content</a:t>
            </a:r>
            <a:r>
              <a:rPr lang="en-US" dirty="0"/>
              <a:t>: The portal dynamically loads content related to the selected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 Interaction: </a:t>
            </a:r>
            <a:r>
              <a:rPr lang="en-US" dirty="0"/>
              <a:t>User interacts with forms (e.g., booking an appointment).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 Submission: </a:t>
            </a:r>
            <a:r>
              <a:rPr lang="en-US" dirty="0"/>
              <a:t>Form data is submitted to the backend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Backend Processing: </a:t>
            </a:r>
            <a:r>
              <a:rPr lang="en-US" dirty="0"/>
              <a:t>Server processes the form submission and responds appropriately.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90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E0EFA5-53C2-CDB1-3A46-F7499D5B53CC}"/>
              </a:ext>
            </a:extLst>
          </p:cNvPr>
          <p:cNvSpPr/>
          <p:nvPr/>
        </p:nvSpPr>
        <p:spPr>
          <a:xfrm>
            <a:off x="1396181" y="2192594"/>
            <a:ext cx="3716593" cy="17993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E0F99-DC10-E809-3C5F-45FC6C3A0F45}"/>
              </a:ext>
            </a:extLst>
          </p:cNvPr>
          <p:cNvSpPr/>
          <p:nvPr/>
        </p:nvSpPr>
        <p:spPr>
          <a:xfrm>
            <a:off x="6808838" y="2192594"/>
            <a:ext cx="3716593" cy="17993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3A7A1-F151-8F92-7121-C5711DBBD609}"/>
              </a:ext>
            </a:extLst>
          </p:cNvPr>
          <p:cNvSpPr/>
          <p:nvPr/>
        </p:nvSpPr>
        <p:spPr>
          <a:xfrm>
            <a:off x="1396181" y="5378245"/>
            <a:ext cx="3716592" cy="70792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49EEE3-A15D-B49A-D476-D9CB4B4CF73B}"/>
              </a:ext>
            </a:extLst>
          </p:cNvPr>
          <p:cNvSpPr/>
          <p:nvPr/>
        </p:nvSpPr>
        <p:spPr>
          <a:xfrm>
            <a:off x="6808839" y="5378245"/>
            <a:ext cx="3716592" cy="707923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7D1DD-E0AC-5B5D-1130-D01E9DC236E8}"/>
              </a:ext>
            </a:extLst>
          </p:cNvPr>
          <p:cNvSpPr/>
          <p:nvPr/>
        </p:nvSpPr>
        <p:spPr>
          <a:xfrm>
            <a:off x="1080" y="0"/>
            <a:ext cx="1219092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Intel Unnati Industrial Training Program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DEA99-FFC0-ACBE-0D89-13A5F07DE14C}"/>
              </a:ext>
            </a:extLst>
          </p:cNvPr>
          <p:cNvSpPr txBox="1"/>
          <p:nvPr/>
        </p:nvSpPr>
        <p:spPr>
          <a:xfrm>
            <a:off x="2506868" y="2889177"/>
            <a:ext cx="149521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FCB92-12A4-2FE3-573C-5778A64E343F}"/>
              </a:ext>
            </a:extLst>
          </p:cNvPr>
          <p:cNvSpPr txBox="1"/>
          <p:nvPr/>
        </p:nvSpPr>
        <p:spPr>
          <a:xfrm>
            <a:off x="7777316" y="2889177"/>
            <a:ext cx="16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Node.js Server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D028F-F757-148B-697E-F33609D764CC}"/>
              </a:ext>
            </a:extLst>
          </p:cNvPr>
          <p:cNvSpPr txBox="1"/>
          <p:nvPr/>
        </p:nvSpPr>
        <p:spPr>
          <a:xfrm>
            <a:off x="2506868" y="5547540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HTML/CSS/JS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CD9BA-B716-C929-1081-1A6A42D5E964}"/>
              </a:ext>
            </a:extLst>
          </p:cNvPr>
          <p:cNvSpPr txBox="1"/>
          <p:nvPr/>
        </p:nvSpPr>
        <p:spPr>
          <a:xfrm>
            <a:off x="7765444" y="5547540"/>
            <a:ext cx="18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Dynamic Content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B338CB-99D7-CF26-4394-F790916810B9}"/>
              </a:ext>
            </a:extLst>
          </p:cNvPr>
          <p:cNvSpPr/>
          <p:nvPr/>
        </p:nvSpPr>
        <p:spPr>
          <a:xfrm rot="10800000" flipH="1">
            <a:off x="3031712" y="4013992"/>
            <a:ext cx="214621" cy="1342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E0D0E10-FFC9-97F2-C83A-78D5A646291A}"/>
              </a:ext>
            </a:extLst>
          </p:cNvPr>
          <p:cNvSpPr/>
          <p:nvPr/>
        </p:nvSpPr>
        <p:spPr>
          <a:xfrm rot="10800000" flipH="1">
            <a:off x="8363491" y="4013992"/>
            <a:ext cx="214621" cy="1342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F6506E-1336-A7E2-9DEF-5986297EEED3}"/>
              </a:ext>
            </a:extLst>
          </p:cNvPr>
          <p:cNvCxnSpPr/>
          <p:nvPr/>
        </p:nvCxnSpPr>
        <p:spPr>
          <a:xfrm>
            <a:off x="5270091" y="3073843"/>
            <a:ext cx="1435509" cy="0"/>
          </a:xfrm>
          <a:prstGeom prst="straightConnector1">
            <a:avLst/>
          </a:prstGeom>
          <a:ln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28B83D9-BCEC-D0F1-E25F-37453F47E044}"/>
              </a:ext>
            </a:extLst>
          </p:cNvPr>
          <p:cNvSpPr/>
          <p:nvPr/>
        </p:nvSpPr>
        <p:spPr>
          <a:xfrm>
            <a:off x="3280069" y="938736"/>
            <a:ext cx="56318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6490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B9EB45-CA8A-B539-2179-1DC48D7CDD97}"/>
              </a:ext>
            </a:extLst>
          </p:cNvPr>
          <p:cNvSpPr/>
          <p:nvPr/>
        </p:nvSpPr>
        <p:spPr>
          <a:xfrm>
            <a:off x="1080" y="0"/>
            <a:ext cx="1219092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Intel Unnati Industrial Training Program 2024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3FA1E-D6B5-AA2A-61D4-61F87C0FA7FF}"/>
              </a:ext>
            </a:extLst>
          </p:cNvPr>
          <p:cNvSpPr/>
          <p:nvPr/>
        </p:nvSpPr>
        <p:spPr>
          <a:xfrm>
            <a:off x="3350953" y="1030380"/>
            <a:ext cx="5490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Technologies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10C39-6425-D953-A4A6-6355F2014FD6}"/>
              </a:ext>
            </a:extLst>
          </p:cNvPr>
          <p:cNvSpPr txBox="1"/>
          <p:nvPr/>
        </p:nvSpPr>
        <p:spPr>
          <a:xfrm>
            <a:off x="1700980" y="2546554"/>
            <a:ext cx="8947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Frontend: </a:t>
            </a:r>
            <a:r>
              <a:rPr lang="en-IN" dirty="0"/>
              <a:t>HTML, CSS, JavaScript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Backend: </a:t>
            </a:r>
            <a:r>
              <a:rPr lang="en-IN" dirty="0"/>
              <a:t>Node.js,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Server: </a:t>
            </a:r>
            <a:r>
              <a:rPr lang="en-IN" dirty="0"/>
              <a:t>Node.js with Express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Communication: </a:t>
            </a:r>
            <a:r>
              <a:rPr lang="en-IN" dirty="0"/>
              <a:t>Fetch API for dynamic content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Deployment: </a:t>
            </a:r>
            <a:r>
              <a:rPr lang="en-IN" dirty="0"/>
              <a:t>Local development server (Node.js)</a:t>
            </a:r>
          </a:p>
        </p:txBody>
      </p:sp>
    </p:spTree>
    <p:extLst>
      <p:ext uri="{BB962C8B-B14F-4D97-AF65-F5344CB8AC3E}">
        <p14:creationId xmlns:p14="http://schemas.microsoft.com/office/powerpoint/2010/main" val="331484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57C209-495D-C5D4-AD38-75EC7A8AAECC}"/>
              </a:ext>
            </a:extLst>
          </p:cNvPr>
          <p:cNvSpPr/>
          <p:nvPr/>
        </p:nvSpPr>
        <p:spPr>
          <a:xfrm>
            <a:off x="1080" y="0"/>
            <a:ext cx="1219092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Intel Unnati Industrial Training Program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B3EFA-5864-86E2-66AD-8048A71C36A1}"/>
              </a:ext>
            </a:extLst>
          </p:cNvPr>
          <p:cNvSpPr/>
          <p:nvPr/>
        </p:nvSpPr>
        <p:spPr>
          <a:xfrm>
            <a:off x="4437533" y="981219"/>
            <a:ext cx="3316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8D40C-4C68-F0CB-00A4-4B00A6285A8B}"/>
              </a:ext>
            </a:extLst>
          </p:cNvPr>
          <p:cNvSpPr txBox="1"/>
          <p:nvPr/>
        </p:nvSpPr>
        <p:spPr>
          <a:xfrm>
            <a:off x="1111045" y="2397986"/>
            <a:ext cx="10294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Common Services Portal addresses the fragmentation of essential services by providing a unified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 can easily access and interact with healthcare, education, financial services, and transportation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portal leverages modern web technologies to offer a seamless and dynamic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Future enhancements can include database integration and advanced features for better scalability and functionality.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114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55231-1B46-284B-1B51-F033AD1065AC}"/>
              </a:ext>
            </a:extLst>
          </p:cNvPr>
          <p:cNvSpPr/>
          <p:nvPr/>
        </p:nvSpPr>
        <p:spPr>
          <a:xfrm>
            <a:off x="1080" y="0"/>
            <a:ext cx="1219092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Intel Unnati Industrial Training Program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A22B6-1ACA-5D71-5AF9-F3551152B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85" y="1639682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471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Nipun Tiwari</dc:creator>
  <cp:lastModifiedBy>Nipun Tiwari</cp:lastModifiedBy>
  <cp:revision>1</cp:revision>
  <dcterms:created xsi:type="dcterms:W3CDTF">2024-07-13T15:39:24Z</dcterms:created>
  <dcterms:modified xsi:type="dcterms:W3CDTF">2024-07-13T16:31:08Z</dcterms:modified>
</cp:coreProperties>
</file>