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5" r:id="rId19"/>
    <p:sldId id="285" r:id="rId20"/>
    <p:sldId id="276" r:id="rId21"/>
    <p:sldId id="287" r:id="rId22"/>
    <p:sldId id="286" r:id="rId23"/>
    <p:sldId id="277" r:id="rId24"/>
    <p:sldId id="289" r:id="rId25"/>
    <p:sldId id="288" r:id="rId26"/>
    <p:sldId id="292" r:id="rId27"/>
    <p:sldId id="291" r:id="rId28"/>
    <p:sldId id="278" r:id="rId29"/>
    <p:sldId id="279" r:id="rId30"/>
    <p:sldId id="280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23781-AF2F-4A3F-8373-08907F6CC740}" v="70" dt="2024-03-10T16:14:32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etto Padula" userId="78529694564f750d" providerId="LiveId" clId="{B0723781-AF2F-4A3F-8373-08907F6CC740}"/>
    <pc:docChg chg="undo custSel addSld delSld modSld sldOrd">
      <pc:chgData name="Benedetto Padula" userId="78529694564f750d" providerId="LiveId" clId="{B0723781-AF2F-4A3F-8373-08907F6CC740}" dt="2024-03-10T16:17:07.226" v="2651" actId="2696"/>
      <pc:docMkLst>
        <pc:docMk/>
      </pc:docMkLst>
      <pc:sldChg chg="modSp new mod">
        <pc:chgData name="Benedetto Padula" userId="78529694564f750d" providerId="LiveId" clId="{B0723781-AF2F-4A3F-8373-08907F6CC740}" dt="2024-03-10T12:08:10.577" v="294"/>
        <pc:sldMkLst>
          <pc:docMk/>
          <pc:sldMk cId="1991475060" sldId="256"/>
        </pc:sldMkLst>
        <pc:spChg chg="mod">
          <ac:chgData name="Benedetto Padula" userId="78529694564f750d" providerId="LiveId" clId="{B0723781-AF2F-4A3F-8373-08907F6CC740}" dt="2024-03-10T12:08:10.577" v="294"/>
          <ac:spMkLst>
            <pc:docMk/>
            <pc:sldMk cId="1991475060" sldId="256"/>
            <ac:spMk id="2" creationId="{8E346DE2-5CC7-C151-3128-DCFA96DD1FFC}"/>
          </ac:spMkLst>
        </pc:spChg>
        <pc:spChg chg="mod">
          <ac:chgData name="Benedetto Padula" userId="78529694564f750d" providerId="LiveId" clId="{B0723781-AF2F-4A3F-8373-08907F6CC740}" dt="2024-03-10T12:08:10.577" v="294"/>
          <ac:spMkLst>
            <pc:docMk/>
            <pc:sldMk cId="1991475060" sldId="256"/>
            <ac:spMk id="3" creationId="{A8C18109-1ADB-D876-BFCA-7BB22C2B4F03}"/>
          </ac:spMkLst>
        </pc:spChg>
      </pc:sldChg>
      <pc:sldChg chg="addSp delSp modSp new mod setBg">
        <pc:chgData name="Benedetto Padula" userId="78529694564f750d" providerId="LiveId" clId="{B0723781-AF2F-4A3F-8373-08907F6CC740}" dt="2024-03-10T12:08:15.638" v="295" actId="26606"/>
        <pc:sldMkLst>
          <pc:docMk/>
          <pc:sldMk cId="2985833972" sldId="257"/>
        </pc:sldMkLst>
        <pc:spChg chg="mod">
          <ac:chgData name="Benedetto Padula" userId="78529694564f750d" providerId="LiveId" clId="{B0723781-AF2F-4A3F-8373-08907F6CC740}" dt="2024-03-10T12:08:15.638" v="295" actId="26606"/>
          <ac:spMkLst>
            <pc:docMk/>
            <pc:sldMk cId="2985833972" sldId="257"/>
            <ac:spMk id="2" creationId="{804B7314-3FA5-993D-0EEB-D7EDC109E78E}"/>
          </ac:spMkLst>
        </pc:spChg>
        <pc:spChg chg="del mod">
          <ac:chgData name="Benedetto Padula" userId="78529694564f750d" providerId="LiveId" clId="{B0723781-AF2F-4A3F-8373-08907F6CC740}" dt="2024-03-10T12:08:15.638" v="295" actId="26606"/>
          <ac:spMkLst>
            <pc:docMk/>
            <pc:sldMk cId="2985833972" sldId="257"/>
            <ac:spMk id="3" creationId="{9D9321BA-54ED-D274-6E2B-B65B9C980324}"/>
          </ac:spMkLst>
        </pc:spChg>
        <pc:spChg chg="add">
          <ac:chgData name="Benedetto Padula" userId="78529694564f750d" providerId="LiveId" clId="{B0723781-AF2F-4A3F-8373-08907F6CC740}" dt="2024-03-10T12:08:15.638" v="295" actId="26606"/>
          <ac:spMkLst>
            <pc:docMk/>
            <pc:sldMk cId="2985833972" sldId="257"/>
            <ac:spMk id="9" creationId="{FB5993E2-C02B-4335-ABA5-D8EC465551E3}"/>
          </ac:spMkLst>
        </pc:spChg>
        <pc:spChg chg="add">
          <ac:chgData name="Benedetto Padula" userId="78529694564f750d" providerId="LiveId" clId="{B0723781-AF2F-4A3F-8373-08907F6CC740}" dt="2024-03-10T12:08:15.638" v="295" actId="26606"/>
          <ac:spMkLst>
            <pc:docMk/>
            <pc:sldMk cId="2985833972" sldId="257"/>
            <ac:spMk id="11" creationId="{C0B801A2-5622-4BE8-9AD2-C337A2CD0022}"/>
          </ac:spMkLst>
        </pc:spChg>
        <pc:spChg chg="add">
          <ac:chgData name="Benedetto Padula" userId="78529694564f750d" providerId="LiveId" clId="{B0723781-AF2F-4A3F-8373-08907F6CC740}" dt="2024-03-10T12:08:15.638" v="295" actId="26606"/>
          <ac:spMkLst>
            <pc:docMk/>
            <pc:sldMk cId="2985833972" sldId="257"/>
            <ac:spMk id="13" creationId="{B7AF614F-5BC3-4086-99F5-B87C5847A071}"/>
          </ac:spMkLst>
        </pc:spChg>
        <pc:graphicFrameChg chg="add">
          <ac:chgData name="Benedetto Padula" userId="78529694564f750d" providerId="LiveId" clId="{B0723781-AF2F-4A3F-8373-08907F6CC740}" dt="2024-03-10T12:08:15.638" v="295" actId="26606"/>
          <ac:graphicFrameMkLst>
            <pc:docMk/>
            <pc:sldMk cId="2985833972" sldId="257"/>
            <ac:graphicFrameMk id="5" creationId="{53DB2AEB-63CE-0785-C4A3-BA05A28C2D1E}"/>
          </ac:graphicFrameMkLst>
        </pc:graphicFrameChg>
      </pc:sldChg>
      <pc:sldChg chg="addSp delSp modSp new mod setBg delDesignElem">
        <pc:chgData name="Benedetto Padula" userId="78529694564f750d" providerId="LiveId" clId="{B0723781-AF2F-4A3F-8373-08907F6CC740}" dt="2024-03-10T12:15:54.200" v="550" actId="20577"/>
        <pc:sldMkLst>
          <pc:docMk/>
          <pc:sldMk cId="440760341" sldId="258"/>
        </pc:sldMkLst>
        <pc:spChg chg="mod">
          <ac:chgData name="Benedetto Padula" userId="78529694564f750d" providerId="LiveId" clId="{B0723781-AF2F-4A3F-8373-08907F6CC740}" dt="2024-03-10T12:09:15.006" v="338" actId="26606"/>
          <ac:spMkLst>
            <pc:docMk/>
            <pc:sldMk cId="440760341" sldId="258"/>
            <ac:spMk id="2" creationId="{8C86DF90-1780-ABC9-4F7A-AF6C44918FA8}"/>
          </ac:spMkLst>
        </pc:spChg>
        <pc:spChg chg="mod ord">
          <ac:chgData name="Benedetto Padula" userId="78529694564f750d" providerId="LiveId" clId="{B0723781-AF2F-4A3F-8373-08907F6CC740}" dt="2024-03-10T12:15:54.200" v="550" actId="20577"/>
          <ac:spMkLst>
            <pc:docMk/>
            <pc:sldMk cId="440760341" sldId="258"/>
            <ac:spMk id="3" creationId="{E1494836-C75D-60D5-30E2-298BF1C9A862}"/>
          </ac:spMkLst>
        </pc:spChg>
        <pc:spChg chg="add mod">
          <ac:chgData name="Benedetto Padula" userId="78529694564f750d" providerId="LiveId" clId="{B0723781-AF2F-4A3F-8373-08907F6CC740}" dt="2024-03-10T12:00:37.596" v="248" actId="14100"/>
          <ac:spMkLst>
            <pc:docMk/>
            <pc:sldMk cId="440760341" sldId="258"/>
            <ac:spMk id="4" creationId="{80F48A7B-1807-3C78-4974-F2C09C07403D}"/>
          </ac:spMkLst>
        </pc:spChg>
        <pc:spChg chg="add del">
          <ac:chgData name="Benedetto Padula" userId="78529694564f750d" providerId="LiveId" clId="{B0723781-AF2F-4A3F-8373-08907F6CC740}" dt="2024-03-10T12:08:22.138" v="297" actId="26606"/>
          <ac:spMkLst>
            <pc:docMk/>
            <pc:sldMk cId="440760341" sldId="258"/>
            <ac:spMk id="11" creationId="{990D0034-F768-41E7-85D4-F38C4DE85770}"/>
          </ac:spMkLst>
        </pc:spChg>
        <pc:spChg chg="add del">
          <ac:chgData name="Benedetto Padula" userId="78529694564f750d" providerId="LiveId" clId="{B0723781-AF2F-4A3F-8373-08907F6CC740}" dt="2024-03-10T12:08:22.138" v="297" actId="26606"/>
          <ac:spMkLst>
            <pc:docMk/>
            <pc:sldMk cId="440760341" sldId="258"/>
            <ac:spMk id="13" creationId="{C4F7E42D-8B5A-4FC8-81CD-9E60171F7FA8}"/>
          </ac:spMkLst>
        </pc:spChg>
        <pc:spChg chg="add del">
          <ac:chgData name="Benedetto Padula" userId="78529694564f750d" providerId="LiveId" clId="{B0723781-AF2F-4A3F-8373-08907F6CC740}" dt="2024-03-10T12:08:22.138" v="297" actId="26606"/>
          <ac:spMkLst>
            <pc:docMk/>
            <pc:sldMk cId="440760341" sldId="258"/>
            <ac:spMk id="15" creationId="{8C04651D-B9F4-4935-A02D-364153FBDF54}"/>
          </ac:spMkLst>
        </pc:spChg>
        <pc:spChg chg="add del">
          <ac:chgData name="Benedetto Padula" userId="78529694564f750d" providerId="LiveId" clId="{B0723781-AF2F-4A3F-8373-08907F6CC740}" dt="2024-03-10T12:08:23.968" v="299" actId="26606"/>
          <ac:spMkLst>
            <pc:docMk/>
            <pc:sldMk cId="440760341" sldId="258"/>
            <ac:spMk id="17" creationId="{82A73093-4B9D-420D-B17E-52293703A1D4}"/>
          </ac:spMkLst>
        </pc:spChg>
        <pc:spChg chg="add del">
          <ac:chgData name="Benedetto Padula" userId="78529694564f750d" providerId="LiveId" clId="{B0723781-AF2F-4A3F-8373-08907F6CC740}" dt="2024-03-10T12:08:23.968" v="299" actId="26606"/>
          <ac:spMkLst>
            <pc:docMk/>
            <pc:sldMk cId="440760341" sldId="258"/>
            <ac:spMk id="18" creationId="{52ABB703-2B0E-4C3B-B4A2-F3973548E561}"/>
          </ac:spMkLst>
        </pc:spChg>
        <pc:spChg chg="add del">
          <ac:chgData name="Benedetto Padula" userId="78529694564f750d" providerId="LiveId" clId="{B0723781-AF2F-4A3F-8373-08907F6CC740}" dt="2024-03-10T12:08:23.968" v="299" actId="26606"/>
          <ac:spMkLst>
            <pc:docMk/>
            <pc:sldMk cId="440760341" sldId="258"/>
            <ac:spMk id="20" creationId="{E95DA498-D9A2-4DA9-B9DA-B3776E08CF7E}"/>
          </ac:spMkLst>
        </pc:spChg>
        <pc:spChg chg="add del">
          <ac:chgData name="Benedetto Padula" userId="78529694564f750d" providerId="LiveId" clId="{B0723781-AF2F-4A3F-8373-08907F6CC740}" dt="2024-03-10T12:09:15.006" v="338" actId="26606"/>
          <ac:spMkLst>
            <pc:docMk/>
            <pc:sldMk cId="440760341" sldId="258"/>
            <ac:spMk id="22" creationId="{990D0034-F768-41E7-85D4-F38C4DE85770}"/>
          </ac:spMkLst>
        </pc:spChg>
        <pc:spChg chg="add del">
          <ac:chgData name="Benedetto Padula" userId="78529694564f750d" providerId="LiveId" clId="{B0723781-AF2F-4A3F-8373-08907F6CC740}" dt="2024-03-10T12:09:15.006" v="338" actId="26606"/>
          <ac:spMkLst>
            <pc:docMk/>
            <pc:sldMk cId="440760341" sldId="258"/>
            <ac:spMk id="23" creationId="{C4F7E42D-8B5A-4FC8-81CD-9E60171F7FA8}"/>
          </ac:spMkLst>
        </pc:spChg>
        <pc:spChg chg="add del">
          <ac:chgData name="Benedetto Padula" userId="78529694564f750d" providerId="LiveId" clId="{B0723781-AF2F-4A3F-8373-08907F6CC740}" dt="2024-03-10T12:09:15.006" v="338" actId="26606"/>
          <ac:spMkLst>
            <pc:docMk/>
            <pc:sldMk cId="440760341" sldId="258"/>
            <ac:spMk id="24" creationId="{8C04651D-B9F4-4935-A02D-364153FBDF54}"/>
          </ac:spMkLst>
        </pc:spChg>
        <pc:spChg chg="add del">
          <ac:chgData name="Benedetto Padula" userId="78529694564f750d" providerId="LiveId" clId="{B0723781-AF2F-4A3F-8373-08907F6CC740}" dt="2024-03-10T12:09:14.143" v="335" actId="26606"/>
          <ac:spMkLst>
            <pc:docMk/>
            <pc:sldMk cId="440760341" sldId="258"/>
            <ac:spMk id="29" creationId="{52ABB703-2B0E-4C3B-B4A2-F3973548E561}"/>
          </ac:spMkLst>
        </pc:spChg>
        <pc:spChg chg="add del">
          <ac:chgData name="Benedetto Padula" userId="78529694564f750d" providerId="LiveId" clId="{B0723781-AF2F-4A3F-8373-08907F6CC740}" dt="2024-03-10T12:09:14.143" v="335" actId="26606"/>
          <ac:spMkLst>
            <pc:docMk/>
            <pc:sldMk cId="440760341" sldId="258"/>
            <ac:spMk id="33" creationId="{E95DA498-D9A2-4DA9-B9DA-B3776E08CF7E}"/>
          </ac:spMkLst>
        </pc:spChg>
        <pc:spChg chg="add del">
          <ac:chgData name="Benedetto Padula" userId="78529694564f750d" providerId="LiveId" clId="{B0723781-AF2F-4A3F-8373-08907F6CC740}" dt="2024-03-10T12:09:14.143" v="335" actId="26606"/>
          <ac:spMkLst>
            <pc:docMk/>
            <pc:sldMk cId="440760341" sldId="258"/>
            <ac:spMk id="35" creationId="{82A73093-4B9D-420D-B17E-52293703A1D4}"/>
          </ac:spMkLst>
        </pc:spChg>
        <pc:spChg chg="add del">
          <ac:chgData name="Benedetto Padula" userId="78529694564f750d" providerId="LiveId" clId="{B0723781-AF2F-4A3F-8373-08907F6CC740}" dt="2024-03-10T12:09:15" v="337" actId="26606"/>
          <ac:spMkLst>
            <pc:docMk/>
            <pc:sldMk cId="440760341" sldId="258"/>
            <ac:spMk id="37" creationId="{284B70D5-875B-433D-BDBD-1522A85D6C1D}"/>
          </ac:spMkLst>
        </pc:spChg>
        <pc:spChg chg="add del">
          <ac:chgData name="Benedetto Padula" userId="78529694564f750d" providerId="LiveId" clId="{B0723781-AF2F-4A3F-8373-08907F6CC740}" dt="2024-03-10T12:09:15" v="337" actId="26606"/>
          <ac:spMkLst>
            <pc:docMk/>
            <pc:sldMk cId="440760341" sldId="258"/>
            <ac:spMk id="39" creationId="{1E299956-A9E7-4FC1-A0B1-D590CA9730E8}"/>
          </ac:spMkLst>
        </pc:spChg>
        <pc:spChg chg="add del">
          <ac:chgData name="Benedetto Padula" userId="78529694564f750d" providerId="LiveId" clId="{B0723781-AF2F-4A3F-8373-08907F6CC740}" dt="2024-03-10T12:09:15" v="337" actId="26606"/>
          <ac:spMkLst>
            <pc:docMk/>
            <pc:sldMk cId="440760341" sldId="258"/>
            <ac:spMk id="40" creationId="{17FC539C-B783-4B03-9F9E-D13430F3F64F}"/>
          </ac:spMkLst>
        </pc:spChg>
        <pc:spChg chg="add">
          <ac:chgData name="Benedetto Padula" userId="78529694564f750d" providerId="LiveId" clId="{B0723781-AF2F-4A3F-8373-08907F6CC740}" dt="2024-03-10T12:09:15.006" v="338" actId="26606"/>
          <ac:spMkLst>
            <pc:docMk/>
            <pc:sldMk cId="440760341" sldId="258"/>
            <ac:spMk id="42" creationId="{52ABB703-2B0E-4C3B-B4A2-F3973548E561}"/>
          </ac:spMkLst>
        </pc:spChg>
        <pc:spChg chg="add">
          <ac:chgData name="Benedetto Padula" userId="78529694564f750d" providerId="LiveId" clId="{B0723781-AF2F-4A3F-8373-08907F6CC740}" dt="2024-03-10T12:09:15.006" v="338" actId="26606"/>
          <ac:spMkLst>
            <pc:docMk/>
            <pc:sldMk cId="440760341" sldId="258"/>
            <ac:spMk id="44" creationId="{E95DA498-D9A2-4DA9-B9DA-B3776E08CF7E}"/>
          </ac:spMkLst>
        </pc:spChg>
        <pc:spChg chg="add">
          <ac:chgData name="Benedetto Padula" userId="78529694564f750d" providerId="LiveId" clId="{B0723781-AF2F-4A3F-8373-08907F6CC740}" dt="2024-03-10T12:09:15.006" v="338" actId="26606"/>
          <ac:spMkLst>
            <pc:docMk/>
            <pc:sldMk cId="440760341" sldId="258"/>
            <ac:spMk id="45" creationId="{82A73093-4B9D-420D-B17E-52293703A1D4}"/>
          </ac:spMkLst>
        </pc:spChg>
        <pc:spChg chg="add del">
          <ac:chgData name="Benedetto Padula" userId="78529694564f750d" providerId="LiveId" clId="{B0723781-AF2F-4A3F-8373-08907F6CC740}" dt="2024-03-10T12:08:10.577" v="294"/>
          <ac:spMkLst>
            <pc:docMk/>
            <pc:sldMk cId="440760341" sldId="258"/>
            <ac:spMk id="1031" creationId="{F13C74B1-5B17-4795-BED0-7140497B445A}"/>
          </ac:spMkLst>
        </pc:spChg>
        <pc:spChg chg="add del">
          <ac:chgData name="Benedetto Padula" userId="78529694564f750d" providerId="LiveId" clId="{B0723781-AF2F-4A3F-8373-08907F6CC740}" dt="2024-03-10T12:08:10.577" v="294"/>
          <ac:spMkLst>
            <pc:docMk/>
            <pc:sldMk cId="440760341" sldId="258"/>
            <ac:spMk id="1033" creationId="{D4974D33-8DC5-464E-8C6D-BE58F0669C17}"/>
          </ac:spMkLst>
        </pc:spChg>
        <pc:picChg chg="add mod">
          <ac:chgData name="Benedetto Padula" userId="78529694564f750d" providerId="LiveId" clId="{B0723781-AF2F-4A3F-8373-08907F6CC740}" dt="2024-03-10T12:09:15.006" v="338" actId="26606"/>
          <ac:picMkLst>
            <pc:docMk/>
            <pc:sldMk cId="440760341" sldId="258"/>
            <ac:picMk id="6" creationId="{F1EDF6AA-30F4-6C18-2B96-2B0BB56DF923}"/>
          </ac:picMkLst>
        </pc:picChg>
        <pc:picChg chg="add del mod">
          <ac:chgData name="Benedetto Padula" userId="78529694564f750d" providerId="LiveId" clId="{B0723781-AF2F-4A3F-8373-08907F6CC740}" dt="2024-03-10T12:00:32.536" v="245" actId="478"/>
          <ac:picMkLst>
            <pc:docMk/>
            <pc:sldMk cId="440760341" sldId="258"/>
            <ac:picMk id="1026" creationId="{BF67F4EE-54FC-E7E5-0E47-15F5D96CDBF4}"/>
          </ac:picMkLst>
        </pc:picChg>
        <pc:cxnChg chg="add del">
          <ac:chgData name="Benedetto Padula" userId="78529694564f750d" providerId="LiveId" clId="{B0723781-AF2F-4A3F-8373-08907F6CC740}" dt="2024-03-10T12:08:23.968" v="299" actId="26606"/>
          <ac:cxnSpMkLst>
            <pc:docMk/>
            <pc:sldMk cId="440760341" sldId="258"/>
            <ac:cxnSpMk id="19" creationId="{9C21570E-E159-49A6-9891-FA397B7A92D3}"/>
          </ac:cxnSpMkLst>
        </pc:cxnChg>
        <pc:cxnChg chg="add del">
          <ac:chgData name="Benedetto Padula" userId="78529694564f750d" providerId="LiveId" clId="{B0723781-AF2F-4A3F-8373-08907F6CC740}" dt="2024-03-10T12:09:14.143" v="335" actId="26606"/>
          <ac:cxnSpMkLst>
            <pc:docMk/>
            <pc:sldMk cId="440760341" sldId="258"/>
            <ac:cxnSpMk id="31" creationId="{9C21570E-E159-49A6-9891-FA397B7A92D3}"/>
          </ac:cxnSpMkLst>
        </pc:cxnChg>
        <pc:cxnChg chg="add del">
          <ac:chgData name="Benedetto Padula" userId="78529694564f750d" providerId="LiveId" clId="{B0723781-AF2F-4A3F-8373-08907F6CC740}" dt="2024-03-10T12:09:15" v="337" actId="26606"/>
          <ac:cxnSpMkLst>
            <pc:docMk/>
            <pc:sldMk cId="440760341" sldId="258"/>
            <ac:cxnSpMk id="38" creationId="{C947DF4A-614C-4B4C-8B80-E5B9D8E8CFED}"/>
          </ac:cxnSpMkLst>
        </pc:cxnChg>
        <pc:cxnChg chg="add">
          <ac:chgData name="Benedetto Padula" userId="78529694564f750d" providerId="LiveId" clId="{B0723781-AF2F-4A3F-8373-08907F6CC740}" dt="2024-03-10T12:09:15.006" v="338" actId="26606"/>
          <ac:cxnSpMkLst>
            <pc:docMk/>
            <pc:sldMk cId="440760341" sldId="258"/>
            <ac:cxnSpMk id="43" creationId="{9C21570E-E159-49A6-9891-FA397B7A92D3}"/>
          </ac:cxnSpMkLst>
        </pc:cxnChg>
      </pc:sldChg>
      <pc:sldChg chg="addSp delSp modSp new mod setBg delDesignElem">
        <pc:chgData name="Benedetto Padula" userId="78529694564f750d" providerId="LiveId" clId="{B0723781-AF2F-4A3F-8373-08907F6CC740}" dt="2024-03-10T12:09:01.912" v="333" actId="26606"/>
        <pc:sldMkLst>
          <pc:docMk/>
          <pc:sldMk cId="3724082159" sldId="259"/>
        </pc:sldMkLst>
        <pc:spChg chg="mo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2" creationId="{4A6E1571-4ADC-6CC7-75AA-2218BDA98C1E}"/>
          </ac:spMkLst>
        </pc:spChg>
        <pc:spChg chg="mod or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3" creationId="{E8B7CDF5-D1F6-397F-1A39-3467912DDC97}"/>
          </ac:spMkLst>
        </pc:spChg>
        <pc:spChg chg="add del">
          <ac:chgData name="Benedetto Padula" userId="78529694564f750d" providerId="LiveId" clId="{B0723781-AF2F-4A3F-8373-08907F6CC740}" dt="2024-03-10T12:08:43.855" v="312" actId="26606"/>
          <ac:spMkLst>
            <pc:docMk/>
            <pc:sldMk cId="3724082159" sldId="259"/>
            <ac:spMk id="9" creationId="{20E9A622-9996-4927-BBCD-AEE2687BEDAD}"/>
          </ac:spMkLst>
        </pc:spChg>
        <pc:spChg chg="add del">
          <ac:chgData name="Benedetto Padula" userId="78529694564f750d" providerId="LiveId" clId="{B0723781-AF2F-4A3F-8373-08907F6CC740}" dt="2024-03-10T12:08:10.577" v="294"/>
          <ac:spMkLst>
            <pc:docMk/>
            <pc:sldMk cId="3724082159" sldId="259"/>
            <ac:spMk id="12" creationId="{84DF55BE-B4AB-4BA1-BDE1-E9F7FB3F110A}"/>
          </ac:spMkLst>
        </pc:spChg>
        <pc:spChg chg="add del">
          <ac:chgData name="Benedetto Padula" userId="78529694564f750d" providerId="LiveId" clId="{B0723781-AF2F-4A3F-8373-08907F6CC740}" dt="2024-03-10T12:08:43.855" v="312" actId="26606"/>
          <ac:spMkLst>
            <pc:docMk/>
            <pc:sldMk cId="3724082159" sldId="259"/>
            <ac:spMk id="14" creationId="{51DE3FC3-BAC1-4105-9620-4FB64EDCE876}"/>
          </ac:spMkLst>
        </pc:spChg>
        <pc:spChg chg="add del">
          <ac:chgData name="Benedetto Padula" userId="78529694564f750d" providerId="LiveId" clId="{B0723781-AF2F-4A3F-8373-08907F6CC740}" dt="2024-03-10T12:08:43.855" v="312" actId="26606"/>
          <ac:spMkLst>
            <pc:docMk/>
            <pc:sldMk cId="3724082159" sldId="259"/>
            <ac:spMk id="16" creationId="{CEF02B21-6D04-4A6A-B03E-CF7642D59161}"/>
          </ac:spMkLst>
        </pc:spChg>
        <pc:spChg chg="add del">
          <ac:chgData name="Benedetto Padula" userId="78529694564f750d" providerId="LiveId" clId="{B0723781-AF2F-4A3F-8373-08907F6CC740}" dt="2024-03-10T12:08:43.855" v="312" actId="26606"/>
          <ac:spMkLst>
            <pc:docMk/>
            <pc:sldMk cId="3724082159" sldId="259"/>
            <ac:spMk id="18" creationId="{97E39010-823C-439A-B438-FEEDF549083C}"/>
          </ac:spMkLst>
        </pc:spChg>
        <pc:spChg chg="add del">
          <ac:chgData name="Benedetto Padula" userId="78529694564f750d" providerId="LiveId" clId="{B0723781-AF2F-4A3F-8373-08907F6CC740}" dt="2024-03-10T12:08:44.735" v="314" actId="26606"/>
          <ac:spMkLst>
            <pc:docMk/>
            <pc:sldMk cId="3724082159" sldId="259"/>
            <ac:spMk id="20" creationId="{F207E69B-0F6F-4D15-A988-616519F68BEF}"/>
          </ac:spMkLst>
        </pc:spChg>
        <pc:spChg chg="add del">
          <ac:chgData name="Benedetto Padula" userId="78529694564f750d" providerId="LiveId" clId="{B0723781-AF2F-4A3F-8373-08907F6CC740}" dt="2024-03-10T12:08:44.735" v="314" actId="26606"/>
          <ac:spMkLst>
            <pc:docMk/>
            <pc:sldMk cId="3724082159" sldId="259"/>
            <ac:spMk id="21" creationId="{24113C24-A97F-448E-BE2B-73E74A61D80A}"/>
          </ac:spMkLst>
        </pc:spChg>
        <pc:spChg chg="add del">
          <ac:chgData name="Benedetto Padula" userId="78529694564f750d" providerId="LiveId" clId="{B0723781-AF2F-4A3F-8373-08907F6CC740}" dt="2024-03-10T12:08:44.735" v="314" actId="26606"/>
          <ac:spMkLst>
            <pc:docMk/>
            <pc:sldMk cId="3724082159" sldId="259"/>
            <ac:spMk id="22" creationId="{D0EA43E2-C9E1-4415-824D-FC15F7E61EFB}"/>
          </ac:spMkLst>
        </pc:spChg>
        <pc:spChg chg="add del">
          <ac:chgData name="Benedetto Padula" userId="78529694564f750d" providerId="LiveId" clId="{B0723781-AF2F-4A3F-8373-08907F6CC740}" dt="2024-03-10T12:08:46.120" v="316" actId="26606"/>
          <ac:spMkLst>
            <pc:docMk/>
            <pc:sldMk cId="3724082159" sldId="259"/>
            <ac:spMk id="24" creationId="{90F35747-2822-4D06-BE10-CD33AC6B09C1}"/>
          </ac:spMkLst>
        </pc:spChg>
        <pc:spChg chg="add del">
          <ac:chgData name="Benedetto Padula" userId="78529694564f750d" providerId="LiveId" clId="{B0723781-AF2F-4A3F-8373-08907F6CC740}" dt="2024-03-10T12:08:46.120" v="316" actId="26606"/>
          <ac:spMkLst>
            <pc:docMk/>
            <pc:sldMk cId="3724082159" sldId="259"/>
            <ac:spMk id="25" creationId="{CC2C4466-5B1B-4361-B9D9-39ED9A8A3481}"/>
          </ac:spMkLst>
        </pc:spChg>
        <pc:spChg chg="add del">
          <ac:chgData name="Benedetto Padula" userId="78529694564f750d" providerId="LiveId" clId="{B0723781-AF2F-4A3F-8373-08907F6CC740}" dt="2024-03-10T12:08:46.120" v="316" actId="26606"/>
          <ac:spMkLst>
            <pc:docMk/>
            <pc:sldMk cId="3724082159" sldId="259"/>
            <ac:spMk id="26" creationId="{FD745DAE-5A8A-44FA-937C-CD65CF7AE696}"/>
          </ac:spMkLst>
        </pc:spChg>
        <pc:spChg chg="add del">
          <ac:chgData name="Benedetto Padula" userId="78529694564f750d" providerId="LiveId" clId="{B0723781-AF2F-4A3F-8373-08907F6CC740}" dt="2024-03-10T12:08:46.120" v="316" actId="26606"/>
          <ac:spMkLst>
            <pc:docMk/>
            <pc:sldMk cId="3724082159" sldId="259"/>
            <ac:spMk id="27" creationId="{67696AA1-B1DD-4C75-9AC1-69EE9F65FF96}"/>
          </ac:spMkLst>
        </pc:spChg>
        <pc:spChg chg="add del">
          <ac:chgData name="Benedetto Padula" userId="78529694564f750d" providerId="LiveId" clId="{B0723781-AF2F-4A3F-8373-08907F6CC740}" dt="2024-03-10T12:08:54.217" v="322" actId="26606"/>
          <ac:spMkLst>
            <pc:docMk/>
            <pc:sldMk cId="3724082159" sldId="259"/>
            <ac:spMk id="28" creationId="{055BE0DD-04F0-42E3-9EDE-2129B4A55CF4}"/>
          </ac:spMkLst>
        </pc:spChg>
        <pc:spChg chg="add del">
          <ac:chgData name="Benedetto Padula" userId="78529694564f750d" providerId="LiveId" clId="{B0723781-AF2F-4A3F-8373-08907F6CC740}" dt="2024-03-10T12:08:50.543" v="318" actId="26606"/>
          <ac:spMkLst>
            <pc:docMk/>
            <pc:sldMk cId="3724082159" sldId="259"/>
            <ac:spMk id="29" creationId="{4CFCD50F-4BF3-4733-BD42-5567080A7017}"/>
          </ac:spMkLst>
        </pc:spChg>
        <pc:spChg chg="add del">
          <ac:chgData name="Benedetto Padula" userId="78529694564f750d" providerId="LiveId" clId="{B0723781-AF2F-4A3F-8373-08907F6CC740}" dt="2024-03-10T12:08:50.543" v="318" actId="26606"/>
          <ac:spMkLst>
            <pc:docMk/>
            <pc:sldMk cId="3724082159" sldId="259"/>
            <ac:spMk id="30" creationId="{97C2466A-2320-4205-BDC2-056CD8BC2C53}"/>
          </ac:spMkLst>
        </pc:spChg>
        <pc:spChg chg="add del">
          <ac:chgData name="Benedetto Padula" userId="78529694564f750d" providerId="LiveId" clId="{B0723781-AF2F-4A3F-8373-08907F6CC740}" dt="2024-03-10T12:08:50.543" v="318" actId="26606"/>
          <ac:spMkLst>
            <pc:docMk/>
            <pc:sldMk cId="3724082159" sldId="259"/>
            <ac:spMk id="31" creationId="{C24F77B6-3AFC-4981-A39A-15994073E10F}"/>
          </ac:spMkLst>
        </pc:spChg>
        <pc:spChg chg="add del">
          <ac:chgData name="Benedetto Padula" userId="78529694564f750d" providerId="LiveId" clId="{B0723781-AF2F-4A3F-8373-08907F6CC740}" dt="2024-03-10T12:08:50.543" v="318" actId="26606"/>
          <ac:spMkLst>
            <pc:docMk/>
            <pc:sldMk cId="3724082159" sldId="259"/>
            <ac:spMk id="33" creationId="{B7D21A87-2874-4438-84BA-E02F7C632784}"/>
          </ac:spMkLst>
        </pc:spChg>
        <pc:spChg chg="add del">
          <ac:chgData name="Benedetto Padula" userId="78529694564f750d" providerId="LiveId" clId="{B0723781-AF2F-4A3F-8373-08907F6CC740}" dt="2024-03-10T12:08:50.543" v="318" actId="26606"/>
          <ac:spMkLst>
            <pc:docMk/>
            <pc:sldMk cId="3724082159" sldId="259"/>
            <ac:spMk id="34" creationId="{0B0A69F5-520C-404C-9614-071AAE13870F}"/>
          </ac:spMkLst>
        </pc:spChg>
        <pc:spChg chg="add del">
          <ac:chgData name="Benedetto Padula" userId="78529694564f750d" providerId="LiveId" clId="{B0723781-AF2F-4A3F-8373-08907F6CC740}" dt="2024-03-10T12:08:50.543" v="318" actId="26606"/>
          <ac:spMkLst>
            <pc:docMk/>
            <pc:sldMk cId="3724082159" sldId="259"/>
            <ac:spMk id="35" creationId="{54D683B1-E7B7-4AF5-8BF1-00757F13FBE1}"/>
          </ac:spMkLst>
        </pc:spChg>
        <pc:spChg chg="add del">
          <ac:chgData name="Benedetto Padula" userId="78529694564f750d" providerId="LiveId" clId="{B0723781-AF2F-4A3F-8373-08907F6CC740}" dt="2024-03-10T12:08:50.543" v="318" actId="26606"/>
          <ac:spMkLst>
            <pc:docMk/>
            <pc:sldMk cId="3724082159" sldId="259"/>
            <ac:spMk id="36" creationId="{7B07ECB0-AC96-4F4F-AB0C-44EA1353CE09}"/>
          </ac:spMkLst>
        </pc:spChg>
        <pc:spChg chg="add del">
          <ac:chgData name="Benedetto Padula" userId="78529694564f750d" providerId="LiveId" clId="{B0723781-AF2F-4A3F-8373-08907F6CC740}" dt="2024-03-10T12:08:51.641" v="320" actId="26606"/>
          <ac:spMkLst>
            <pc:docMk/>
            <pc:sldMk cId="3724082159" sldId="259"/>
            <ac:spMk id="38" creationId="{73B90B8B-F76B-4130-8370-38033EEACB93}"/>
          </ac:spMkLst>
        </pc:spChg>
        <pc:spChg chg="add del">
          <ac:chgData name="Benedetto Padula" userId="78529694564f750d" providerId="LiveId" clId="{B0723781-AF2F-4A3F-8373-08907F6CC740}" dt="2024-03-10T12:08:51.641" v="320" actId="26606"/>
          <ac:spMkLst>
            <pc:docMk/>
            <pc:sldMk cId="3724082159" sldId="259"/>
            <ac:spMk id="40" creationId="{91C67939-3FD0-4B45-8AA4-9FE55C7EE127}"/>
          </ac:spMkLst>
        </pc:spChg>
        <pc:spChg chg="add del">
          <ac:chgData name="Benedetto Padula" userId="78529694564f750d" providerId="LiveId" clId="{B0723781-AF2F-4A3F-8373-08907F6CC740}" dt="2024-03-10T12:08:51.641" v="320" actId="26606"/>
          <ac:spMkLst>
            <pc:docMk/>
            <pc:sldMk cId="3724082159" sldId="259"/>
            <ac:spMk id="41" creationId="{0981A96A-A87C-4F87-845A-3B0A6529F543}"/>
          </ac:spMkLst>
        </pc:spChg>
        <pc:spChg chg="add del">
          <ac:chgData name="Benedetto Padula" userId="78529694564f750d" providerId="LiveId" clId="{B0723781-AF2F-4A3F-8373-08907F6CC740}" dt="2024-03-10T12:08:54.217" v="322" actId="26606"/>
          <ac:spMkLst>
            <pc:docMk/>
            <pc:sldMk cId="3724082159" sldId="259"/>
            <ac:spMk id="43" creationId="{C3F32490-CF6A-459E-BBFE-90557857A1B4}"/>
          </ac:spMkLst>
        </pc:spChg>
        <pc:spChg chg="add del">
          <ac:chgData name="Benedetto Padula" userId="78529694564f750d" providerId="LiveId" clId="{B0723781-AF2F-4A3F-8373-08907F6CC740}" dt="2024-03-10T12:08:54.217" v="322" actId="26606"/>
          <ac:spMkLst>
            <pc:docMk/>
            <pc:sldMk cId="3724082159" sldId="259"/>
            <ac:spMk id="44" creationId="{3489CAE3-3AE0-4268-81CA-A98516EAD013}"/>
          </ac:spMkLst>
        </pc:spChg>
        <pc:spChg chg="add del">
          <ac:chgData name="Benedetto Padula" userId="78529694564f750d" providerId="LiveId" clId="{B0723781-AF2F-4A3F-8373-08907F6CC740}" dt="2024-03-10T12:08:54.217" v="322" actId="26606"/>
          <ac:spMkLst>
            <pc:docMk/>
            <pc:sldMk cId="3724082159" sldId="259"/>
            <ac:spMk id="45" creationId="{852BC338-7802-42D3-85C9-B665508F4282}"/>
          </ac:spMkLst>
        </pc:spChg>
        <pc:spChg chg="add del">
          <ac:chgData name="Benedetto Padula" userId="78529694564f750d" providerId="LiveId" clId="{B0723781-AF2F-4A3F-8373-08907F6CC740}" dt="2024-03-10T12:08:54.217" v="322" actId="26606"/>
          <ac:spMkLst>
            <pc:docMk/>
            <pc:sldMk cId="3724082159" sldId="259"/>
            <ac:spMk id="46" creationId="{FC2AD4A0-4FAA-4F52-A315-4224B27BE052}"/>
          </ac:spMkLst>
        </pc:spChg>
        <pc:spChg chg="add del">
          <ac:chgData name="Benedetto Padula" userId="78529694564f750d" providerId="LiveId" clId="{B0723781-AF2F-4A3F-8373-08907F6CC740}" dt="2024-03-10T12:08:54.217" v="322" actId="26606"/>
          <ac:spMkLst>
            <pc:docMk/>
            <pc:sldMk cId="3724082159" sldId="259"/>
            <ac:spMk id="48" creationId="{8A4EEE51-0307-4CE8-813E-AE3BCEBA2442}"/>
          </ac:spMkLst>
        </pc:spChg>
        <pc:spChg chg="add del">
          <ac:chgData name="Benedetto Padula" userId="78529694564f750d" providerId="LiveId" clId="{B0723781-AF2F-4A3F-8373-08907F6CC740}" dt="2024-03-10T12:08:54.217" v="322" actId="26606"/>
          <ac:spMkLst>
            <pc:docMk/>
            <pc:sldMk cId="3724082159" sldId="259"/>
            <ac:spMk id="49" creationId="{E9D9FBD3-6E57-4B12-A90A-386ED8F084F0}"/>
          </ac:spMkLst>
        </pc:spChg>
        <pc:spChg chg="add del">
          <ac:chgData name="Benedetto Padula" userId="78529694564f750d" providerId="LiveId" clId="{B0723781-AF2F-4A3F-8373-08907F6CC740}" dt="2024-03-10T12:08:54.217" v="322" actId="26606"/>
          <ac:spMkLst>
            <pc:docMk/>
            <pc:sldMk cId="3724082159" sldId="259"/>
            <ac:spMk id="50" creationId="{25621158-452E-4C14-8946-B331F0D1C38F}"/>
          </ac:spMkLst>
        </pc:spChg>
        <pc:spChg chg="add del">
          <ac:chgData name="Benedetto Padula" userId="78529694564f750d" providerId="LiveId" clId="{B0723781-AF2F-4A3F-8373-08907F6CC740}" dt="2024-03-10T12:08:55.208" v="324" actId="26606"/>
          <ac:spMkLst>
            <pc:docMk/>
            <pc:sldMk cId="3724082159" sldId="259"/>
            <ac:spMk id="52" creationId="{E5958DBC-F4DA-42A8-8C52-860179790ECD}"/>
          </ac:spMkLst>
        </pc:spChg>
        <pc:spChg chg="add del">
          <ac:chgData name="Benedetto Padula" userId="78529694564f750d" providerId="LiveId" clId="{B0723781-AF2F-4A3F-8373-08907F6CC740}" dt="2024-03-10T12:08:55.208" v="324" actId="26606"/>
          <ac:spMkLst>
            <pc:docMk/>
            <pc:sldMk cId="3724082159" sldId="259"/>
            <ac:spMk id="54" creationId="{51DDD252-D7C8-4CE5-9C61-D60D722BC217}"/>
          </ac:spMkLst>
        </pc:spChg>
        <pc:spChg chg="add del">
          <ac:chgData name="Benedetto Padula" userId="78529694564f750d" providerId="LiveId" clId="{B0723781-AF2F-4A3F-8373-08907F6CC740}" dt="2024-03-10T12:08:55.208" v="324" actId="26606"/>
          <ac:spMkLst>
            <pc:docMk/>
            <pc:sldMk cId="3724082159" sldId="259"/>
            <ac:spMk id="55" creationId="{2FBD75F5-C49C-4F6A-8D43-7A5939C23307}"/>
          </ac:spMkLst>
        </pc:spChg>
        <pc:spChg chg="add del">
          <ac:chgData name="Benedetto Padula" userId="78529694564f750d" providerId="LiveId" clId="{B0723781-AF2F-4A3F-8373-08907F6CC740}" dt="2024-03-10T12:08:56" v="326" actId="26606"/>
          <ac:spMkLst>
            <pc:docMk/>
            <pc:sldMk cId="3724082159" sldId="259"/>
            <ac:spMk id="57" creationId="{90F35747-2822-4D06-BE10-CD33AC6B09C1}"/>
          </ac:spMkLst>
        </pc:spChg>
        <pc:spChg chg="add del">
          <ac:chgData name="Benedetto Padula" userId="78529694564f750d" providerId="LiveId" clId="{B0723781-AF2F-4A3F-8373-08907F6CC740}" dt="2024-03-10T12:08:56" v="326" actId="26606"/>
          <ac:spMkLst>
            <pc:docMk/>
            <pc:sldMk cId="3724082159" sldId="259"/>
            <ac:spMk id="58" creationId="{CC2C4466-5B1B-4361-B9D9-39ED9A8A3481}"/>
          </ac:spMkLst>
        </pc:spChg>
        <pc:spChg chg="add del">
          <ac:chgData name="Benedetto Padula" userId="78529694564f750d" providerId="LiveId" clId="{B0723781-AF2F-4A3F-8373-08907F6CC740}" dt="2024-03-10T12:08:56" v="326" actId="26606"/>
          <ac:spMkLst>
            <pc:docMk/>
            <pc:sldMk cId="3724082159" sldId="259"/>
            <ac:spMk id="59" creationId="{FD745DAE-5A8A-44FA-937C-CD65CF7AE696}"/>
          </ac:spMkLst>
        </pc:spChg>
        <pc:spChg chg="add del">
          <ac:chgData name="Benedetto Padula" userId="78529694564f750d" providerId="LiveId" clId="{B0723781-AF2F-4A3F-8373-08907F6CC740}" dt="2024-03-10T12:08:56" v="326" actId="26606"/>
          <ac:spMkLst>
            <pc:docMk/>
            <pc:sldMk cId="3724082159" sldId="259"/>
            <ac:spMk id="60" creationId="{67696AA1-B1DD-4C75-9AC1-69EE9F65FF96}"/>
          </ac:spMkLst>
        </pc:spChg>
        <pc:spChg chg="add del">
          <ac:chgData name="Benedetto Padula" userId="78529694564f750d" providerId="LiveId" clId="{B0723781-AF2F-4A3F-8373-08907F6CC740}" dt="2024-03-10T12:08:57.801" v="328" actId="26606"/>
          <ac:spMkLst>
            <pc:docMk/>
            <pc:sldMk cId="3724082159" sldId="259"/>
            <ac:spMk id="62" creationId="{F207E69B-0F6F-4D15-A988-616519F68BEF}"/>
          </ac:spMkLst>
        </pc:spChg>
        <pc:spChg chg="add del">
          <ac:chgData name="Benedetto Padula" userId="78529694564f750d" providerId="LiveId" clId="{B0723781-AF2F-4A3F-8373-08907F6CC740}" dt="2024-03-10T12:08:57.801" v="328" actId="26606"/>
          <ac:spMkLst>
            <pc:docMk/>
            <pc:sldMk cId="3724082159" sldId="259"/>
            <ac:spMk id="63" creationId="{24113C24-A97F-448E-BE2B-73E74A61D80A}"/>
          </ac:spMkLst>
        </pc:spChg>
        <pc:spChg chg="add del">
          <ac:chgData name="Benedetto Padula" userId="78529694564f750d" providerId="LiveId" clId="{B0723781-AF2F-4A3F-8373-08907F6CC740}" dt="2024-03-10T12:08:57.801" v="328" actId="26606"/>
          <ac:spMkLst>
            <pc:docMk/>
            <pc:sldMk cId="3724082159" sldId="259"/>
            <ac:spMk id="64" creationId="{D0EA43E2-C9E1-4415-824D-FC15F7E61EFB}"/>
          </ac:spMkLst>
        </pc:spChg>
        <pc:spChg chg="add del">
          <ac:chgData name="Benedetto Padula" userId="78529694564f750d" providerId="LiveId" clId="{B0723781-AF2F-4A3F-8373-08907F6CC740}" dt="2024-03-10T12:08:59.121" v="330" actId="26606"/>
          <ac:spMkLst>
            <pc:docMk/>
            <pc:sldMk cId="3724082159" sldId="259"/>
            <ac:spMk id="66" creationId="{4CFCD50F-4BF3-4733-BD42-5567080A7017}"/>
          </ac:spMkLst>
        </pc:spChg>
        <pc:spChg chg="add del">
          <ac:chgData name="Benedetto Padula" userId="78529694564f750d" providerId="LiveId" clId="{B0723781-AF2F-4A3F-8373-08907F6CC740}" dt="2024-03-10T12:08:59.121" v="330" actId="26606"/>
          <ac:spMkLst>
            <pc:docMk/>
            <pc:sldMk cId="3724082159" sldId="259"/>
            <ac:spMk id="67" creationId="{97C2466A-2320-4205-BDC2-056CD8BC2C53}"/>
          </ac:spMkLst>
        </pc:spChg>
        <pc:spChg chg="add del">
          <ac:chgData name="Benedetto Padula" userId="78529694564f750d" providerId="LiveId" clId="{B0723781-AF2F-4A3F-8373-08907F6CC740}" dt="2024-03-10T12:08:59.121" v="330" actId="26606"/>
          <ac:spMkLst>
            <pc:docMk/>
            <pc:sldMk cId="3724082159" sldId="259"/>
            <ac:spMk id="68" creationId="{C24F77B6-3AFC-4981-A39A-15994073E10F}"/>
          </ac:spMkLst>
        </pc:spChg>
        <pc:spChg chg="add del">
          <ac:chgData name="Benedetto Padula" userId="78529694564f750d" providerId="LiveId" clId="{B0723781-AF2F-4A3F-8373-08907F6CC740}" dt="2024-03-10T12:08:59.121" v="330" actId="26606"/>
          <ac:spMkLst>
            <pc:docMk/>
            <pc:sldMk cId="3724082159" sldId="259"/>
            <ac:spMk id="70" creationId="{B7D21A87-2874-4438-84BA-E02F7C632784}"/>
          </ac:spMkLst>
        </pc:spChg>
        <pc:spChg chg="add del">
          <ac:chgData name="Benedetto Padula" userId="78529694564f750d" providerId="LiveId" clId="{B0723781-AF2F-4A3F-8373-08907F6CC740}" dt="2024-03-10T12:08:59.121" v="330" actId="26606"/>
          <ac:spMkLst>
            <pc:docMk/>
            <pc:sldMk cId="3724082159" sldId="259"/>
            <ac:spMk id="71" creationId="{0B0A69F5-520C-404C-9614-071AAE13870F}"/>
          </ac:spMkLst>
        </pc:spChg>
        <pc:spChg chg="add del">
          <ac:chgData name="Benedetto Padula" userId="78529694564f750d" providerId="LiveId" clId="{B0723781-AF2F-4A3F-8373-08907F6CC740}" dt="2024-03-10T12:08:59.121" v="330" actId="26606"/>
          <ac:spMkLst>
            <pc:docMk/>
            <pc:sldMk cId="3724082159" sldId="259"/>
            <ac:spMk id="72" creationId="{54D683B1-E7B7-4AF5-8BF1-00757F13FBE1}"/>
          </ac:spMkLst>
        </pc:spChg>
        <pc:spChg chg="add del">
          <ac:chgData name="Benedetto Padula" userId="78529694564f750d" providerId="LiveId" clId="{B0723781-AF2F-4A3F-8373-08907F6CC740}" dt="2024-03-10T12:08:59.121" v="330" actId="26606"/>
          <ac:spMkLst>
            <pc:docMk/>
            <pc:sldMk cId="3724082159" sldId="259"/>
            <ac:spMk id="73" creationId="{7B07ECB0-AC96-4F4F-AB0C-44EA1353CE09}"/>
          </ac:spMkLst>
        </pc:spChg>
        <pc:spChg chg="add del">
          <ac:chgData name="Benedetto Padula" userId="78529694564f750d" providerId="LiveId" clId="{B0723781-AF2F-4A3F-8373-08907F6CC740}" dt="2024-03-10T12:09:01.902" v="332" actId="26606"/>
          <ac:spMkLst>
            <pc:docMk/>
            <pc:sldMk cId="3724082159" sldId="259"/>
            <ac:spMk id="75" creationId="{2F888C18-7E74-4A98-A7B4-A5C43583A482}"/>
          </ac:spMkLst>
        </pc:spChg>
        <pc:spChg chg="add del">
          <ac:chgData name="Benedetto Padula" userId="78529694564f750d" providerId="LiveId" clId="{B0723781-AF2F-4A3F-8373-08907F6CC740}" dt="2024-03-10T12:09:01.902" v="332" actId="26606"/>
          <ac:spMkLst>
            <pc:docMk/>
            <pc:sldMk cId="3724082159" sldId="259"/>
            <ac:spMk id="76" creationId="{20436840-698D-4B5F-A7C0-101AD48D861E}"/>
          </ac:spMkLst>
        </pc:spChg>
        <pc:spChg chg="add del">
          <ac:chgData name="Benedetto Padula" userId="78529694564f750d" providerId="LiveId" clId="{B0723781-AF2F-4A3F-8373-08907F6CC740}" dt="2024-03-10T12:09:01.902" v="332" actId="26606"/>
          <ac:spMkLst>
            <pc:docMk/>
            <pc:sldMk cId="3724082159" sldId="259"/>
            <ac:spMk id="77" creationId="{3682BE5A-770A-4799-BE6D-CE0BD0AD28C0}"/>
          </ac:spMkLst>
        </pc:spChg>
        <pc:spChg chg="add del">
          <ac:chgData name="Benedetto Padula" userId="78529694564f750d" providerId="LiveId" clId="{B0723781-AF2F-4A3F-8373-08907F6CC740}" dt="2024-03-10T12:09:01.902" v="332" actId="26606"/>
          <ac:spMkLst>
            <pc:docMk/>
            <pc:sldMk cId="3724082159" sldId="259"/>
            <ac:spMk id="78" creationId="{85B58713-80A3-4F72-8ADA-A63E6BA8BC00}"/>
          </ac:spMkLst>
        </pc:spChg>
        <pc:spChg chg="ad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80" creationId="{C3F32490-CF6A-459E-BBFE-90557857A1B4}"/>
          </ac:spMkLst>
        </pc:spChg>
        <pc:spChg chg="ad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81" creationId="{3489CAE3-3AE0-4268-81CA-A98516EAD013}"/>
          </ac:spMkLst>
        </pc:spChg>
        <pc:spChg chg="ad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82" creationId="{852BC338-7802-42D3-85C9-B665508F4282}"/>
          </ac:spMkLst>
        </pc:spChg>
        <pc:spChg chg="ad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83" creationId="{FC2AD4A0-4FAA-4F52-A315-4224B27BE052}"/>
          </ac:spMkLst>
        </pc:spChg>
        <pc:spChg chg="ad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85" creationId="{8A4EEE51-0307-4CE8-813E-AE3BCEBA2442}"/>
          </ac:spMkLst>
        </pc:spChg>
        <pc:spChg chg="ad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86" creationId="{E9D9FBD3-6E57-4B12-A90A-386ED8F084F0}"/>
          </ac:spMkLst>
        </pc:spChg>
        <pc:spChg chg="ad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87" creationId="{25621158-452E-4C14-8946-B331F0D1C38F}"/>
          </ac:spMkLst>
        </pc:spChg>
        <pc:spChg chg="add">
          <ac:chgData name="Benedetto Padula" userId="78529694564f750d" providerId="LiveId" clId="{B0723781-AF2F-4A3F-8373-08907F6CC740}" dt="2024-03-10T12:09:01.912" v="333" actId="26606"/>
          <ac:spMkLst>
            <pc:docMk/>
            <pc:sldMk cId="3724082159" sldId="259"/>
            <ac:spMk id="88" creationId="{055BE0DD-04F0-42E3-9EDE-2129B4A55CF4}"/>
          </ac:spMkLst>
        </pc:spChg>
        <pc:picChg chg="add mod ord">
          <ac:chgData name="Benedetto Padula" userId="78529694564f750d" providerId="LiveId" clId="{B0723781-AF2F-4A3F-8373-08907F6CC740}" dt="2024-03-10T12:09:01.912" v="333" actId="26606"/>
          <ac:picMkLst>
            <pc:docMk/>
            <pc:sldMk cId="3724082159" sldId="259"/>
            <ac:picMk id="5" creationId="{176D08E0-9BCA-7FEA-95B8-619B960FE38E}"/>
          </ac:picMkLst>
        </pc:picChg>
        <pc:picChg chg="add mod ord">
          <ac:chgData name="Benedetto Padula" userId="78529694564f750d" providerId="LiveId" clId="{B0723781-AF2F-4A3F-8373-08907F6CC740}" dt="2024-03-10T12:09:01.912" v="333" actId="26606"/>
          <ac:picMkLst>
            <pc:docMk/>
            <pc:sldMk cId="3724082159" sldId="259"/>
            <ac:picMk id="7" creationId="{311E5FED-D738-1763-745A-1C239B902EED}"/>
          </ac:picMkLst>
        </pc:picChg>
        <pc:cxnChg chg="add del">
          <ac:chgData name="Benedetto Padula" userId="78529694564f750d" providerId="LiveId" clId="{B0723781-AF2F-4A3F-8373-08907F6CC740}" dt="2024-03-10T12:08:50.543" v="318" actId="26606"/>
          <ac:cxnSpMkLst>
            <pc:docMk/>
            <pc:sldMk cId="3724082159" sldId="259"/>
            <ac:cxnSpMk id="32" creationId="{E622A300-A12E-4C3D-A574-71AFFA8F2B51}"/>
          </ac:cxnSpMkLst>
        </pc:cxnChg>
        <pc:cxnChg chg="add del">
          <ac:chgData name="Benedetto Padula" userId="78529694564f750d" providerId="LiveId" clId="{B0723781-AF2F-4A3F-8373-08907F6CC740}" dt="2024-03-10T12:08:51.641" v="320" actId="26606"/>
          <ac:cxnSpMkLst>
            <pc:docMk/>
            <pc:sldMk cId="3724082159" sldId="259"/>
            <ac:cxnSpMk id="39" creationId="{C2D93264-3FF9-4175-A7FA-F927F0F77AA0}"/>
          </ac:cxnSpMkLst>
        </pc:cxnChg>
        <pc:cxnChg chg="add del">
          <ac:chgData name="Benedetto Padula" userId="78529694564f750d" providerId="LiveId" clId="{B0723781-AF2F-4A3F-8373-08907F6CC740}" dt="2024-03-10T12:08:54.217" v="322" actId="26606"/>
          <ac:cxnSpMkLst>
            <pc:docMk/>
            <pc:sldMk cId="3724082159" sldId="259"/>
            <ac:cxnSpMk id="47" creationId="{373C1DFC-81C5-498E-9907-7AAE6F0416B1}"/>
          </ac:cxnSpMkLst>
        </pc:cxnChg>
        <pc:cxnChg chg="add del">
          <ac:chgData name="Benedetto Padula" userId="78529694564f750d" providerId="LiveId" clId="{B0723781-AF2F-4A3F-8373-08907F6CC740}" dt="2024-03-10T12:08:55.208" v="324" actId="26606"/>
          <ac:cxnSpMkLst>
            <pc:docMk/>
            <pc:sldMk cId="3724082159" sldId="259"/>
            <ac:cxnSpMk id="53" creationId="{79FCC9A9-2031-4283-9B27-34B62BB7F305}"/>
          </ac:cxnSpMkLst>
        </pc:cxnChg>
        <pc:cxnChg chg="add del">
          <ac:chgData name="Benedetto Padula" userId="78529694564f750d" providerId="LiveId" clId="{B0723781-AF2F-4A3F-8373-08907F6CC740}" dt="2024-03-10T12:08:59.121" v="330" actId="26606"/>
          <ac:cxnSpMkLst>
            <pc:docMk/>
            <pc:sldMk cId="3724082159" sldId="259"/>
            <ac:cxnSpMk id="69" creationId="{E622A300-A12E-4C3D-A574-71AFFA8F2B51}"/>
          </ac:cxnSpMkLst>
        </pc:cxnChg>
        <pc:cxnChg chg="add">
          <ac:chgData name="Benedetto Padula" userId="78529694564f750d" providerId="LiveId" clId="{B0723781-AF2F-4A3F-8373-08907F6CC740}" dt="2024-03-10T12:09:01.912" v="333" actId="26606"/>
          <ac:cxnSpMkLst>
            <pc:docMk/>
            <pc:sldMk cId="3724082159" sldId="259"/>
            <ac:cxnSpMk id="84" creationId="{373C1DFC-81C5-498E-9907-7AAE6F0416B1}"/>
          </ac:cxnSpMkLst>
        </pc:cxnChg>
      </pc:sldChg>
      <pc:sldChg chg="addSp delSp modSp new mod setBg setClrOvrMap">
        <pc:chgData name="Benedetto Padula" userId="78529694564f750d" providerId="LiveId" clId="{B0723781-AF2F-4A3F-8373-08907F6CC740}" dt="2024-03-10T12:13:14.933" v="510" actId="113"/>
        <pc:sldMkLst>
          <pc:docMk/>
          <pc:sldMk cId="1618835429" sldId="260"/>
        </pc:sldMkLst>
        <pc:spChg chg="mod">
          <ac:chgData name="Benedetto Padula" userId="78529694564f750d" providerId="LiveId" clId="{B0723781-AF2F-4A3F-8373-08907F6CC740}" dt="2024-03-10T12:13:14.933" v="510" actId="113"/>
          <ac:spMkLst>
            <pc:docMk/>
            <pc:sldMk cId="1618835429" sldId="260"/>
            <ac:spMk id="2" creationId="{CA06AF49-8CB8-3CA9-D1EE-BE33DFB59378}"/>
          </ac:spMkLst>
        </pc:spChg>
        <pc:spChg chg="del mod">
          <ac:chgData name="Benedetto Padula" userId="78529694564f750d" providerId="LiveId" clId="{B0723781-AF2F-4A3F-8373-08907F6CC740}" dt="2024-03-10T12:11:31.082" v="465" actId="478"/>
          <ac:spMkLst>
            <pc:docMk/>
            <pc:sldMk cId="1618835429" sldId="260"/>
            <ac:spMk id="3" creationId="{4E60CD24-1D98-ACED-ED14-003CA7BA9040}"/>
          </ac:spMkLst>
        </pc:spChg>
        <pc:spChg chg="add del mod">
          <ac:chgData name="Benedetto Padula" userId="78529694564f750d" providerId="LiveId" clId="{B0723781-AF2F-4A3F-8373-08907F6CC740}" dt="2024-03-10T12:12:46.521" v="493" actId="478"/>
          <ac:spMkLst>
            <pc:docMk/>
            <pc:sldMk cId="1618835429" sldId="260"/>
            <ac:spMk id="4" creationId="{4DA32E09-0FF6-DB26-F16C-6EA5EB5B5318}"/>
          </ac:spMkLst>
        </pc:spChg>
        <pc:spChg chg="add del mod">
          <ac:chgData name="Benedetto Padula" userId="78529694564f750d" providerId="LiveId" clId="{B0723781-AF2F-4A3F-8373-08907F6CC740}" dt="2024-03-10T12:11:33.505" v="466" actId="478"/>
          <ac:spMkLst>
            <pc:docMk/>
            <pc:sldMk cId="1618835429" sldId="260"/>
            <ac:spMk id="6" creationId="{0B1F85C7-BF6E-C582-17B1-4851F207793C}"/>
          </ac:spMkLst>
        </pc:spChg>
        <pc:spChg chg="add del mod">
          <ac:chgData name="Benedetto Padula" userId="78529694564f750d" providerId="LiveId" clId="{B0723781-AF2F-4A3F-8373-08907F6CC740}" dt="2024-03-10T12:12:57.585" v="497" actId="26606"/>
          <ac:spMkLst>
            <pc:docMk/>
            <pc:sldMk cId="1618835429" sldId="260"/>
            <ac:spMk id="7" creationId="{3FCB70F4-4083-36D4-00F5-17921C7B98A9}"/>
          </ac:spMkLst>
        </pc:spChg>
        <pc:spChg chg="add del">
          <ac:chgData name="Benedetto Padula" userId="78529694564f750d" providerId="LiveId" clId="{B0723781-AF2F-4A3F-8373-08907F6CC740}" dt="2024-03-10T12:12:34.214" v="486" actId="26606"/>
          <ac:spMkLst>
            <pc:docMk/>
            <pc:sldMk cId="1618835429" sldId="260"/>
            <ac:spMk id="12" creationId="{25C8D2C1-DA83-420D-9635-D52CE066B5DA}"/>
          </ac:spMkLst>
        </pc:spChg>
        <pc:spChg chg="add del">
          <ac:chgData name="Benedetto Padula" userId="78529694564f750d" providerId="LiveId" clId="{B0723781-AF2F-4A3F-8373-08907F6CC740}" dt="2024-03-10T12:12:57.570" v="496" actId="26606"/>
          <ac:spMkLst>
            <pc:docMk/>
            <pc:sldMk cId="1618835429" sldId="260"/>
            <ac:spMk id="13" creationId="{F4C359F3-25B2-4E2B-8713-5583EAF4C18E}"/>
          </ac:spMkLst>
        </pc:spChg>
        <pc:spChg chg="add del">
          <ac:chgData name="Benedetto Padula" userId="78529694564f750d" providerId="LiveId" clId="{B0723781-AF2F-4A3F-8373-08907F6CC740}" dt="2024-03-10T12:12:34.214" v="486" actId="26606"/>
          <ac:spMkLst>
            <pc:docMk/>
            <pc:sldMk cId="1618835429" sldId="260"/>
            <ac:spMk id="14" creationId="{434F74C9-6A0B-409E-AD1C-45B58BE91BB8}"/>
          </ac:spMkLst>
        </pc:spChg>
        <pc:spChg chg="add del">
          <ac:chgData name="Benedetto Padula" userId="78529694564f750d" providerId="LiveId" clId="{B0723781-AF2F-4A3F-8373-08907F6CC740}" dt="2024-03-10T12:12:57.570" v="496" actId="26606"/>
          <ac:spMkLst>
            <pc:docMk/>
            <pc:sldMk cId="1618835429" sldId="260"/>
            <ac:spMk id="15" creationId="{B026EB53-A064-438C-B0CD-AC1503631ACC}"/>
          </ac:spMkLst>
        </pc:spChg>
        <pc:spChg chg="add del">
          <ac:chgData name="Benedetto Padula" userId="78529694564f750d" providerId="LiveId" clId="{B0723781-AF2F-4A3F-8373-08907F6CC740}" dt="2024-03-10T12:12:34.214" v="486" actId="26606"/>
          <ac:spMkLst>
            <pc:docMk/>
            <pc:sldMk cId="1618835429" sldId="260"/>
            <ac:spMk id="20" creationId="{C4E89C94-E462-4566-A15A-32835FD68BCD}"/>
          </ac:spMkLst>
        </pc:spChg>
        <pc:spChg chg="add del">
          <ac:chgData name="Benedetto Padula" userId="78529694564f750d" providerId="LiveId" clId="{B0723781-AF2F-4A3F-8373-08907F6CC740}" dt="2024-03-10T12:12:34.214" v="486" actId="26606"/>
          <ac:spMkLst>
            <pc:docMk/>
            <pc:sldMk cId="1618835429" sldId="260"/>
            <ac:spMk id="22" creationId="{E25F4A20-71FB-4A26-92E2-89DED49264CA}"/>
          </ac:spMkLst>
        </pc:spChg>
        <pc:spChg chg="add del">
          <ac:chgData name="Benedetto Padula" userId="78529694564f750d" providerId="LiveId" clId="{B0723781-AF2F-4A3F-8373-08907F6CC740}" dt="2024-03-10T12:12:37.246" v="488" actId="26606"/>
          <ac:spMkLst>
            <pc:docMk/>
            <pc:sldMk cId="1618835429" sldId="260"/>
            <ac:spMk id="24" creationId="{593ACC25-C262-417A-8AA9-0641C772BDB6}"/>
          </ac:spMkLst>
        </pc:spChg>
        <pc:spChg chg="add del">
          <ac:chgData name="Benedetto Padula" userId="78529694564f750d" providerId="LiveId" clId="{B0723781-AF2F-4A3F-8373-08907F6CC740}" dt="2024-03-10T12:12:37.246" v="488" actId="26606"/>
          <ac:spMkLst>
            <pc:docMk/>
            <pc:sldMk cId="1618835429" sldId="260"/>
            <ac:spMk id="25" creationId="{4E4490D0-3672-446A-AC12-B4830333BDDD}"/>
          </ac:spMkLst>
        </pc:spChg>
        <pc:spChg chg="add del">
          <ac:chgData name="Benedetto Padula" userId="78529694564f750d" providerId="LiveId" clId="{B0723781-AF2F-4A3F-8373-08907F6CC740}" dt="2024-03-10T12:12:37.246" v="488" actId="26606"/>
          <ac:spMkLst>
            <pc:docMk/>
            <pc:sldMk cId="1618835429" sldId="260"/>
            <ac:spMk id="26" creationId="{39CB82C2-DF65-4EC1-8280-F201D50F570B}"/>
          </ac:spMkLst>
        </pc:spChg>
        <pc:spChg chg="add del">
          <ac:chgData name="Benedetto Padula" userId="78529694564f750d" providerId="LiveId" clId="{B0723781-AF2F-4A3F-8373-08907F6CC740}" dt="2024-03-10T12:12:37.246" v="488" actId="26606"/>
          <ac:spMkLst>
            <pc:docMk/>
            <pc:sldMk cId="1618835429" sldId="260"/>
            <ac:spMk id="28" creationId="{FA4CD5CB-D209-4D70-8CA4-629731C59219}"/>
          </ac:spMkLst>
        </pc:spChg>
        <pc:spChg chg="add del">
          <ac:chgData name="Benedetto Padula" userId="78529694564f750d" providerId="LiveId" clId="{B0723781-AF2F-4A3F-8373-08907F6CC740}" dt="2024-03-10T12:12:37.246" v="488" actId="26606"/>
          <ac:spMkLst>
            <pc:docMk/>
            <pc:sldMk cId="1618835429" sldId="260"/>
            <ac:spMk id="30" creationId="{B4C27B90-DF2B-4D00-BA07-18ED774CD2F1}"/>
          </ac:spMkLst>
        </pc:spChg>
        <pc:spChg chg="add del">
          <ac:chgData name="Benedetto Padula" userId="78529694564f750d" providerId="LiveId" clId="{B0723781-AF2F-4A3F-8373-08907F6CC740}" dt="2024-03-10T12:12:44.322" v="492" actId="26606"/>
          <ac:spMkLst>
            <pc:docMk/>
            <pc:sldMk cId="1618835429" sldId="260"/>
            <ac:spMk id="32" creationId="{25C8D2C1-DA83-420D-9635-D52CE066B5DA}"/>
          </ac:spMkLst>
        </pc:spChg>
        <pc:spChg chg="add del">
          <ac:chgData name="Benedetto Padula" userId="78529694564f750d" providerId="LiveId" clId="{B0723781-AF2F-4A3F-8373-08907F6CC740}" dt="2024-03-10T12:12:44.322" v="492" actId="26606"/>
          <ac:spMkLst>
            <pc:docMk/>
            <pc:sldMk cId="1618835429" sldId="260"/>
            <ac:spMk id="33" creationId="{434F74C9-6A0B-409E-AD1C-45B58BE91BB8}"/>
          </ac:spMkLst>
        </pc:spChg>
        <pc:spChg chg="add del">
          <ac:chgData name="Benedetto Padula" userId="78529694564f750d" providerId="LiveId" clId="{B0723781-AF2F-4A3F-8373-08907F6CC740}" dt="2024-03-10T12:12:44.322" v="492" actId="26606"/>
          <ac:spMkLst>
            <pc:docMk/>
            <pc:sldMk cId="1618835429" sldId="260"/>
            <ac:spMk id="35" creationId="{90AA6468-80AC-4DDF-9CFB-C7A9507E203F}"/>
          </ac:spMkLst>
        </pc:spChg>
        <pc:spChg chg="add del">
          <ac:chgData name="Benedetto Padula" userId="78529694564f750d" providerId="LiveId" clId="{B0723781-AF2F-4A3F-8373-08907F6CC740}" dt="2024-03-10T12:12:44.322" v="492" actId="26606"/>
          <ac:spMkLst>
            <pc:docMk/>
            <pc:sldMk cId="1618835429" sldId="260"/>
            <ac:spMk id="36" creationId="{4AB900CC-5074-4746-A1A4-AF640455BD43}"/>
          </ac:spMkLst>
        </pc:spChg>
        <pc:graphicFrameChg chg="add mod">
          <ac:chgData name="Benedetto Padula" userId="78529694564f750d" providerId="LiveId" clId="{B0723781-AF2F-4A3F-8373-08907F6CC740}" dt="2024-03-10T12:11:52.688" v="468"/>
          <ac:graphicFrameMkLst>
            <pc:docMk/>
            <pc:sldMk cId="1618835429" sldId="260"/>
            <ac:graphicFrameMk id="8" creationId="{A5128D70-FD29-E71D-EDD7-B5767F0FB211}"/>
          </ac:graphicFrameMkLst>
        </pc:graphicFrameChg>
        <pc:graphicFrameChg chg="add mod">
          <ac:chgData name="Benedetto Padula" userId="78529694564f750d" providerId="LiveId" clId="{B0723781-AF2F-4A3F-8373-08907F6CC740}" dt="2024-03-10T12:13:07.516" v="499" actId="14100"/>
          <ac:graphicFrameMkLst>
            <pc:docMk/>
            <pc:sldMk cId="1618835429" sldId="260"/>
            <ac:graphicFrameMk id="17" creationId="{B8CE8E79-D5D3-D065-A130-81815F09E043}"/>
          </ac:graphicFrameMkLst>
        </pc:graphicFrameChg>
        <pc:picChg chg="add del">
          <ac:chgData name="Benedetto Padula" userId="78529694564f750d" providerId="LiveId" clId="{B0723781-AF2F-4A3F-8373-08907F6CC740}" dt="2024-03-10T12:12:57.570" v="496" actId="26606"/>
          <ac:picMkLst>
            <pc:docMk/>
            <pc:sldMk cId="1618835429" sldId="260"/>
            <ac:picMk id="9" creationId="{B166CF3E-CAC0-6F9D-5ED4-B5DECA1A9C68}"/>
          </ac:picMkLst>
        </pc:picChg>
        <pc:cxnChg chg="add del">
          <ac:chgData name="Benedetto Padula" userId="78529694564f750d" providerId="LiveId" clId="{B0723781-AF2F-4A3F-8373-08907F6CC740}" dt="2024-03-10T12:12:34.214" v="486" actId="26606"/>
          <ac:cxnSpMkLst>
            <pc:docMk/>
            <pc:sldMk cId="1618835429" sldId="260"/>
            <ac:cxnSpMk id="16" creationId="{F5486A9D-1265-4B57-91E6-68E666B978BC}"/>
          </ac:cxnSpMkLst>
        </pc:cxnChg>
        <pc:cxnChg chg="add del">
          <ac:chgData name="Benedetto Padula" userId="78529694564f750d" providerId="LiveId" clId="{B0723781-AF2F-4A3F-8373-08907F6CC740}" dt="2024-03-10T12:12:34.214" v="486" actId="26606"/>
          <ac:cxnSpMkLst>
            <pc:docMk/>
            <pc:sldMk cId="1618835429" sldId="260"/>
            <ac:cxnSpMk id="18" creationId="{4071767D-5FF7-4508-B8B7-BB60FF3AB250}"/>
          </ac:cxnSpMkLst>
        </pc:cxnChg>
        <pc:cxnChg chg="add del">
          <ac:chgData name="Benedetto Padula" userId="78529694564f750d" providerId="LiveId" clId="{B0723781-AF2F-4A3F-8373-08907F6CC740}" dt="2024-03-10T12:12:37.246" v="488" actId="26606"/>
          <ac:cxnSpMkLst>
            <pc:docMk/>
            <pc:sldMk cId="1618835429" sldId="260"/>
            <ac:cxnSpMk id="27" creationId="{7E1D4427-852B-4B37-8E76-0E9F1810BA2A}"/>
          </ac:cxnSpMkLst>
        </pc:cxnChg>
        <pc:cxnChg chg="add del">
          <ac:chgData name="Benedetto Padula" userId="78529694564f750d" providerId="LiveId" clId="{B0723781-AF2F-4A3F-8373-08907F6CC740}" dt="2024-03-10T12:12:37.246" v="488" actId="26606"/>
          <ac:cxnSpMkLst>
            <pc:docMk/>
            <pc:sldMk cId="1618835429" sldId="260"/>
            <ac:cxnSpMk id="29" creationId="{5C6A2BAE-B461-4B55-8E1F-0722ABDD1393}"/>
          </ac:cxnSpMkLst>
        </pc:cxnChg>
        <pc:cxnChg chg="add del">
          <ac:chgData name="Benedetto Padula" userId="78529694564f750d" providerId="LiveId" clId="{B0723781-AF2F-4A3F-8373-08907F6CC740}" dt="2024-03-10T12:12:44.322" v="492" actId="26606"/>
          <ac:cxnSpMkLst>
            <pc:docMk/>
            <pc:sldMk cId="1618835429" sldId="260"/>
            <ac:cxnSpMk id="34" creationId="{F5486A9D-1265-4B57-91E6-68E666B978BC}"/>
          </ac:cxnSpMkLst>
        </pc:cxnChg>
      </pc:sldChg>
      <pc:sldChg chg="modSp add mod">
        <pc:chgData name="Benedetto Padula" userId="78529694564f750d" providerId="LiveId" clId="{B0723781-AF2F-4A3F-8373-08907F6CC740}" dt="2024-03-10T12:17:16.884" v="568" actId="20577"/>
        <pc:sldMkLst>
          <pc:docMk/>
          <pc:sldMk cId="3681997527" sldId="261"/>
        </pc:sldMkLst>
        <pc:spChg chg="mod">
          <ac:chgData name="Benedetto Padula" userId="78529694564f750d" providerId="LiveId" clId="{B0723781-AF2F-4A3F-8373-08907F6CC740}" dt="2024-03-10T12:13:19.908" v="520" actId="20577"/>
          <ac:spMkLst>
            <pc:docMk/>
            <pc:sldMk cId="3681997527" sldId="261"/>
            <ac:spMk id="2" creationId="{CA06AF49-8CB8-3CA9-D1EE-BE33DFB59378}"/>
          </ac:spMkLst>
        </pc:spChg>
        <pc:graphicFrameChg chg="mod">
          <ac:chgData name="Benedetto Padula" userId="78529694564f750d" providerId="LiveId" clId="{B0723781-AF2F-4A3F-8373-08907F6CC740}" dt="2024-03-10T12:17:16.884" v="568" actId="20577"/>
          <ac:graphicFrameMkLst>
            <pc:docMk/>
            <pc:sldMk cId="3681997527" sldId="261"/>
            <ac:graphicFrameMk id="17" creationId="{B8CE8E79-D5D3-D065-A130-81815F09E043}"/>
          </ac:graphicFrameMkLst>
        </pc:graphicFrameChg>
      </pc:sldChg>
      <pc:sldChg chg="addSp delSp modSp add mod ord">
        <pc:chgData name="Benedetto Padula" userId="78529694564f750d" providerId="LiveId" clId="{B0723781-AF2F-4A3F-8373-08907F6CC740}" dt="2024-03-10T12:15:38.481" v="549" actId="27614"/>
        <pc:sldMkLst>
          <pc:docMk/>
          <pc:sldMk cId="2508191152" sldId="262"/>
        </pc:sldMkLst>
        <pc:spChg chg="del mod">
          <ac:chgData name="Benedetto Padula" userId="78529694564f750d" providerId="LiveId" clId="{B0723781-AF2F-4A3F-8373-08907F6CC740}" dt="2024-03-10T12:15:07.896" v="542" actId="478"/>
          <ac:spMkLst>
            <pc:docMk/>
            <pc:sldMk cId="2508191152" sldId="262"/>
            <ac:spMk id="2" creationId="{8C86DF90-1780-ABC9-4F7A-AF6C44918FA8}"/>
          </ac:spMkLst>
        </pc:spChg>
        <pc:spChg chg="del">
          <ac:chgData name="Benedetto Padula" userId="78529694564f750d" providerId="LiveId" clId="{B0723781-AF2F-4A3F-8373-08907F6CC740}" dt="2024-03-10T12:15:09.965" v="543" actId="478"/>
          <ac:spMkLst>
            <pc:docMk/>
            <pc:sldMk cId="2508191152" sldId="262"/>
            <ac:spMk id="3" creationId="{E1494836-C75D-60D5-30E2-298BF1C9A862}"/>
          </ac:spMkLst>
        </pc:spChg>
        <pc:spChg chg="add del mod">
          <ac:chgData name="Benedetto Padula" userId="78529694564f750d" providerId="LiveId" clId="{B0723781-AF2F-4A3F-8373-08907F6CC740}" dt="2024-03-10T12:15:11.814" v="544"/>
          <ac:spMkLst>
            <pc:docMk/>
            <pc:sldMk cId="2508191152" sldId="262"/>
            <ac:spMk id="5" creationId="{84E66CAA-7E8C-74D1-DEF2-E9D4F76195A5}"/>
          </ac:spMkLst>
        </pc:spChg>
        <pc:spChg chg="add mod">
          <ac:chgData name="Benedetto Padula" userId="78529694564f750d" providerId="LiveId" clId="{B0723781-AF2F-4A3F-8373-08907F6CC740}" dt="2024-03-10T12:15:24.274" v="546" actId="26606"/>
          <ac:spMkLst>
            <pc:docMk/>
            <pc:sldMk cId="2508191152" sldId="262"/>
            <ac:spMk id="8" creationId="{145DB260-18BF-915E-A4B6-C6B623DA4D3F}"/>
          </ac:spMkLst>
        </pc:spChg>
        <pc:spChg chg="add mod ord">
          <ac:chgData name="Benedetto Padula" userId="78529694564f750d" providerId="LiveId" clId="{B0723781-AF2F-4A3F-8373-08907F6CC740}" dt="2024-03-10T12:15:27.857" v="548" actId="26606"/>
          <ac:spMkLst>
            <pc:docMk/>
            <pc:sldMk cId="2508191152" sldId="262"/>
            <ac:spMk id="9" creationId="{94A47348-529D-95AF-7E09-8A7F30DBC9EB}"/>
          </ac:spMkLst>
        </pc:spChg>
        <pc:spChg chg="del">
          <ac:chgData name="Benedetto Padula" userId="78529694564f750d" providerId="LiveId" clId="{B0723781-AF2F-4A3F-8373-08907F6CC740}" dt="2024-03-10T12:15:24.274" v="546" actId="26606"/>
          <ac:spMkLst>
            <pc:docMk/>
            <pc:sldMk cId="2508191152" sldId="262"/>
            <ac:spMk id="42" creationId="{52ABB703-2B0E-4C3B-B4A2-F3973548E561}"/>
          </ac:spMkLst>
        </pc:spChg>
        <pc:spChg chg="del">
          <ac:chgData name="Benedetto Padula" userId="78529694564f750d" providerId="LiveId" clId="{B0723781-AF2F-4A3F-8373-08907F6CC740}" dt="2024-03-10T12:15:24.274" v="546" actId="26606"/>
          <ac:spMkLst>
            <pc:docMk/>
            <pc:sldMk cId="2508191152" sldId="262"/>
            <ac:spMk id="44" creationId="{E95DA498-D9A2-4DA9-B9DA-B3776E08CF7E}"/>
          </ac:spMkLst>
        </pc:spChg>
        <pc:spChg chg="del">
          <ac:chgData name="Benedetto Padula" userId="78529694564f750d" providerId="LiveId" clId="{B0723781-AF2F-4A3F-8373-08907F6CC740}" dt="2024-03-10T12:15:24.274" v="546" actId="26606"/>
          <ac:spMkLst>
            <pc:docMk/>
            <pc:sldMk cId="2508191152" sldId="262"/>
            <ac:spMk id="45" creationId="{82A73093-4B9D-420D-B17E-52293703A1D4}"/>
          </ac:spMkLst>
        </pc:spChg>
        <pc:spChg chg="add del">
          <ac:chgData name="Benedetto Padula" userId="78529694564f750d" providerId="LiveId" clId="{B0723781-AF2F-4A3F-8373-08907F6CC740}" dt="2024-03-10T12:15:27.857" v="548" actId="26606"/>
          <ac:spMkLst>
            <pc:docMk/>
            <pc:sldMk cId="2508191152" sldId="262"/>
            <ac:spMk id="50" creationId="{52ABB703-2B0E-4C3B-B4A2-F3973548E561}"/>
          </ac:spMkLst>
        </pc:spChg>
        <pc:spChg chg="add del">
          <ac:chgData name="Benedetto Padula" userId="78529694564f750d" providerId="LiveId" clId="{B0723781-AF2F-4A3F-8373-08907F6CC740}" dt="2024-03-10T12:15:27.857" v="548" actId="26606"/>
          <ac:spMkLst>
            <pc:docMk/>
            <pc:sldMk cId="2508191152" sldId="262"/>
            <ac:spMk id="54" creationId="{E95DA498-D9A2-4DA9-B9DA-B3776E08CF7E}"/>
          </ac:spMkLst>
        </pc:spChg>
        <pc:spChg chg="add del">
          <ac:chgData name="Benedetto Padula" userId="78529694564f750d" providerId="LiveId" clId="{B0723781-AF2F-4A3F-8373-08907F6CC740}" dt="2024-03-10T12:15:27.857" v="548" actId="26606"/>
          <ac:spMkLst>
            <pc:docMk/>
            <pc:sldMk cId="2508191152" sldId="262"/>
            <ac:spMk id="56" creationId="{82A73093-4B9D-420D-B17E-52293703A1D4}"/>
          </ac:spMkLst>
        </pc:spChg>
        <pc:spChg chg="add">
          <ac:chgData name="Benedetto Padula" userId="78529694564f750d" providerId="LiveId" clId="{B0723781-AF2F-4A3F-8373-08907F6CC740}" dt="2024-03-10T12:15:27.857" v="548" actId="26606"/>
          <ac:spMkLst>
            <pc:docMk/>
            <pc:sldMk cId="2508191152" sldId="262"/>
            <ac:spMk id="61" creationId="{52ABB703-2B0E-4C3B-B4A2-F3973548E561}"/>
          </ac:spMkLst>
        </pc:spChg>
        <pc:spChg chg="add">
          <ac:chgData name="Benedetto Padula" userId="78529694564f750d" providerId="LiveId" clId="{B0723781-AF2F-4A3F-8373-08907F6CC740}" dt="2024-03-10T12:15:27.857" v="548" actId="26606"/>
          <ac:spMkLst>
            <pc:docMk/>
            <pc:sldMk cId="2508191152" sldId="262"/>
            <ac:spMk id="65" creationId="{E95DA498-D9A2-4DA9-B9DA-B3776E08CF7E}"/>
          </ac:spMkLst>
        </pc:spChg>
        <pc:spChg chg="add">
          <ac:chgData name="Benedetto Padula" userId="78529694564f750d" providerId="LiveId" clId="{B0723781-AF2F-4A3F-8373-08907F6CC740}" dt="2024-03-10T12:15:27.857" v="548" actId="26606"/>
          <ac:spMkLst>
            <pc:docMk/>
            <pc:sldMk cId="2508191152" sldId="262"/>
            <ac:spMk id="67" creationId="{82A73093-4B9D-420D-B17E-52293703A1D4}"/>
          </ac:spMkLst>
        </pc:spChg>
        <pc:picChg chg="mod">
          <ac:chgData name="Benedetto Padula" userId="78529694564f750d" providerId="LiveId" clId="{B0723781-AF2F-4A3F-8373-08907F6CC740}" dt="2024-03-10T12:15:38.481" v="549" actId="27614"/>
          <ac:picMkLst>
            <pc:docMk/>
            <pc:sldMk cId="2508191152" sldId="262"/>
            <ac:picMk id="6" creationId="{F1EDF6AA-30F4-6C18-2B96-2B0BB56DF923}"/>
          </ac:picMkLst>
        </pc:picChg>
        <pc:cxnChg chg="del">
          <ac:chgData name="Benedetto Padula" userId="78529694564f750d" providerId="LiveId" clId="{B0723781-AF2F-4A3F-8373-08907F6CC740}" dt="2024-03-10T12:15:24.274" v="546" actId="26606"/>
          <ac:cxnSpMkLst>
            <pc:docMk/>
            <pc:sldMk cId="2508191152" sldId="262"/>
            <ac:cxnSpMk id="43" creationId="{9C21570E-E159-49A6-9891-FA397B7A92D3}"/>
          </ac:cxnSpMkLst>
        </pc:cxnChg>
        <pc:cxnChg chg="add del">
          <ac:chgData name="Benedetto Padula" userId="78529694564f750d" providerId="LiveId" clId="{B0723781-AF2F-4A3F-8373-08907F6CC740}" dt="2024-03-10T12:15:27.857" v="548" actId="26606"/>
          <ac:cxnSpMkLst>
            <pc:docMk/>
            <pc:sldMk cId="2508191152" sldId="262"/>
            <ac:cxnSpMk id="52" creationId="{9C21570E-E159-49A6-9891-FA397B7A92D3}"/>
          </ac:cxnSpMkLst>
        </pc:cxnChg>
        <pc:cxnChg chg="add">
          <ac:chgData name="Benedetto Padula" userId="78529694564f750d" providerId="LiveId" clId="{B0723781-AF2F-4A3F-8373-08907F6CC740}" dt="2024-03-10T12:15:27.857" v="548" actId="26606"/>
          <ac:cxnSpMkLst>
            <pc:docMk/>
            <pc:sldMk cId="2508191152" sldId="262"/>
            <ac:cxnSpMk id="63" creationId="{9C21570E-E159-49A6-9891-FA397B7A92D3}"/>
          </ac:cxnSpMkLst>
        </pc:cxnChg>
      </pc:sldChg>
      <pc:sldChg chg="addSp delSp modSp new mod setBg">
        <pc:chgData name="Benedetto Padula" userId="78529694564f750d" providerId="LiveId" clId="{B0723781-AF2F-4A3F-8373-08907F6CC740}" dt="2024-03-10T12:32:12.545" v="615" actId="113"/>
        <pc:sldMkLst>
          <pc:docMk/>
          <pc:sldMk cId="2628560065" sldId="263"/>
        </pc:sldMkLst>
        <pc:spChg chg="mod">
          <ac:chgData name="Benedetto Padula" userId="78529694564f750d" providerId="LiveId" clId="{B0723781-AF2F-4A3F-8373-08907F6CC740}" dt="2024-03-10T12:31:39.209" v="607" actId="26606"/>
          <ac:spMkLst>
            <pc:docMk/>
            <pc:sldMk cId="2628560065" sldId="263"/>
            <ac:spMk id="2" creationId="{7D805562-9236-25A3-B833-E4071D5F8A83}"/>
          </ac:spMkLst>
        </pc:spChg>
        <pc:spChg chg="add del mod">
          <ac:chgData name="Benedetto Padula" userId="78529694564f750d" providerId="LiveId" clId="{B0723781-AF2F-4A3F-8373-08907F6CC740}" dt="2024-03-10T12:31:52.645" v="613" actId="26606"/>
          <ac:spMkLst>
            <pc:docMk/>
            <pc:sldMk cId="2628560065" sldId="263"/>
            <ac:spMk id="3" creationId="{D7BD5782-9633-0024-EF22-975D20505A97}"/>
          </ac:spMkLst>
        </pc:spChg>
        <pc:spChg chg="add del">
          <ac:chgData name="Benedetto Padula" userId="78529694564f750d" providerId="LiveId" clId="{B0723781-AF2F-4A3F-8373-08907F6CC740}" dt="2024-03-10T12:31:29.664" v="601" actId="26606"/>
          <ac:spMkLst>
            <pc:docMk/>
            <pc:sldMk cId="2628560065" sldId="263"/>
            <ac:spMk id="8" creationId="{C843AFC8-D8D0-4784-B08C-6324FA88E6DD}"/>
          </ac:spMkLst>
        </pc:spChg>
        <pc:spChg chg="add del">
          <ac:chgData name="Benedetto Padula" userId="78529694564f750d" providerId="LiveId" clId="{B0723781-AF2F-4A3F-8373-08907F6CC740}" dt="2024-03-10T12:31:28.408" v="599" actId="26606"/>
          <ac:spMkLst>
            <pc:docMk/>
            <pc:sldMk cId="2628560065" sldId="263"/>
            <ac:spMk id="9" creationId="{990D0034-F768-41E7-85D4-F38C4DE85770}"/>
          </ac:spMkLst>
        </pc:spChg>
        <pc:spChg chg="add del">
          <ac:chgData name="Benedetto Padula" userId="78529694564f750d" providerId="LiveId" clId="{B0723781-AF2F-4A3F-8373-08907F6CC740}" dt="2024-03-10T12:31:29.664" v="601" actId="26606"/>
          <ac:spMkLst>
            <pc:docMk/>
            <pc:sldMk cId="2628560065" sldId="263"/>
            <ac:spMk id="10" creationId="{854B1A56-8AFB-4D4F-8D98-1E832D6FFE67}"/>
          </ac:spMkLst>
        </pc:spChg>
        <pc:spChg chg="add del">
          <ac:chgData name="Benedetto Padula" userId="78529694564f750d" providerId="LiveId" clId="{B0723781-AF2F-4A3F-8373-08907F6CC740}" dt="2024-03-10T12:31:28.408" v="599" actId="26606"/>
          <ac:spMkLst>
            <pc:docMk/>
            <pc:sldMk cId="2628560065" sldId="263"/>
            <ac:spMk id="11" creationId="{C4F7E42D-8B5A-4FC8-81CD-9E60171F7FA8}"/>
          </ac:spMkLst>
        </pc:spChg>
        <pc:spChg chg="add del">
          <ac:chgData name="Benedetto Padula" userId="78529694564f750d" providerId="LiveId" clId="{B0723781-AF2F-4A3F-8373-08907F6CC740}" dt="2024-03-10T12:31:29.664" v="601" actId="26606"/>
          <ac:spMkLst>
            <pc:docMk/>
            <pc:sldMk cId="2628560065" sldId="263"/>
            <ac:spMk id="12" creationId="{F8E828FC-05B4-4BA4-92D3-3DF79D42D88E}"/>
          </ac:spMkLst>
        </pc:spChg>
        <pc:spChg chg="add del">
          <ac:chgData name="Benedetto Padula" userId="78529694564f750d" providerId="LiveId" clId="{B0723781-AF2F-4A3F-8373-08907F6CC740}" dt="2024-03-10T12:31:28.408" v="599" actId="26606"/>
          <ac:spMkLst>
            <pc:docMk/>
            <pc:sldMk cId="2628560065" sldId="263"/>
            <ac:spMk id="13" creationId="{8C04651D-B9F4-4935-A02D-364153FBDF54}"/>
          </ac:spMkLst>
        </pc:spChg>
        <pc:spChg chg="add del">
          <ac:chgData name="Benedetto Padula" userId="78529694564f750d" providerId="LiveId" clId="{B0723781-AF2F-4A3F-8373-08907F6CC740}" dt="2024-03-10T12:31:30.990" v="603" actId="26606"/>
          <ac:spMkLst>
            <pc:docMk/>
            <pc:sldMk cId="2628560065" sldId="263"/>
            <ac:spMk id="14" creationId="{3741B58E-3B65-4A01-A276-975AB2CF8A08}"/>
          </ac:spMkLst>
        </pc:spChg>
        <pc:spChg chg="add del">
          <ac:chgData name="Benedetto Padula" userId="78529694564f750d" providerId="LiveId" clId="{B0723781-AF2F-4A3F-8373-08907F6CC740}" dt="2024-03-10T12:31:30.990" v="603" actId="26606"/>
          <ac:spMkLst>
            <pc:docMk/>
            <pc:sldMk cId="2628560065" sldId="263"/>
            <ac:spMk id="15" creationId="{7AAC67C3-831B-4AB1-A259-DFB839CAFAFC}"/>
          </ac:spMkLst>
        </pc:spChg>
        <pc:spChg chg="add del">
          <ac:chgData name="Benedetto Padula" userId="78529694564f750d" providerId="LiveId" clId="{B0723781-AF2F-4A3F-8373-08907F6CC740}" dt="2024-03-10T12:31:30.990" v="603" actId="26606"/>
          <ac:spMkLst>
            <pc:docMk/>
            <pc:sldMk cId="2628560065" sldId="263"/>
            <ac:spMk id="16" creationId="{054B3F04-9EAC-45C0-B3CE-0387EEA10A0C}"/>
          </ac:spMkLst>
        </pc:spChg>
        <pc:spChg chg="add del">
          <ac:chgData name="Benedetto Padula" userId="78529694564f750d" providerId="LiveId" clId="{B0723781-AF2F-4A3F-8373-08907F6CC740}" dt="2024-03-10T12:31:39.209" v="607" actId="26606"/>
          <ac:spMkLst>
            <pc:docMk/>
            <pc:sldMk cId="2628560065" sldId="263"/>
            <ac:spMk id="18" creationId="{3558DB37-9FEE-48A2-8578-ED0401573943}"/>
          </ac:spMkLst>
        </pc:spChg>
        <pc:spChg chg="add del">
          <ac:chgData name="Benedetto Padula" userId="78529694564f750d" providerId="LiveId" clId="{B0723781-AF2F-4A3F-8373-08907F6CC740}" dt="2024-03-10T12:31:39.209" v="607" actId="26606"/>
          <ac:spMkLst>
            <pc:docMk/>
            <pc:sldMk cId="2628560065" sldId="263"/>
            <ac:spMk id="19" creationId="{5F7FCCA6-00E2-4F74-A105-0D769872F243}"/>
          </ac:spMkLst>
        </pc:spChg>
        <pc:spChg chg="add del">
          <ac:chgData name="Benedetto Padula" userId="78529694564f750d" providerId="LiveId" clId="{B0723781-AF2F-4A3F-8373-08907F6CC740}" dt="2024-03-10T12:31:39.209" v="607" actId="26606"/>
          <ac:spMkLst>
            <pc:docMk/>
            <pc:sldMk cId="2628560065" sldId="263"/>
            <ac:spMk id="20" creationId="{5E1ED12F-9F06-4B37-87B7-F98F52937F86}"/>
          </ac:spMkLst>
        </pc:spChg>
        <pc:graphicFrameChg chg="add mod">
          <ac:chgData name="Benedetto Padula" userId="78529694564f750d" providerId="LiveId" clId="{B0723781-AF2F-4A3F-8373-08907F6CC740}" dt="2024-03-10T12:31:15.445" v="592"/>
          <ac:graphicFrameMkLst>
            <pc:docMk/>
            <pc:sldMk cId="2628560065" sldId="263"/>
            <ac:graphicFrameMk id="4" creationId="{2AF8C945-84AA-97B7-464C-007A3C7E615F}"/>
          </ac:graphicFrameMkLst>
        </pc:graphicFrameChg>
        <pc:graphicFrameChg chg="add del">
          <ac:chgData name="Benedetto Padula" userId="78529694564f750d" providerId="LiveId" clId="{B0723781-AF2F-4A3F-8373-08907F6CC740}" dt="2024-03-10T12:31:50.507" v="610" actId="26606"/>
          <ac:graphicFrameMkLst>
            <pc:docMk/>
            <pc:sldMk cId="2628560065" sldId="263"/>
            <ac:graphicFrameMk id="6" creationId="{F3A74668-7128-161D-508F-D32E828BAB2C}"/>
          </ac:graphicFrameMkLst>
        </pc:graphicFrameChg>
        <pc:graphicFrameChg chg="add del">
          <ac:chgData name="Benedetto Padula" userId="78529694564f750d" providerId="LiveId" clId="{B0723781-AF2F-4A3F-8373-08907F6CC740}" dt="2024-03-10T12:31:52.626" v="612" actId="26606"/>
          <ac:graphicFrameMkLst>
            <pc:docMk/>
            <pc:sldMk cId="2628560065" sldId="263"/>
            <ac:graphicFrameMk id="17" creationId="{B5B506F5-C881-5E8A-8D6B-AA19A99464FA}"/>
          </ac:graphicFrameMkLst>
        </pc:graphicFrameChg>
        <pc:graphicFrameChg chg="add mod">
          <ac:chgData name="Benedetto Padula" userId="78529694564f750d" providerId="LiveId" clId="{B0723781-AF2F-4A3F-8373-08907F6CC740}" dt="2024-03-10T12:32:12.545" v="615" actId="113"/>
          <ac:graphicFrameMkLst>
            <pc:docMk/>
            <pc:sldMk cId="2628560065" sldId="263"/>
            <ac:graphicFrameMk id="21" creationId="{B56101FF-85B8-E4D5-0DFF-AAF283CACA84}"/>
          </ac:graphicFrameMkLst>
        </pc:graphicFrameChg>
        <pc:picChg chg="add del">
          <ac:chgData name="Benedetto Padula" userId="78529694564f750d" providerId="LiveId" clId="{B0723781-AF2F-4A3F-8373-08907F6CC740}" dt="2024-03-10T12:31:28.408" v="599" actId="26606"/>
          <ac:picMkLst>
            <pc:docMk/>
            <pc:sldMk cId="2628560065" sldId="263"/>
            <ac:picMk id="5" creationId="{2C5456FF-085D-E666-0C96-5AED3F004BE8}"/>
          </ac:picMkLst>
        </pc:picChg>
      </pc:sldChg>
      <pc:sldChg chg="addSp delSp modSp new mod setBg">
        <pc:chgData name="Benedetto Padula" userId="78529694564f750d" providerId="LiveId" clId="{B0723781-AF2F-4A3F-8373-08907F6CC740}" dt="2024-03-10T13:21:22.553" v="1160" actId="478"/>
        <pc:sldMkLst>
          <pc:docMk/>
          <pc:sldMk cId="3595926623" sldId="264"/>
        </pc:sldMkLst>
        <pc:spChg chg="mod">
          <ac:chgData name="Benedetto Padula" userId="78529694564f750d" providerId="LiveId" clId="{B0723781-AF2F-4A3F-8373-08907F6CC740}" dt="2024-03-10T12:34:17.400" v="730" actId="26606"/>
          <ac:spMkLst>
            <pc:docMk/>
            <pc:sldMk cId="3595926623" sldId="264"/>
            <ac:spMk id="2" creationId="{C9FDE441-A637-68DC-5925-8211E91A136C}"/>
          </ac:spMkLst>
        </pc:spChg>
        <pc:spChg chg="add del mod">
          <ac:chgData name="Benedetto Padula" userId="78529694564f750d" providerId="LiveId" clId="{B0723781-AF2F-4A3F-8373-08907F6CC740}" dt="2024-03-10T12:34:17.400" v="730" actId="26606"/>
          <ac:spMkLst>
            <pc:docMk/>
            <pc:sldMk cId="3595926623" sldId="264"/>
            <ac:spMk id="3" creationId="{8541DA8B-38A5-BAD7-BC5F-F5351C3CA621}"/>
          </ac:spMkLst>
        </pc:spChg>
        <pc:spChg chg="add del mod">
          <ac:chgData name="Benedetto Padula" userId="78529694564f750d" providerId="LiveId" clId="{B0723781-AF2F-4A3F-8373-08907F6CC740}" dt="2024-03-10T13:21:22.553" v="1160" actId="478"/>
          <ac:spMkLst>
            <pc:docMk/>
            <pc:sldMk cId="3595926623" sldId="264"/>
            <ac:spMk id="4" creationId="{5D7CD0F2-D270-4AE9-0456-400C29DCD672}"/>
          </ac:spMkLst>
        </pc:spChg>
        <pc:spChg chg="add del">
          <ac:chgData name="Benedetto Padula" userId="78529694564f750d" providerId="LiveId" clId="{B0723781-AF2F-4A3F-8373-08907F6CC740}" dt="2024-03-10T12:34:15.764" v="725" actId="26606"/>
          <ac:spMkLst>
            <pc:docMk/>
            <pc:sldMk cId="3595926623" sldId="264"/>
            <ac:spMk id="9" creationId="{311973C2-EB8B-452A-A698-4A252FD3AE28}"/>
          </ac:spMkLst>
        </pc:spChg>
        <pc:spChg chg="add">
          <ac:chgData name="Benedetto Padula" userId="78529694564f750d" providerId="LiveId" clId="{B0723781-AF2F-4A3F-8373-08907F6CC740}" dt="2024-03-10T12:34:17.400" v="730" actId="26606"/>
          <ac:spMkLst>
            <pc:docMk/>
            <pc:sldMk cId="3595926623" sldId="264"/>
            <ac:spMk id="10" creationId="{C33BF9DD-8A45-4EEE-B231-0A14D322E5F9}"/>
          </ac:spMkLst>
        </pc:spChg>
        <pc:spChg chg="add del">
          <ac:chgData name="Benedetto Padula" userId="78529694564f750d" providerId="LiveId" clId="{B0723781-AF2F-4A3F-8373-08907F6CC740}" dt="2024-03-10T12:34:15.764" v="725" actId="26606"/>
          <ac:spMkLst>
            <pc:docMk/>
            <pc:sldMk cId="3595926623" sldId="264"/>
            <ac:spMk id="11" creationId="{10162E77-11AD-44A7-84EC-40C59EEFBD2E}"/>
          </ac:spMkLst>
        </pc:spChg>
        <pc:spChg chg="add">
          <ac:chgData name="Benedetto Padula" userId="78529694564f750d" providerId="LiveId" clId="{B0723781-AF2F-4A3F-8373-08907F6CC740}" dt="2024-03-10T12:34:17.400" v="730" actId="26606"/>
          <ac:spMkLst>
            <pc:docMk/>
            <pc:sldMk cId="3595926623" sldId="264"/>
            <ac:spMk id="14" creationId="{D5FBCAC9-BD8B-4F3B-AD74-EF37D4211349}"/>
          </ac:spMkLst>
        </pc:spChg>
        <pc:spChg chg="add">
          <ac:chgData name="Benedetto Padula" userId="78529694564f750d" providerId="LiveId" clId="{B0723781-AF2F-4A3F-8373-08907F6CC740}" dt="2024-03-10T12:34:17.400" v="730" actId="26606"/>
          <ac:spMkLst>
            <pc:docMk/>
            <pc:sldMk cId="3595926623" sldId="264"/>
            <ac:spMk id="16" creationId="{9556C5A8-AD7E-4CE7-87BE-9EA3B5E1786F}"/>
          </ac:spMkLst>
        </pc:spChg>
        <pc:spChg chg="add mod">
          <ac:chgData name="Benedetto Padula" userId="78529694564f750d" providerId="LiveId" clId="{B0723781-AF2F-4A3F-8373-08907F6CC740}" dt="2024-03-10T12:34:37.468" v="758" actId="20577"/>
          <ac:spMkLst>
            <pc:docMk/>
            <pc:sldMk cId="3595926623" sldId="264"/>
            <ac:spMk id="19" creationId="{8541DA8B-38A5-BAD7-BC5F-F5351C3CA621}"/>
          </ac:spMkLst>
        </pc:spChg>
        <pc:graphicFrameChg chg="add del">
          <ac:chgData name="Benedetto Padula" userId="78529694564f750d" providerId="LiveId" clId="{B0723781-AF2F-4A3F-8373-08907F6CC740}" dt="2024-03-10T12:34:16.867" v="727" actId="26606"/>
          <ac:graphicFrameMkLst>
            <pc:docMk/>
            <pc:sldMk cId="3595926623" sldId="264"/>
            <ac:graphicFrameMk id="15" creationId="{24AB8235-0677-1EBF-6327-A0A9A7838843}"/>
          </ac:graphicFrameMkLst>
        </pc:graphicFrameChg>
        <pc:graphicFrameChg chg="add del">
          <ac:chgData name="Benedetto Padula" userId="78529694564f750d" providerId="LiveId" clId="{B0723781-AF2F-4A3F-8373-08907F6CC740}" dt="2024-03-10T12:34:17.391" v="729" actId="26606"/>
          <ac:graphicFrameMkLst>
            <pc:docMk/>
            <pc:sldMk cId="3595926623" sldId="264"/>
            <ac:graphicFrameMk id="17" creationId="{03E5A850-A29C-2FFE-7225-468F0CA1F87C}"/>
          </ac:graphicFrameMkLst>
        </pc:graphicFrameChg>
        <pc:picChg chg="add del">
          <ac:chgData name="Benedetto Padula" userId="78529694564f750d" providerId="LiveId" clId="{B0723781-AF2F-4A3F-8373-08907F6CC740}" dt="2024-03-10T12:34:15.764" v="725" actId="26606"/>
          <ac:picMkLst>
            <pc:docMk/>
            <pc:sldMk cId="3595926623" sldId="264"/>
            <ac:picMk id="5" creationId="{D0351478-E5BF-0B98-02D3-14743B0C2684}"/>
          </ac:picMkLst>
        </pc:picChg>
        <pc:picChg chg="add">
          <ac:chgData name="Benedetto Padula" userId="78529694564f750d" providerId="LiveId" clId="{B0723781-AF2F-4A3F-8373-08907F6CC740}" dt="2024-03-10T12:34:17.400" v="730" actId="26606"/>
          <ac:picMkLst>
            <pc:docMk/>
            <pc:sldMk cId="3595926623" sldId="264"/>
            <ac:picMk id="7" creationId="{7DCB063C-C5B8-D2CC-E6FE-778B695EC9CC}"/>
          </ac:picMkLst>
        </pc:picChg>
        <pc:cxnChg chg="add">
          <ac:chgData name="Benedetto Padula" userId="78529694564f750d" providerId="LiveId" clId="{B0723781-AF2F-4A3F-8373-08907F6CC740}" dt="2024-03-10T12:34:17.400" v="730" actId="26606"/>
          <ac:cxnSpMkLst>
            <pc:docMk/>
            <pc:sldMk cId="3595926623" sldId="264"/>
            <ac:cxnSpMk id="12" creationId="{9020DCC9-F851-4562-BB20-1AB3C51BFD08}"/>
          </ac:cxnSpMkLst>
        </pc:cxnChg>
        <pc:cxnChg chg="add del">
          <ac:chgData name="Benedetto Padula" userId="78529694564f750d" providerId="LiveId" clId="{B0723781-AF2F-4A3F-8373-08907F6CC740}" dt="2024-03-10T12:34:15.764" v="725" actId="26606"/>
          <ac:cxnSpMkLst>
            <pc:docMk/>
            <pc:sldMk cId="3595926623" sldId="264"/>
            <ac:cxnSpMk id="13" creationId="{5AB158E9-1B40-4CD6-95F0-95CA11DF7B7A}"/>
          </ac:cxnSpMkLst>
        </pc:cxnChg>
      </pc:sldChg>
      <pc:sldChg chg="addSp delSp modSp new mod ord setBg">
        <pc:chgData name="Benedetto Padula" userId="78529694564f750d" providerId="LiveId" clId="{B0723781-AF2F-4A3F-8373-08907F6CC740}" dt="2024-03-10T12:50:10.168" v="800" actId="20577"/>
        <pc:sldMkLst>
          <pc:docMk/>
          <pc:sldMk cId="998526084" sldId="265"/>
        </pc:sldMkLst>
        <pc:spChg chg="mod">
          <ac:chgData name="Benedetto Padula" userId="78529694564f750d" providerId="LiveId" clId="{B0723781-AF2F-4A3F-8373-08907F6CC740}" dt="2024-03-10T12:49:38.825" v="791" actId="26606"/>
          <ac:spMkLst>
            <pc:docMk/>
            <pc:sldMk cId="998526084" sldId="265"/>
            <ac:spMk id="2" creationId="{34E8F88F-58C6-AE87-B022-272A55DAEA4B}"/>
          </ac:spMkLst>
        </pc:spChg>
        <pc:spChg chg="add del mod">
          <ac:chgData name="Benedetto Padula" userId="78529694564f750d" providerId="LiveId" clId="{B0723781-AF2F-4A3F-8373-08907F6CC740}" dt="2024-03-10T12:49:10.432" v="784" actId="26606"/>
          <ac:spMkLst>
            <pc:docMk/>
            <pc:sldMk cId="998526084" sldId="265"/>
            <ac:spMk id="3" creationId="{38AA913B-4FB8-F95D-4C0D-118CC616A31B}"/>
          </ac:spMkLst>
        </pc:spChg>
        <pc:spChg chg="add del">
          <ac:chgData name="Benedetto Padula" userId="78529694564f750d" providerId="LiveId" clId="{B0723781-AF2F-4A3F-8373-08907F6CC740}" dt="2024-03-10T12:49:38.825" v="791" actId="26606"/>
          <ac:spMkLst>
            <pc:docMk/>
            <pc:sldMk cId="998526084" sldId="265"/>
            <ac:spMk id="10" creationId="{A6B16355-27FB-445B-B646-02AB73637459}"/>
          </ac:spMkLst>
        </pc:spChg>
        <pc:spChg chg="add del">
          <ac:chgData name="Benedetto Padula" userId="78529694564f750d" providerId="LiveId" clId="{B0723781-AF2F-4A3F-8373-08907F6CC740}" dt="2024-03-10T12:49:38.825" v="791" actId="26606"/>
          <ac:spMkLst>
            <pc:docMk/>
            <pc:sldMk cId="998526084" sldId="265"/>
            <ac:spMk id="14" creationId="{6B3BF2E5-C3AB-441F-A430-491119C56D26}"/>
          </ac:spMkLst>
        </pc:spChg>
        <pc:spChg chg="add del">
          <ac:chgData name="Benedetto Padula" userId="78529694564f750d" providerId="LiveId" clId="{B0723781-AF2F-4A3F-8373-08907F6CC740}" dt="2024-03-10T12:49:38.825" v="791" actId="26606"/>
          <ac:spMkLst>
            <pc:docMk/>
            <pc:sldMk cId="998526084" sldId="265"/>
            <ac:spMk id="16" creationId="{DD07C90B-B81A-473B-8919-CA924E61FFCF}"/>
          </ac:spMkLst>
        </pc:spChg>
        <pc:graphicFrameChg chg="add mod">
          <ac:chgData name="Benedetto Padula" userId="78529694564f750d" providerId="LiveId" clId="{B0723781-AF2F-4A3F-8373-08907F6CC740}" dt="2024-03-10T12:49:00.508" v="780"/>
          <ac:graphicFrameMkLst>
            <pc:docMk/>
            <pc:sldMk cId="998526084" sldId="265"/>
            <ac:graphicFrameMk id="4" creationId="{A43FF565-1164-5DE4-03DD-D01282637E2F}"/>
          </ac:graphicFrameMkLst>
        </pc:graphicFrameChg>
        <pc:graphicFrameChg chg="add mod modGraphic">
          <ac:chgData name="Benedetto Padula" userId="78529694564f750d" providerId="LiveId" clId="{B0723781-AF2F-4A3F-8373-08907F6CC740}" dt="2024-03-10T12:50:10.168" v="800" actId="20577"/>
          <ac:graphicFrameMkLst>
            <pc:docMk/>
            <pc:sldMk cId="998526084" sldId="265"/>
            <ac:graphicFrameMk id="5" creationId="{CAA133FD-5DF6-7F17-23E3-4A490091F157}"/>
          </ac:graphicFrameMkLst>
        </pc:graphicFrameChg>
        <pc:cxnChg chg="add del">
          <ac:chgData name="Benedetto Padula" userId="78529694564f750d" providerId="LiveId" clId="{B0723781-AF2F-4A3F-8373-08907F6CC740}" dt="2024-03-10T12:49:38.825" v="791" actId="26606"/>
          <ac:cxnSpMkLst>
            <pc:docMk/>
            <pc:sldMk cId="998526084" sldId="265"/>
            <ac:cxnSpMk id="12" creationId="{06DA680F-F6AC-453E-A8BF-C5BDED2851DE}"/>
          </ac:cxnSpMkLst>
        </pc:cxnChg>
      </pc:sldChg>
      <pc:sldChg chg="addSp delSp modSp new mod setBg">
        <pc:chgData name="Benedetto Padula" userId="78529694564f750d" providerId="LiveId" clId="{B0723781-AF2F-4A3F-8373-08907F6CC740}" dt="2024-03-10T12:51:18.638" v="856" actId="26606"/>
        <pc:sldMkLst>
          <pc:docMk/>
          <pc:sldMk cId="594881952" sldId="266"/>
        </pc:sldMkLst>
        <pc:spChg chg="mod">
          <ac:chgData name="Benedetto Padula" userId="78529694564f750d" providerId="LiveId" clId="{B0723781-AF2F-4A3F-8373-08907F6CC740}" dt="2024-03-10T12:51:18.638" v="856" actId="26606"/>
          <ac:spMkLst>
            <pc:docMk/>
            <pc:sldMk cId="594881952" sldId="266"/>
            <ac:spMk id="2" creationId="{E6FA6127-6588-BC08-2383-9FF9A0E9B549}"/>
          </ac:spMkLst>
        </pc:spChg>
        <pc:spChg chg="mod ord">
          <ac:chgData name="Benedetto Padula" userId="78529694564f750d" providerId="LiveId" clId="{B0723781-AF2F-4A3F-8373-08907F6CC740}" dt="2024-03-10T12:51:18.638" v="856" actId="26606"/>
          <ac:spMkLst>
            <pc:docMk/>
            <pc:sldMk cId="594881952" sldId="266"/>
            <ac:spMk id="3" creationId="{7A84995F-62ED-C7BC-F213-0E33DB656B05}"/>
          </ac:spMkLst>
        </pc:spChg>
        <pc:spChg chg="add del">
          <ac:chgData name="Benedetto Padula" userId="78529694564f750d" providerId="LiveId" clId="{B0723781-AF2F-4A3F-8373-08907F6CC740}" dt="2024-03-10T12:51:18.634" v="855" actId="26606"/>
          <ac:spMkLst>
            <pc:docMk/>
            <pc:sldMk cId="594881952" sldId="266"/>
            <ac:spMk id="5124" creationId="{C33BF9DD-8A45-4EEE-B231-0A14D322E5F9}"/>
          </ac:spMkLst>
        </pc:spChg>
        <pc:spChg chg="add del">
          <ac:chgData name="Benedetto Padula" userId="78529694564f750d" providerId="LiveId" clId="{B0723781-AF2F-4A3F-8373-08907F6CC740}" dt="2024-03-10T12:51:18.634" v="855" actId="26606"/>
          <ac:spMkLst>
            <pc:docMk/>
            <pc:sldMk cId="594881952" sldId="266"/>
            <ac:spMk id="5126" creationId="{D5FBCAC9-BD8B-4F3B-AD74-EF37D4211349}"/>
          </ac:spMkLst>
        </pc:spChg>
        <pc:spChg chg="add del">
          <ac:chgData name="Benedetto Padula" userId="78529694564f750d" providerId="LiveId" clId="{B0723781-AF2F-4A3F-8373-08907F6CC740}" dt="2024-03-10T12:50:48.604" v="841" actId="26606"/>
          <ac:spMkLst>
            <pc:docMk/>
            <pc:sldMk cId="594881952" sldId="266"/>
            <ac:spMk id="5127" creationId="{52ABB703-2B0E-4C3B-B4A2-F3973548E561}"/>
          </ac:spMkLst>
        </pc:spChg>
        <pc:spChg chg="add del">
          <ac:chgData name="Benedetto Padula" userId="78529694564f750d" providerId="LiveId" clId="{B0723781-AF2F-4A3F-8373-08907F6CC740}" dt="2024-03-10T12:51:18.634" v="855" actId="26606"/>
          <ac:spMkLst>
            <pc:docMk/>
            <pc:sldMk cId="594881952" sldId="266"/>
            <ac:spMk id="5128" creationId="{9556C5A8-AD7E-4CE7-87BE-9EA3B5E1786F}"/>
          </ac:spMkLst>
        </pc:spChg>
        <pc:spChg chg="add">
          <ac:chgData name="Benedetto Padula" userId="78529694564f750d" providerId="LiveId" clId="{B0723781-AF2F-4A3F-8373-08907F6CC740}" dt="2024-03-10T12:51:18.638" v="856" actId="26606"/>
          <ac:spMkLst>
            <pc:docMk/>
            <pc:sldMk cId="594881952" sldId="266"/>
            <ac:spMk id="5130" creationId="{52ABB703-2B0E-4C3B-B4A2-F3973548E561}"/>
          </ac:spMkLst>
        </pc:spChg>
        <pc:spChg chg="add del">
          <ac:chgData name="Benedetto Padula" userId="78529694564f750d" providerId="LiveId" clId="{B0723781-AF2F-4A3F-8373-08907F6CC740}" dt="2024-03-10T12:50:48.604" v="841" actId="26606"/>
          <ac:spMkLst>
            <pc:docMk/>
            <pc:sldMk cId="594881952" sldId="266"/>
            <ac:spMk id="5131" creationId="{E95DA498-D9A2-4DA9-B9DA-B3776E08CF7E}"/>
          </ac:spMkLst>
        </pc:spChg>
        <pc:spChg chg="add del">
          <ac:chgData name="Benedetto Padula" userId="78529694564f750d" providerId="LiveId" clId="{B0723781-AF2F-4A3F-8373-08907F6CC740}" dt="2024-03-10T12:50:48.604" v="841" actId="26606"/>
          <ac:spMkLst>
            <pc:docMk/>
            <pc:sldMk cId="594881952" sldId="266"/>
            <ac:spMk id="5133" creationId="{82A73093-4B9D-420D-B17E-52293703A1D4}"/>
          </ac:spMkLst>
        </pc:spChg>
        <pc:spChg chg="add">
          <ac:chgData name="Benedetto Padula" userId="78529694564f750d" providerId="LiveId" clId="{B0723781-AF2F-4A3F-8373-08907F6CC740}" dt="2024-03-10T12:51:18.638" v="856" actId="26606"/>
          <ac:spMkLst>
            <pc:docMk/>
            <pc:sldMk cId="594881952" sldId="266"/>
            <ac:spMk id="5134" creationId="{E95DA498-D9A2-4DA9-B9DA-B3776E08CF7E}"/>
          </ac:spMkLst>
        </pc:spChg>
        <pc:spChg chg="add del">
          <ac:chgData name="Benedetto Padula" userId="78529694564f750d" providerId="LiveId" clId="{B0723781-AF2F-4A3F-8373-08907F6CC740}" dt="2024-03-10T12:50:50.019" v="843" actId="26606"/>
          <ac:spMkLst>
            <pc:docMk/>
            <pc:sldMk cId="594881952" sldId="266"/>
            <ac:spMk id="5135" creationId="{C33BF9DD-8A45-4EEE-B231-0A14D322E5F9}"/>
          </ac:spMkLst>
        </pc:spChg>
        <pc:spChg chg="add del">
          <ac:chgData name="Benedetto Padula" userId="78529694564f750d" providerId="LiveId" clId="{B0723781-AF2F-4A3F-8373-08907F6CC740}" dt="2024-03-10T12:50:50.019" v="843" actId="26606"/>
          <ac:spMkLst>
            <pc:docMk/>
            <pc:sldMk cId="594881952" sldId="266"/>
            <ac:spMk id="5137" creationId="{D5FBCAC9-BD8B-4F3B-AD74-EF37D4211349}"/>
          </ac:spMkLst>
        </pc:spChg>
        <pc:spChg chg="add del">
          <ac:chgData name="Benedetto Padula" userId="78529694564f750d" providerId="LiveId" clId="{B0723781-AF2F-4A3F-8373-08907F6CC740}" dt="2024-03-10T12:50:50.019" v="843" actId="26606"/>
          <ac:spMkLst>
            <pc:docMk/>
            <pc:sldMk cId="594881952" sldId="266"/>
            <ac:spMk id="5138" creationId="{9556C5A8-AD7E-4CE7-87BE-9EA3B5E1786F}"/>
          </ac:spMkLst>
        </pc:spChg>
        <pc:spChg chg="add">
          <ac:chgData name="Benedetto Padula" userId="78529694564f750d" providerId="LiveId" clId="{B0723781-AF2F-4A3F-8373-08907F6CC740}" dt="2024-03-10T12:51:18.638" v="856" actId="26606"/>
          <ac:spMkLst>
            <pc:docMk/>
            <pc:sldMk cId="594881952" sldId="266"/>
            <ac:spMk id="5139" creationId="{82A73093-4B9D-420D-B17E-52293703A1D4}"/>
          </ac:spMkLst>
        </pc:spChg>
        <pc:picChg chg="add mod">
          <ac:chgData name="Benedetto Padula" userId="78529694564f750d" providerId="LiveId" clId="{B0723781-AF2F-4A3F-8373-08907F6CC740}" dt="2024-03-10T12:51:18.638" v="856" actId="26606"/>
          <ac:picMkLst>
            <pc:docMk/>
            <pc:sldMk cId="594881952" sldId="266"/>
            <ac:picMk id="5122" creationId="{5F576C6C-B84F-1A61-637A-DF5974908146}"/>
          </ac:picMkLst>
        </pc:picChg>
        <pc:cxnChg chg="add del">
          <ac:chgData name="Benedetto Padula" userId="78529694564f750d" providerId="LiveId" clId="{B0723781-AF2F-4A3F-8373-08907F6CC740}" dt="2024-03-10T12:51:18.634" v="855" actId="26606"/>
          <ac:cxnSpMkLst>
            <pc:docMk/>
            <pc:sldMk cId="594881952" sldId="266"/>
            <ac:cxnSpMk id="5125" creationId="{9020DCC9-F851-4562-BB20-1AB3C51BFD08}"/>
          </ac:cxnSpMkLst>
        </pc:cxnChg>
        <pc:cxnChg chg="add del">
          <ac:chgData name="Benedetto Padula" userId="78529694564f750d" providerId="LiveId" clId="{B0723781-AF2F-4A3F-8373-08907F6CC740}" dt="2024-03-10T12:50:48.604" v="841" actId="26606"/>
          <ac:cxnSpMkLst>
            <pc:docMk/>
            <pc:sldMk cId="594881952" sldId="266"/>
            <ac:cxnSpMk id="5129" creationId="{9C21570E-E159-49A6-9891-FA397B7A92D3}"/>
          </ac:cxnSpMkLst>
        </pc:cxnChg>
        <pc:cxnChg chg="add">
          <ac:chgData name="Benedetto Padula" userId="78529694564f750d" providerId="LiveId" clId="{B0723781-AF2F-4A3F-8373-08907F6CC740}" dt="2024-03-10T12:51:18.638" v="856" actId="26606"/>
          <ac:cxnSpMkLst>
            <pc:docMk/>
            <pc:sldMk cId="594881952" sldId="266"/>
            <ac:cxnSpMk id="5132" creationId="{9C21570E-E159-49A6-9891-FA397B7A92D3}"/>
          </ac:cxnSpMkLst>
        </pc:cxnChg>
        <pc:cxnChg chg="add del">
          <ac:chgData name="Benedetto Padula" userId="78529694564f750d" providerId="LiveId" clId="{B0723781-AF2F-4A3F-8373-08907F6CC740}" dt="2024-03-10T12:50:50.019" v="843" actId="26606"/>
          <ac:cxnSpMkLst>
            <pc:docMk/>
            <pc:sldMk cId="594881952" sldId="266"/>
            <ac:cxnSpMk id="5136" creationId="{9020DCC9-F851-4562-BB20-1AB3C51BFD08}"/>
          </ac:cxnSpMkLst>
        </pc:cxnChg>
      </pc:sldChg>
      <pc:sldChg chg="addSp delSp modSp new mod setBg">
        <pc:chgData name="Benedetto Padula" userId="78529694564f750d" providerId="LiveId" clId="{B0723781-AF2F-4A3F-8373-08907F6CC740}" dt="2024-03-10T12:54:45.295" v="948"/>
        <pc:sldMkLst>
          <pc:docMk/>
          <pc:sldMk cId="27853209" sldId="267"/>
        </pc:sldMkLst>
        <pc:spChg chg="mod">
          <ac:chgData name="Benedetto Padula" userId="78529694564f750d" providerId="LiveId" clId="{B0723781-AF2F-4A3F-8373-08907F6CC740}" dt="2024-03-10T12:53:56.675" v="946" actId="26606"/>
          <ac:spMkLst>
            <pc:docMk/>
            <pc:sldMk cId="27853209" sldId="267"/>
            <ac:spMk id="2" creationId="{D6E6B2F0-15B2-EB50-B2E8-4A835F50586C}"/>
          </ac:spMkLst>
        </pc:spChg>
        <pc:spChg chg="add del mod">
          <ac:chgData name="Benedetto Padula" userId="78529694564f750d" providerId="LiveId" clId="{B0723781-AF2F-4A3F-8373-08907F6CC740}" dt="2024-03-10T12:53:56.675" v="946" actId="26606"/>
          <ac:spMkLst>
            <pc:docMk/>
            <pc:sldMk cId="27853209" sldId="267"/>
            <ac:spMk id="3" creationId="{176BA642-9785-6E57-F043-E11751814F3A}"/>
          </ac:spMkLst>
        </pc:spChg>
        <pc:spChg chg="add del">
          <ac:chgData name="Benedetto Padula" userId="78529694564f750d" providerId="LiveId" clId="{B0723781-AF2F-4A3F-8373-08907F6CC740}" dt="2024-03-10T12:53:42.588" v="939" actId="26606"/>
          <ac:spMkLst>
            <pc:docMk/>
            <pc:sldMk cId="27853209" sldId="267"/>
            <ac:spMk id="9" creationId="{F4C359F3-25B2-4E2B-8713-5583EAF4C18E}"/>
          </ac:spMkLst>
        </pc:spChg>
        <pc:spChg chg="add del">
          <ac:chgData name="Benedetto Padula" userId="78529694564f750d" providerId="LiveId" clId="{B0723781-AF2F-4A3F-8373-08907F6CC740}" dt="2024-03-10T12:53:38.335" v="937" actId="26606"/>
          <ac:spMkLst>
            <pc:docMk/>
            <pc:sldMk cId="27853209" sldId="267"/>
            <ac:spMk id="10" creationId="{52ABB703-2B0E-4C3B-B4A2-F3973548E561}"/>
          </ac:spMkLst>
        </pc:spChg>
        <pc:spChg chg="add del">
          <ac:chgData name="Benedetto Padula" userId="78529694564f750d" providerId="LiveId" clId="{B0723781-AF2F-4A3F-8373-08907F6CC740}" dt="2024-03-10T12:53:42.588" v="939" actId="26606"/>
          <ac:spMkLst>
            <pc:docMk/>
            <pc:sldMk cId="27853209" sldId="267"/>
            <ac:spMk id="11" creationId="{B026EB53-A064-438C-B0CD-AC1503631ACC}"/>
          </ac:spMkLst>
        </pc:spChg>
        <pc:spChg chg="add del">
          <ac:chgData name="Benedetto Padula" userId="78529694564f750d" providerId="LiveId" clId="{B0723781-AF2F-4A3F-8373-08907F6CC740}" dt="2024-03-10T12:53:38.335" v="937" actId="26606"/>
          <ac:spMkLst>
            <pc:docMk/>
            <pc:sldMk cId="27853209" sldId="267"/>
            <ac:spMk id="14" creationId="{E95DA498-D9A2-4DA9-B9DA-B3776E08CF7E}"/>
          </ac:spMkLst>
        </pc:spChg>
        <pc:spChg chg="add del">
          <ac:chgData name="Benedetto Padula" userId="78529694564f750d" providerId="LiveId" clId="{B0723781-AF2F-4A3F-8373-08907F6CC740}" dt="2024-03-10T12:53:38.335" v="937" actId="26606"/>
          <ac:spMkLst>
            <pc:docMk/>
            <pc:sldMk cId="27853209" sldId="267"/>
            <ac:spMk id="16" creationId="{82A73093-4B9D-420D-B17E-52293703A1D4}"/>
          </ac:spMkLst>
        </pc:spChg>
        <pc:graphicFrameChg chg="add del">
          <ac:chgData name="Benedetto Padula" userId="78529694564f750d" providerId="LiveId" clId="{B0723781-AF2F-4A3F-8373-08907F6CC740}" dt="2024-03-10T12:53:45.276" v="941" actId="26606"/>
          <ac:graphicFrameMkLst>
            <pc:docMk/>
            <pc:sldMk cId="27853209" sldId="267"/>
            <ac:graphicFrameMk id="13" creationId="{DAD386AF-95E9-A3C7-4E66-7081FB6FC95A}"/>
          </ac:graphicFrameMkLst>
        </pc:graphicFrameChg>
        <pc:graphicFrameChg chg="add del">
          <ac:chgData name="Benedetto Padula" userId="78529694564f750d" providerId="LiveId" clId="{B0723781-AF2F-4A3F-8373-08907F6CC740}" dt="2024-03-10T12:53:46.670" v="943" actId="26606"/>
          <ac:graphicFrameMkLst>
            <pc:docMk/>
            <pc:sldMk cId="27853209" sldId="267"/>
            <ac:graphicFrameMk id="15" creationId="{8E3CBC57-3F72-64F5-07CF-09F85E79CCDA}"/>
          </ac:graphicFrameMkLst>
        </pc:graphicFrameChg>
        <pc:graphicFrameChg chg="add del">
          <ac:chgData name="Benedetto Padula" userId="78529694564f750d" providerId="LiveId" clId="{B0723781-AF2F-4A3F-8373-08907F6CC740}" dt="2024-03-10T12:53:56.649" v="945" actId="26606"/>
          <ac:graphicFrameMkLst>
            <pc:docMk/>
            <pc:sldMk cId="27853209" sldId="267"/>
            <ac:graphicFrameMk id="17" creationId="{6270533B-0912-8507-37A8-B4D687457E9B}"/>
          </ac:graphicFrameMkLst>
        </pc:graphicFrameChg>
        <pc:graphicFrameChg chg="add mod">
          <ac:chgData name="Benedetto Padula" userId="78529694564f750d" providerId="LiveId" clId="{B0723781-AF2F-4A3F-8373-08907F6CC740}" dt="2024-03-10T12:54:45.295" v="948"/>
          <ac:graphicFrameMkLst>
            <pc:docMk/>
            <pc:sldMk cId="27853209" sldId="267"/>
            <ac:graphicFrameMk id="19" creationId="{211D38B7-D507-D9EC-FB0E-632C8D34811B}"/>
          </ac:graphicFrameMkLst>
        </pc:graphicFrameChg>
        <pc:picChg chg="add del">
          <ac:chgData name="Benedetto Padula" userId="78529694564f750d" providerId="LiveId" clId="{B0723781-AF2F-4A3F-8373-08907F6CC740}" dt="2024-03-10T12:53:42.588" v="939" actId="26606"/>
          <ac:picMkLst>
            <pc:docMk/>
            <pc:sldMk cId="27853209" sldId="267"/>
            <ac:picMk id="5" creationId="{18760A3E-3EBB-0EDE-4202-32D2312D49DC}"/>
          </ac:picMkLst>
        </pc:picChg>
        <pc:picChg chg="add del">
          <ac:chgData name="Benedetto Padula" userId="78529694564f750d" providerId="LiveId" clId="{B0723781-AF2F-4A3F-8373-08907F6CC740}" dt="2024-03-10T12:53:38.335" v="937" actId="26606"/>
          <ac:picMkLst>
            <pc:docMk/>
            <pc:sldMk cId="27853209" sldId="267"/>
            <ac:picMk id="7" creationId="{ACE8C459-F50B-24C6-C4DA-331CFF83B26C}"/>
          </ac:picMkLst>
        </pc:picChg>
        <pc:cxnChg chg="add del">
          <ac:chgData name="Benedetto Padula" userId="78529694564f750d" providerId="LiveId" clId="{B0723781-AF2F-4A3F-8373-08907F6CC740}" dt="2024-03-10T12:53:38.335" v="937" actId="26606"/>
          <ac:cxnSpMkLst>
            <pc:docMk/>
            <pc:sldMk cId="27853209" sldId="267"/>
            <ac:cxnSpMk id="12" creationId="{9C21570E-E159-49A6-9891-FA397B7A92D3}"/>
          </ac:cxnSpMkLst>
        </pc:cxnChg>
      </pc:sldChg>
      <pc:sldChg chg="modSp new del mod">
        <pc:chgData name="Benedetto Padula" userId="78529694564f750d" providerId="LiveId" clId="{B0723781-AF2F-4A3F-8373-08907F6CC740}" dt="2024-03-10T13:21:50.574" v="1162" actId="47"/>
        <pc:sldMkLst>
          <pc:docMk/>
          <pc:sldMk cId="1361335759" sldId="268"/>
        </pc:sldMkLst>
        <pc:spChg chg="mod">
          <ac:chgData name="Benedetto Padula" userId="78529694564f750d" providerId="LiveId" clId="{B0723781-AF2F-4A3F-8373-08907F6CC740}" dt="2024-03-10T13:19:02.171" v="1143" actId="20577"/>
          <ac:spMkLst>
            <pc:docMk/>
            <pc:sldMk cId="1361335759" sldId="268"/>
            <ac:spMk id="2" creationId="{41450D54-52A0-77E8-C85F-258BA82B73E0}"/>
          </ac:spMkLst>
        </pc:spChg>
      </pc:sldChg>
      <pc:sldChg chg="modSp new del mod">
        <pc:chgData name="Benedetto Padula" userId="78529694564f750d" providerId="LiveId" clId="{B0723781-AF2F-4A3F-8373-08907F6CC740}" dt="2024-03-10T13:18:49.056" v="1106" actId="47"/>
        <pc:sldMkLst>
          <pc:docMk/>
          <pc:sldMk cId="2157397199" sldId="268"/>
        </pc:sldMkLst>
        <pc:spChg chg="mod">
          <ac:chgData name="Benedetto Padula" userId="78529694564f750d" providerId="LiveId" clId="{B0723781-AF2F-4A3F-8373-08907F6CC740}" dt="2024-03-10T13:08:32.600" v="959" actId="20577"/>
          <ac:spMkLst>
            <pc:docMk/>
            <pc:sldMk cId="2157397199" sldId="268"/>
            <ac:spMk id="2" creationId="{8140EB4D-3674-3AF7-94E4-707CFA2C9B40}"/>
          </ac:spMkLst>
        </pc:spChg>
        <pc:spChg chg="mod">
          <ac:chgData name="Benedetto Padula" userId="78529694564f750d" providerId="LiveId" clId="{B0723781-AF2F-4A3F-8373-08907F6CC740}" dt="2024-03-10T13:16:47.693" v="1105" actId="20577"/>
          <ac:spMkLst>
            <pc:docMk/>
            <pc:sldMk cId="2157397199" sldId="268"/>
            <ac:spMk id="3" creationId="{D0C958ED-0934-3A23-06E3-5299E8AAA311}"/>
          </ac:spMkLst>
        </pc:spChg>
      </pc:sldChg>
      <pc:sldChg chg="addSp delSp modSp add mod">
        <pc:chgData name="Benedetto Padula" userId="78529694564f750d" providerId="LiveId" clId="{B0723781-AF2F-4A3F-8373-08907F6CC740}" dt="2024-03-10T13:21:20.034" v="1159" actId="1076"/>
        <pc:sldMkLst>
          <pc:docMk/>
          <pc:sldMk cId="3234654862" sldId="269"/>
        </pc:sldMkLst>
        <pc:spChg chg="mod">
          <ac:chgData name="Benedetto Padula" userId="78529694564f750d" providerId="LiveId" clId="{B0723781-AF2F-4A3F-8373-08907F6CC740}" dt="2024-03-10T13:21:20.034" v="1159" actId="1076"/>
          <ac:spMkLst>
            <pc:docMk/>
            <pc:sldMk cId="3234654862" sldId="269"/>
            <ac:spMk id="4" creationId="{5D7CD0F2-D270-4AE9-0456-400C29DCD672}"/>
          </ac:spMkLst>
        </pc:spChg>
        <pc:spChg chg="add del mod">
          <ac:chgData name="Benedetto Padula" userId="78529694564f750d" providerId="LiveId" clId="{B0723781-AF2F-4A3F-8373-08907F6CC740}" dt="2024-03-10T13:21:13.337" v="1157" actId="478"/>
          <ac:spMkLst>
            <pc:docMk/>
            <pc:sldMk cId="3234654862" sldId="269"/>
            <ac:spMk id="5" creationId="{02167D65-EE32-F2D3-0E7C-657804EFCA5B}"/>
          </ac:spMkLst>
        </pc:spChg>
        <pc:spChg chg="del">
          <ac:chgData name="Benedetto Padula" userId="78529694564f750d" providerId="LiveId" clId="{B0723781-AF2F-4A3F-8373-08907F6CC740}" dt="2024-03-10T13:21:11.654" v="1156" actId="478"/>
          <ac:spMkLst>
            <pc:docMk/>
            <pc:sldMk cId="3234654862" sldId="269"/>
            <ac:spMk id="19" creationId="{8541DA8B-38A5-BAD7-BC5F-F5351C3CA621}"/>
          </ac:spMkLst>
        </pc:spChg>
      </pc:sldChg>
      <pc:sldChg chg="modSp add mod">
        <pc:chgData name="Benedetto Padula" userId="78529694564f750d" providerId="LiveId" clId="{B0723781-AF2F-4A3F-8373-08907F6CC740}" dt="2024-03-10T13:22:52.725" v="1217" actId="20577"/>
        <pc:sldMkLst>
          <pc:docMk/>
          <pc:sldMk cId="2365475663" sldId="270"/>
        </pc:sldMkLst>
        <pc:spChg chg="mod">
          <ac:chgData name="Benedetto Padula" userId="78529694564f750d" providerId="LiveId" clId="{B0723781-AF2F-4A3F-8373-08907F6CC740}" dt="2024-03-10T13:22:52.725" v="1217" actId="20577"/>
          <ac:spMkLst>
            <pc:docMk/>
            <pc:sldMk cId="2365475663" sldId="270"/>
            <ac:spMk id="4" creationId="{5D7CD0F2-D270-4AE9-0456-400C29DCD672}"/>
          </ac:spMkLst>
        </pc:spChg>
      </pc:sldChg>
      <pc:sldChg chg="modSp add mod">
        <pc:chgData name="Benedetto Padula" userId="78529694564f750d" providerId="LiveId" clId="{B0723781-AF2F-4A3F-8373-08907F6CC740}" dt="2024-03-10T13:23:14.472" v="1226" actId="13926"/>
        <pc:sldMkLst>
          <pc:docMk/>
          <pc:sldMk cId="113323457" sldId="271"/>
        </pc:sldMkLst>
        <pc:spChg chg="mod">
          <ac:chgData name="Benedetto Padula" userId="78529694564f750d" providerId="LiveId" clId="{B0723781-AF2F-4A3F-8373-08907F6CC740}" dt="2024-03-10T13:23:14.472" v="1226" actId="13926"/>
          <ac:spMkLst>
            <pc:docMk/>
            <pc:sldMk cId="113323457" sldId="271"/>
            <ac:spMk id="4" creationId="{5D7CD0F2-D270-4AE9-0456-400C29DCD672}"/>
          </ac:spMkLst>
        </pc:spChg>
      </pc:sldChg>
      <pc:sldChg chg="modSp add mod">
        <pc:chgData name="Benedetto Padula" userId="78529694564f750d" providerId="LiveId" clId="{B0723781-AF2F-4A3F-8373-08907F6CC740}" dt="2024-03-10T13:24:49.823" v="1382" actId="13926"/>
        <pc:sldMkLst>
          <pc:docMk/>
          <pc:sldMk cId="2685027543" sldId="272"/>
        </pc:sldMkLst>
        <pc:spChg chg="mod">
          <ac:chgData name="Benedetto Padula" userId="78529694564f750d" providerId="LiveId" clId="{B0723781-AF2F-4A3F-8373-08907F6CC740}" dt="2024-03-10T13:24:49.823" v="1382" actId="13926"/>
          <ac:spMkLst>
            <pc:docMk/>
            <pc:sldMk cId="2685027543" sldId="272"/>
            <ac:spMk id="4" creationId="{5D7CD0F2-D270-4AE9-0456-400C29DCD672}"/>
          </ac:spMkLst>
        </pc:spChg>
      </pc:sldChg>
      <pc:sldChg chg="modSp add mod">
        <pc:chgData name="Benedetto Padula" userId="78529694564f750d" providerId="LiveId" clId="{B0723781-AF2F-4A3F-8373-08907F6CC740}" dt="2024-03-10T13:26:45.028" v="1528" actId="13926"/>
        <pc:sldMkLst>
          <pc:docMk/>
          <pc:sldMk cId="568037194" sldId="273"/>
        </pc:sldMkLst>
        <pc:spChg chg="mod">
          <ac:chgData name="Benedetto Padula" userId="78529694564f750d" providerId="LiveId" clId="{B0723781-AF2F-4A3F-8373-08907F6CC740}" dt="2024-03-10T13:26:45.028" v="1528" actId="13926"/>
          <ac:spMkLst>
            <pc:docMk/>
            <pc:sldMk cId="568037194" sldId="273"/>
            <ac:spMk id="4" creationId="{5D7CD0F2-D270-4AE9-0456-400C29DCD672}"/>
          </ac:spMkLst>
        </pc:spChg>
      </pc:sldChg>
      <pc:sldChg chg="add del">
        <pc:chgData name="Benedetto Padula" userId="78529694564f750d" providerId="LiveId" clId="{B0723781-AF2F-4A3F-8373-08907F6CC740}" dt="2024-03-10T13:38:43.480" v="1531" actId="47"/>
        <pc:sldMkLst>
          <pc:docMk/>
          <pc:sldMk cId="2697675305" sldId="274"/>
        </pc:sldMkLst>
      </pc:sldChg>
      <pc:sldChg chg="addSp delSp modSp new mod setBg">
        <pc:chgData name="Benedetto Padula" userId="78529694564f750d" providerId="LiveId" clId="{B0723781-AF2F-4A3F-8373-08907F6CC740}" dt="2024-03-10T14:31:41.174" v="2172" actId="1076"/>
        <pc:sldMkLst>
          <pc:docMk/>
          <pc:sldMk cId="552825725" sldId="275"/>
        </pc:sldMkLst>
        <pc:spChg chg="mod">
          <ac:chgData name="Benedetto Padula" userId="78529694564f750d" providerId="LiveId" clId="{B0723781-AF2F-4A3F-8373-08907F6CC740}" dt="2024-03-10T14:31:36.549" v="2169" actId="26606"/>
          <ac:spMkLst>
            <pc:docMk/>
            <pc:sldMk cId="552825725" sldId="275"/>
            <ac:spMk id="2" creationId="{D67B996B-A4BC-48EB-3301-FADE3593AC97}"/>
          </ac:spMkLst>
        </pc:spChg>
        <pc:spChg chg="mod">
          <ac:chgData name="Benedetto Padula" userId="78529694564f750d" providerId="LiveId" clId="{B0723781-AF2F-4A3F-8373-08907F6CC740}" dt="2024-03-10T14:31:36.549" v="2169" actId="26606"/>
          <ac:spMkLst>
            <pc:docMk/>
            <pc:sldMk cId="552825725" sldId="275"/>
            <ac:spMk id="3" creationId="{CD0500EA-E95C-3DD6-407C-0D64E79C7CCF}"/>
          </ac:spMkLst>
        </pc:spChg>
        <pc:spChg chg="add del">
          <ac:chgData name="Benedetto Padula" userId="78529694564f750d" providerId="LiveId" clId="{B0723781-AF2F-4A3F-8373-08907F6CC740}" dt="2024-03-10T14:31:36.549" v="2169" actId="26606"/>
          <ac:spMkLst>
            <pc:docMk/>
            <pc:sldMk cId="552825725" sldId="275"/>
            <ac:spMk id="10" creationId="{44CC594A-A820-450F-B363-C19201FCFEC6}"/>
          </ac:spMkLst>
        </pc:spChg>
        <pc:spChg chg="add del">
          <ac:chgData name="Benedetto Padula" userId="78529694564f750d" providerId="LiveId" clId="{B0723781-AF2F-4A3F-8373-08907F6CC740}" dt="2024-03-10T14:31:36.549" v="2169" actId="26606"/>
          <ac:spMkLst>
            <pc:docMk/>
            <pc:sldMk cId="552825725" sldId="275"/>
            <ac:spMk id="12" creationId="{59FAB3DA-E9ED-4574-ABCC-378BC0FF1BBC}"/>
          </ac:spMkLst>
        </pc:spChg>
        <pc:spChg chg="add del">
          <ac:chgData name="Benedetto Padula" userId="78529694564f750d" providerId="LiveId" clId="{B0723781-AF2F-4A3F-8373-08907F6CC740}" dt="2024-03-10T14:31:36.549" v="2169" actId="26606"/>
          <ac:spMkLst>
            <pc:docMk/>
            <pc:sldMk cId="552825725" sldId="275"/>
            <ac:spMk id="14" creationId="{53B8D6B0-55D6-48DC-86D8-FD95D5F118AB}"/>
          </ac:spMkLst>
        </pc:spChg>
        <pc:picChg chg="add mod">
          <ac:chgData name="Benedetto Padula" userId="78529694564f750d" providerId="LiveId" clId="{B0723781-AF2F-4A3F-8373-08907F6CC740}" dt="2024-03-10T14:31:41.174" v="2172" actId="1076"/>
          <ac:picMkLst>
            <pc:docMk/>
            <pc:sldMk cId="552825725" sldId="275"/>
            <ac:picMk id="5" creationId="{655ACFC3-4138-E006-4E98-A4F0437FBC60}"/>
          </ac:picMkLst>
        </pc:picChg>
      </pc:sldChg>
      <pc:sldChg chg="addSp delSp modSp add mod">
        <pc:chgData name="Benedetto Padula" userId="78529694564f750d" providerId="LiveId" clId="{B0723781-AF2F-4A3F-8373-08907F6CC740}" dt="2024-03-10T15:13:29.042" v="2434" actId="478"/>
        <pc:sldMkLst>
          <pc:docMk/>
          <pc:sldMk cId="2129418472" sldId="276"/>
        </pc:sldMkLst>
        <pc:spChg chg="mod">
          <ac:chgData name="Benedetto Padula" userId="78529694564f750d" providerId="LiveId" clId="{B0723781-AF2F-4A3F-8373-08907F6CC740}" dt="2024-03-10T13:39:33.725" v="1545" actId="20577"/>
          <ac:spMkLst>
            <pc:docMk/>
            <pc:sldMk cId="2129418472" sldId="276"/>
            <ac:spMk id="2" creationId="{D67B996B-A4BC-48EB-3301-FADE3593AC97}"/>
          </ac:spMkLst>
        </pc:spChg>
        <pc:spChg chg="del mod">
          <ac:chgData name="Benedetto Padula" userId="78529694564f750d" providerId="LiveId" clId="{B0723781-AF2F-4A3F-8373-08907F6CC740}" dt="2024-03-10T15:10:24.340" v="2427" actId="478"/>
          <ac:spMkLst>
            <pc:docMk/>
            <pc:sldMk cId="2129418472" sldId="276"/>
            <ac:spMk id="3" creationId="{CD0500EA-E95C-3DD6-407C-0D64E79C7CCF}"/>
          </ac:spMkLst>
        </pc:spChg>
        <pc:picChg chg="add mod">
          <ac:chgData name="Benedetto Padula" userId="78529694564f750d" providerId="LiveId" clId="{B0723781-AF2F-4A3F-8373-08907F6CC740}" dt="2024-03-10T15:09:36.456" v="2416" actId="1076"/>
          <ac:picMkLst>
            <pc:docMk/>
            <pc:sldMk cId="2129418472" sldId="276"/>
            <ac:picMk id="5" creationId="{5AE3F6C4-BD9B-0170-FBD1-79281E91586E}"/>
          </ac:picMkLst>
        </pc:picChg>
        <pc:picChg chg="add del mod">
          <ac:chgData name="Benedetto Padula" userId="78529694564f750d" providerId="LiveId" clId="{B0723781-AF2F-4A3F-8373-08907F6CC740}" dt="2024-03-10T15:13:29.042" v="2434" actId="478"/>
          <ac:picMkLst>
            <pc:docMk/>
            <pc:sldMk cId="2129418472" sldId="276"/>
            <ac:picMk id="7" creationId="{FB90B50A-B2B0-DD2A-F82A-5A068442738A}"/>
          </ac:picMkLst>
        </pc:picChg>
      </pc:sldChg>
      <pc:sldChg chg="addSp delSp modSp new mod">
        <pc:chgData name="Benedetto Padula" userId="78529694564f750d" providerId="LiveId" clId="{B0723781-AF2F-4A3F-8373-08907F6CC740}" dt="2024-03-10T15:50:47.489" v="2485" actId="20577"/>
        <pc:sldMkLst>
          <pc:docMk/>
          <pc:sldMk cId="65344972" sldId="277"/>
        </pc:sldMkLst>
        <pc:spChg chg="mod">
          <ac:chgData name="Benedetto Padula" userId="78529694564f750d" providerId="LiveId" clId="{B0723781-AF2F-4A3F-8373-08907F6CC740}" dt="2024-03-10T15:50:47.489" v="2485" actId="20577"/>
          <ac:spMkLst>
            <pc:docMk/>
            <pc:sldMk cId="65344972" sldId="277"/>
            <ac:spMk id="2" creationId="{BD62A7E6-44F6-E558-294A-0D57D3F43C02}"/>
          </ac:spMkLst>
        </pc:spChg>
        <pc:spChg chg="del">
          <ac:chgData name="Benedetto Padula" userId="78529694564f750d" providerId="LiveId" clId="{B0723781-AF2F-4A3F-8373-08907F6CC740}" dt="2024-03-10T15:13:47.464" v="2435" actId="478"/>
          <ac:spMkLst>
            <pc:docMk/>
            <pc:sldMk cId="65344972" sldId="277"/>
            <ac:spMk id="3" creationId="{2E30E04F-B2C0-6259-3F2B-C2CBBF6DAAE0}"/>
          </ac:spMkLst>
        </pc:spChg>
        <pc:picChg chg="add mod">
          <ac:chgData name="Benedetto Padula" userId="78529694564f750d" providerId="LiveId" clId="{B0723781-AF2F-4A3F-8373-08907F6CC740}" dt="2024-03-10T15:13:55.804" v="2437" actId="1076"/>
          <ac:picMkLst>
            <pc:docMk/>
            <pc:sldMk cId="65344972" sldId="277"/>
            <ac:picMk id="5" creationId="{22E6CB78-D6B7-CB69-7FF1-2D18C123E9F3}"/>
          </ac:picMkLst>
        </pc:picChg>
      </pc:sldChg>
      <pc:sldChg chg="addSp delSp modSp new mod">
        <pc:chgData name="Benedetto Padula" userId="78529694564f750d" providerId="LiveId" clId="{B0723781-AF2F-4A3F-8373-08907F6CC740}" dt="2024-03-10T16:12:29.791" v="2627" actId="13926"/>
        <pc:sldMkLst>
          <pc:docMk/>
          <pc:sldMk cId="3794636478" sldId="278"/>
        </pc:sldMkLst>
        <pc:spChg chg="mod">
          <ac:chgData name="Benedetto Padula" userId="78529694564f750d" providerId="LiveId" clId="{B0723781-AF2F-4A3F-8373-08907F6CC740}" dt="2024-03-10T13:40:05.762" v="1595" actId="20577"/>
          <ac:spMkLst>
            <pc:docMk/>
            <pc:sldMk cId="3794636478" sldId="278"/>
            <ac:spMk id="2" creationId="{C24A9EA6-1801-AF34-CB12-9A35A7019400}"/>
          </ac:spMkLst>
        </pc:spChg>
        <pc:spChg chg="del">
          <ac:chgData name="Benedetto Padula" userId="78529694564f750d" providerId="LiveId" clId="{B0723781-AF2F-4A3F-8373-08907F6CC740}" dt="2024-03-10T16:10:29.388" v="2604" actId="478"/>
          <ac:spMkLst>
            <pc:docMk/>
            <pc:sldMk cId="3794636478" sldId="278"/>
            <ac:spMk id="3" creationId="{0AC6DEC4-DA27-3B23-F325-0BA23D8183C7}"/>
          </ac:spMkLst>
        </pc:spChg>
        <pc:spChg chg="add mod">
          <ac:chgData name="Benedetto Padula" userId="78529694564f750d" providerId="LiveId" clId="{B0723781-AF2F-4A3F-8373-08907F6CC740}" dt="2024-03-10T16:12:29.791" v="2627" actId="13926"/>
          <ac:spMkLst>
            <pc:docMk/>
            <pc:sldMk cId="3794636478" sldId="278"/>
            <ac:spMk id="8" creationId="{0BFCA6A4-BECA-AACC-E14E-9BC15911203E}"/>
          </ac:spMkLst>
        </pc:spChg>
        <pc:picChg chg="add del mod">
          <ac:chgData name="Benedetto Padula" userId="78529694564f750d" providerId="LiveId" clId="{B0723781-AF2F-4A3F-8373-08907F6CC740}" dt="2024-03-10T16:10:48.128" v="2608" actId="478"/>
          <ac:picMkLst>
            <pc:docMk/>
            <pc:sldMk cId="3794636478" sldId="278"/>
            <ac:picMk id="5" creationId="{0B93FD3F-197B-F8ED-E533-4C5F0CFDEDCD}"/>
          </ac:picMkLst>
        </pc:picChg>
        <pc:picChg chg="add mod">
          <ac:chgData name="Benedetto Padula" userId="78529694564f750d" providerId="LiveId" clId="{B0723781-AF2F-4A3F-8373-08907F6CC740}" dt="2024-03-10T16:10:56.313" v="2610" actId="1076"/>
          <ac:picMkLst>
            <pc:docMk/>
            <pc:sldMk cId="3794636478" sldId="278"/>
            <ac:picMk id="7" creationId="{6370D843-DEC5-6D07-25E6-5596855A3FF8}"/>
          </ac:picMkLst>
        </pc:picChg>
      </pc:sldChg>
      <pc:sldChg chg="addSp modSp add mod">
        <pc:chgData name="Benedetto Padula" userId="78529694564f750d" providerId="LiveId" clId="{B0723781-AF2F-4A3F-8373-08907F6CC740}" dt="2024-03-10T16:13:31.093" v="2637" actId="1076"/>
        <pc:sldMkLst>
          <pc:docMk/>
          <pc:sldMk cId="194163078" sldId="279"/>
        </pc:sldMkLst>
        <pc:spChg chg="mod">
          <ac:chgData name="Benedetto Padula" userId="78529694564f750d" providerId="LiveId" clId="{B0723781-AF2F-4A3F-8373-08907F6CC740}" dt="2024-03-10T13:40:12.691" v="1601" actId="20577"/>
          <ac:spMkLst>
            <pc:docMk/>
            <pc:sldMk cId="194163078" sldId="279"/>
            <ac:spMk id="2" creationId="{C24A9EA6-1801-AF34-CB12-9A35A7019400}"/>
          </ac:spMkLst>
        </pc:spChg>
        <pc:spChg chg="mod">
          <ac:chgData name="Benedetto Padula" userId="78529694564f750d" providerId="LiveId" clId="{B0723781-AF2F-4A3F-8373-08907F6CC740}" dt="2024-03-10T16:13:31.093" v="2637" actId="1076"/>
          <ac:spMkLst>
            <pc:docMk/>
            <pc:sldMk cId="194163078" sldId="279"/>
            <ac:spMk id="3" creationId="{0AC6DEC4-DA27-3B23-F325-0BA23D8183C7}"/>
          </ac:spMkLst>
        </pc:spChg>
        <pc:picChg chg="add mod">
          <ac:chgData name="Benedetto Padula" userId="78529694564f750d" providerId="LiveId" clId="{B0723781-AF2F-4A3F-8373-08907F6CC740}" dt="2024-03-10T16:13:22.262" v="2633" actId="1076"/>
          <ac:picMkLst>
            <pc:docMk/>
            <pc:sldMk cId="194163078" sldId="279"/>
            <ac:picMk id="5" creationId="{69861540-5C24-8251-3AEE-476F4D477AE6}"/>
          </ac:picMkLst>
        </pc:picChg>
      </pc:sldChg>
      <pc:sldChg chg="addSp delSp modSp add mod setBg addAnim delAnim">
        <pc:chgData name="Benedetto Padula" userId="78529694564f750d" providerId="LiveId" clId="{B0723781-AF2F-4A3F-8373-08907F6CC740}" dt="2024-03-10T16:16:35.462" v="2650" actId="26606"/>
        <pc:sldMkLst>
          <pc:docMk/>
          <pc:sldMk cId="2670539071" sldId="280"/>
        </pc:sldMkLst>
        <pc:spChg chg="mod">
          <ac:chgData name="Benedetto Padula" userId="78529694564f750d" providerId="LiveId" clId="{B0723781-AF2F-4A3F-8373-08907F6CC740}" dt="2024-03-10T16:16:35.462" v="2650" actId="26606"/>
          <ac:spMkLst>
            <pc:docMk/>
            <pc:sldMk cId="2670539071" sldId="280"/>
            <ac:spMk id="2" creationId="{C24A9EA6-1801-AF34-CB12-9A35A7019400}"/>
          </ac:spMkLst>
        </pc:spChg>
        <pc:spChg chg="mod">
          <ac:chgData name="Benedetto Padula" userId="78529694564f750d" providerId="LiveId" clId="{B0723781-AF2F-4A3F-8373-08907F6CC740}" dt="2024-03-10T16:16:35.462" v="2650" actId="26606"/>
          <ac:spMkLst>
            <pc:docMk/>
            <pc:sldMk cId="2670539071" sldId="280"/>
            <ac:spMk id="3" creationId="{0AC6DEC4-DA27-3B23-F325-0BA23D8183C7}"/>
          </ac:spMkLst>
        </pc:spChg>
        <pc:spChg chg="add del">
          <ac:chgData name="Benedetto Padula" userId="78529694564f750d" providerId="LiveId" clId="{B0723781-AF2F-4A3F-8373-08907F6CC740}" dt="2024-03-10T16:16:30.048" v="2645" actId="26606"/>
          <ac:spMkLst>
            <pc:docMk/>
            <pc:sldMk cId="2670539071" sldId="280"/>
            <ac:spMk id="10" creationId="{4E4490D0-3672-446A-AC12-B4830333BDDD}"/>
          </ac:spMkLst>
        </pc:spChg>
        <pc:spChg chg="add del">
          <ac:chgData name="Benedetto Padula" userId="78529694564f750d" providerId="LiveId" clId="{B0723781-AF2F-4A3F-8373-08907F6CC740}" dt="2024-03-10T16:16:30.048" v="2645" actId="26606"/>
          <ac:spMkLst>
            <pc:docMk/>
            <pc:sldMk cId="2670539071" sldId="280"/>
            <ac:spMk id="12" creationId="{39CB82C2-DF65-4EC1-8280-F201D50F570B}"/>
          </ac:spMkLst>
        </pc:spChg>
        <pc:spChg chg="add del">
          <ac:chgData name="Benedetto Padula" userId="78529694564f750d" providerId="LiveId" clId="{B0723781-AF2F-4A3F-8373-08907F6CC740}" dt="2024-03-10T16:16:30.048" v="2645" actId="26606"/>
          <ac:spMkLst>
            <pc:docMk/>
            <pc:sldMk cId="2670539071" sldId="280"/>
            <ac:spMk id="16" creationId="{8D0DE514-8876-4D18-A995-61A5C1F813F1}"/>
          </ac:spMkLst>
        </pc:spChg>
        <pc:spChg chg="add del">
          <ac:chgData name="Benedetto Padula" userId="78529694564f750d" providerId="LiveId" clId="{B0723781-AF2F-4A3F-8373-08907F6CC740}" dt="2024-03-10T16:16:30.048" v="2645" actId="26606"/>
          <ac:spMkLst>
            <pc:docMk/>
            <pc:sldMk cId="2670539071" sldId="280"/>
            <ac:spMk id="18" creationId="{09DA791C-FFCF-422E-8775-BDA6C0E5ECF0}"/>
          </ac:spMkLst>
        </pc:spChg>
        <pc:spChg chg="add del">
          <ac:chgData name="Benedetto Padula" userId="78529694564f750d" providerId="LiveId" clId="{B0723781-AF2F-4A3F-8373-08907F6CC740}" dt="2024-03-10T16:16:30.048" v="2645" actId="26606"/>
          <ac:spMkLst>
            <pc:docMk/>
            <pc:sldMk cId="2670539071" sldId="280"/>
            <ac:spMk id="20" creationId="{0DCF8855-3530-4F46-A4CB-3B6686EEE4BD}"/>
          </ac:spMkLst>
        </pc:spChg>
        <pc:spChg chg="add del">
          <ac:chgData name="Benedetto Padula" userId="78529694564f750d" providerId="LiveId" clId="{B0723781-AF2F-4A3F-8373-08907F6CC740}" dt="2024-03-10T16:16:31.975" v="2647" actId="26606"/>
          <ac:spMkLst>
            <pc:docMk/>
            <pc:sldMk cId="2670539071" sldId="280"/>
            <ac:spMk id="22" creationId="{D2644120-A6B9-4D5C-8A60-E2F4CC220E77}"/>
          </ac:spMkLst>
        </pc:spChg>
        <pc:spChg chg="add del">
          <ac:chgData name="Benedetto Padula" userId="78529694564f750d" providerId="LiveId" clId="{B0723781-AF2F-4A3F-8373-08907F6CC740}" dt="2024-03-10T16:16:31.975" v="2647" actId="26606"/>
          <ac:spMkLst>
            <pc:docMk/>
            <pc:sldMk cId="2670539071" sldId="280"/>
            <ac:spMk id="23" creationId="{25C8D2C1-DA83-420D-9635-D52CE066B5DA}"/>
          </ac:spMkLst>
        </pc:spChg>
        <pc:spChg chg="add del">
          <ac:chgData name="Benedetto Padula" userId="78529694564f750d" providerId="LiveId" clId="{B0723781-AF2F-4A3F-8373-08907F6CC740}" dt="2024-03-10T16:16:31.975" v="2647" actId="26606"/>
          <ac:spMkLst>
            <pc:docMk/>
            <pc:sldMk cId="2670539071" sldId="280"/>
            <ac:spMk id="24" creationId="{434F74C9-6A0B-409E-AD1C-45B58BE91BB8}"/>
          </ac:spMkLst>
        </pc:spChg>
        <pc:spChg chg="add del">
          <ac:chgData name="Benedetto Padula" userId="78529694564f750d" providerId="LiveId" clId="{B0723781-AF2F-4A3F-8373-08907F6CC740}" dt="2024-03-10T16:16:31.975" v="2647" actId="26606"/>
          <ac:spMkLst>
            <pc:docMk/>
            <pc:sldMk cId="2670539071" sldId="280"/>
            <ac:spMk id="26" creationId="{F452A527-3631-41ED-858D-3777A7D1496A}"/>
          </ac:spMkLst>
        </pc:spChg>
        <pc:spChg chg="add del">
          <ac:chgData name="Benedetto Padula" userId="78529694564f750d" providerId="LiveId" clId="{B0723781-AF2F-4A3F-8373-08907F6CC740}" dt="2024-03-10T16:16:31.975" v="2647" actId="26606"/>
          <ac:spMkLst>
            <pc:docMk/>
            <pc:sldMk cId="2670539071" sldId="280"/>
            <ac:spMk id="28" creationId="{F85B92BC-678C-4E14-97E6-3227DEF86371}"/>
          </ac:spMkLst>
        </pc:spChg>
        <pc:spChg chg="add del">
          <ac:chgData name="Benedetto Padula" userId="78529694564f750d" providerId="LiveId" clId="{B0723781-AF2F-4A3F-8373-08907F6CC740}" dt="2024-03-10T16:16:35.462" v="2650" actId="26606"/>
          <ac:spMkLst>
            <pc:docMk/>
            <pc:sldMk cId="2670539071" sldId="280"/>
            <ac:spMk id="30" creationId="{25C8D2C1-DA83-420D-9635-D52CE066B5DA}"/>
          </ac:spMkLst>
        </pc:spChg>
        <pc:spChg chg="add del">
          <ac:chgData name="Benedetto Padula" userId="78529694564f750d" providerId="LiveId" clId="{B0723781-AF2F-4A3F-8373-08907F6CC740}" dt="2024-03-10T16:16:35.462" v="2650" actId="26606"/>
          <ac:spMkLst>
            <pc:docMk/>
            <pc:sldMk cId="2670539071" sldId="280"/>
            <ac:spMk id="31" creationId="{434F74C9-6A0B-409E-AD1C-45B58BE91BB8}"/>
          </ac:spMkLst>
        </pc:spChg>
        <pc:spChg chg="add del">
          <ac:chgData name="Benedetto Padula" userId="78529694564f750d" providerId="LiveId" clId="{B0723781-AF2F-4A3F-8373-08907F6CC740}" dt="2024-03-10T16:16:35.462" v="2650" actId="26606"/>
          <ac:spMkLst>
            <pc:docMk/>
            <pc:sldMk cId="2670539071" sldId="280"/>
            <ac:spMk id="33" creationId="{B76D919A-FC3E-4B4E-BAF0-ED6CFB8DC4AE}"/>
          </ac:spMkLst>
        </pc:spChg>
        <pc:spChg chg="add del">
          <ac:chgData name="Benedetto Padula" userId="78529694564f750d" providerId="LiveId" clId="{B0723781-AF2F-4A3F-8373-08907F6CC740}" dt="2024-03-10T16:16:35.462" v="2650" actId="26606"/>
          <ac:spMkLst>
            <pc:docMk/>
            <pc:sldMk cId="2670539071" sldId="280"/>
            <ac:spMk id="34" creationId="{8F66ACBD-1C82-4782-AA7C-05504DD7DE77}"/>
          </ac:spMkLst>
        </pc:spChg>
        <pc:picChg chg="add mod ord">
          <ac:chgData name="Benedetto Padula" userId="78529694564f750d" providerId="LiveId" clId="{B0723781-AF2F-4A3F-8373-08907F6CC740}" dt="2024-03-10T16:16:35.462" v="2650" actId="26606"/>
          <ac:picMkLst>
            <pc:docMk/>
            <pc:sldMk cId="2670539071" sldId="280"/>
            <ac:picMk id="5" creationId="{10DC642F-0742-8AD2-6927-B92605A225F7}"/>
          </ac:picMkLst>
        </pc:picChg>
        <pc:cxnChg chg="add del">
          <ac:chgData name="Benedetto Padula" userId="78529694564f750d" providerId="LiveId" clId="{B0723781-AF2F-4A3F-8373-08907F6CC740}" dt="2024-03-10T16:16:30.048" v="2645" actId="26606"/>
          <ac:cxnSpMkLst>
            <pc:docMk/>
            <pc:sldMk cId="2670539071" sldId="280"/>
            <ac:cxnSpMk id="14" creationId="{7E1D4427-852B-4B37-8E76-0E9F1810BA2A}"/>
          </ac:cxnSpMkLst>
        </pc:cxnChg>
        <pc:cxnChg chg="add del">
          <ac:chgData name="Benedetto Padula" userId="78529694564f750d" providerId="LiveId" clId="{B0723781-AF2F-4A3F-8373-08907F6CC740}" dt="2024-03-10T16:16:31.975" v="2647" actId="26606"/>
          <ac:cxnSpMkLst>
            <pc:docMk/>
            <pc:sldMk cId="2670539071" sldId="280"/>
            <ac:cxnSpMk id="25" creationId="{F5486A9D-1265-4B57-91E6-68E666B978BC}"/>
          </ac:cxnSpMkLst>
        </pc:cxnChg>
        <pc:cxnChg chg="add del">
          <ac:chgData name="Benedetto Padula" userId="78529694564f750d" providerId="LiveId" clId="{B0723781-AF2F-4A3F-8373-08907F6CC740}" dt="2024-03-10T16:16:31.975" v="2647" actId="26606"/>
          <ac:cxnSpMkLst>
            <pc:docMk/>
            <pc:sldMk cId="2670539071" sldId="280"/>
            <ac:cxnSpMk id="27" creationId="{D28A9C89-B313-458F-9C85-515930A51A93}"/>
          </ac:cxnSpMkLst>
        </pc:cxnChg>
        <pc:cxnChg chg="add del">
          <ac:chgData name="Benedetto Padula" userId="78529694564f750d" providerId="LiveId" clId="{B0723781-AF2F-4A3F-8373-08907F6CC740}" dt="2024-03-10T16:16:35.462" v="2650" actId="26606"/>
          <ac:cxnSpMkLst>
            <pc:docMk/>
            <pc:sldMk cId="2670539071" sldId="280"/>
            <ac:cxnSpMk id="32" creationId="{F5486A9D-1265-4B57-91E6-68E666B978BC}"/>
          </ac:cxnSpMkLst>
        </pc:cxnChg>
      </pc:sldChg>
      <pc:sldChg chg="modSp add del mod">
        <pc:chgData name="Benedetto Padula" userId="78529694564f750d" providerId="LiveId" clId="{B0723781-AF2F-4A3F-8373-08907F6CC740}" dt="2024-03-10T16:17:07.226" v="2651" actId="2696"/>
        <pc:sldMkLst>
          <pc:docMk/>
          <pc:sldMk cId="4286309558" sldId="281"/>
        </pc:sldMkLst>
        <pc:spChg chg="mod">
          <ac:chgData name="Benedetto Padula" userId="78529694564f750d" providerId="LiveId" clId="{B0723781-AF2F-4A3F-8373-08907F6CC740}" dt="2024-03-10T13:42:04.263" v="1625" actId="20577"/>
          <ac:spMkLst>
            <pc:docMk/>
            <pc:sldMk cId="4286309558" sldId="281"/>
            <ac:spMk id="2" creationId="{C24A9EA6-1801-AF34-CB12-9A35A7019400}"/>
          </ac:spMkLst>
        </pc:spChg>
      </pc:sldChg>
      <pc:sldChg chg="modSp add del mod">
        <pc:chgData name="Benedetto Padula" userId="78529694564f750d" providerId="LiveId" clId="{B0723781-AF2F-4A3F-8373-08907F6CC740}" dt="2024-03-10T15:51:11.293" v="2488" actId="2696"/>
        <pc:sldMkLst>
          <pc:docMk/>
          <pc:sldMk cId="2098939158" sldId="282"/>
        </pc:sldMkLst>
        <pc:spChg chg="mod">
          <ac:chgData name="Benedetto Padula" userId="78529694564f750d" providerId="LiveId" clId="{B0723781-AF2F-4A3F-8373-08907F6CC740}" dt="2024-03-10T13:42:20.878" v="1630" actId="20577"/>
          <ac:spMkLst>
            <pc:docMk/>
            <pc:sldMk cId="2098939158" sldId="282"/>
            <ac:spMk id="2" creationId="{C24A9EA6-1801-AF34-CB12-9A35A7019400}"/>
          </ac:spMkLst>
        </pc:spChg>
      </pc:sldChg>
      <pc:sldChg chg="modSp new mod">
        <pc:chgData name="Benedetto Padula" userId="78529694564f750d" providerId="LiveId" clId="{B0723781-AF2F-4A3F-8373-08907F6CC740}" dt="2024-03-10T14:05:12.705" v="1876"/>
        <pc:sldMkLst>
          <pc:docMk/>
          <pc:sldMk cId="3543895492" sldId="283"/>
        </pc:sldMkLst>
        <pc:spChg chg="mod">
          <ac:chgData name="Benedetto Padula" userId="78529694564f750d" providerId="LiveId" clId="{B0723781-AF2F-4A3F-8373-08907F6CC740}" dt="2024-03-10T14:04:58.711" v="1873" actId="20577"/>
          <ac:spMkLst>
            <pc:docMk/>
            <pc:sldMk cId="3543895492" sldId="283"/>
            <ac:spMk id="2" creationId="{E1B9F44E-F8BF-E968-A780-5108317C0B8B}"/>
          </ac:spMkLst>
        </pc:spChg>
        <pc:spChg chg="mod">
          <ac:chgData name="Benedetto Padula" userId="78529694564f750d" providerId="LiveId" clId="{B0723781-AF2F-4A3F-8373-08907F6CC740}" dt="2024-03-10T14:05:12.705" v="1876"/>
          <ac:spMkLst>
            <pc:docMk/>
            <pc:sldMk cId="3543895492" sldId="283"/>
            <ac:spMk id="3" creationId="{4DBCFC38-C99C-0BB8-4C9D-097FE14E7E7D}"/>
          </ac:spMkLst>
        </pc:spChg>
      </pc:sldChg>
      <pc:sldChg chg="addSp delSp modSp new mod">
        <pc:chgData name="Benedetto Padula" userId="78529694564f750d" providerId="LiveId" clId="{B0723781-AF2F-4A3F-8373-08907F6CC740}" dt="2024-03-10T14:13:12.142" v="2058"/>
        <pc:sldMkLst>
          <pc:docMk/>
          <pc:sldMk cId="1607666038" sldId="284"/>
        </pc:sldMkLst>
        <pc:spChg chg="mod">
          <ac:chgData name="Benedetto Padula" userId="78529694564f750d" providerId="LiveId" clId="{B0723781-AF2F-4A3F-8373-08907F6CC740}" dt="2024-03-10T14:06:05.317" v="1898" actId="20577"/>
          <ac:spMkLst>
            <pc:docMk/>
            <pc:sldMk cId="1607666038" sldId="284"/>
            <ac:spMk id="2" creationId="{BA021905-2A56-9DAE-33B2-C110515FF483}"/>
          </ac:spMkLst>
        </pc:spChg>
        <pc:spChg chg="del">
          <ac:chgData name="Benedetto Padula" userId="78529694564f750d" providerId="LiveId" clId="{B0723781-AF2F-4A3F-8373-08907F6CC740}" dt="2024-03-10T13:52:25.738" v="1865" actId="478"/>
          <ac:spMkLst>
            <pc:docMk/>
            <pc:sldMk cId="1607666038" sldId="284"/>
            <ac:spMk id="3" creationId="{6DAF61C7-6C2C-A47B-CF5D-8C51A6E523A9}"/>
          </ac:spMkLst>
        </pc:spChg>
        <pc:spChg chg="add mod">
          <ac:chgData name="Benedetto Padula" userId="78529694564f750d" providerId="LiveId" clId="{B0723781-AF2F-4A3F-8373-08907F6CC740}" dt="2024-03-10T14:13:12.142" v="2058"/>
          <ac:spMkLst>
            <pc:docMk/>
            <pc:sldMk cId="1607666038" sldId="284"/>
            <ac:spMk id="6" creationId="{89F13678-99DA-155A-ABCD-73A95897937D}"/>
          </ac:spMkLst>
        </pc:spChg>
        <pc:picChg chg="add del mod">
          <ac:chgData name="Benedetto Padula" userId="78529694564f750d" providerId="LiveId" clId="{B0723781-AF2F-4A3F-8373-08907F6CC740}" dt="2024-03-10T14:09:32.875" v="1899" actId="478"/>
          <ac:picMkLst>
            <pc:docMk/>
            <pc:sldMk cId="1607666038" sldId="284"/>
            <ac:picMk id="5" creationId="{5C6D565A-79B8-CE64-648D-EF6A924C4E96}"/>
          </ac:picMkLst>
        </pc:picChg>
      </pc:sldChg>
      <pc:sldChg chg="addSp delSp modSp new mod setBg">
        <pc:chgData name="Benedetto Padula" userId="78529694564f750d" providerId="LiveId" clId="{B0723781-AF2F-4A3F-8373-08907F6CC740}" dt="2024-03-10T14:41:57.656" v="2413" actId="26606"/>
        <pc:sldMkLst>
          <pc:docMk/>
          <pc:sldMk cId="2349085277" sldId="285"/>
        </pc:sldMkLst>
        <pc:spChg chg="mod">
          <ac:chgData name="Benedetto Padula" userId="78529694564f750d" providerId="LiveId" clId="{B0723781-AF2F-4A3F-8373-08907F6CC740}" dt="2024-03-10T14:41:57.656" v="2413" actId="26606"/>
          <ac:spMkLst>
            <pc:docMk/>
            <pc:sldMk cId="2349085277" sldId="285"/>
            <ac:spMk id="2" creationId="{85D048A4-EEFD-B90D-9A49-98DBFA191823}"/>
          </ac:spMkLst>
        </pc:spChg>
        <pc:spChg chg="mod">
          <ac:chgData name="Benedetto Padula" userId="78529694564f750d" providerId="LiveId" clId="{B0723781-AF2F-4A3F-8373-08907F6CC740}" dt="2024-03-10T14:41:57.656" v="2413" actId="26606"/>
          <ac:spMkLst>
            <pc:docMk/>
            <pc:sldMk cId="2349085277" sldId="285"/>
            <ac:spMk id="3" creationId="{4FA244F2-11F8-D02E-5368-EE5B458568F9}"/>
          </ac:spMkLst>
        </pc:spChg>
        <pc:spChg chg="add del">
          <ac:chgData name="Benedetto Padula" userId="78529694564f750d" providerId="LiveId" clId="{B0723781-AF2F-4A3F-8373-08907F6CC740}" dt="2024-03-10T14:41:39.686" v="2403" actId="26606"/>
          <ac:spMkLst>
            <pc:docMk/>
            <pc:sldMk cId="2349085277" sldId="285"/>
            <ac:spMk id="8" creationId="{35230A27-1553-42F8-99D7-829868E13715}"/>
          </ac:spMkLst>
        </pc:spChg>
        <pc:spChg chg="add del">
          <ac:chgData name="Benedetto Padula" userId="78529694564f750d" providerId="LiveId" clId="{B0723781-AF2F-4A3F-8373-08907F6CC740}" dt="2024-03-10T14:41:42.174" v="2407" actId="26606"/>
          <ac:spMkLst>
            <pc:docMk/>
            <pc:sldMk cId="2349085277" sldId="285"/>
            <ac:spMk id="9" creationId="{990D0034-F768-41E7-85D4-F38C4DE85770}"/>
          </ac:spMkLst>
        </pc:spChg>
        <pc:spChg chg="add del">
          <ac:chgData name="Benedetto Padula" userId="78529694564f750d" providerId="LiveId" clId="{B0723781-AF2F-4A3F-8373-08907F6CC740}" dt="2024-03-10T14:41:39.686" v="2403" actId="26606"/>
          <ac:spMkLst>
            <pc:docMk/>
            <pc:sldMk cId="2349085277" sldId="285"/>
            <ac:spMk id="10" creationId="{A772232D-B4D6-429F-B3D1-2D9891B85E08}"/>
          </ac:spMkLst>
        </pc:spChg>
        <pc:spChg chg="add del">
          <ac:chgData name="Benedetto Padula" userId="78529694564f750d" providerId="LiveId" clId="{B0723781-AF2F-4A3F-8373-08907F6CC740}" dt="2024-03-10T14:41:43.165" v="2409" actId="26606"/>
          <ac:spMkLst>
            <pc:docMk/>
            <pc:sldMk cId="2349085277" sldId="285"/>
            <ac:spMk id="13" creationId="{C843AFC8-D8D0-4784-B08C-6324FA88E6DD}"/>
          </ac:spMkLst>
        </pc:spChg>
        <pc:spChg chg="add del">
          <ac:chgData name="Benedetto Padula" userId="78529694564f750d" providerId="LiveId" clId="{B0723781-AF2F-4A3F-8373-08907F6CC740}" dt="2024-03-10T14:41:41.246" v="2405" actId="26606"/>
          <ac:spMkLst>
            <pc:docMk/>
            <pc:sldMk cId="2349085277" sldId="285"/>
            <ac:spMk id="14" creationId="{C843AFC8-D8D0-4784-B08C-6324FA88E6DD}"/>
          </ac:spMkLst>
        </pc:spChg>
        <pc:spChg chg="add del">
          <ac:chgData name="Benedetto Padula" userId="78529694564f750d" providerId="LiveId" clId="{B0723781-AF2F-4A3F-8373-08907F6CC740}" dt="2024-03-10T14:41:41.246" v="2405" actId="26606"/>
          <ac:spMkLst>
            <pc:docMk/>
            <pc:sldMk cId="2349085277" sldId="285"/>
            <ac:spMk id="15" creationId="{854B1A56-8AFB-4D4F-8D98-1E832D6FFE67}"/>
          </ac:spMkLst>
        </pc:spChg>
        <pc:spChg chg="add del">
          <ac:chgData name="Benedetto Padula" userId="78529694564f750d" providerId="LiveId" clId="{B0723781-AF2F-4A3F-8373-08907F6CC740}" dt="2024-03-10T14:41:41.246" v="2405" actId="26606"/>
          <ac:spMkLst>
            <pc:docMk/>
            <pc:sldMk cId="2349085277" sldId="285"/>
            <ac:spMk id="16" creationId="{F8E828FC-05B4-4BA4-92D3-3DF79D42D88E}"/>
          </ac:spMkLst>
        </pc:spChg>
        <pc:spChg chg="add del">
          <ac:chgData name="Benedetto Padula" userId="78529694564f750d" providerId="LiveId" clId="{B0723781-AF2F-4A3F-8373-08907F6CC740}" dt="2024-03-10T14:41:43.165" v="2409" actId="26606"/>
          <ac:spMkLst>
            <pc:docMk/>
            <pc:sldMk cId="2349085277" sldId="285"/>
            <ac:spMk id="17" creationId="{854B1A56-8AFB-4D4F-8D98-1E832D6FFE67}"/>
          </ac:spMkLst>
        </pc:spChg>
        <pc:spChg chg="add del">
          <ac:chgData name="Benedetto Padula" userId="78529694564f750d" providerId="LiveId" clId="{B0723781-AF2F-4A3F-8373-08907F6CC740}" dt="2024-03-10T14:41:43.165" v="2409" actId="26606"/>
          <ac:spMkLst>
            <pc:docMk/>
            <pc:sldMk cId="2349085277" sldId="285"/>
            <ac:spMk id="18" creationId="{F8E828FC-05B4-4BA4-92D3-3DF79D42D88E}"/>
          </ac:spMkLst>
        </pc:spChg>
        <pc:spChg chg="add del">
          <ac:chgData name="Benedetto Padula" userId="78529694564f750d" providerId="LiveId" clId="{B0723781-AF2F-4A3F-8373-08907F6CC740}" dt="2024-03-10T14:41:43.717" v="2411" actId="26606"/>
          <ac:spMkLst>
            <pc:docMk/>
            <pc:sldMk cId="2349085277" sldId="285"/>
            <ac:spMk id="20" creationId="{3558DB37-9FEE-48A2-8578-ED0401573943}"/>
          </ac:spMkLst>
        </pc:spChg>
        <pc:spChg chg="add del">
          <ac:chgData name="Benedetto Padula" userId="78529694564f750d" providerId="LiveId" clId="{B0723781-AF2F-4A3F-8373-08907F6CC740}" dt="2024-03-10T14:41:43.717" v="2411" actId="26606"/>
          <ac:spMkLst>
            <pc:docMk/>
            <pc:sldMk cId="2349085277" sldId="285"/>
            <ac:spMk id="21" creationId="{5F7FCCA6-00E2-4F74-A105-0D769872F243}"/>
          </ac:spMkLst>
        </pc:spChg>
        <pc:spChg chg="add del">
          <ac:chgData name="Benedetto Padula" userId="78529694564f750d" providerId="LiveId" clId="{B0723781-AF2F-4A3F-8373-08907F6CC740}" dt="2024-03-10T14:41:43.717" v="2411" actId="26606"/>
          <ac:spMkLst>
            <pc:docMk/>
            <pc:sldMk cId="2349085277" sldId="285"/>
            <ac:spMk id="22" creationId="{5E1ED12F-9F06-4B37-87B7-F98F52937F86}"/>
          </ac:spMkLst>
        </pc:spChg>
        <pc:spChg chg="add del">
          <ac:chgData name="Benedetto Padula" userId="78529694564f750d" providerId="LiveId" clId="{B0723781-AF2F-4A3F-8373-08907F6CC740}" dt="2024-03-10T14:41:57.656" v="2413" actId="26606"/>
          <ac:spMkLst>
            <pc:docMk/>
            <pc:sldMk cId="2349085277" sldId="285"/>
            <ac:spMk id="24" creationId="{C843AFC8-D8D0-4784-B08C-6324FA88E6DD}"/>
          </ac:spMkLst>
        </pc:spChg>
        <pc:spChg chg="add del">
          <ac:chgData name="Benedetto Padula" userId="78529694564f750d" providerId="LiveId" clId="{B0723781-AF2F-4A3F-8373-08907F6CC740}" dt="2024-03-10T14:41:57.656" v="2413" actId="26606"/>
          <ac:spMkLst>
            <pc:docMk/>
            <pc:sldMk cId="2349085277" sldId="285"/>
            <ac:spMk id="25" creationId="{854B1A56-8AFB-4D4F-8D98-1E832D6FFE67}"/>
          </ac:spMkLst>
        </pc:spChg>
        <pc:spChg chg="add del">
          <ac:chgData name="Benedetto Padula" userId="78529694564f750d" providerId="LiveId" clId="{B0723781-AF2F-4A3F-8373-08907F6CC740}" dt="2024-03-10T14:41:57.656" v="2413" actId="26606"/>
          <ac:spMkLst>
            <pc:docMk/>
            <pc:sldMk cId="2349085277" sldId="285"/>
            <ac:spMk id="26" creationId="{F8E828FC-05B4-4BA4-92D3-3DF79D42D88E}"/>
          </ac:spMkLst>
        </pc:spChg>
        <pc:spChg chg="add">
          <ac:chgData name="Benedetto Padula" userId="78529694564f750d" providerId="LiveId" clId="{B0723781-AF2F-4A3F-8373-08907F6CC740}" dt="2024-03-10T14:41:57.656" v="2413" actId="26606"/>
          <ac:spMkLst>
            <pc:docMk/>
            <pc:sldMk cId="2349085277" sldId="285"/>
            <ac:spMk id="33" creationId="{52ABB703-2B0E-4C3B-B4A2-F3973548E561}"/>
          </ac:spMkLst>
        </pc:spChg>
        <pc:spChg chg="add">
          <ac:chgData name="Benedetto Padula" userId="78529694564f750d" providerId="LiveId" clId="{B0723781-AF2F-4A3F-8373-08907F6CC740}" dt="2024-03-10T14:41:57.656" v="2413" actId="26606"/>
          <ac:spMkLst>
            <pc:docMk/>
            <pc:sldMk cId="2349085277" sldId="285"/>
            <ac:spMk id="37" creationId="{E95DA498-D9A2-4DA9-B9DA-B3776E08CF7E}"/>
          </ac:spMkLst>
        </pc:spChg>
        <pc:spChg chg="add">
          <ac:chgData name="Benedetto Padula" userId="78529694564f750d" providerId="LiveId" clId="{B0723781-AF2F-4A3F-8373-08907F6CC740}" dt="2024-03-10T14:41:57.656" v="2413" actId="26606"/>
          <ac:spMkLst>
            <pc:docMk/>
            <pc:sldMk cId="2349085277" sldId="285"/>
            <ac:spMk id="39" creationId="{82A73093-4B9D-420D-B17E-52293703A1D4}"/>
          </ac:spMkLst>
        </pc:spChg>
        <pc:picChg chg="add del">
          <ac:chgData name="Benedetto Padula" userId="78529694564f750d" providerId="LiveId" clId="{B0723781-AF2F-4A3F-8373-08907F6CC740}" dt="2024-03-10T14:41:42.174" v="2407" actId="26606"/>
          <ac:picMkLst>
            <pc:docMk/>
            <pc:sldMk cId="2349085277" sldId="285"/>
            <ac:picMk id="5" creationId="{D2FC492F-BB71-7BB6-B52A-CB78D8961770}"/>
          </ac:picMkLst>
        </pc:picChg>
        <pc:picChg chg="add">
          <ac:chgData name="Benedetto Padula" userId="78529694564f750d" providerId="LiveId" clId="{B0723781-AF2F-4A3F-8373-08907F6CC740}" dt="2024-03-10T14:41:57.656" v="2413" actId="26606"/>
          <ac:picMkLst>
            <pc:docMk/>
            <pc:sldMk cId="2349085277" sldId="285"/>
            <ac:picMk id="30" creationId="{461FF96B-057B-89C2-1246-B3958F86D7ED}"/>
          </ac:picMkLst>
        </pc:picChg>
        <pc:cxnChg chg="add del">
          <ac:chgData name="Benedetto Padula" userId="78529694564f750d" providerId="LiveId" clId="{B0723781-AF2F-4A3F-8373-08907F6CC740}" dt="2024-03-10T14:41:42.174" v="2407" actId="26606"/>
          <ac:cxnSpMkLst>
            <pc:docMk/>
            <pc:sldMk cId="2349085277" sldId="285"/>
            <ac:cxnSpMk id="11" creationId="{5A0A5CF6-407C-4691-8122-49DF69D0020D}"/>
          </ac:cxnSpMkLst>
        </pc:cxnChg>
        <pc:cxnChg chg="add del">
          <ac:chgData name="Benedetto Padula" userId="78529694564f750d" providerId="LiveId" clId="{B0723781-AF2F-4A3F-8373-08907F6CC740}" dt="2024-03-10T14:41:39.686" v="2403" actId="26606"/>
          <ac:cxnSpMkLst>
            <pc:docMk/>
            <pc:sldMk cId="2349085277" sldId="285"/>
            <ac:cxnSpMk id="12" creationId="{02CC3441-26B3-4381-B3DF-8AE3C288BC0D}"/>
          </ac:cxnSpMkLst>
        </pc:cxnChg>
        <pc:cxnChg chg="add">
          <ac:chgData name="Benedetto Padula" userId="78529694564f750d" providerId="LiveId" clId="{B0723781-AF2F-4A3F-8373-08907F6CC740}" dt="2024-03-10T14:41:57.656" v="2413" actId="26606"/>
          <ac:cxnSpMkLst>
            <pc:docMk/>
            <pc:sldMk cId="2349085277" sldId="285"/>
            <ac:cxnSpMk id="35" creationId="{9C21570E-E159-49A6-9891-FA397B7A92D3}"/>
          </ac:cxnSpMkLst>
        </pc:cxnChg>
      </pc:sldChg>
      <pc:sldChg chg="addSp delSp modSp add mod">
        <pc:chgData name="Benedetto Padula" userId="78529694564f750d" providerId="LiveId" clId="{B0723781-AF2F-4A3F-8373-08907F6CC740}" dt="2024-03-10T15:10:21.551" v="2426" actId="1076"/>
        <pc:sldMkLst>
          <pc:docMk/>
          <pc:sldMk cId="2124951085" sldId="286"/>
        </pc:sldMkLst>
        <pc:spChg chg="del">
          <ac:chgData name="Benedetto Padula" userId="78529694564f750d" providerId="LiveId" clId="{B0723781-AF2F-4A3F-8373-08907F6CC740}" dt="2024-03-10T15:09:48.904" v="2418" actId="478"/>
          <ac:spMkLst>
            <pc:docMk/>
            <pc:sldMk cId="2124951085" sldId="286"/>
            <ac:spMk id="3" creationId="{CD0500EA-E95C-3DD6-407C-0D64E79C7CCF}"/>
          </ac:spMkLst>
        </pc:spChg>
        <pc:picChg chg="add del mod">
          <ac:chgData name="Benedetto Padula" userId="78529694564f750d" providerId="LiveId" clId="{B0723781-AF2F-4A3F-8373-08907F6CC740}" dt="2024-03-10T15:10:14.654" v="2423" actId="478"/>
          <ac:picMkLst>
            <pc:docMk/>
            <pc:sldMk cId="2124951085" sldId="286"/>
            <ac:picMk id="5" creationId="{5AE3F6C4-BD9B-0170-FBD1-79281E91586E}"/>
          </ac:picMkLst>
        </pc:picChg>
        <pc:picChg chg="add mod">
          <ac:chgData name="Benedetto Padula" userId="78529694564f750d" providerId="LiveId" clId="{B0723781-AF2F-4A3F-8373-08907F6CC740}" dt="2024-03-10T15:10:21.551" v="2426" actId="1076"/>
          <ac:picMkLst>
            <pc:docMk/>
            <pc:sldMk cId="2124951085" sldId="286"/>
            <ac:picMk id="6" creationId="{31AA83A2-1F89-17FD-EF02-DF3A5D6077F4}"/>
          </ac:picMkLst>
        </pc:picChg>
      </pc:sldChg>
      <pc:sldChg chg="delSp modSp add mod">
        <pc:chgData name="Benedetto Padula" userId="78529694564f750d" providerId="LiveId" clId="{B0723781-AF2F-4A3F-8373-08907F6CC740}" dt="2024-03-10T15:13:26.707" v="2433" actId="1076"/>
        <pc:sldMkLst>
          <pc:docMk/>
          <pc:sldMk cId="2451779880" sldId="287"/>
        </pc:sldMkLst>
        <pc:picChg chg="del">
          <ac:chgData name="Benedetto Padula" userId="78529694564f750d" providerId="LiveId" clId="{B0723781-AF2F-4A3F-8373-08907F6CC740}" dt="2024-03-10T15:13:24.177" v="2432" actId="478"/>
          <ac:picMkLst>
            <pc:docMk/>
            <pc:sldMk cId="2451779880" sldId="287"/>
            <ac:picMk id="5" creationId="{5AE3F6C4-BD9B-0170-FBD1-79281E91586E}"/>
          </ac:picMkLst>
        </pc:picChg>
        <pc:picChg chg="mod">
          <ac:chgData name="Benedetto Padula" userId="78529694564f750d" providerId="LiveId" clId="{B0723781-AF2F-4A3F-8373-08907F6CC740}" dt="2024-03-10T15:13:26.707" v="2433" actId="1076"/>
          <ac:picMkLst>
            <pc:docMk/>
            <pc:sldMk cId="2451779880" sldId="287"/>
            <ac:picMk id="7" creationId="{FB90B50A-B2B0-DD2A-F82A-5A068442738A}"/>
          </ac:picMkLst>
        </pc:picChg>
      </pc:sldChg>
      <pc:sldChg chg="addSp delSp modSp add mod">
        <pc:chgData name="Benedetto Padula" userId="78529694564f750d" providerId="LiveId" clId="{B0723781-AF2F-4A3F-8373-08907F6CC740}" dt="2024-03-10T15:50:42.994" v="2481" actId="20577"/>
        <pc:sldMkLst>
          <pc:docMk/>
          <pc:sldMk cId="908525914" sldId="288"/>
        </pc:sldMkLst>
        <pc:spChg chg="mod">
          <ac:chgData name="Benedetto Padula" userId="78529694564f750d" providerId="LiveId" clId="{B0723781-AF2F-4A3F-8373-08907F6CC740}" dt="2024-03-10T15:50:42.994" v="2481" actId="20577"/>
          <ac:spMkLst>
            <pc:docMk/>
            <pc:sldMk cId="908525914" sldId="288"/>
            <ac:spMk id="2" creationId="{BD62A7E6-44F6-E558-294A-0D57D3F43C02}"/>
          </ac:spMkLst>
        </pc:spChg>
        <pc:spChg chg="add del">
          <ac:chgData name="Benedetto Padula" userId="78529694564f750d" providerId="LiveId" clId="{B0723781-AF2F-4A3F-8373-08907F6CC740}" dt="2024-03-10T15:14:37.745" v="2441" actId="478"/>
          <ac:spMkLst>
            <pc:docMk/>
            <pc:sldMk cId="908525914" sldId="288"/>
            <ac:spMk id="4" creationId="{B8FD9A66-79EC-9042-1195-A10FA03FD19D}"/>
          </ac:spMkLst>
        </pc:spChg>
        <pc:picChg chg="del">
          <ac:chgData name="Benedetto Padula" userId="78529694564f750d" providerId="LiveId" clId="{B0723781-AF2F-4A3F-8373-08907F6CC740}" dt="2024-03-10T15:14:35.089" v="2439" actId="478"/>
          <ac:picMkLst>
            <pc:docMk/>
            <pc:sldMk cId="908525914" sldId="288"/>
            <ac:picMk id="5" creationId="{22E6CB78-D6B7-CB69-7FF1-2D18C123E9F3}"/>
          </ac:picMkLst>
        </pc:picChg>
        <pc:picChg chg="add del mod">
          <ac:chgData name="Benedetto Padula" userId="78529694564f750d" providerId="LiveId" clId="{B0723781-AF2F-4A3F-8373-08907F6CC740}" dt="2024-03-10T15:14:47.559" v="2444" actId="478"/>
          <ac:picMkLst>
            <pc:docMk/>
            <pc:sldMk cId="908525914" sldId="288"/>
            <ac:picMk id="7" creationId="{ABD32C42-B50D-6E57-5DE9-AC47E7E473B4}"/>
          </ac:picMkLst>
        </pc:picChg>
        <pc:picChg chg="add mod">
          <ac:chgData name="Benedetto Padula" userId="78529694564f750d" providerId="LiveId" clId="{B0723781-AF2F-4A3F-8373-08907F6CC740}" dt="2024-03-10T15:14:55.393" v="2448" actId="1076"/>
          <ac:picMkLst>
            <pc:docMk/>
            <pc:sldMk cId="908525914" sldId="288"/>
            <ac:picMk id="9" creationId="{F69923CF-413C-FB0B-74C9-29FD4BD1F295}"/>
          </ac:picMkLst>
        </pc:picChg>
        <pc:picChg chg="add mod">
          <ac:chgData name="Benedetto Padula" userId="78529694564f750d" providerId="LiveId" clId="{B0723781-AF2F-4A3F-8373-08907F6CC740}" dt="2024-03-10T15:15:06.137" v="2450" actId="1076"/>
          <ac:picMkLst>
            <pc:docMk/>
            <pc:sldMk cId="908525914" sldId="288"/>
            <ac:picMk id="11" creationId="{3785B5F8-FCB9-BD85-C6D9-EA7F07369E4D}"/>
          </ac:picMkLst>
        </pc:picChg>
      </pc:sldChg>
      <pc:sldChg chg="addSp delSp modSp add mod">
        <pc:chgData name="Benedetto Padula" userId="78529694564f750d" providerId="LiveId" clId="{B0723781-AF2F-4A3F-8373-08907F6CC740}" dt="2024-03-10T15:50:45.194" v="2483" actId="20577"/>
        <pc:sldMkLst>
          <pc:docMk/>
          <pc:sldMk cId="2516995645" sldId="289"/>
        </pc:sldMkLst>
        <pc:spChg chg="mod">
          <ac:chgData name="Benedetto Padula" userId="78529694564f750d" providerId="LiveId" clId="{B0723781-AF2F-4A3F-8373-08907F6CC740}" dt="2024-03-10T15:50:45.194" v="2483" actId="20577"/>
          <ac:spMkLst>
            <pc:docMk/>
            <pc:sldMk cId="2516995645" sldId="289"/>
            <ac:spMk id="2" creationId="{BD62A7E6-44F6-E558-294A-0D57D3F43C02}"/>
          </ac:spMkLst>
        </pc:spChg>
        <pc:picChg chg="add mod ord">
          <ac:chgData name="Benedetto Padula" userId="78529694564f750d" providerId="LiveId" clId="{B0723781-AF2F-4A3F-8373-08907F6CC740}" dt="2024-03-10T15:16:07.719" v="2464" actId="1076"/>
          <ac:picMkLst>
            <pc:docMk/>
            <pc:sldMk cId="2516995645" sldId="289"/>
            <ac:picMk id="4" creationId="{94C3762B-2DAE-17D7-8F63-6B4CB50FFC72}"/>
          </ac:picMkLst>
        </pc:picChg>
        <pc:picChg chg="del">
          <ac:chgData name="Benedetto Padula" userId="78529694564f750d" providerId="LiveId" clId="{B0723781-AF2F-4A3F-8373-08907F6CC740}" dt="2024-03-10T15:15:36.470" v="2452" actId="478"/>
          <ac:picMkLst>
            <pc:docMk/>
            <pc:sldMk cId="2516995645" sldId="289"/>
            <ac:picMk id="5" creationId="{22E6CB78-D6B7-CB69-7FF1-2D18C123E9F3}"/>
          </ac:picMkLst>
        </pc:picChg>
        <pc:picChg chg="add mod">
          <ac:chgData name="Benedetto Padula" userId="78529694564f750d" providerId="LiveId" clId="{B0723781-AF2F-4A3F-8373-08907F6CC740}" dt="2024-03-10T15:15:56.215" v="2458" actId="1076"/>
          <ac:picMkLst>
            <pc:docMk/>
            <pc:sldMk cId="2516995645" sldId="289"/>
            <ac:picMk id="7" creationId="{089F96F6-ED57-AAF3-6F06-BBB1091B8257}"/>
          </ac:picMkLst>
        </pc:picChg>
      </pc:sldChg>
      <pc:sldChg chg="delSp add del mod">
        <pc:chgData name="Benedetto Padula" userId="78529694564f750d" providerId="LiveId" clId="{B0723781-AF2F-4A3F-8373-08907F6CC740}" dt="2024-03-10T15:50:40.726" v="2479" actId="2696"/>
        <pc:sldMkLst>
          <pc:docMk/>
          <pc:sldMk cId="3616564289" sldId="290"/>
        </pc:sldMkLst>
        <pc:picChg chg="del">
          <ac:chgData name="Benedetto Padula" userId="78529694564f750d" providerId="LiveId" clId="{B0723781-AF2F-4A3F-8373-08907F6CC740}" dt="2024-03-10T15:48:58.756" v="2466" actId="478"/>
          <ac:picMkLst>
            <pc:docMk/>
            <pc:sldMk cId="3616564289" sldId="290"/>
            <ac:picMk id="9" creationId="{F69923CF-413C-FB0B-74C9-29FD4BD1F295}"/>
          </ac:picMkLst>
        </pc:picChg>
        <pc:picChg chg="del">
          <ac:chgData name="Benedetto Padula" userId="78529694564f750d" providerId="LiveId" clId="{B0723781-AF2F-4A3F-8373-08907F6CC740}" dt="2024-03-10T15:48:59.277" v="2467" actId="478"/>
          <ac:picMkLst>
            <pc:docMk/>
            <pc:sldMk cId="3616564289" sldId="290"/>
            <ac:picMk id="11" creationId="{3785B5F8-FCB9-BD85-C6D9-EA7F07369E4D}"/>
          </ac:picMkLst>
        </pc:picChg>
      </pc:sldChg>
      <pc:sldChg chg="addSp modSp add mod ord">
        <pc:chgData name="Benedetto Padula" userId="78529694564f750d" providerId="LiveId" clId="{B0723781-AF2F-4A3F-8373-08907F6CC740}" dt="2024-03-10T15:53:42.907" v="2603" actId="13926"/>
        <pc:sldMkLst>
          <pc:docMk/>
          <pc:sldMk cId="4292468445" sldId="291"/>
        </pc:sldMkLst>
        <pc:spChg chg="mod">
          <ac:chgData name="Benedetto Padula" userId="78529694564f750d" providerId="LiveId" clId="{B0723781-AF2F-4A3F-8373-08907F6CC740}" dt="2024-03-10T15:50:37.165" v="2478" actId="20577"/>
          <ac:spMkLst>
            <pc:docMk/>
            <pc:sldMk cId="4292468445" sldId="291"/>
            <ac:spMk id="2" creationId="{BD62A7E6-44F6-E558-294A-0D57D3F43C02}"/>
          </ac:spMkLst>
        </pc:spChg>
        <pc:spChg chg="add mod">
          <ac:chgData name="Benedetto Padula" userId="78529694564f750d" providerId="LiveId" clId="{B0723781-AF2F-4A3F-8373-08907F6CC740}" dt="2024-03-10T15:52:51.354" v="2563"/>
          <ac:spMkLst>
            <pc:docMk/>
            <pc:sldMk cId="4292468445" sldId="291"/>
            <ac:spMk id="3" creationId="{7FEFEC02-1510-68A1-CFA9-7E5B4D0FBA88}"/>
          </ac:spMkLst>
        </pc:spChg>
        <pc:spChg chg="add mod">
          <ac:chgData name="Benedetto Padula" userId="78529694564f750d" providerId="LiveId" clId="{B0723781-AF2F-4A3F-8373-08907F6CC740}" dt="2024-03-10T15:53:42.907" v="2603" actId="13926"/>
          <ac:spMkLst>
            <pc:docMk/>
            <pc:sldMk cId="4292468445" sldId="291"/>
            <ac:spMk id="4" creationId="{BBF44CF1-40D9-74DD-5EFB-E3B4F1807F85}"/>
          </ac:spMkLst>
        </pc:spChg>
      </pc:sldChg>
      <pc:sldChg chg="addSp modSp add mod">
        <pc:chgData name="Benedetto Padula" userId="78529694564f750d" providerId="LiveId" clId="{B0723781-AF2F-4A3F-8373-08907F6CC740}" dt="2024-03-10T15:50:34.099" v="2476" actId="20577"/>
        <pc:sldMkLst>
          <pc:docMk/>
          <pc:sldMk cId="1939696674" sldId="292"/>
        </pc:sldMkLst>
        <pc:spChg chg="mod">
          <ac:chgData name="Benedetto Padula" userId="78529694564f750d" providerId="LiveId" clId="{B0723781-AF2F-4A3F-8373-08907F6CC740}" dt="2024-03-10T15:50:34.099" v="2476" actId="20577"/>
          <ac:spMkLst>
            <pc:docMk/>
            <pc:sldMk cId="1939696674" sldId="292"/>
            <ac:spMk id="2" creationId="{BD62A7E6-44F6-E558-294A-0D57D3F43C02}"/>
          </ac:spMkLst>
        </pc:spChg>
        <pc:picChg chg="add mod">
          <ac:chgData name="Benedetto Padula" userId="78529694564f750d" providerId="LiveId" clId="{B0723781-AF2F-4A3F-8373-08907F6CC740}" dt="2024-03-10T15:49:28.945" v="2474" actId="1076"/>
          <ac:picMkLst>
            <pc:docMk/>
            <pc:sldMk cId="1939696674" sldId="292"/>
            <ac:picMk id="4" creationId="{9E786CA6-DA8A-00FA-45AD-C2E79658A18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A7284-5837-4808-BED7-FF651B6A72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A009D1-FD79-4B4E-AAEA-CA7057E95B09}">
      <dgm:prSet/>
      <dgm:spPr/>
      <dgm:t>
        <a:bodyPr/>
        <a:lstStyle/>
        <a:p>
          <a:r>
            <a:rPr lang="it-IT"/>
            <a:t>Bootstrap 5</a:t>
          </a:r>
          <a:endParaRPr lang="en-US"/>
        </a:p>
      </dgm:t>
    </dgm:pt>
    <dgm:pt modelId="{19D18EA7-E755-4293-B616-C611D187BE9F}" type="parTrans" cxnId="{E93AC0DE-B89C-42FA-96AF-2651EF8353E8}">
      <dgm:prSet/>
      <dgm:spPr/>
      <dgm:t>
        <a:bodyPr/>
        <a:lstStyle/>
        <a:p>
          <a:endParaRPr lang="en-US"/>
        </a:p>
      </dgm:t>
    </dgm:pt>
    <dgm:pt modelId="{A6B1C259-D786-438D-89DE-DB9DF39EE218}" type="sibTrans" cxnId="{E93AC0DE-B89C-42FA-96AF-2651EF8353E8}">
      <dgm:prSet/>
      <dgm:spPr/>
      <dgm:t>
        <a:bodyPr/>
        <a:lstStyle/>
        <a:p>
          <a:endParaRPr lang="en-US"/>
        </a:p>
      </dgm:t>
    </dgm:pt>
    <dgm:pt modelId="{98D622A6-B727-4505-A715-29A452781311}">
      <dgm:prSet/>
      <dgm:spPr/>
      <dgm:t>
        <a:bodyPr/>
        <a:lstStyle/>
        <a:p>
          <a:r>
            <a:rPr lang="it-IT"/>
            <a:t>Design responsive e mobile first</a:t>
          </a:r>
          <a:endParaRPr lang="en-US"/>
        </a:p>
      </dgm:t>
    </dgm:pt>
    <dgm:pt modelId="{85E9CCAE-343F-43AD-AFF2-D656903AD5D8}" type="parTrans" cxnId="{BF0B81D7-E963-415B-9793-B6FF81F55C74}">
      <dgm:prSet/>
      <dgm:spPr/>
      <dgm:t>
        <a:bodyPr/>
        <a:lstStyle/>
        <a:p>
          <a:endParaRPr lang="en-US"/>
        </a:p>
      </dgm:t>
    </dgm:pt>
    <dgm:pt modelId="{40ECC41C-1179-4529-8ECE-AE1ECD7EE35A}" type="sibTrans" cxnId="{BF0B81D7-E963-415B-9793-B6FF81F55C74}">
      <dgm:prSet/>
      <dgm:spPr/>
      <dgm:t>
        <a:bodyPr/>
        <a:lstStyle/>
        <a:p>
          <a:endParaRPr lang="en-US"/>
        </a:p>
      </dgm:t>
    </dgm:pt>
    <dgm:pt modelId="{FBBC2027-98E2-4B2E-88AF-A9C8D57A3DA1}">
      <dgm:prSet/>
      <dgm:spPr/>
      <dgm:t>
        <a:bodyPr/>
        <a:lstStyle/>
        <a:p>
          <a:r>
            <a:rPr lang="it-IT"/>
            <a:t>Componenti di Boostrap 5</a:t>
          </a:r>
          <a:endParaRPr lang="en-US"/>
        </a:p>
      </dgm:t>
    </dgm:pt>
    <dgm:pt modelId="{CE102974-A70A-4143-A3ED-C3038D2A120A}" type="parTrans" cxnId="{CF6821AC-548A-4423-97E8-5320A666CF2F}">
      <dgm:prSet/>
      <dgm:spPr/>
      <dgm:t>
        <a:bodyPr/>
        <a:lstStyle/>
        <a:p>
          <a:endParaRPr lang="en-US"/>
        </a:p>
      </dgm:t>
    </dgm:pt>
    <dgm:pt modelId="{8E4721C9-0435-4AD1-951C-1BCF2663A021}" type="sibTrans" cxnId="{CF6821AC-548A-4423-97E8-5320A666CF2F}">
      <dgm:prSet/>
      <dgm:spPr/>
      <dgm:t>
        <a:bodyPr/>
        <a:lstStyle/>
        <a:p>
          <a:endParaRPr lang="en-US"/>
        </a:p>
      </dgm:t>
    </dgm:pt>
    <dgm:pt modelId="{E88C4DC4-DEB2-421D-9721-EC473443CA09}">
      <dgm:prSet/>
      <dgm:spPr/>
      <dgm:t>
        <a:bodyPr/>
        <a:lstStyle/>
        <a:p>
          <a:r>
            <a:rPr lang="it-IT"/>
            <a:t>Grid layout</a:t>
          </a:r>
          <a:endParaRPr lang="en-US"/>
        </a:p>
      </dgm:t>
    </dgm:pt>
    <dgm:pt modelId="{B6694702-2536-4E6A-AB73-0532867C082E}" type="parTrans" cxnId="{C212331D-B1A0-4B7D-9DE5-E3DCE32349D8}">
      <dgm:prSet/>
      <dgm:spPr/>
      <dgm:t>
        <a:bodyPr/>
        <a:lstStyle/>
        <a:p>
          <a:endParaRPr lang="en-US"/>
        </a:p>
      </dgm:t>
    </dgm:pt>
    <dgm:pt modelId="{CBB3BE0C-A772-4CA3-A6A1-EE7DF5CA217F}" type="sibTrans" cxnId="{C212331D-B1A0-4B7D-9DE5-E3DCE32349D8}">
      <dgm:prSet/>
      <dgm:spPr/>
      <dgm:t>
        <a:bodyPr/>
        <a:lstStyle/>
        <a:p>
          <a:endParaRPr lang="en-US"/>
        </a:p>
      </dgm:t>
    </dgm:pt>
    <dgm:pt modelId="{9B4FB688-E296-431A-BC66-A04E49D9C0A2}">
      <dgm:prSet/>
      <dgm:spPr/>
      <dgm:t>
        <a:bodyPr/>
        <a:lstStyle/>
        <a:p>
          <a:r>
            <a:rPr lang="it-IT"/>
            <a:t>Esercitazione</a:t>
          </a:r>
          <a:endParaRPr lang="en-US"/>
        </a:p>
      </dgm:t>
    </dgm:pt>
    <dgm:pt modelId="{EA5A25BB-AE7B-4AD1-949F-1216542D7D29}" type="parTrans" cxnId="{139AFEFC-4077-407E-A60F-7791DFA070BA}">
      <dgm:prSet/>
      <dgm:spPr/>
      <dgm:t>
        <a:bodyPr/>
        <a:lstStyle/>
        <a:p>
          <a:endParaRPr lang="en-US"/>
        </a:p>
      </dgm:t>
    </dgm:pt>
    <dgm:pt modelId="{A37FD606-A9BF-48D2-88D9-39438CC464EC}" type="sibTrans" cxnId="{139AFEFC-4077-407E-A60F-7791DFA070BA}">
      <dgm:prSet/>
      <dgm:spPr/>
      <dgm:t>
        <a:bodyPr/>
        <a:lstStyle/>
        <a:p>
          <a:endParaRPr lang="en-US"/>
        </a:p>
      </dgm:t>
    </dgm:pt>
    <dgm:pt modelId="{93293E02-0746-4225-B142-9B48CB1140B8}" type="pres">
      <dgm:prSet presAssocID="{A49A7284-5837-4808-BED7-FF651B6A7293}" presName="linear" presStyleCnt="0">
        <dgm:presLayoutVars>
          <dgm:animLvl val="lvl"/>
          <dgm:resizeHandles val="exact"/>
        </dgm:presLayoutVars>
      </dgm:prSet>
      <dgm:spPr/>
    </dgm:pt>
    <dgm:pt modelId="{02F0C9E3-754D-4A05-A04F-6DEDE9098130}" type="pres">
      <dgm:prSet presAssocID="{6CA009D1-FD79-4B4E-AAEA-CA7057E95B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D56F499-AA5E-4A02-944B-05D0572A7181}" type="pres">
      <dgm:prSet presAssocID="{A6B1C259-D786-438D-89DE-DB9DF39EE218}" presName="spacer" presStyleCnt="0"/>
      <dgm:spPr/>
    </dgm:pt>
    <dgm:pt modelId="{F28C1796-79F0-4E57-8991-C84707A031A8}" type="pres">
      <dgm:prSet presAssocID="{98D622A6-B727-4505-A715-29A45278131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6F009C-F451-4CD2-85F7-666D8BE173D7}" type="pres">
      <dgm:prSet presAssocID="{40ECC41C-1179-4529-8ECE-AE1ECD7EE35A}" presName="spacer" presStyleCnt="0"/>
      <dgm:spPr/>
    </dgm:pt>
    <dgm:pt modelId="{33910030-39A7-43D6-A9B1-975A09F6AD5A}" type="pres">
      <dgm:prSet presAssocID="{FBBC2027-98E2-4B2E-88AF-A9C8D57A3D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045B6C-BB29-444F-8CA0-00B5B5ED17E7}" type="pres">
      <dgm:prSet presAssocID="{8E4721C9-0435-4AD1-951C-1BCF2663A021}" presName="spacer" presStyleCnt="0"/>
      <dgm:spPr/>
    </dgm:pt>
    <dgm:pt modelId="{6494A938-A4C3-44D2-BEA5-986798B068B4}" type="pres">
      <dgm:prSet presAssocID="{E88C4DC4-DEB2-421D-9721-EC473443CA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AACC5B-9A8E-4E9C-8797-CC3D77673D5C}" type="pres">
      <dgm:prSet presAssocID="{CBB3BE0C-A772-4CA3-A6A1-EE7DF5CA217F}" presName="spacer" presStyleCnt="0"/>
      <dgm:spPr/>
    </dgm:pt>
    <dgm:pt modelId="{0ED0084F-18F4-4C7A-9EE3-A72F096BF919}" type="pres">
      <dgm:prSet presAssocID="{9B4FB688-E296-431A-BC66-A04E49D9C0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E7EAD0C-0012-450D-ACD2-45A5B28A092E}" type="presOf" srcId="{6CA009D1-FD79-4B4E-AAEA-CA7057E95B09}" destId="{02F0C9E3-754D-4A05-A04F-6DEDE9098130}" srcOrd="0" destOrd="0" presId="urn:microsoft.com/office/officeart/2005/8/layout/vList2"/>
    <dgm:cxn modelId="{C212331D-B1A0-4B7D-9DE5-E3DCE32349D8}" srcId="{A49A7284-5837-4808-BED7-FF651B6A7293}" destId="{E88C4DC4-DEB2-421D-9721-EC473443CA09}" srcOrd="3" destOrd="0" parTransId="{B6694702-2536-4E6A-AB73-0532867C082E}" sibTransId="{CBB3BE0C-A772-4CA3-A6A1-EE7DF5CA217F}"/>
    <dgm:cxn modelId="{0DC5A853-E6F0-4E08-AF3D-825B783221E6}" type="presOf" srcId="{A49A7284-5837-4808-BED7-FF651B6A7293}" destId="{93293E02-0746-4225-B142-9B48CB1140B8}" srcOrd="0" destOrd="0" presId="urn:microsoft.com/office/officeart/2005/8/layout/vList2"/>
    <dgm:cxn modelId="{67540774-460F-4130-B788-C0787CBAEB90}" type="presOf" srcId="{9B4FB688-E296-431A-BC66-A04E49D9C0A2}" destId="{0ED0084F-18F4-4C7A-9EE3-A72F096BF919}" srcOrd="0" destOrd="0" presId="urn:microsoft.com/office/officeart/2005/8/layout/vList2"/>
    <dgm:cxn modelId="{CF6821AC-548A-4423-97E8-5320A666CF2F}" srcId="{A49A7284-5837-4808-BED7-FF651B6A7293}" destId="{FBBC2027-98E2-4B2E-88AF-A9C8D57A3DA1}" srcOrd="2" destOrd="0" parTransId="{CE102974-A70A-4143-A3ED-C3038D2A120A}" sibTransId="{8E4721C9-0435-4AD1-951C-1BCF2663A021}"/>
    <dgm:cxn modelId="{533765BE-7616-4C05-B04E-EEF7953AB74D}" type="presOf" srcId="{98D622A6-B727-4505-A715-29A452781311}" destId="{F28C1796-79F0-4E57-8991-C84707A031A8}" srcOrd="0" destOrd="0" presId="urn:microsoft.com/office/officeart/2005/8/layout/vList2"/>
    <dgm:cxn modelId="{FBECC1CE-170F-4CA2-B044-E072B90A11E6}" type="presOf" srcId="{FBBC2027-98E2-4B2E-88AF-A9C8D57A3DA1}" destId="{33910030-39A7-43D6-A9B1-975A09F6AD5A}" srcOrd="0" destOrd="0" presId="urn:microsoft.com/office/officeart/2005/8/layout/vList2"/>
    <dgm:cxn modelId="{BF0B81D7-E963-415B-9793-B6FF81F55C74}" srcId="{A49A7284-5837-4808-BED7-FF651B6A7293}" destId="{98D622A6-B727-4505-A715-29A452781311}" srcOrd="1" destOrd="0" parTransId="{85E9CCAE-343F-43AD-AFF2-D656903AD5D8}" sibTransId="{40ECC41C-1179-4529-8ECE-AE1ECD7EE35A}"/>
    <dgm:cxn modelId="{E93AC0DE-B89C-42FA-96AF-2651EF8353E8}" srcId="{A49A7284-5837-4808-BED7-FF651B6A7293}" destId="{6CA009D1-FD79-4B4E-AAEA-CA7057E95B09}" srcOrd="0" destOrd="0" parTransId="{19D18EA7-E755-4293-B616-C611D187BE9F}" sibTransId="{A6B1C259-D786-438D-89DE-DB9DF39EE218}"/>
    <dgm:cxn modelId="{A0A09CF5-1D3A-4B85-B914-0F99DD92F19B}" type="presOf" srcId="{E88C4DC4-DEB2-421D-9721-EC473443CA09}" destId="{6494A938-A4C3-44D2-BEA5-986798B068B4}" srcOrd="0" destOrd="0" presId="urn:microsoft.com/office/officeart/2005/8/layout/vList2"/>
    <dgm:cxn modelId="{139AFEFC-4077-407E-A60F-7791DFA070BA}" srcId="{A49A7284-5837-4808-BED7-FF651B6A7293}" destId="{9B4FB688-E296-431A-BC66-A04E49D9C0A2}" srcOrd="4" destOrd="0" parTransId="{EA5A25BB-AE7B-4AD1-949F-1216542D7D29}" sibTransId="{A37FD606-A9BF-48D2-88D9-39438CC464EC}"/>
    <dgm:cxn modelId="{10BBC218-AA13-4362-B237-AE9ACFB463ED}" type="presParOf" srcId="{93293E02-0746-4225-B142-9B48CB1140B8}" destId="{02F0C9E3-754D-4A05-A04F-6DEDE9098130}" srcOrd="0" destOrd="0" presId="urn:microsoft.com/office/officeart/2005/8/layout/vList2"/>
    <dgm:cxn modelId="{ED3AF3AB-56AD-48AB-834D-1C7AA23075F4}" type="presParOf" srcId="{93293E02-0746-4225-B142-9B48CB1140B8}" destId="{9D56F499-AA5E-4A02-944B-05D0572A7181}" srcOrd="1" destOrd="0" presId="urn:microsoft.com/office/officeart/2005/8/layout/vList2"/>
    <dgm:cxn modelId="{A8B5FA19-EE08-4AD0-B05B-950BC81223B6}" type="presParOf" srcId="{93293E02-0746-4225-B142-9B48CB1140B8}" destId="{F28C1796-79F0-4E57-8991-C84707A031A8}" srcOrd="2" destOrd="0" presId="urn:microsoft.com/office/officeart/2005/8/layout/vList2"/>
    <dgm:cxn modelId="{17F72807-C711-4EA3-922E-59CE44077E01}" type="presParOf" srcId="{93293E02-0746-4225-B142-9B48CB1140B8}" destId="{896F009C-F451-4CD2-85F7-666D8BE173D7}" srcOrd="3" destOrd="0" presId="urn:microsoft.com/office/officeart/2005/8/layout/vList2"/>
    <dgm:cxn modelId="{B2A0A4D8-9258-4A16-82F2-B23A18BAD1C4}" type="presParOf" srcId="{93293E02-0746-4225-B142-9B48CB1140B8}" destId="{33910030-39A7-43D6-A9B1-975A09F6AD5A}" srcOrd="4" destOrd="0" presId="urn:microsoft.com/office/officeart/2005/8/layout/vList2"/>
    <dgm:cxn modelId="{AA0FBAD5-BEE0-4C25-B68C-D18CC61D1EAE}" type="presParOf" srcId="{93293E02-0746-4225-B142-9B48CB1140B8}" destId="{3B045B6C-BB29-444F-8CA0-00B5B5ED17E7}" srcOrd="5" destOrd="0" presId="urn:microsoft.com/office/officeart/2005/8/layout/vList2"/>
    <dgm:cxn modelId="{51A83126-603A-4E14-AFD7-8077E8FD8560}" type="presParOf" srcId="{93293E02-0746-4225-B142-9B48CB1140B8}" destId="{6494A938-A4C3-44D2-BEA5-986798B068B4}" srcOrd="6" destOrd="0" presId="urn:microsoft.com/office/officeart/2005/8/layout/vList2"/>
    <dgm:cxn modelId="{06F9F71E-817E-43EA-9EF0-52E03D67487E}" type="presParOf" srcId="{93293E02-0746-4225-B142-9B48CB1140B8}" destId="{09AACC5B-9A8E-4E9C-8797-CC3D77673D5C}" srcOrd="7" destOrd="0" presId="urn:microsoft.com/office/officeart/2005/8/layout/vList2"/>
    <dgm:cxn modelId="{7C1E122B-421D-4081-8DCA-9EA48D6634E0}" type="presParOf" srcId="{93293E02-0746-4225-B142-9B48CB1140B8}" destId="{0ED0084F-18F4-4C7A-9EE3-A72F096BF91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84E8E-091C-4413-8B55-88CDDFEB4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F5472E-01AC-406B-892B-6C7DDA6DDEB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Accessibilità su Dispositivi Multipli: </a:t>
          </a:r>
          <a:r>
            <a:rPr lang="it-IT" dirty="0"/>
            <a:t>Assicura che un sito web sia facilmente navigabile da tutti i dispositivi, inclusi computer, tablet e smartphone.</a:t>
          </a:r>
          <a:endParaRPr lang="en-US" dirty="0"/>
        </a:p>
      </dgm:t>
    </dgm:pt>
    <dgm:pt modelId="{5D4B3851-BF5F-46F4-9AB1-7832B4E8334E}" type="parTrans" cxnId="{13A4388D-6124-4D23-90AB-B374D923B877}">
      <dgm:prSet/>
      <dgm:spPr/>
      <dgm:t>
        <a:bodyPr/>
        <a:lstStyle/>
        <a:p>
          <a:endParaRPr lang="en-US"/>
        </a:p>
      </dgm:t>
    </dgm:pt>
    <dgm:pt modelId="{76E8E008-E523-4D36-B250-98D9AFE6C71F}" type="sibTrans" cxnId="{13A4388D-6124-4D23-90AB-B374D923B877}">
      <dgm:prSet/>
      <dgm:spPr/>
      <dgm:t>
        <a:bodyPr/>
        <a:lstStyle/>
        <a:p>
          <a:endParaRPr lang="en-US"/>
        </a:p>
      </dgm:t>
    </dgm:pt>
    <dgm:pt modelId="{0A3E76EC-DBCB-4804-AA06-F37EAC12DD3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Esperienza Utente Migliorata</a:t>
          </a:r>
          <a:r>
            <a:rPr lang="it-IT" dirty="0"/>
            <a:t>: Un sito responsive offre una migliore esperienza utente, con una visualizzazione e navigazione ottimizzate per le dimensioni dello schermo.</a:t>
          </a:r>
          <a:endParaRPr lang="en-US" dirty="0"/>
        </a:p>
      </dgm:t>
    </dgm:pt>
    <dgm:pt modelId="{D5A3E4EA-1BBC-4554-BA1E-B7CA346E5426}" type="parTrans" cxnId="{7C898FD2-4029-4403-801D-F6628C138DFB}">
      <dgm:prSet/>
      <dgm:spPr/>
      <dgm:t>
        <a:bodyPr/>
        <a:lstStyle/>
        <a:p>
          <a:endParaRPr lang="en-US"/>
        </a:p>
      </dgm:t>
    </dgm:pt>
    <dgm:pt modelId="{85B82C2B-5A21-45A1-8797-7540AC1FFBCA}" type="sibTrans" cxnId="{7C898FD2-4029-4403-801D-F6628C138DFB}">
      <dgm:prSet/>
      <dgm:spPr/>
      <dgm:t>
        <a:bodyPr/>
        <a:lstStyle/>
        <a:p>
          <a:endParaRPr lang="en-US"/>
        </a:p>
      </dgm:t>
    </dgm:pt>
    <dgm:pt modelId="{936DB4C0-4929-4AA1-8EED-87DEF99D92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SEO</a:t>
          </a:r>
          <a:r>
            <a:rPr lang="it-IT" dirty="0"/>
            <a:t>: I motori di ricerca tendono a premiare i siti web mobile-friendly, migliorando il posizionamento SEO.</a:t>
          </a:r>
          <a:endParaRPr lang="en-US" dirty="0"/>
        </a:p>
      </dgm:t>
    </dgm:pt>
    <dgm:pt modelId="{A5AEED61-1375-4533-939B-6DB3F88D825D}" type="parTrans" cxnId="{A4E5740B-BFD8-40C3-9486-4ED244E36E81}">
      <dgm:prSet/>
      <dgm:spPr/>
      <dgm:t>
        <a:bodyPr/>
        <a:lstStyle/>
        <a:p>
          <a:endParaRPr lang="en-US"/>
        </a:p>
      </dgm:t>
    </dgm:pt>
    <dgm:pt modelId="{00E0AB2A-BE14-4C37-A5B5-ECB7884738CE}" type="sibTrans" cxnId="{A4E5740B-BFD8-40C3-9486-4ED244E36E81}">
      <dgm:prSet/>
      <dgm:spPr/>
      <dgm:t>
        <a:bodyPr/>
        <a:lstStyle/>
        <a:p>
          <a:endParaRPr lang="en-US"/>
        </a:p>
      </dgm:t>
    </dgm:pt>
    <dgm:pt modelId="{0A258147-7A85-49A1-9924-391EC8A5606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Ampio Raggiungimento</a:t>
          </a:r>
          <a:r>
            <a:rPr lang="it-IT" dirty="0"/>
            <a:t>: Con la maggior parte degli utenti che accede al web tramite dispositivi mobili, un design responsive permette di raggiungere un pubblico più vasto.</a:t>
          </a:r>
          <a:endParaRPr lang="en-US" dirty="0"/>
        </a:p>
      </dgm:t>
    </dgm:pt>
    <dgm:pt modelId="{8FC9BFF3-3C33-4E29-ACCF-D0348C4E77CA}" type="parTrans" cxnId="{F177A2A4-3399-4DDB-989B-6CBABB499D8D}">
      <dgm:prSet/>
      <dgm:spPr/>
      <dgm:t>
        <a:bodyPr/>
        <a:lstStyle/>
        <a:p>
          <a:endParaRPr lang="en-US"/>
        </a:p>
      </dgm:t>
    </dgm:pt>
    <dgm:pt modelId="{E5CBA44F-225C-4527-9F62-628C27F97E04}" type="sibTrans" cxnId="{F177A2A4-3399-4DDB-989B-6CBABB499D8D}">
      <dgm:prSet/>
      <dgm:spPr/>
      <dgm:t>
        <a:bodyPr/>
        <a:lstStyle/>
        <a:p>
          <a:endParaRPr lang="en-US"/>
        </a:p>
      </dgm:t>
    </dgm:pt>
    <dgm:pt modelId="{20F9E342-8551-4E49-B958-60E0DC4E076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Conversioni</a:t>
          </a:r>
          <a:r>
            <a:rPr lang="it-IT" dirty="0"/>
            <a:t>: Un sito ottimizzato per i dispositivi mobili può aumentare il tasso di conversione, facilitando l’azione dell’utente.</a:t>
          </a:r>
          <a:endParaRPr lang="en-US" dirty="0"/>
        </a:p>
      </dgm:t>
    </dgm:pt>
    <dgm:pt modelId="{2DD81F8F-22AD-45B1-977E-8077605609CD}" type="parTrans" cxnId="{CBF0CF8E-E78C-4B9C-BAE7-E27A35578CF7}">
      <dgm:prSet/>
      <dgm:spPr/>
      <dgm:t>
        <a:bodyPr/>
        <a:lstStyle/>
        <a:p>
          <a:endParaRPr lang="en-US"/>
        </a:p>
      </dgm:t>
    </dgm:pt>
    <dgm:pt modelId="{C1EDB197-4935-4024-8E2F-EF58D0098E94}" type="sibTrans" cxnId="{CBF0CF8E-E78C-4B9C-BAE7-E27A35578CF7}">
      <dgm:prSet/>
      <dgm:spPr/>
      <dgm:t>
        <a:bodyPr/>
        <a:lstStyle/>
        <a:p>
          <a:endParaRPr lang="en-US"/>
        </a:p>
      </dgm:t>
    </dgm:pt>
    <dgm:pt modelId="{553F8B69-0A3A-4AD3-9EDB-3485E451907A}" type="pres">
      <dgm:prSet presAssocID="{1B684E8E-091C-4413-8B55-88CDDFEB4191}" presName="root" presStyleCnt="0">
        <dgm:presLayoutVars>
          <dgm:dir/>
          <dgm:resizeHandles val="exact"/>
        </dgm:presLayoutVars>
      </dgm:prSet>
      <dgm:spPr/>
    </dgm:pt>
    <dgm:pt modelId="{52A8BB98-2E15-4BDD-A525-A5B9D3D14273}" type="pres">
      <dgm:prSet presAssocID="{2DF5472E-01AC-406B-892B-6C7DDA6DDEB0}" presName="compNode" presStyleCnt="0"/>
      <dgm:spPr/>
    </dgm:pt>
    <dgm:pt modelId="{DD2D61E3-45E2-4955-8EB0-0CC139084493}" type="pres">
      <dgm:prSet presAssocID="{2DF5472E-01AC-406B-892B-6C7DDA6DDEB0}" presName="bgRect" presStyleLbl="bgShp" presStyleIdx="0" presStyleCnt="5"/>
      <dgm:spPr/>
    </dgm:pt>
    <dgm:pt modelId="{6D09A1DE-1785-4523-A4FD-7311231FEB8F}" type="pres">
      <dgm:prSet presAssocID="{2DF5472E-01AC-406B-892B-6C7DDA6DDE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E33254E-9398-45F2-80D5-366B9F7AFACA}" type="pres">
      <dgm:prSet presAssocID="{2DF5472E-01AC-406B-892B-6C7DDA6DDEB0}" presName="spaceRect" presStyleCnt="0"/>
      <dgm:spPr/>
    </dgm:pt>
    <dgm:pt modelId="{0796D84D-D328-4147-8474-2498F0CB2CCE}" type="pres">
      <dgm:prSet presAssocID="{2DF5472E-01AC-406B-892B-6C7DDA6DDEB0}" presName="parTx" presStyleLbl="revTx" presStyleIdx="0" presStyleCnt="5">
        <dgm:presLayoutVars>
          <dgm:chMax val="0"/>
          <dgm:chPref val="0"/>
        </dgm:presLayoutVars>
      </dgm:prSet>
      <dgm:spPr/>
    </dgm:pt>
    <dgm:pt modelId="{2E2452B3-2958-4891-B988-EE7530DD4AAD}" type="pres">
      <dgm:prSet presAssocID="{76E8E008-E523-4D36-B250-98D9AFE6C71F}" presName="sibTrans" presStyleCnt="0"/>
      <dgm:spPr/>
    </dgm:pt>
    <dgm:pt modelId="{ACF218C7-B41A-4351-907C-9ADBB055E648}" type="pres">
      <dgm:prSet presAssocID="{0A3E76EC-DBCB-4804-AA06-F37EAC12DD33}" presName="compNode" presStyleCnt="0"/>
      <dgm:spPr/>
    </dgm:pt>
    <dgm:pt modelId="{B792F0A2-F82C-4231-BCB8-86C5028CF7E7}" type="pres">
      <dgm:prSet presAssocID="{0A3E76EC-DBCB-4804-AA06-F37EAC12DD33}" presName="bgRect" presStyleLbl="bgShp" presStyleIdx="1" presStyleCnt="5"/>
      <dgm:spPr/>
    </dgm:pt>
    <dgm:pt modelId="{CEB82746-775A-45F5-B57B-71EF7F9F0B30}" type="pres">
      <dgm:prSet presAssocID="{0A3E76EC-DBCB-4804-AA06-F37EAC12DD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A5E8D25-2A06-4F18-B84D-F44C702CB5FB}" type="pres">
      <dgm:prSet presAssocID="{0A3E76EC-DBCB-4804-AA06-F37EAC12DD33}" presName="spaceRect" presStyleCnt="0"/>
      <dgm:spPr/>
    </dgm:pt>
    <dgm:pt modelId="{1873C541-EC09-42AD-A165-63A87D4E51EA}" type="pres">
      <dgm:prSet presAssocID="{0A3E76EC-DBCB-4804-AA06-F37EAC12DD33}" presName="parTx" presStyleLbl="revTx" presStyleIdx="1" presStyleCnt="5">
        <dgm:presLayoutVars>
          <dgm:chMax val="0"/>
          <dgm:chPref val="0"/>
        </dgm:presLayoutVars>
      </dgm:prSet>
      <dgm:spPr/>
    </dgm:pt>
    <dgm:pt modelId="{4AE0F29F-1D0D-43DE-9EF9-CE053101BB75}" type="pres">
      <dgm:prSet presAssocID="{85B82C2B-5A21-45A1-8797-7540AC1FFBCA}" presName="sibTrans" presStyleCnt="0"/>
      <dgm:spPr/>
    </dgm:pt>
    <dgm:pt modelId="{4D3F8974-2AF9-4E88-9A17-E74A6248963A}" type="pres">
      <dgm:prSet presAssocID="{936DB4C0-4929-4AA1-8EED-87DEF99D9200}" presName="compNode" presStyleCnt="0"/>
      <dgm:spPr/>
    </dgm:pt>
    <dgm:pt modelId="{0BA1C682-33C1-4EA7-97BB-479E343D30E4}" type="pres">
      <dgm:prSet presAssocID="{936DB4C0-4929-4AA1-8EED-87DEF99D9200}" presName="bgRect" presStyleLbl="bgShp" presStyleIdx="2" presStyleCnt="5"/>
      <dgm:spPr/>
    </dgm:pt>
    <dgm:pt modelId="{497EB52A-25A1-42C6-9B46-822C79279F86}" type="pres">
      <dgm:prSet presAssocID="{936DB4C0-4929-4AA1-8EED-87DEF99D92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D7EBFA0-D41D-4282-ABF6-2DAD7D0262AD}" type="pres">
      <dgm:prSet presAssocID="{936DB4C0-4929-4AA1-8EED-87DEF99D9200}" presName="spaceRect" presStyleCnt="0"/>
      <dgm:spPr/>
    </dgm:pt>
    <dgm:pt modelId="{61CFA360-6668-4534-B75F-F036252A3476}" type="pres">
      <dgm:prSet presAssocID="{936DB4C0-4929-4AA1-8EED-87DEF99D9200}" presName="parTx" presStyleLbl="revTx" presStyleIdx="2" presStyleCnt="5">
        <dgm:presLayoutVars>
          <dgm:chMax val="0"/>
          <dgm:chPref val="0"/>
        </dgm:presLayoutVars>
      </dgm:prSet>
      <dgm:spPr/>
    </dgm:pt>
    <dgm:pt modelId="{85122E5F-BA83-429F-8292-B83C88A14784}" type="pres">
      <dgm:prSet presAssocID="{00E0AB2A-BE14-4C37-A5B5-ECB7884738CE}" presName="sibTrans" presStyleCnt="0"/>
      <dgm:spPr/>
    </dgm:pt>
    <dgm:pt modelId="{A48849A1-44B0-42CE-AE3F-9E7C71A06BDD}" type="pres">
      <dgm:prSet presAssocID="{0A258147-7A85-49A1-9924-391EC8A56062}" presName="compNode" presStyleCnt="0"/>
      <dgm:spPr/>
    </dgm:pt>
    <dgm:pt modelId="{49FDC99F-8B81-428E-923E-125694C15AE4}" type="pres">
      <dgm:prSet presAssocID="{0A258147-7A85-49A1-9924-391EC8A56062}" presName="bgRect" presStyleLbl="bgShp" presStyleIdx="3" presStyleCnt="5"/>
      <dgm:spPr/>
    </dgm:pt>
    <dgm:pt modelId="{614A0DA7-5CC1-468A-8F3A-6E6FEDBA43E4}" type="pres">
      <dgm:prSet presAssocID="{0A258147-7A85-49A1-9924-391EC8A560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F7A02487-D77B-40B0-B89A-37EA64DF0FB0}" type="pres">
      <dgm:prSet presAssocID="{0A258147-7A85-49A1-9924-391EC8A56062}" presName="spaceRect" presStyleCnt="0"/>
      <dgm:spPr/>
    </dgm:pt>
    <dgm:pt modelId="{1DA73348-4EB0-41A0-8CD3-2D38E50A285F}" type="pres">
      <dgm:prSet presAssocID="{0A258147-7A85-49A1-9924-391EC8A56062}" presName="parTx" presStyleLbl="revTx" presStyleIdx="3" presStyleCnt="5">
        <dgm:presLayoutVars>
          <dgm:chMax val="0"/>
          <dgm:chPref val="0"/>
        </dgm:presLayoutVars>
      </dgm:prSet>
      <dgm:spPr/>
    </dgm:pt>
    <dgm:pt modelId="{0EF1A6CB-4ECE-4F6C-A49D-3877117DA36D}" type="pres">
      <dgm:prSet presAssocID="{E5CBA44F-225C-4527-9F62-628C27F97E04}" presName="sibTrans" presStyleCnt="0"/>
      <dgm:spPr/>
    </dgm:pt>
    <dgm:pt modelId="{9B0111D7-0946-4BC3-A55B-856DB425203F}" type="pres">
      <dgm:prSet presAssocID="{20F9E342-8551-4E49-B958-60E0DC4E0763}" presName="compNode" presStyleCnt="0"/>
      <dgm:spPr/>
    </dgm:pt>
    <dgm:pt modelId="{DA89A348-3CAC-416C-B2C3-B33A360564F5}" type="pres">
      <dgm:prSet presAssocID="{20F9E342-8551-4E49-B958-60E0DC4E0763}" presName="bgRect" presStyleLbl="bgShp" presStyleIdx="4" presStyleCnt="5"/>
      <dgm:spPr/>
    </dgm:pt>
    <dgm:pt modelId="{0A636782-FC6C-45E4-8BA3-53C8EF54C198}" type="pres">
      <dgm:prSet presAssocID="{20F9E342-8551-4E49-B958-60E0DC4E07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o con riempimento a tinta unita"/>
        </a:ext>
      </dgm:extLst>
    </dgm:pt>
    <dgm:pt modelId="{293098E4-52B0-4DB3-B851-8ED9E880113C}" type="pres">
      <dgm:prSet presAssocID="{20F9E342-8551-4E49-B958-60E0DC4E0763}" presName="spaceRect" presStyleCnt="0"/>
      <dgm:spPr/>
    </dgm:pt>
    <dgm:pt modelId="{C2542719-2B59-4E92-91F4-37B003748F7C}" type="pres">
      <dgm:prSet presAssocID="{20F9E342-8551-4E49-B958-60E0DC4E07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4E5740B-BFD8-40C3-9486-4ED244E36E81}" srcId="{1B684E8E-091C-4413-8B55-88CDDFEB4191}" destId="{936DB4C0-4929-4AA1-8EED-87DEF99D9200}" srcOrd="2" destOrd="0" parTransId="{A5AEED61-1375-4533-939B-6DB3F88D825D}" sibTransId="{00E0AB2A-BE14-4C37-A5B5-ECB7884738CE}"/>
    <dgm:cxn modelId="{9C628514-947B-4AAF-B3E1-D72C32D059E9}" type="presOf" srcId="{0A258147-7A85-49A1-9924-391EC8A56062}" destId="{1DA73348-4EB0-41A0-8CD3-2D38E50A285F}" srcOrd="0" destOrd="0" presId="urn:microsoft.com/office/officeart/2018/2/layout/IconVerticalSolidList"/>
    <dgm:cxn modelId="{0A64DE3B-22C1-4EE0-B9D8-5EFCE1057B06}" type="presOf" srcId="{2DF5472E-01AC-406B-892B-6C7DDA6DDEB0}" destId="{0796D84D-D328-4147-8474-2498F0CB2CCE}" srcOrd="0" destOrd="0" presId="urn:microsoft.com/office/officeart/2018/2/layout/IconVerticalSolidList"/>
    <dgm:cxn modelId="{CFD0E66B-D707-4614-9502-016F9524FDC3}" type="presOf" srcId="{936DB4C0-4929-4AA1-8EED-87DEF99D9200}" destId="{61CFA360-6668-4534-B75F-F036252A3476}" srcOrd="0" destOrd="0" presId="urn:microsoft.com/office/officeart/2018/2/layout/IconVerticalSolidList"/>
    <dgm:cxn modelId="{E68CF459-E925-443B-AAE6-FD4106AD7201}" type="presOf" srcId="{0A3E76EC-DBCB-4804-AA06-F37EAC12DD33}" destId="{1873C541-EC09-42AD-A165-63A87D4E51EA}" srcOrd="0" destOrd="0" presId="urn:microsoft.com/office/officeart/2018/2/layout/IconVerticalSolidList"/>
    <dgm:cxn modelId="{13A4388D-6124-4D23-90AB-B374D923B877}" srcId="{1B684E8E-091C-4413-8B55-88CDDFEB4191}" destId="{2DF5472E-01AC-406B-892B-6C7DDA6DDEB0}" srcOrd="0" destOrd="0" parTransId="{5D4B3851-BF5F-46F4-9AB1-7832B4E8334E}" sibTransId="{76E8E008-E523-4D36-B250-98D9AFE6C71F}"/>
    <dgm:cxn modelId="{CBF0CF8E-E78C-4B9C-BAE7-E27A35578CF7}" srcId="{1B684E8E-091C-4413-8B55-88CDDFEB4191}" destId="{20F9E342-8551-4E49-B958-60E0DC4E0763}" srcOrd="4" destOrd="0" parTransId="{2DD81F8F-22AD-45B1-977E-8077605609CD}" sibTransId="{C1EDB197-4935-4024-8E2F-EF58D0098E94}"/>
    <dgm:cxn modelId="{F177A2A4-3399-4DDB-989B-6CBABB499D8D}" srcId="{1B684E8E-091C-4413-8B55-88CDDFEB4191}" destId="{0A258147-7A85-49A1-9924-391EC8A56062}" srcOrd="3" destOrd="0" parTransId="{8FC9BFF3-3C33-4E29-ACCF-D0348C4E77CA}" sibTransId="{E5CBA44F-225C-4527-9F62-628C27F97E04}"/>
    <dgm:cxn modelId="{D08AECBB-2C3E-4736-BC03-75D6B477BFA1}" type="presOf" srcId="{1B684E8E-091C-4413-8B55-88CDDFEB4191}" destId="{553F8B69-0A3A-4AD3-9EDB-3485E451907A}" srcOrd="0" destOrd="0" presId="urn:microsoft.com/office/officeart/2018/2/layout/IconVerticalSolidList"/>
    <dgm:cxn modelId="{473E3ED2-9A8D-4BD2-BCCF-04B668F89A14}" type="presOf" srcId="{20F9E342-8551-4E49-B958-60E0DC4E0763}" destId="{C2542719-2B59-4E92-91F4-37B003748F7C}" srcOrd="0" destOrd="0" presId="urn:microsoft.com/office/officeart/2018/2/layout/IconVerticalSolidList"/>
    <dgm:cxn modelId="{7C898FD2-4029-4403-801D-F6628C138DFB}" srcId="{1B684E8E-091C-4413-8B55-88CDDFEB4191}" destId="{0A3E76EC-DBCB-4804-AA06-F37EAC12DD33}" srcOrd="1" destOrd="0" parTransId="{D5A3E4EA-1BBC-4554-BA1E-B7CA346E5426}" sibTransId="{85B82C2B-5A21-45A1-8797-7540AC1FFBCA}"/>
    <dgm:cxn modelId="{9A895065-842C-431A-A0A0-5C3CD784B526}" type="presParOf" srcId="{553F8B69-0A3A-4AD3-9EDB-3485E451907A}" destId="{52A8BB98-2E15-4BDD-A525-A5B9D3D14273}" srcOrd="0" destOrd="0" presId="urn:microsoft.com/office/officeart/2018/2/layout/IconVerticalSolidList"/>
    <dgm:cxn modelId="{7510EA8E-A588-44F2-8573-8110FB28A437}" type="presParOf" srcId="{52A8BB98-2E15-4BDD-A525-A5B9D3D14273}" destId="{DD2D61E3-45E2-4955-8EB0-0CC139084493}" srcOrd="0" destOrd="0" presId="urn:microsoft.com/office/officeart/2018/2/layout/IconVerticalSolidList"/>
    <dgm:cxn modelId="{82351B23-DF81-4E91-B1D9-8A924EF4F619}" type="presParOf" srcId="{52A8BB98-2E15-4BDD-A525-A5B9D3D14273}" destId="{6D09A1DE-1785-4523-A4FD-7311231FEB8F}" srcOrd="1" destOrd="0" presId="urn:microsoft.com/office/officeart/2018/2/layout/IconVerticalSolidList"/>
    <dgm:cxn modelId="{50BFDD21-4C3A-4B33-8EB8-76124829017A}" type="presParOf" srcId="{52A8BB98-2E15-4BDD-A525-A5B9D3D14273}" destId="{0E33254E-9398-45F2-80D5-366B9F7AFACA}" srcOrd="2" destOrd="0" presId="urn:microsoft.com/office/officeart/2018/2/layout/IconVerticalSolidList"/>
    <dgm:cxn modelId="{DA202641-3BAC-4059-B84A-F032B66C641B}" type="presParOf" srcId="{52A8BB98-2E15-4BDD-A525-A5B9D3D14273}" destId="{0796D84D-D328-4147-8474-2498F0CB2CCE}" srcOrd="3" destOrd="0" presId="urn:microsoft.com/office/officeart/2018/2/layout/IconVerticalSolidList"/>
    <dgm:cxn modelId="{2A35CC06-A518-4BBD-B8AF-7B067A4A5F8F}" type="presParOf" srcId="{553F8B69-0A3A-4AD3-9EDB-3485E451907A}" destId="{2E2452B3-2958-4891-B988-EE7530DD4AAD}" srcOrd="1" destOrd="0" presId="urn:microsoft.com/office/officeart/2018/2/layout/IconVerticalSolidList"/>
    <dgm:cxn modelId="{D006F494-96C0-4331-B2C9-AC074DB4F149}" type="presParOf" srcId="{553F8B69-0A3A-4AD3-9EDB-3485E451907A}" destId="{ACF218C7-B41A-4351-907C-9ADBB055E648}" srcOrd="2" destOrd="0" presId="urn:microsoft.com/office/officeart/2018/2/layout/IconVerticalSolidList"/>
    <dgm:cxn modelId="{19F6C5F6-3972-4E93-A65F-FD3472C0E303}" type="presParOf" srcId="{ACF218C7-B41A-4351-907C-9ADBB055E648}" destId="{B792F0A2-F82C-4231-BCB8-86C5028CF7E7}" srcOrd="0" destOrd="0" presId="urn:microsoft.com/office/officeart/2018/2/layout/IconVerticalSolidList"/>
    <dgm:cxn modelId="{382267FD-2AF6-49CF-B1EC-6B9B760FB3E7}" type="presParOf" srcId="{ACF218C7-B41A-4351-907C-9ADBB055E648}" destId="{CEB82746-775A-45F5-B57B-71EF7F9F0B30}" srcOrd="1" destOrd="0" presId="urn:microsoft.com/office/officeart/2018/2/layout/IconVerticalSolidList"/>
    <dgm:cxn modelId="{F03A0D53-EE8B-4A63-AD71-8AD0E7F8BAE4}" type="presParOf" srcId="{ACF218C7-B41A-4351-907C-9ADBB055E648}" destId="{5A5E8D25-2A06-4F18-B84D-F44C702CB5FB}" srcOrd="2" destOrd="0" presId="urn:microsoft.com/office/officeart/2018/2/layout/IconVerticalSolidList"/>
    <dgm:cxn modelId="{5B6AFBA7-4F68-4ED8-B507-5DDA6FA64CDE}" type="presParOf" srcId="{ACF218C7-B41A-4351-907C-9ADBB055E648}" destId="{1873C541-EC09-42AD-A165-63A87D4E51EA}" srcOrd="3" destOrd="0" presId="urn:microsoft.com/office/officeart/2018/2/layout/IconVerticalSolidList"/>
    <dgm:cxn modelId="{A98023E2-E413-4571-8BB0-369629D27AEE}" type="presParOf" srcId="{553F8B69-0A3A-4AD3-9EDB-3485E451907A}" destId="{4AE0F29F-1D0D-43DE-9EF9-CE053101BB75}" srcOrd="3" destOrd="0" presId="urn:microsoft.com/office/officeart/2018/2/layout/IconVerticalSolidList"/>
    <dgm:cxn modelId="{BBFC8849-56BA-4A5D-9555-3C269B299EFB}" type="presParOf" srcId="{553F8B69-0A3A-4AD3-9EDB-3485E451907A}" destId="{4D3F8974-2AF9-4E88-9A17-E74A6248963A}" srcOrd="4" destOrd="0" presId="urn:microsoft.com/office/officeart/2018/2/layout/IconVerticalSolidList"/>
    <dgm:cxn modelId="{668A1FBD-4D89-40C8-950D-C83573BB066F}" type="presParOf" srcId="{4D3F8974-2AF9-4E88-9A17-E74A6248963A}" destId="{0BA1C682-33C1-4EA7-97BB-479E343D30E4}" srcOrd="0" destOrd="0" presId="urn:microsoft.com/office/officeart/2018/2/layout/IconVerticalSolidList"/>
    <dgm:cxn modelId="{C41700D1-35B0-4895-8CD2-8B417CF18C6E}" type="presParOf" srcId="{4D3F8974-2AF9-4E88-9A17-E74A6248963A}" destId="{497EB52A-25A1-42C6-9B46-822C79279F86}" srcOrd="1" destOrd="0" presId="urn:microsoft.com/office/officeart/2018/2/layout/IconVerticalSolidList"/>
    <dgm:cxn modelId="{2C7FC54C-B842-45E4-94DC-2CD372DC7390}" type="presParOf" srcId="{4D3F8974-2AF9-4E88-9A17-E74A6248963A}" destId="{5D7EBFA0-D41D-4282-ABF6-2DAD7D0262AD}" srcOrd="2" destOrd="0" presId="urn:microsoft.com/office/officeart/2018/2/layout/IconVerticalSolidList"/>
    <dgm:cxn modelId="{A70AF990-5410-4DA1-85F8-8786B4C057D3}" type="presParOf" srcId="{4D3F8974-2AF9-4E88-9A17-E74A6248963A}" destId="{61CFA360-6668-4534-B75F-F036252A3476}" srcOrd="3" destOrd="0" presId="urn:microsoft.com/office/officeart/2018/2/layout/IconVerticalSolidList"/>
    <dgm:cxn modelId="{CFBEA3D1-F111-4F78-9280-CD044E836E43}" type="presParOf" srcId="{553F8B69-0A3A-4AD3-9EDB-3485E451907A}" destId="{85122E5F-BA83-429F-8292-B83C88A14784}" srcOrd="5" destOrd="0" presId="urn:microsoft.com/office/officeart/2018/2/layout/IconVerticalSolidList"/>
    <dgm:cxn modelId="{BBA9E713-40A9-424E-B1F2-B56220237DF4}" type="presParOf" srcId="{553F8B69-0A3A-4AD3-9EDB-3485E451907A}" destId="{A48849A1-44B0-42CE-AE3F-9E7C71A06BDD}" srcOrd="6" destOrd="0" presId="urn:microsoft.com/office/officeart/2018/2/layout/IconVerticalSolidList"/>
    <dgm:cxn modelId="{48E0060C-784D-47A6-98C8-60BE159D392B}" type="presParOf" srcId="{A48849A1-44B0-42CE-AE3F-9E7C71A06BDD}" destId="{49FDC99F-8B81-428E-923E-125694C15AE4}" srcOrd="0" destOrd="0" presId="urn:microsoft.com/office/officeart/2018/2/layout/IconVerticalSolidList"/>
    <dgm:cxn modelId="{3310A94B-83CD-47D9-A4E7-95299EC2FB59}" type="presParOf" srcId="{A48849A1-44B0-42CE-AE3F-9E7C71A06BDD}" destId="{614A0DA7-5CC1-468A-8F3A-6E6FEDBA43E4}" srcOrd="1" destOrd="0" presId="urn:microsoft.com/office/officeart/2018/2/layout/IconVerticalSolidList"/>
    <dgm:cxn modelId="{1AB82A9A-F391-48D4-B239-7A2D1BFB953D}" type="presParOf" srcId="{A48849A1-44B0-42CE-AE3F-9E7C71A06BDD}" destId="{F7A02487-D77B-40B0-B89A-37EA64DF0FB0}" srcOrd="2" destOrd="0" presId="urn:microsoft.com/office/officeart/2018/2/layout/IconVerticalSolidList"/>
    <dgm:cxn modelId="{7C9E9B22-F0F3-46C8-B16F-6850936B2D40}" type="presParOf" srcId="{A48849A1-44B0-42CE-AE3F-9E7C71A06BDD}" destId="{1DA73348-4EB0-41A0-8CD3-2D38E50A285F}" srcOrd="3" destOrd="0" presId="urn:microsoft.com/office/officeart/2018/2/layout/IconVerticalSolidList"/>
    <dgm:cxn modelId="{008C3863-C07B-4AF1-8B98-04C90ED0F1E8}" type="presParOf" srcId="{553F8B69-0A3A-4AD3-9EDB-3485E451907A}" destId="{0EF1A6CB-4ECE-4F6C-A49D-3877117DA36D}" srcOrd="7" destOrd="0" presId="urn:microsoft.com/office/officeart/2018/2/layout/IconVerticalSolidList"/>
    <dgm:cxn modelId="{BDD4940E-7895-4290-A5BA-8FB1581EE563}" type="presParOf" srcId="{553F8B69-0A3A-4AD3-9EDB-3485E451907A}" destId="{9B0111D7-0946-4BC3-A55B-856DB425203F}" srcOrd="8" destOrd="0" presId="urn:microsoft.com/office/officeart/2018/2/layout/IconVerticalSolidList"/>
    <dgm:cxn modelId="{917F7870-C48C-4F9C-AD8D-7120F18E8D8B}" type="presParOf" srcId="{9B0111D7-0946-4BC3-A55B-856DB425203F}" destId="{DA89A348-3CAC-416C-B2C3-B33A360564F5}" srcOrd="0" destOrd="0" presId="urn:microsoft.com/office/officeart/2018/2/layout/IconVerticalSolidList"/>
    <dgm:cxn modelId="{ECCBC9A2-8EAE-4903-8319-9B3B6E58BD7E}" type="presParOf" srcId="{9B0111D7-0946-4BC3-A55B-856DB425203F}" destId="{0A636782-FC6C-45E4-8BA3-53C8EF54C198}" srcOrd="1" destOrd="0" presId="urn:microsoft.com/office/officeart/2018/2/layout/IconVerticalSolidList"/>
    <dgm:cxn modelId="{67B65B69-09DD-4A16-BE50-CDC114DAC819}" type="presParOf" srcId="{9B0111D7-0946-4BC3-A55B-856DB425203F}" destId="{293098E4-52B0-4DB3-B851-8ED9E880113C}" srcOrd="2" destOrd="0" presId="urn:microsoft.com/office/officeart/2018/2/layout/IconVerticalSolidList"/>
    <dgm:cxn modelId="{051EAE61-1B98-4EC1-913D-E1102BA65DEE}" type="presParOf" srcId="{9B0111D7-0946-4BC3-A55B-856DB425203F}" destId="{C2542719-2B59-4E92-91F4-37B003748F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C7057B-2A1F-4922-95A9-10685A2976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7024D1-2A15-4EBF-8D7A-FD3B2D5125C9}">
      <dgm:prSet/>
      <dgm:spPr/>
      <dgm:t>
        <a:bodyPr/>
        <a:lstStyle/>
        <a:p>
          <a:r>
            <a:rPr lang="it-IT" b="1"/>
            <a:t>Semplicità</a:t>
          </a:r>
          <a:r>
            <a:rPr lang="it-IT"/>
            <a:t>: Partire con un design semplice e chiaro, che mette in evidenza il contenuto più importante.</a:t>
          </a:r>
          <a:endParaRPr lang="en-US"/>
        </a:p>
      </dgm:t>
    </dgm:pt>
    <dgm:pt modelId="{CDFB77FF-8CBE-4C77-9174-CEC38BAFD5CA}" type="parTrans" cxnId="{32A5570D-F451-4D1D-B47B-94D2E65E5611}">
      <dgm:prSet/>
      <dgm:spPr/>
      <dgm:t>
        <a:bodyPr/>
        <a:lstStyle/>
        <a:p>
          <a:endParaRPr lang="en-US"/>
        </a:p>
      </dgm:t>
    </dgm:pt>
    <dgm:pt modelId="{05158397-EC37-4A44-8039-98D5D352E137}" type="sibTrans" cxnId="{32A5570D-F451-4D1D-B47B-94D2E65E5611}">
      <dgm:prSet/>
      <dgm:spPr/>
      <dgm:t>
        <a:bodyPr/>
        <a:lstStyle/>
        <a:p>
          <a:endParaRPr lang="en-US"/>
        </a:p>
      </dgm:t>
    </dgm:pt>
    <dgm:pt modelId="{BD3F6565-3FA3-43DC-8D70-E2741F7BC6FF}">
      <dgm:prSet/>
      <dgm:spPr/>
      <dgm:t>
        <a:bodyPr/>
        <a:lstStyle/>
        <a:p>
          <a:r>
            <a:rPr lang="it-IT" b="1" dirty="0"/>
            <a:t>Usabilità</a:t>
          </a:r>
          <a:r>
            <a:rPr lang="it-IT" dirty="0"/>
            <a:t>: Assicurarsi che il sito sia facile da navigare su schermi piccoli, con pulsanti grandi e testi leggibili.</a:t>
          </a:r>
          <a:endParaRPr lang="en-US" dirty="0"/>
        </a:p>
      </dgm:t>
    </dgm:pt>
    <dgm:pt modelId="{3D5E11D0-1AB6-4FD2-B0B8-BE3D2AF7D9E7}" type="parTrans" cxnId="{1698B45E-95B8-4DFF-9823-D5648081A38C}">
      <dgm:prSet/>
      <dgm:spPr/>
      <dgm:t>
        <a:bodyPr/>
        <a:lstStyle/>
        <a:p>
          <a:endParaRPr lang="en-US"/>
        </a:p>
      </dgm:t>
    </dgm:pt>
    <dgm:pt modelId="{1AB94078-A30F-48D7-967D-1CDF715C2A74}" type="sibTrans" cxnId="{1698B45E-95B8-4DFF-9823-D5648081A38C}">
      <dgm:prSet/>
      <dgm:spPr/>
      <dgm:t>
        <a:bodyPr/>
        <a:lstStyle/>
        <a:p>
          <a:endParaRPr lang="en-US"/>
        </a:p>
      </dgm:t>
    </dgm:pt>
    <dgm:pt modelId="{48F74C9E-D0E5-4190-8DD0-40C9E1E273A6}">
      <dgm:prSet/>
      <dgm:spPr/>
      <dgm:t>
        <a:bodyPr/>
        <a:lstStyle/>
        <a:p>
          <a:r>
            <a:rPr lang="it-IT" b="1"/>
            <a:t>Prestazioni</a:t>
          </a:r>
          <a:r>
            <a:rPr lang="it-IT"/>
            <a:t>: Ottimizzare la velocità di caricamento delle pagine per una navigazione rapida e fluida.</a:t>
          </a:r>
          <a:endParaRPr lang="en-US"/>
        </a:p>
      </dgm:t>
    </dgm:pt>
    <dgm:pt modelId="{455DE67B-20B5-4E12-8B85-4D4E20A2D0B2}" type="parTrans" cxnId="{2163D23B-9956-420F-AB2A-83779446E4B5}">
      <dgm:prSet/>
      <dgm:spPr/>
      <dgm:t>
        <a:bodyPr/>
        <a:lstStyle/>
        <a:p>
          <a:endParaRPr lang="en-US"/>
        </a:p>
      </dgm:t>
    </dgm:pt>
    <dgm:pt modelId="{DF5C89B2-EB86-47F4-811B-41E39484F97C}" type="sibTrans" cxnId="{2163D23B-9956-420F-AB2A-83779446E4B5}">
      <dgm:prSet/>
      <dgm:spPr/>
      <dgm:t>
        <a:bodyPr/>
        <a:lstStyle/>
        <a:p>
          <a:endParaRPr lang="en-US"/>
        </a:p>
      </dgm:t>
    </dgm:pt>
    <dgm:pt modelId="{92ED5B06-E342-4196-9E23-6E09C1CE92E8}">
      <dgm:prSet/>
      <dgm:spPr/>
      <dgm:t>
        <a:bodyPr/>
        <a:lstStyle/>
        <a:p>
          <a:r>
            <a:rPr lang="it-IT" b="1"/>
            <a:t>Scalabilità</a:t>
          </a:r>
          <a:r>
            <a:rPr lang="it-IT"/>
            <a:t>: Progettare il sito in modo che sia facilmente adattabile a schermi più grandi, come tablet e desktop.</a:t>
          </a:r>
          <a:endParaRPr lang="en-US"/>
        </a:p>
      </dgm:t>
    </dgm:pt>
    <dgm:pt modelId="{631120E8-4B76-48CC-8741-4CE99BB16BE7}" type="parTrans" cxnId="{FAB89B24-2673-486B-91D7-284D53EF19A9}">
      <dgm:prSet/>
      <dgm:spPr/>
      <dgm:t>
        <a:bodyPr/>
        <a:lstStyle/>
        <a:p>
          <a:endParaRPr lang="en-US"/>
        </a:p>
      </dgm:t>
    </dgm:pt>
    <dgm:pt modelId="{4D1FD292-4624-49DF-AF2C-775460D2A3AB}" type="sibTrans" cxnId="{FAB89B24-2673-486B-91D7-284D53EF19A9}">
      <dgm:prSet/>
      <dgm:spPr/>
      <dgm:t>
        <a:bodyPr/>
        <a:lstStyle/>
        <a:p>
          <a:endParaRPr lang="en-US"/>
        </a:p>
      </dgm:t>
    </dgm:pt>
    <dgm:pt modelId="{F157BD73-ACB3-44C7-A55F-C602FD36E592}">
      <dgm:prSet/>
      <dgm:spPr/>
      <dgm:t>
        <a:bodyPr/>
        <a:lstStyle/>
        <a:p>
          <a:r>
            <a:rPr lang="it-IT" b="1"/>
            <a:t>Contenuto Prioritario</a:t>
          </a:r>
          <a:r>
            <a:rPr lang="it-IT"/>
            <a:t>: Dare priorità al contenuto essenziale, eliminando gli elementi superflui che non migliorano l’esperienza utente.</a:t>
          </a:r>
          <a:endParaRPr lang="en-US"/>
        </a:p>
      </dgm:t>
    </dgm:pt>
    <dgm:pt modelId="{473F5A5B-5718-47DE-977A-73F4CBF63D0B}" type="parTrans" cxnId="{105CB697-B0BA-49FD-8B18-C45528BC145B}">
      <dgm:prSet/>
      <dgm:spPr/>
      <dgm:t>
        <a:bodyPr/>
        <a:lstStyle/>
        <a:p>
          <a:endParaRPr lang="en-US"/>
        </a:p>
      </dgm:t>
    </dgm:pt>
    <dgm:pt modelId="{CDFF5EBC-EA13-4436-825A-F07C7DD86E5D}" type="sibTrans" cxnId="{105CB697-B0BA-49FD-8B18-C45528BC145B}">
      <dgm:prSet/>
      <dgm:spPr/>
      <dgm:t>
        <a:bodyPr/>
        <a:lstStyle/>
        <a:p>
          <a:endParaRPr lang="en-US"/>
        </a:p>
      </dgm:t>
    </dgm:pt>
    <dgm:pt modelId="{CFB7D21D-2D17-47B4-BBDA-137BB95F5D4F}" type="pres">
      <dgm:prSet presAssocID="{7FC7057B-2A1F-4922-95A9-10685A297634}" presName="root" presStyleCnt="0">
        <dgm:presLayoutVars>
          <dgm:dir/>
          <dgm:resizeHandles val="exact"/>
        </dgm:presLayoutVars>
      </dgm:prSet>
      <dgm:spPr/>
    </dgm:pt>
    <dgm:pt modelId="{BB192C30-97E9-4325-A5CB-9B8512B45AD4}" type="pres">
      <dgm:prSet presAssocID="{C67024D1-2A15-4EBF-8D7A-FD3B2D5125C9}" presName="compNode" presStyleCnt="0"/>
      <dgm:spPr/>
    </dgm:pt>
    <dgm:pt modelId="{E5E1B921-27C2-48F3-8054-FC8E9F87A480}" type="pres">
      <dgm:prSet presAssocID="{C67024D1-2A15-4EBF-8D7A-FD3B2D5125C9}" presName="bgRect" presStyleLbl="bgShp" presStyleIdx="0" presStyleCnt="5"/>
      <dgm:spPr/>
    </dgm:pt>
    <dgm:pt modelId="{11C3FE98-9AF1-40C6-9672-E248197703A7}" type="pres">
      <dgm:prSet presAssocID="{C67024D1-2A15-4EBF-8D7A-FD3B2D5125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phone contorno"/>
        </a:ext>
      </dgm:extLst>
    </dgm:pt>
    <dgm:pt modelId="{E0F41A82-A215-41BE-9FA4-7DF1F63C1897}" type="pres">
      <dgm:prSet presAssocID="{C67024D1-2A15-4EBF-8D7A-FD3B2D5125C9}" presName="spaceRect" presStyleCnt="0"/>
      <dgm:spPr/>
    </dgm:pt>
    <dgm:pt modelId="{CD9CC80A-4C5E-4A02-AA1B-C9AE4A6B7672}" type="pres">
      <dgm:prSet presAssocID="{C67024D1-2A15-4EBF-8D7A-FD3B2D5125C9}" presName="parTx" presStyleLbl="revTx" presStyleIdx="0" presStyleCnt="5">
        <dgm:presLayoutVars>
          <dgm:chMax val="0"/>
          <dgm:chPref val="0"/>
        </dgm:presLayoutVars>
      </dgm:prSet>
      <dgm:spPr/>
    </dgm:pt>
    <dgm:pt modelId="{81787F90-2259-455A-BA44-0416A6C0F650}" type="pres">
      <dgm:prSet presAssocID="{05158397-EC37-4A44-8039-98D5D352E137}" presName="sibTrans" presStyleCnt="0"/>
      <dgm:spPr/>
    </dgm:pt>
    <dgm:pt modelId="{24AC862A-847B-4BAF-AA14-C166D8EC8511}" type="pres">
      <dgm:prSet presAssocID="{BD3F6565-3FA3-43DC-8D70-E2741F7BC6FF}" presName="compNode" presStyleCnt="0"/>
      <dgm:spPr/>
    </dgm:pt>
    <dgm:pt modelId="{C0F4A960-2D56-44E0-AE59-BDE8B09C5279}" type="pres">
      <dgm:prSet presAssocID="{BD3F6565-3FA3-43DC-8D70-E2741F7BC6FF}" presName="bgRect" presStyleLbl="bgShp" presStyleIdx="1" presStyleCnt="5"/>
      <dgm:spPr/>
    </dgm:pt>
    <dgm:pt modelId="{87F0E1A7-9EF2-4A45-B2A1-C9F62E7D021E}" type="pres">
      <dgm:prSet presAssocID="{BD3F6565-3FA3-43DC-8D70-E2741F7BC6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omo contorno"/>
        </a:ext>
      </dgm:extLst>
    </dgm:pt>
    <dgm:pt modelId="{93577A45-DBCD-4895-AD77-00FD1C68615A}" type="pres">
      <dgm:prSet presAssocID="{BD3F6565-3FA3-43DC-8D70-E2741F7BC6FF}" presName="spaceRect" presStyleCnt="0"/>
      <dgm:spPr/>
    </dgm:pt>
    <dgm:pt modelId="{D3B243E8-CD77-4E37-8FBC-B86F0964679B}" type="pres">
      <dgm:prSet presAssocID="{BD3F6565-3FA3-43DC-8D70-E2741F7BC6FF}" presName="parTx" presStyleLbl="revTx" presStyleIdx="1" presStyleCnt="5">
        <dgm:presLayoutVars>
          <dgm:chMax val="0"/>
          <dgm:chPref val="0"/>
        </dgm:presLayoutVars>
      </dgm:prSet>
      <dgm:spPr/>
    </dgm:pt>
    <dgm:pt modelId="{72209A3D-AAFB-421E-9BD7-8F64BCA102CF}" type="pres">
      <dgm:prSet presAssocID="{1AB94078-A30F-48D7-967D-1CDF715C2A74}" presName="sibTrans" presStyleCnt="0"/>
      <dgm:spPr/>
    </dgm:pt>
    <dgm:pt modelId="{A76B6963-54A3-49B7-AA7E-33A45EB85905}" type="pres">
      <dgm:prSet presAssocID="{48F74C9E-D0E5-4190-8DD0-40C9E1E273A6}" presName="compNode" presStyleCnt="0"/>
      <dgm:spPr/>
    </dgm:pt>
    <dgm:pt modelId="{EB79F4BE-5E95-4B78-A35C-EEA14C74AD7E}" type="pres">
      <dgm:prSet presAssocID="{48F74C9E-D0E5-4190-8DD0-40C9E1E273A6}" presName="bgRect" presStyleLbl="bgShp" presStyleIdx="2" presStyleCnt="5"/>
      <dgm:spPr/>
    </dgm:pt>
    <dgm:pt modelId="{00FCA71B-FD09-4AE0-AF8F-BE2B0B66C658}" type="pres">
      <dgm:prSet presAssocID="{48F74C9E-D0E5-4190-8DD0-40C9E1E273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suratore"/>
        </a:ext>
      </dgm:extLst>
    </dgm:pt>
    <dgm:pt modelId="{5E3C89BA-F47C-4A45-8F69-97FD27DBF784}" type="pres">
      <dgm:prSet presAssocID="{48F74C9E-D0E5-4190-8DD0-40C9E1E273A6}" presName="spaceRect" presStyleCnt="0"/>
      <dgm:spPr/>
    </dgm:pt>
    <dgm:pt modelId="{D10971D4-B8C6-47E1-BB58-37642939E92F}" type="pres">
      <dgm:prSet presAssocID="{48F74C9E-D0E5-4190-8DD0-40C9E1E273A6}" presName="parTx" presStyleLbl="revTx" presStyleIdx="2" presStyleCnt="5">
        <dgm:presLayoutVars>
          <dgm:chMax val="0"/>
          <dgm:chPref val="0"/>
        </dgm:presLayoutVars>
      </dgm:prSet>
      <dgm:spPr/>
    </dgm:pt>
    <dgm:pt modelId="{D1B2756E-6DF0-4A6A-9002-46FF25D4A236}" type="pres">
      <dgm:prSet presAssocID="{DF5C89B2-EB86-47F4-811B-41E39484F97C}" presName="sibTrans" presStyleCnt="0"/>
      <dgm:spPr/>
    </dgm:pt>
    <dgm:pt modelId="{AC099FEE-9A3A-45DC-9691-A74136D22927}" type="pres">
      <dgm:prSet presAssocID="{92ED5B06-E342-4196-9E23-6E09C1CE92E8}" presName="compNode" presStyleCnt="0"/>
      <dgm:spPr/>
    </dgm:pt>
    <dgm:pt modelId="{D33C0C2D-29DF-41DA-A436-CDBD8149EDFF}" type="pres">
      <dgm:prSet presAssocID="{92ED5B06-E342-4196-9E23-6E09C1CE92E8}" presName="bgRect" presStyleLbl="bgShp" presStyleIdx="3" presStyleCnt="5"/>
      <dgm:spPr/>
    </dgm:pt>
    <dgm:pt modelId="{566C9D49-E5E8-441C-8476-689D737CE051}" type="pres">
      <dgm:prSet presAssocID="{92ED5B06-E342-4196-9E23-6E09C1CE92E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8E746A2B-27ED-4126-AA0B-F55444AFB866}" type="pres">
      <dgm:prSet presAssocID="{92ED5B06-E342-4196-9E23-6E09C1CE92E8}" presName="spaceRect" presStyleCnt="0"/>
      <dgm:spPr/>
    </dgm:pt>
    <dgm:pt modelId="{0E82FDE8-68B7-4611-A3B3-081DB00E4D26}" type="pres">
      <dgm:prSet presAssocID="{92ED5B06-E342-4196-9E23-6E09C1CE92E8}" presName="parTx" presStyleLbl="revTx" presStyleIdx="3" presStyleCnt="5">
        <dgm:presLayoutVars>
          <dgm:chMax val="0"/>
          <dgm:chPref val="0"/>
        </dgm:presLayoutVars>
      </dgm:prSet>
      <dgm:spPr/>
    </dgm:pt>
    <dgm:pt modelId="{F00B4CB0-FF8B-4302-B56D-B02F86F258F4}" type="pres">
      <dgm:prSet presAssocID="{4D1FD292-4624-49DF-AF2C-775460D2A3AB}" presName="sibTrans" presStyleCnt="0"/>
      <dgm:spPr/>
    </dgm:pt>
    <dgm:pt modelId="{597CFE27-4672-4E95-983C-0C27AB19512B}" type="pres">
      <dgm:prSet presAssocID="{F157BD73-ACB3-44C7-A55F-C602FD36E592}" presName="compNode" presStyleCnt="0"/>
      <dgm:spPr/>
    </dgm:pt>
    <dgm:pt modelId="{25E5B395-1331-4D2B-817B-1E1DCA9EBEC2}" type="pres">
      <dgm:prSet presAssocID="{F157BD73-ACB3-44C7-A55F-C602FD36E592}" presName="bgRect" presStyleLbl="bgShp" presStyleIdx="4" presStyleCnt="5"/>
      <dgm:spPr/>
    </dgm:pt>
    <dgm:pt modelId="{1CBAD431-9D57-4099-B941-EF04093A42C3}" type="pres">
      <dgm:prSet presAssocID="{F157BD73-ACB3-44C7-A55F-C602FD36E5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21FAED50-C8F3-485B-84C1-B6EC9A72E134}" type="pres">
      <dgm:prSet presAssocID="{F157BD73-ACB3-44C7-A55F-C602FD36E592}" presName="spaceRect" presStyleCnt="0"/>
      <dgm:spPr/>
    </dgm:pt>
    <dgm:pt modelId="{BFE5A86B-633F-4D26-8319-6B5E8B04F1C4}" type="pres">
      <dgm:prSet presAssocID="{F157BD73-ACB3-44C7-A55F-C602FD36E59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2A5570D-F451-4D1D-B47B-94D2E65E5611}" srcId="{7FC7057B-2A1F-4922-95A9-10685A297634}" destId="{C67024D1-2A15-4EBF-8D7A-FD3B2D5125C9}" srcOrd="0" destOrd="0" parTransId="{CDFB77FF-8CBE-4C77-9174-CEC38BAFD5CA}" sibTransId="{05158397-EC37-4A44-8039-98D5D352E137}"/>
    <dgm:cxn modelId="{435B1916-E323-4910-8EC2-F77D8379FA7D}" type="presOf" srcId="{F157BD73-ACB3-44C7-A55F-C602FD36E592}" destId="{BFE5A86B-633F-4D26-8319-6B5E8B04F1C4}" srcOrd="0" destOrd="0" presId="urn:microsoft.com/office/officeart/2018/2/layout/IconVerticalSolidList"/>
    <dgm:cxn modelId="{D129D917-EA2A-4C30-A338-45E1D414118A}" type="presOf" srcId="{C67024D1-2A15-4EBF-8D7A-FD3B2D5125C9}" destId="{CD9CC80A-4C5E-4A02-AA1B-C9AE4A6B7672}" srcOrd="0" destOrd="0" presId="urn:microsoft.com/office/officeart/2018/2/layout/IconVerticalSolidList"/>
    <dgm:cxn modelId="{FAB89B24-2673-486B-91D7-284D53EF19A9}" srcId="{7FC7057B-2A1F-4922-95A9-10685A297634}" destId="{92ED5B06-E342-4196-9E23-6E09C1CE92E8}" srcOrd="3" destOrd="0" parTransId="{631120E8-4B76-48CC-8741-4CE99BB16BE7}" sibTransId="{4D1FD292-4624-49DF-AF2C-775460D2A3AB}"/>
    <dgm:cxn modelId="{2163D23B-9956-420F-AB2A-83779446E4B5}" srcId="{7FC7057B-2A1F-4922-95A9-10685A297634}" destId="{48F74C9E-D0E5-4190-8DD0-40C9E1E273A6}" srcOrd="2" destOrd="0" parTransId="{455DE67B-20B5-4E12-8B85-4D4E20A2D0B2}" sibTransId="{DF5C89B2-EB86-47F4-811B-41E39484F97C}"/>
    <dgm:cxn modelId="{1698B45E-95B8-4DFF-9823-D5648081A38C}" srcId="{7FC7057B-2A1F-4922-95A9-10685A297634}" destId="{BD3F6565-3FA3-43DC-8D70-E2741F7BC6FF}" srcOrd="1" destOrd="0" parTransId="{3D5E11D0-1AB6-4FD2-B0B8-BE3D2AF7D9E7}" sibTransId="{1AB94078-A30F-48D7-967D-1CDF715C2A74}"/>
    <dgm:cxn modelId="{1317E548-30FC-4D07-A202-61BE5867B4AF}" type="presOf" srcId="{48F74C9E-D0E5-4190-8DD0-40C9E1E273A6}" destId="{D10971D4-B8C6-47E1-BB58-37642939E92F}" srcOrd="0" destOrd="0" presId="urn:microsoft.com/office/officeart/2018/2/layout/IconVerticalSolidList"/>
    <dgm:cxn modelId="{2C3E596D-13E1-47FE-A1F1-E90A53CA0D2E}" type="presOf" srcId="{BD3F6565-3FA3-43DC-8D70-E2741F7BC6FF}" destId="{D3B243E8-CD77-4E37-8FBC-B86F0964679B}" srcOrd="0" destOrd="0" presId="urn:microsoft.com/office/officeart/2018/2/layout/IconVerticalSolidList"/>
    <dgm:cxn modelId="{105CB697-B0BA-49FD-8B18-C45528BC145B}" srcId="{7FC7057B-2A1F-4922-95A9-10685A297634}" destId="{F157BD73-ACB3-44C7-A55F-C602FD36E592}" srcOrd="4" destOrd="0" parTransId="{473F5A5B-5718-47DE-977A-73F4CBF63D0B}" sibTransId="{CDFF5EBC-EA13-4436-825A-F07C7DD86E5D}"/>
    <dgm:cxn modelId="{5ACC93AF-3957-45E2-8FF1-1426A5E2D7DD}" type="presOf" srcId="{7FC7057B-2A1F-4922-95A9-10685A297634}" destId="{CFB7D21D-2D17-47B4-BBDA-137BB95F5D4F}" srcOrd="0" destOrd="0" presId="urn:microsoft.com/office/officeart/2018/2/layout/IconVerticalSolidList"/>
    <dgm:cxn modelId="{EB6BAEEC-B3DD-4B7B-B9E5-A972CFB3F176}" type="presOf" srcId="{92ED5B06-E342-4196-9E23-6E09C1CE92E8}" destId="{0E82FDE8-68B7-4611-A3B3-081DB00E4D26}" srcOrd="0" destOrd="0" presId="urn:microsoft.com/office/officeart/2018/2/layout/IconVerticalSolidList"/>
    <dgm:cxn modelId="{C60AC50D-E3AA-4ACF-BE62-AC10075F740F}" type="presParOf" srcId="{CFB7D21D-2D17-47B4-BBDA-137BB95F5D4F}" destId="{BB192C30-97E9-4325-A5CB-9B8512B45AD4}" srcOrd="0" destOrd="0" presId="urn:microsoft.com/office/officeart/2018/2/layout/IconVerticalSolidList"/>
    <dgm:cxn modelId="{AB1341B6-3111-425F-ABD2-A899A42DC694}" type="presParOf" srcId="{BB192C30-97E9-4325-A5CB-9B8512B45AD4}" destId="{E5E1B921-27C2-48F3-8054-FC8E9F87A480}" srcOrd="0" destOrd="0" presId="urn:microsoft.com/office/officeart/2018/2/layout/IconVerticalSolidList"/>
    <dgm:cxn modelId="{53F144F5-0F8F-4B15-A861-68BFA4643D44}" type="presParOf" srcId="{BB192C30-97E9-4325-A5CB-9B8512B45AD4}" destId="{11C3FE98-9AF1-40C6-9672-E248197703A7}" srcOrd="1" destOrd="0" presId="urn:microsoft.com/office/officeart/2018/2/layout/IconVerticalSolidList"/>
    <dgm:cxn modelId="{D9F909A0-6BEB-40A7-8916-9E2F8C1A99CF}" type="presParOf" srcId="{BB192C30-97E9-4325-A5CB-9B8512B45AD4}" destId="{E0F41A82-A215-41BE-9FA4-7DF1F63C1897}" srcOrd="2" destOrd="0" presId="urn:microsoft.com/office/officeart/2018/2/layout/IconVerticalSolidList"/>
    <dgm:cxn modelId="{46611ECB-2DEE-415C-8E4D-5DFEAC87EECE}" type="presParOf" srcId="{BB192C30-97E9-4325-A5CB-9B8512B45AD4}" destId="{CD9CC80A-4C5E-4A02-AA1B-C9AE4A6B7672}" srcOrd="3" destOrd="0" presId="urn:microsoft.com/office/officeart/2018/2/layout/IconVerticalSolidList"/>
    <dgm:cxn modelId="{0FE14AD2-5C80-457D-BE1F-41211FD1C86E}" type="presParOf" srcId="{CFB7D21D-2D17-47B4-BBDA-137BB95F5D4F}" destId="{81787F90-2259-455A-BA44-0416A6C0F650}" srcOrd="1" destOrd="0" presId="urn:microsoft.com/office/officeart/2018/2/layout/IconVerticalSolidList"/>
    <dgm:cxn modelId="{897E6D5F-7E25-4683-91B5-9E209C69B64A}" type="presParOf" srcId="{CFB7D21D-2D17-47B4-BBDA-137BB95F5D4F}" destId="{24AC862A-847B-4BAF-AA14-C166D8EC8511}" srcOrd="2" destOrd="0" presId="urn:microsoft.com/office/officeart/2018/2/layout/IconVerticalSolidList"/>
    <dgm:cxn modelId="{953C7FFE-EFC8-4C0B-B8F0-4267E5A3A6FB}" type="presParOf" srcId="{24AC862A-847B-4BAF-AA14-C166D8EC8511}" destId="{C0F4A960-2D56-44E0-AE59-BDE8B09C5279}" srcOrd="0" destOrd="0" presId="urn:microsoft.com/office/officeart/2018/2/layout/IconVerticalSolidList"/>
    <dgm:cxn modelId="{7E377E4F-CF14-4D39-A8BC-A58DCDFB3475}" type="presParOf" srcId="{24AC862A-847B-4BAF-AA14-C166D8EC8511}" destId="{87F0E1A7-9EF2-4A45-B2A1-C9F62E7D021E}" srcOrd="1" destOrd="0" presId="urn:microsoft.com/office/officeart/2018/2/layout/IconVerticalSolidList"/>
    <dgm:cxn modelId="{AEF01CE2-9088-423C-B5B7-0D03F132FC52}" type="presParOf" srcId="{24AC862A-847B-4BAF-AA14-C166D8EC8511}" destId="{93577A45-DBCD-4895-AD77-00FD1C68615A}" srcOrd="2" destOrd="0" presId="urn:microsoft.com/office/officeart/2018/2/layout/IconVerticalSolidList"/>
    <dgm:cxn modelId="{F5799C4D-161F-4A24-9C91-C016AA6B46CF}" type="presParOf" srcId="{24AC862A-847B-4BAF-AA14-C166D8EC8511}" destId="{D3B243E8-CD77-4E37-8FBC-B86F0964679B}" srcOrd="3" destOrd="0" presId="urn:microsoft.com/office/officeart/2018/2/layout/IconVerticalSolidList"/>
    <dgm:cxn modelId="{D64A59CF-DC67-48B8-A0A5-4746DAA83B3F}" type="presParOf" srcId="{CFB7D21D-2D17-47B4-BBDA-137BB95F5D4F}" destId="{72209A3D-AAFB-421E-9BD7-8F64BCA102CF}" srcOrd="3" destOrd="0" presId="urn:microsoft.com/office/officeart/2018/2/layout/IconVerticalSolidList"/>
    <dgm:cxn modelId="{017397E1-1A7B-414C-BDC7-990E0A6E15E9}" type="presParOf" srcId="{CFB7D21D-2D17-47B4-BBDA-137BB95F5D4F}" destId="{A76B6963-54A3-49B7-AA7E-33A45EB85905}" srcOrd="4" destOrd="0" presId="urn:microsoft.com/office/officeart/2018/2/layout/IconVerticalSolidList"/>
    <dgm:cxn modelId="{9759622F-0A5F-4C05-B592-0B2363F48027}" type="presParOf" srcId="{A76B6963-54A3-49B7-AA7E-33A45EB85905}" destId="{EB79F4BE-5E95-4B78-A35C-EEA14C74AD7E}" srcOrd="0" destOrd="0" presId="urn:microsoft.com/office/officeart/2018/2/layout/IconVerticalSolidList"/>
    <dgm:cxn modelId="{6AD42938-4F65-4261-9120-98F9F876D740}" type="presParOf" srcId="{A76B6963-54A3-49B7-AA7E-33A45EB85905}" destId="{00FCA71B-FD09-4AE0-AF8F-BE2B0B66C658}" srcOrd="1" destOrd="0" presId="urn:microsoft.com/office/officeart/2018/2/layout/IconVerticalSolidList"/>
    <dgm:cxn modelId="{E58CD3FD-81E7-4DDE-AA2E-297440DF4FB1}" type="presParOf" srcId="{A76B6963-54A3-49B7-AA7E-33A45EB85905}" destId="{5E3C89BA-F47C-4A45-8F69-97FD27DBF784}" srcOrd="2" destOrd="0" presId="urn:microsoft.com/office/officeart/2018/2/layout/IconVerticalSolidList"/>
    <dgm:cxn modelId="{3B7E4586-BC50-45C5-92DB-BC8B10291689}" type="presParOf" srcId="{A76B6963-54A3-49B7-AA7E-33A45EB85905}" destId="{D10971D4-B8C6-47E1-BB58-37642939E92F}" srcOrd="3" destOrd="0" presId="urn:microsoft.com/office/officeart/2018/2/layout/IconVerticalSolidList"/>
    <dgm:cxn modelId="{E9DA9837-3948-49B5-880B-22C37D780015}" type="presParOf" srcId="{CFB7D21D-2D17-47B4-BBDA-137BB95F5D4F}" destId="{D1B2756E-6DF0-4A6A-9002-46FF25D4A236}" srcOrd="5" destOrd="0" presId="urn:microsoft.com/office/officeart/2018/2/layout/IconVerticalSolidList"/>
    <dgm:cxn modelId="{B9B29A8C-4472-441A-BBFA-72058A6A4B26}" type="presParOf" srcId="{CFB7D21D-2D17-47B4-BBDA-137BB95F5D4F}" destId="{AC099FEE-9A3A-45DC-9691-A74136D22927}" srcOrd="6" destOrd="0" presId="urn:microsoft.com/office/officeart/2018/2/layout/IconVerticalSolidList"/>
    <dgm:cxn modelId="{FAEE7BB5-6BEA-4C41-BB20-34E8CA471CA5}" type="presParOf" srcId="{AC099FEE-9A3A-45DC-9691-A74136D22927}" destId="{D33C0C2D-29DF-41DA-A436-CDBD8149EDFF}" srcOrd="0" destOrd="0" presId="urn:microsoft.com/office/officeart/2018/2/layout/IconVerticalSolidList"/>
    <dgm:cxn modelId="{10EED177-6D58-48EB-9563-BDD5C828A914}" type="presParOf" srcId="{AC099FEE-9A3A-45DC-9691-A74136D22927}" destId="{566C9D49-E5E8-441C-8476-689D737CE051}" srcOrd="1" destOrd="0" presId="urn:microsoft.com/office/officeart/2018/2/layout/IconVerticalSolidList"/>
    <dgm:cxn modelId="{9A602E01-F8D4-4ACD-AAFD-38ECDD657876}" type="presParOf" srcId="{AC099FEE-9A3A-45DC-9691-A74136D22927}" destId="{8E746A2B-27ED-4126-AA0B-F55444AFB866}" srcOrd="2" destOrd="0" presId="urn:microsoft.com/office/officeart/2018/2/layout/IconVerticalSolidList"/>
    <dgm:cxn modelId="{17488D7E-7A54-4EF2-A482-3E4FB27D8435}" type="presParOf" srcId="{AC099FEE-9A3A-45DC-9691-A74136D22927}" destId="{0E82FDE8-68B7-4611-A3B3-081DB00E4D26}" srcOrd="3" destOrd="0" presId="urn:microsoft.com/office/officeart/2018/2/layout/IconVerticalSolidList"/>
    <dgm:cxn modelId="{B44717FD-8522-4367-9241-A856E7EA6CB8}" type="presParOf" srcId="{CFB7D21D-2D17-47B4-BBDA-137BB95F5D4F}" destId="{F00B4CB0-FF8B-4302-B56D-B02F86F258F4}" srcOrd="7" destOrd="0" presId="urn:microsoft.com/office/officeart/2018/2/layout/IconVerticalSolidList"/>
    <dgm:cxn modelId="{76A54589-2127-462A-8273-8ED1C3C2BE97}" type="presParOf" srcId="{CFB7D21D-2D17-47B4-BBDA-137BB95F5D4F}" destId="{597CFE27-4672-4E95-983C-0C27AB19512B}" srcOrd="8" destOrd="0" presId="urn:microsoft.com/office/officeart/2018/2/layout/IconVerticalSolidList"/>
    <dgm:cxn modelId="{DEC2FB63-3658-4D09-8758-F9C9F1186CF0}" type="presParOf" srcId="{597CFE27-4672-4E95-983C-0C27AB19512B}" destId="{25E5B395-1331-4D2B-817B-1E1DCA9EBEC2}" srcOrd="0" destOrd="0" presId="urn:microsoft.com/office/officeart/2018/2/layout/IconVerticalSolidList"/>
    <dgm:cxn modelId="{8A765747-6A15-4686-8DE9-CB933FD15B8A}" type="presParOf" srcId="{597CFE27-4672-4E95-983C-0C27AB19512B}" destId="{1CBAD431-9D57-4099-B941-EF04093A42C3}" srcOrd="1" destOrd="0" presId="urn:microsoft.com/office/officeart/2018/2/layout/IconVerticalSolidList"/>
    <dgm:cxn modelId="{DB065948-0DB7-4D70-B2F0-375C957A6DD3}" type="presParOf" srcId="{597CFE27-4672-4E95-983C-0C27AB19512B}" destId="{21FAED50-C8F3-485B-84C1-B6EC9A72E134}" srcOrd="2" destOrd="0" presId="urn:microsoft.com/office/officeart/2018/2/layout/IconVerticalSolidList"/>
    <dgm:cxn modelId="{A3ADDA28-EAA5-4F5B-80D9-C3C1A43A7B02}" type="presParOf" srcId="{597CFE27-4672-4E95-983C-0C27AB19512B}" destId="{BFE5A86B-633F-4D26-8319-6B5E8B04F1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712AF9-5438-4C6E-8C64-BCC75D0DB6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DABE4F-E20C-4E9F-AFAF-90635F49F043}">
      <dgm:prSet/>
      <dgm:spPr/>
      <dgm:t>
        <a:bodyPr/>
        <a:lstStyle/>
        <a:p>
          <a:r>
            <a:rPr lang="it-IT" b="1"/>
            <a:t>Riduzione del Tempo di Sviluppo</a:t>
          </a:r>
          <a:r>
            <a:rPr lang="it-IT"/>
            <a:t>: Grazie ai componenti predefiniti, Bootstrap consente di realizzare interfacce web responsive in modo rapido.</a:t>
          </a:r>
          <a:endParaRPr lang="en-US"/>
        </a:p>
      </dgm:t>
    </dgm:pt>
    <dgm:pt modelId="{1C8F7E96-5BDA-49E7-9BC4-1A7D0EB012BC}" type="parTrans" cxnId="{75A6C3AE-73F9-485D-A2B0-09777B4238ED}">
      <dgm:prSet/>
      <dgm:spPr/>
      <dgm:t>
        <a:bodyPr/>
        <a:lstStyle/>
        <a:p>
          <a:endParaRPr lang="en-US"/>
        </a:p>
      </dgm:t>
    </dgm:pt>
    <dgm:pt modelId="{5E748770-95ED-4EEF-B9A6-BE499778FE17}" type="sibTrans" cxnId="{75A6C3AE-73F9-485D-A2B0-09777B4238ED}">
      <dgm:prSet/>
      <dgm:spPr/>
      <dgm:t>
        <a:bodyPr/>
        <a:lstStyle/>
        <a:p>
          <a:endParaRPr lang="en-US"/>
        </a:p>
      </dgm:t>
    </dgm:pt>
    <dgm:pt modelId="{40A1A862-C516-41F1-9155-F98241B177CA}">
      <dgm:prSet/>
      <dgm:spPr/>
      <dgm:t>
        <a:bodyPr/>
        <a:lstStyle/>
        <a:p>
          <a:r>
            <a:rPr lang="it-IT" b="1"/>
            <a:t>Compatibilità con i Browser</a:t>
          </a:r>
          <a:r>
            <a:rPr lang="it-IT"/>
            <a:t>: Bootstrap è compatibile con tutti i browser moderni, garantendo una visualizzazione ottimale del sito su diversi dispositivi.</a:t>
          </a:r>
          <a:endParaRPr lang="en-US"/>
        </a:p>
      </dgm:t>
    </dgm:pt>
    <dgm:pt modelId="{A55D1116-861D-4959-80ED-AE62422A51BC}" type="parTrans" cxnId="{88F42717-3D7F-4A6E-A8D4-4DAE72D26F33}">
      <dgm:prSet/>
      <dgm:spPr/>
      <dgm:t>
        <a:bodyPr/>
        <a:lstStyle/>
        <a:p>
          <a:endParaRPr lang="en-US"/>
        </a:p>
      </dgm:t>
    </dgm:pt>
    <dgm:pt modelId="{2BFB7093-3B8A-4F11-A786-105BE6D92E7A}" type="sibTrans" cxnId="{88F42717-3D7F-4A6E-A8D4-4DAE72D26F33}">
      <dgm:prSet/>
      <dgm:spPr/>
      <dgm:t>
        <a:bodyPr/>
        <a:lstStyle/>
        <a:p>
          <a:endParaRPr lang="en-US"/>
        </a:p>
      </dgm:t>
    </dgm:pt>
    <dgm:pt modelId="{BEB1289A-163A-49F2-B7B4-6996B619AD6D}">
      <dgm:prSet/>
      <dgm:spPr/>
      <dgm:t>
        <a:bodyPr/>
        <a:lstStyle/>
        <a:p>
          <a:r>
            <a:rPr lang="it-IT" b="1"/>
            <a:t>Ottimizzazione Visiva</a:t>
          </a:r>
          <a:r>
            <a:rPr lang="it-IT"/>
            <a:t>: Le pagine responsive create con Bootstrap si adattano dinamicamente alle dimensioni dello schermo.</a:t>
          </a:r>
          <a:endParaRPr lang="en-US"/>
        </a:p>
      </dgm:t>
    </dgm:pt>
    <dgm:pt modelId="{1720C6C0-865F-4831-B8BB-F611B6EDCA7A}" type="parTrans" cxnId="{652ACA01-B955-44E9-B92B-B8871C3A2CDA}">
      <dgm:prSet/>
      <dgm:spPr/>
      <dgm:t>
        <a:bodyPr/>
        <a:lstStyle/>
        <a:p>
          <a:endParaRPr lang="en-US"/>
        </a:p>
      </dgm:t>
    </dgm:pt>
    <dgm:pt modelId="{48B0053F-5B78-4FCF-A428-BC00DC019935}" type="sibTrans" cxnId="{652ACA01-B955-44E9-B92B-B8871C3A2CDA}">
      <dgm:prSet/>
      <dgm:spPr/>
      <dgm:t>
        <a:bodyPr/>
        <a:lstStyle/>
        <a:p>
          <a:endParaRPr lang="en-US"/>
        </a:p>
      </dgm:t>
    </dgm:pt>
    <dgm:pt modelId="{D0B1AEE9-905B-4081-9BCA-464BC763EC28}">
      <dgm:prSet/>
      <dgm:spPr/>
      <dgm:t>
        <a:bodyPr/>
        <a:lstStyle/>
        <a:p>
          <a:r>
            <a:rPr lang="it-IT" b="1"/>
            <a:t>Facilità d’Uso</a:t>
          </a:r>
          <a:r>
            <a:rPr lang="it-IT"/>
            <a:t>: Bootstrap ha una curva di apprendimento rapida e può essere facilmente utilizzato sia da sviluppatori che da designer.</a:t>
          </a:r>
          <a:endParaRPr lang="en-US"/>
        </a:p>
      </dgm:t>
    </dgm:pt>
    <dgm:pt modelId="{37D13164-A23B-4F50-8703-2D17A6CD0C04}" type="parTrans" cxnId="{2C2E7656-CB6C-418A-816C-9ECF0297D29F}">
      <dgm:prSet/>
      <dgm:spPr/>
      <dgm:t>
        <a:bodyPr/>
        <a:lstStyle/>
        <a:p>
          <a:endParaRPr lang="en-US"/>
        </a:p>
      </dgm:t>
    </dgm:pt>
    <dgm:pt modelId="{5FD063EE-B7F2-4E22-8B06-55057A328079}" type="sibTrans" cxnId="{2C2E7656-CB6C-418A-816C-9ECF0297D29F}">
      <dgm:prSet/>
      <dgm:spPr/>
      <dgm:t>
        <a:bodyPr/>
        <a:lstStyle/>
        <a:p>
          <a:endParaRPr lang="en-US"/>
        </a:p>
      </dgm:t>
    </dgm:pt>
    <dgm:pt modelId="{9AD3292C-385E-46B8-BD1F-080ED5E0653D}">
      <dgm:prSet/>
      <dgm:spPr/>
      <dgm:t>
        <a:bodyPr/>
        <a:lstStyle/>
        <a:p>
          <a:r>
            <a:rPr lang="it-IT" b="1" dirty="0"/>
            <a:t>Supporto della Comunità</a:t>
          </a:r>
          <a:r>
            <a:rPr lang="it-IT" dirty="0"/>
            <a:t>: Essendo un framework molto popolare, Bootstrap gode di un’ampia comunità e di una buona documentazione.</a:t>
          </a:r>
          <a:endParaRPr lang="en-US" dirty="0"/>
        </a:p>
      </dgm:t>
    </dgm:pt>
    <dgm:pt modelId="{929DB78B-B1A4-47F1-A9DC-65531151627E}" type="parTrans" cxnId="{893EBE43-A8CF-42B9-9760-DE8636B0EFF4}">
      <dgm:prSet/>
      <dgm:spPr/>
      <dgm:t>
        <a:bodyPr/>
        <a:lstStyle/>
        <a:p>
          <a:endParaRPr lang="en-US"/>
        </a:p>
      </dgm:t>
    </dgm:pt>
    <dgm:pt modelId="{339779B7-E13B-4AC4-8359-0008EDDAC499}" type="sibTrans" cxnId="{893EBE43-A8CF-42B9-9760-DE8636B0EFF4}">
      <dgm:prSet/>
      <dgm:spPr/>
      <dgm:t>
        <a:bodyPr/>
        <a:lstStyle/>
        <a:p>
          <a:endParaRPr lang="en-US"/>
        </a:p>
      </dgm:t>
    </dgm:pt>
    <dgm:pt modelId="{B493A53D-0223-44B4-A322-BC3EBDD665DB}" type="pres">
      <dgm:prSet presAssocID="{1C712AF9-5438-4C6E-8C64-BCC75D0DB6AD}" presName="linear" presStyleCnt="0">
        <dgm:presLayoutVars>
          <dgm:animLvl val="lvl"/>
          <dgm:resizeHandles val="exact"/>
        </dgm:presLayoutVars>
      </dgm:prSet>
      <dgm:spPr/>
    </dgm:pt>
    <dgm:pt modelId="{33B88325-EFA6-469D-BFB5-7976F49F5EAA}" type="pres">
      <dgm:prSet presAssocID="{C6DABE4F-E20C-4E9F-AFAF-90635F49F0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03667DF-283C-4274-8848-5BFA43122771}" type="pres">
      <dgm:prSet presAssocID="{5E748770-95ED-4EEF-B9A6-BE499778FE17}" presName="spacer" presStyleCnt="0"/>
      <dgm:spPr/>
    </dgm:pt>
    <dgm:pt modelId="{ED414409-0F1E-485D-A194-A1AF28BA2A92}" type="pres">
      <dgm:prSet presAssocID="{40A1A862-C516-41F1-9155-F98241B177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4EB5BA-A3A9-4CFD-A750-6274D7A712BC}" type="pres">
      <dgm:prSet presAssocID="{2BFB7093-3B8A-4F11-A786-105BE6D92E7A}" presName="spacer" presStyleCnt="0"/>
      <dgm:spPr/>
    </dgm:pt>
    <dgm:pt modelId="{C3AC58B2-CB2B-4AEC-BA5B-ADEAC4241DAA}" type="pres">
      <dgm:prSet presAssocID="{BEB1289A-163A-49F2-B7B4-6996B619AD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0B35C7-FB4D-43D7-A2AD-3C76ECFF0CEA}" type="pres">
      <dgm:prSet presAssocID="{48B0053F-5B78-4FCF-A428-BC00DC019935}" presName="spacer" presStyleCnt="0"/>
      <dgm:spPr/>
    </dgm:pt>
    <dgm:pt modelId="{30104E98-B8A0-47E1-AA84-7E9FC89AEFD3}" type="pres">
      <dgm:prSet presAssocID="{D0B1AEE9-905B-4081-9BCA-464BC763EC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45942B-0A5F-4077-9D4B-E5A01FB331EF}" type="pres">
      <dgm:prSet presAssocID="{5FD063EE-B7F2-4E22-8B06-55057A328079}" presName="spacer" presStyleCnt="0"/>
      <dgm:spPr/>
    </dgm:pt>
    <dgm:pt modelId="{57ACF446-1762-4410-B3FD-48866D89A411}" type="pres">
      <dgm:prSet presAssocID="{9AD3292C-385E-46B8-BD1F-080ED5E065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2ACA01-B955-44E9-B92B-B8871C3A2CDA}" srcId="{1C712AF9-5438-4C6E-8C64-BCC75D0DB6AD}" destId="{BEB1289A-163A-49F2-B7B4-6996B619AD6D}" srcOrd="2" destOrd="0" parTransId="{1720C6C0-865F-4831-B8BB-F611B6EDCA7A}" sibTransId="{48B0053F-5B78-4FCF-A428-BC00DC019935}"/>
    <dgm:cxn modelId="{506A0303-111A-469E-88B4-37A706289C8D}" type="presOf" srcId="{C6DABE4F-E20C-4E9F-AFAF-90635F49F043}" destId="{33B88325-EFA6-469D-BFB5-7976F49F5EAA}" srcOrd="0" destOrd="0" presId="urn:microsoft.com/office/officeart/2005/8/layout/vList2"/>
    <dgm:cxn modelId="{88F42717-3D7F-4A6E-A8D4-4DAE72D26F33}" srcId="{1C712AF9-5438-4C6E-8C64-BCC75D0DB6AD}" destId="{40A1A862-C516-41F1-9155-F98241B177CA}" srcOrd="1" destOrd="0" parTransId="{A55D1116-861D-4959-80ED-AE62422A51BC}" sibTransId="{2BFB7093-3B8A-4F11-A786-105BE6D92E7A}"/>
    <dgm:cxn modelId="{7C22EF18-B223-4394-BD45-81407D29C126}" type="presOf" srcId="{D0B1AEE9-905B-4081-9BCA-464BC763EC28}" destId="{30104E98-B8A0-47E1-AA84-7E9FC89AEFD3}" srcOrd="0" destOrd="0" presId="urn:microsoft.com/office/officeart/2005/8/layout/vList2"/>
    <dgm:cxn modelId="{DD8BBE1B-2965-4DCC-BA47-C03890A72A53}" type="presOf" srcId="{9AD3292C-385E-46B8-BD1F-080ED5E0653D}" destId="{57ACF446-1762-4410-B3FD-48866D89A411}" srcOrd="0" destOrd="0" presId="urn:microsoft.com/office/officeart/2005/8/layout/vList2"/>
    <dgm:cxn modelId="{893EBE43-A8CF-42B9-9760-DE8636B0EFF4}" srcId="{1C712AF9-5438-4C6E-8C64-BCC75D0DB6AD}" destId="{9AD3292C-385E-46B8-BD1F-080ED5E0653D}" srcOrd="4" destOrd="0" parTransId="{929DB78B-B1A4-47F1-A9DC-65531151627E}" sibTransId="{339779B7-E13B-4AC4-8359-0008EDDAC499}"/>
    <dgm:cxn modelId="{DFE15071-6136-4186-96D7-D4B2D109C00A}" type="presOf" srcId="{1C712AF9-5438-4C6E-8C64-BCC75D0DB6AD}" destId="{B493A53D-0223-44B4-A322-BC3EBDD665DB}" srcOrd="0" destOrd="0" presId="urn:microsoft.com/office/officeart/2005/8/layout/vList2"/>
    <dgm:cxn modelId="{2C2E7656-CB6C-418A-816C-9ECF0297D29F}" srcId="{1C712AF9-5438-4C6E-8C64-BCC75D0DB6AD}" destId="{D0B1AEE9-905B-4081-9BCA-464BC763EC28}" srcOrd="3" destOrd="0" parTransId="{37D13164-A23B-4F50-8703-2D17A6CD0C04}" sibTransId="{5FD063EE-B7F2-4E22-8B06-55057A328079}"/>
    <dgm:cxn modelId="{687DF29C-778C-4013-97D8-D3910FA76F34}" type="presOf" srcId="{40A1A862-C516-41F1-9155-F98241B177CA}" destId="{ED414409-0F1E-485D-A194-A1AF28BA2A92}" srcOrd="0" destOrd="0" presId="urn:microsoft.com/office/officeart/2005/8/layout/vList2"/>
    <dgm:cxn modelId="{75A6C3AE-73F9-485D-A2B0-09777B4238ED}" srcId="{1C712AF9-5438-4C6E-8C64-BCC75D0DB6AD}" destId="{C6DABE4F-E20C-4E9F-AFAF-90635F49F043}" srcOrd="0" destOrd="0" parTransId="{1C8F7E96-5BDA-49E7-9BC4-1A7D0EB012BC}" sibTransId="{5E748770-95ED-4EEF-B9A6-BE499778FE17}"/>
    <dgm:cxn modelId="{91789AD7-2F77-498C-8E03-3EBA32036845}" type="presOf" srcId="{BEB1289A-163A-49F2-B7B4-6996B619AD6D}" destId="{C3AC58B2-CB2B-4AEC-BA5B-ADEAC4241DAA}" srcOrd="0" destOrd="0" presId="urn:microsoft.com/office/officeart/2005/8/layout/vList2"/>
    <dgm:cxn modelId="{DAE32967-3892-44F1-B318-EF78A32DB76E}" type="presParOf" srcId="{B493A53D-0223-44B4-A322-BC3EBDD665DB}" destId="{33B88325-EFA6-469D-BFB5-7976F49F5EAA}" srcOrd="0" destOrd="0" presId="urn:microsoft.com/office/officeart/2005/8/layout/vList2"/>
    <dgm:cxn modelId="{3BECB0B1-1498-4213-8D41-B9AE56F26DB8}" type="presParOf" srcId="{B493A53D-0223-44B4-A322-BC3EBDD665DB}" destId="{703667DF-283C-4274-8848-5BFA43122771}" srcOrd="1" destOrd="0" presId="urn:microsoft.com/office/officeart/2005/8/layout/vList2"/>
    <dgm:cxn modelId="{2D30CC18-0AD5-4810-A31A-1A8FDA17558B}" type="presParOf" srcId="{B493A53D-0223-44B4-A322-BC3EBDD665DB}" destId="{ED414409-0F1E-485D-A194-A1AF28BA2A92}" srcOrd="2" destOrd="0" presId="urn:microsoft.com/office/officeart/2005/8/layout/vList2"/>
    <dgm:cxn modelId="{9092DAC9-9214-41C8-B962-7B701CC2F6F5}" type="presParOf" srcId="{B493A53D-0223-44B4-A322-BC3EBDD665DB}" destId="{5F4EB5BA-A3A9-4CFD-A750-6274D7A712BC}" srcOrd="3" destOrd="0" presId="urn:microsoft.com/office/officeart/2005/8/layout/vList2"/>
    <dgm:cxn modelId="{0E69F9D1-2C0F-4F2E-AFC0-B66985370139}" type="presParOf" srcId="{B493A53D-0223-44B4-A322-BC3EBDD665DB}" destId="{C3AC58B2-CB2B-4AEC-BA5B-ADEAC4241DAA}" srcOrd="4" destOrd="0" presId="urn:microsoft.com/office/officeart/2005/8/layout/vList2"/>
    <dgm:cxn modelId="{B1DC116B-E9EC-4918-A38D-259057B9A297}" type="presParOf" srcId="{B493A53D-0223-44B4-A322-BC3EBDD665DB}" destId="{A00B35C7-FB4D-43D7-A2AD-3C76ECFF0CEA}" srcOrd="5" destOrd="0" presId="urn:microsoft.com/office/officeart/2005/8/layout/vList2"/>
    <dgm:cxn modelId="{DEC09140-6764-4CF3-A0CE-C7AF94E1D161}" type="presParOf" srcId="{B493A53D-0223-44B4-A322-BC3EBDD665DB}" destId="{30104E98-B8A0-47E1-AA84-7E9FC89AEFD3}" srcOrd="6" destOrd="0" presId="urn:microsoft.com/office/officeart/2005/8/layout/vList2"/>
    <dgm:cxn modelId="{9789A118-385B-4017-8B21-65E7600C3B15}" type="presParOf" srcId="{B493A53D-0223-44B4-A322-BC3EBDD665DB}" destId="{8F45942B-0A5F-4077-9D4B-E5A01FB331EF}" srcOrd="7" destOrd="0" presId="urn:microsoft.com/office/officeart/2005/8/layout/vList2"/>
    <dgm:cxn modelId="{762D37BF-A14C-4F11-8C87-019CAC45A5B7}" type="presParOf" srcId="{B493A53D-0223-44B4-A322-BC3EBDD665DB}" destId="{57ACF446-1762-4410-B3FD-48866D89A41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712AF9-5438-4C6E-8C64-BCC75D0DB6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85FB90-F965-46CC-824F-AA251C5BFA92}">
      <dgm:prSet/>
      <dgm:spPr/>
      <dgm:t>
        <a:bodyPr/>
        <a:lstStyle/>
        <a:p>
          <a:r>
            <a:rPr lang="it-IT" b="1" i="0" u="none" dirty="0"/>
            <a:t>Design Uniforme</a:t>
          </a:r>
          <a:r>
            <a:rPr lang="it-IT" b="0" i="0" u="none" dirty="0"/>
            <a:t>: L’uso estensivo di Bootstrap può portare a un aspetto simile tra i siti web, a meno che non si personalizzino i componenti.</a:t>
          </a:r>
          <a:endParaRPr lang="it-IT" dirty="0"/>
        </a:p>
      </dgm:t>
    </dgm:pt>
    <dgm:pt modelId="{DFC261DD-90F9-4C2F-8157-794BB957A394}" type="parTrans" cxnId="{77810660-5AB0-41BC-9CA1-8C770BE8C72A}">
      <dgm:prSet/>
      <dgm:spPr/>
      <dgm:t>
        <a:bodyPr/>
        <a:lstStyle/>
        <a:p>
          <a:endParaRPr lang="it-IT"/>
        </a:p>
      </dgm:t>
    </dgm:pt>
    <dgm:pt modelId="{7E9142CB-8299-4B33-8E28-4D6805061A31}" type="sibTrans" cxnId="{77810660-5AB0-41BC-9CA1-8C770BE8C72A}">
      <dgm:prSet/>
      <dgm:spPr/>
      <dgm:t>
        <a:bodyPr/>
        <a:lstStyle/>
        <a:p>
          <a:endParaRPr lang="it-IT"/>
        </a:p>
      </dgm:t>
    </dgm:pt>
    <dgm:pt modelId="{2BC60467-F4A8-4C04-994D-BD8D6D2E5C2D}">
      <dgm:prSet/>
      <dgm:spPr/>
      <dgm:t>
        <a:bodyPr/>
        <a:lstStyle/>
        <a:p>
          <a:r>
            <a:rPr lang="it-IT" b="1" i="0" u="none" dirty="0"/>
            <a:t>Controllo Limitato</a:t>
          </a:r>
          <a:r>
            <a:rPr lang="it-IT" b="0" i="0" u="none" dirty="0"/>
            <a:t>: L’uso di classi predefinite può limitare il controllo sulla presentazione visiva del sito.</a:t>
          </a:r>
          <a:endParaRPr lang="it-IT" dirty="0"/>
        </a:p>
      </dgm:t>
    </dgm:pt>
    <dgm:pt modelId="{3290EDE9-1858-4E09-B69C-7AFBC56DE7C2}" type="parTrans" cxnId="{2A5B2201-5913-4F3C-B155-D62129244215}">
      <dgm:prSet/>
      <dgm:spPr/>
      <dgm:t>
        <a:bodyPr/>
        <a:lstStyle/>
        <a:p>
          <a:endParaRPr lang="it-IT"/>
        </a:p>
      </dgm:t>
    </dgm:pt>
    <dgm:pt modelId="{CC64B563-4250-4AB0-B8F6-A0E97F61B959}" type="sibTrans" cxnId="{2A5B2201-5913-4F3C-B155-D62129244215}">
      <dgm:prSet/>
      <dgm:spPr/>
      <dgm:t>
        <a:bodyPr/>
        <a:lstStyle/>
        <a:p>
          <a:endParaRPr lang="it-IT"/>
        </a:p>
      </dgm:t>
    </dgm:pt>
    <dgm:pt modelId="{E142A4F7-F62A-4CD6-8857-9820A5782CB8}">
      <dgm:prSet/>
      <dgm:spPr/>
      <dgm:t>
        <a:bodyPr/>
        <a:lstStyle/>
        <a:p>
          <a:r>
            <a:rPr lang="it-IT" b="1" i="0" u="none" dirty="0"/>
            <a:t>Codice HTML Confuso</a:t>
          </a:r>
          <a:r>
            <a:rPr lang="it-IT" b="0" i="0" u="none" dirty="0"/>
            <a:t>: L’uso di molte classi di Bootstrap può rendere il codice HTML più difficile da leggere e mantenere.</a:t>
          </a:r>
          <a:endParaRPr lang="it-IT" dirty="0"/>
        </a:p>
      </dgm:t>
    </dgm:pt>
    <dgm:pt modelId="{69503F8D-719C-49F7-AE20-21C97B36991F}" type="parTrans" cxnId="{522AD18B-E58C-42CE-8551-2FABEE341D16}">
      <dgm:prSet/>
      <dgm:spPr/>
      <dgm:t>
        <a:bodyPr/>
        <a:lstStyle/>
        <a:p>
          <a:endParaRPr lang="it-IT"/>
        </a:p>
      </dgm:t>
    </dgm:pt>
    <dgm:pt modelId="{20F126E0-6749-4327-9E70-4FB7AB0435D5}" type="sibTrans" cxnId="{522AD18B-E58C-42CE-8551-2FABEE341D16}">
      <dgm:prSet/>
      <dgm:spPr/>
      <dgm:t>
        <a:bodyPr/>
        <a:lstStyle/>
        <a:p>
          <a:endParaRPr lang="it-IT"/>
        </a:p>
      </dgm:t>
    </dgm:pt>
    <dgm:pt modelId="{B493A53D-0223-44B4-A322-BC3EBDD665DB}" type="pres">
      <dgm:prSet presAssocID="{1C712AF9-5438-4C6E-8C64-BCC75D0DB6AD}" presName="linear" presStyleCnt="0">
        <dgm:presLayoutVars>
          <dgm:animLvl val="lvl"/>
          <dgm:resizeHandles val="exact"/>
        </dgm:presLayoutVars>
      </dgm:prSet>
      <dgm:spPr/>
    </dgm:pt>
    <dgm:pt modelId="{9745F8E8-227D-473A-99C2-6B353AF46284}" type="pres">
      <dgm:prSet presAssocID="{B585FB90-F965-46CC-824F-AA251C5BFA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E4F2A4-65A6-4D90-AF21-A5D07EFB4302}" type="pres">
      <dgm:prSet presAssocID="{7E9142CB-8299-4B33-8E28-4D6805061A31}" presName="spacer" presStyleCnt="0"/>
      <dgm:spPr/>
    </dgm:pt>
    <dgm:pt modelId="{043F12CD-F0D0-4087-B4F0-E2D3FFDADB37}" type="pres">
      <dgm:prSet presAssocID="{2BC60467-F4A8-4C04-994D-BD8D6D2E5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1A30BC-B399-4CB7-AC85-40FA15F9B790}" type="pres">
      <dgm:prSet presAssocID="{CC64B563-4250-4AB0-B8F6-A0E97F61B959}" presName="spacer" presStyleCnt="0"/>
      <dgm:spPr/>
    </dgm:pt>
    <dgm:pt modelId="{7FF7B4B7-6DCF-4F6A-A400-8EC5C98358D2}" type="pres">
      <dgm:prSet presAssocID="{E142A4F7-F62A-4CD6-8857-9820A5782CB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5B2201-5913-4F3C-B155-D62129244215}" srcId="{1C712AF9-5438-4C6E-8C64-BCC75D0DB6AD}" destId="{2BC60467-F4A8-4C04-994D-BD8D6D2E5C2D}" srcOrd="1" destOrd="0" parTransId="{3290EDE9-1858-4E09-B69C-7AFBC56DE7C2}" sibTransId="{CC64B563-4250-4AB0-B8F6-A0E97F61B959}"/>
    <dgm:cxn modelId="{79F2B009-5601-4C7A-A266-37544B4C58BF}" type="presOf" srcId="{B585FB90-F965-46CC-824F-AA251C5BFA92}" destId="{9745F8E8-227D-473A-99C2-6B353AF46284}" srcOrd="0" destOrd="0" presId="urn:microsoft.com/office/officeart/2005/8/layout/vList2"/>
    <dgm:cxn modelId="{77810660-5AB0-41BC-9CA1-8C770BE8C72A}" srcId="{1C712AF9-5438-4C6E-8C64-BCC75D0DB6AD}" destId="{B585FB90-F965-46CC-824F-AA251C5BFA92}" srcOrd="0" destOrd="0" parTransId="{DFC261DD-90F9-4C2F-8157-794BB957A394}" sibTransId="{7E9142CB-8299-4B33-8E28-4D6805061A31}"/>
    <dgm:cxn modelId="{DFE15071-6136-4186-96D7-D4B2D109C00A}" type="presOf" srcId="{1C712AF9-5438-4C6E-8C64-BCC75D0DB6AD}" destId="{B493A53D-0223-44B4-A322-BC3EBDD665DB}" srcOrd="0" destOrd="0" presId="urn:microsoft.com/office/officeart/2005/8/layout/vList2"/>
    <dgm:cxn modelId="{522AD18B-E58C-42CE-8551-2FABEE341D16}" srcId="{1C712AF9-5438-4C6E-8C64-BCC75D0DB6AD}" destId="{E142A4F7-F62A-4CD6-8857-9820A5782CB8}" srcOrd="2" destOrd="0" parTransId="{69503F8D-719C-49F7-AE20-21C97B36991F}" sibTransId="{20F126E0-6749-4327-9E70-4FB7AB0435D5}"/>
    <dgm:cxn modelId="{712430C9-AD62-4B25-83C7-67A679BF8FDA}" type="presOf" srcId="{2BC60467-F4A8-4C04-994D-BD8D6D2E5C2D}" destId="{043F12CD-F0D0-4087-B4F0-E2D3FFDADB37}" srcOrd="0" destOrd="0" presId="urn:microsoft.com/office/officeart/2005/8/layout/vList2"/>
    <dgm:cxn modelId="{D21C7DFC-2F40-4B2F-A528-C6A7EB0CDE77}" type="presOf" srcId="{E142A4F7-F62A-4CD6-8857-9820A5782CB8}" destId="{7FF7B4B7-6DCF-4F6A-A400-8EC5C98358D2}" srcOrd="0" destOrd="0" presId="urn:microsoft.com/office/officeart/2005/8/layout/vList2"/>
    <dgm:cxn modelId="{194D2B91-B405-4EA0-AF1B-3864A86D3E74}" type="presParOf" srcId="{B493A53D-0223-44B4-A322-BC3EBDD665DB}" destId="{9745F8E8-227D-473A-99C2-6B353AF46284}" srcOrd="0" destOrd="0" presId="urn:microsoft.com/office/officeart/2005/8/layout/vList2"/>
    <dgm:cxn modelId="{B5789F53-2A5C-44B6-9499-092FD408BD77}" type="presParOf" srcId="{B493A53D-0223-44B4-A322-BC3EBDD665DB}" destId="{28E4F2A4-65A6-4D90-AF21-A5D07EFB4302}" srcOrd="1" destOrd="0" presId="urn:microsoft.com/office/officeart/2005/8/layout/vList2"/>
    <dgm:cxn modelId="{D6A06DD5-995B-4AC5-BB66-C49F7FB4FE05}" type="presParOf" srcId="{B493A53D-0223-44B4-A322-BC3EBDD665DB}" destId="{043F12CD-F0D0-4087-B4F0-E2D3FFDADB37}" srcOrd="2" destOrd="0" presId="urn:microsoft.com/office/officeart/2005/8/layout/vList2"/>
    <dgm:cxn modelId="{553C175F-0A1C-4249-A865-581432CD96E1}" type="presParOf" srcId="{B493A53D-0223-44B4-A322-BC3EBDD665DB}" destId="{BC1A30BC-B399-4CB7-AC85-40FA15F9B790}" srcOrd="3" destOrd="0" presId="urn:microsoft.com/office/officeart/2005/8/layout/vList2"/>
    <dgm:cxn modelId="{CD8D9100-AEAF-4BE0-A283-FFA47DD06C94}" type="presParOf" srcId="{B493A53D-0223-44B4-A322-BC3EBDD665DB}" destId="{7FF7B4B7-6DCF-4F6A-A400-8EC5C98358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72AF0A-0453-42A7-9E80-EA37CA201E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22156-90C3-4FA7-9CF9-0FFAD165E17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Nessun Supporto per Internet Explorer: Bootstrap 5 ha interrotto il supporto per Internet Explorer, permettendo di ridurre la dimensione dei file e i tempi di lavoro2.</a:t>
          </a:r>
          <a:endParaRPr lang="en-US" dirty="0"/>
        </a:p>
      </dgm:t>
    </dgm:pt>
    <dgm:pt modelId="{ACD048E5-8DBF-47E0-B5EF-4A26DA1F6A4F}" type="parTrans" cxnId="{D97C4072-BFDF-402E-ACDE-93E76D37FF94}">
      <dgm:prSet/>
      <dgm:spPr/>
      <dgm:t>
        <a:bodyPr/>
        <a:lstStyle/>
        <a:p>
          <a:endParaRPr lang="en-US"/>
        </a:p>
      </dgm:t>
    </dgm:pt>
    <dgm:pt modelId="{178D783B-11FE-4BFA-A240-2F0EF9E13711}" type="sibTrans" cxnId="{D97C4072-BFDF-402E-ACDE-93E76D37FF94}">
      <dgm:prSet/>
      <dgm:spPr/>
      <dgm:t>
        <a:bodyPr/>
        <a:lstStyle/>
        <a:p>
          <a:endParaRPr lang="en-US"/>
        </a:p>
      </dgm:t>
    </dgm:pt>
    <dgm:pt modelId="{5A795EFB-4E31-4472-B442-942AB39AAB6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Rimozione di </a:t>
          </a:r>
          <a:r>
            <a:rPr lang="it-IT" b="1" dirty="0" err="1"/>
            <a:t>jQuery</a:t>
          </a:r>
          <a:r>
            <a:rPr lang="it-IT" dirty="0"/>
            <a:t>: Bootstrap 5 non dipende più dalla libreria </a:t>
          </a:r>
          <a:r>
            <a:rPr lang="it-IT" dirty="0" err="1"/>
            <a:t>jQuery</a:t>
          </a:r>
          <a:r>
            <a:rPr lang="it-IT" dirty="0"/>
            <a:t>, favorendo un approccio più moderno con JavaScript nativo2.</a:t>
          </a:r>
          <a:endParaRPr lang="en-US" dirty="0"/>
        </a:p>
      </dgm:t>
    </dgm:pt>
    <dgm:pt modelId="{369C7142-4EE3-4BCD-9A70-9138A0150780}" type="parTrans" cxnId="{8F2D4CB1-C36E-4F1B-ABE2-EEEE8790DEB0}">
      <dgm:prSet/>
      <dgm:spPr/>
      <dgm:t>
        <a:bodyPr/>
        <a:lstStyle/>
        <a:p>
          <a:endParaRPr lang="en-US"/>
        </a:p>
      </dgm:t>
    </dgm:pt>
    <dgm:pt modelId="{D06059F6-3E3F-4181-9E2D-B7041FBA660B}" type="sibTrans" cxnId="{8F2D4CB1-C36E-4F1B-ABE2-EEEE8790DEB0}">
      <dgm:prSet/>
      <dgm:spPr/>
      <dgm:t>
        <a:bodyPr/>
        <a:lstStyle/>
        <a:p>
          <a:endParaRPr lang="en-US"/>
        </a:p>
      </dgm:t>
    </dgm:pt>
    <dgm:pt modelId="{23DA02AA-9AD1-4D2A-8F52-5C2C2FDD541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Miglioramenti alle API di Utility</a:t>
          </a:r>
          <a:r>
            <a:rPr lang="it-IT" dirty="0"/>
            <a:t>: Introduzione di nuove classi di utilità e miglioramenti alle performance del JavaScript3.</a:t>
          </a:r>
          <a:endParaRPr lang="en-US" dirty="0"/>
        </a:p>
      </dgm:t>
    </dgm:pt>
    <dgm:pt modelId="{43EB89FD-4815-40FE-BF57-8D01BE509D3C}" type="parTrans" cxnId="{F709F544-52C1-4C5C-A50B-C9C4A2AEF929}">
      <dgm:prSet/>
      <dgm:spPr/>
      <dgm:t>
        <a:bodyPr/>
        <a:lstStyle/>
        <a:p>
          <a:endParaRPr lang="en-US"/>
        </a:p>
      </dgm:t>
    </dgm:pt>
    <dgm:pt modelId="{3F7AD1E7-B4A1-428E-AAE8-22FD51563366}" type="sibTrans" cxnId="{F709F544-52C1-4C5C-A50B-C9C4A2AEF929}">
      <dgm:prSet/>
      <dgm:spPr/>
      <dgm:t>
        <a:bodyPr/>
        <a:lstStyle/>
        <a:p>
          <a:endParaRPr lang="en-US"/>
        </a:p>
      </dgm:t>
    </dgm:pt>
    <dgm:pt modelId="{0FAABC3C-D6C3-493E-9C98-A69FCF7D422C}" type="pres">
      <dgm:prSet presAssocID="{3672AF0A-0453-42A7-9E80-EA37CA201E74}" presName="root" presStyleCnt="0">
        <dgm:presLayoutVars>
          <dgm:dir/>
          <dgm:resizeHandles val="exact"/>
        </dgm:presLayoutVars>
      </dgm:prSet>
      <dgm:spPr/>
    </dgm:pt>
    <dgm:pt modelId="{B00C7926-EAB7-445B-A878-59505CC9C7B9}" type="pres">
      <dgm:prSet presAssocID="{F6222156-90C3-4FA7-9CF9-0FFAD165E176}" presName="compNode" presStyleCnt="0"/>
      <dgm:spPr/>
    </dgm:pt>
    <dgm:pt modelId="{9C6D91A3-25FE-4D1A-BAEC-066AD330CAD9}" type="pres">
      <dgm:prSet presAssocID="{F6222156-90C3-4FA7-9CF9-0FFAD165E176}" presName="bgRect" presStyleLbl="bgShp" presStyleIdx="0" presStyleCnt="3"/>
      <dgm:spPr/>
    </dgm:pt>
    <dgm:pt modelId="{F7A60365-2318-4583-A74B-0520FE62C300}" type="pres">
      <dgm:prSet presAssocID="{F6222156-90C3-4FA7-9CF9-0FFAD165E1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9D3CABBD-76CA-4B4F-8584-CA0710D6632B}" type="pres">
      <dgm:prSet presAssocID="{F6222156-90C3-4FA7-9CF9-0FFAD165E176}" presName="spaceRect" presStyleCnt="0"/>
      <dgm:spPr/>
    </dgm:pt>
    <dgm:pt modelId="{66CEA02D-1D13-4A93-89CE-29BC6C469FD4}" type="pres">
      <dgm:prSet presAssocID="{F6222156-90C3-4FA7-9CF9-0FFAD165E176}" presName="parTx" presStyleLbl="revTx" presStyleIdx="0" presStyleCnt="3">
        <dgm:presLayoutVars>
          <dgm:chMax val="0"/>
          <dgm:chPref val="0"/>
        </dgm:presLayoutVars>
      </dgm:prSet>
      <dgm:spPr/>
    </dgm:pt>
    <dgm:pt modelId="{76D2A1EF-2624-4C3F-B6B9-2B7F29C3C159}" type="pres">
      <dgm:prSet presAssocID="{178D783B-11FE-4BFA-A240-2F0EF9E13711}" presName="sibTrans" presStyleCnt="0"/>
      <dgm:spPr/>
    </dgm:pt>
    <dgm:pt modelId="{89070FAA-91CC-47C7-8315-C9A426F49600}" type="pres">
      <dgm:prSet presAssocID="{5A795EFB-4E31-4472-B442-942AB39AAB6A}" presName="compNode" presStyleCnt="0"/>
      <dgm:spPr/>
    </dgm:pt>
    <dgm:pt modelId="{2083546F-3220-4432-BCEC-05FD0ECBB27A}" type="pres">
      <dgm:prSet presAssocID="{5A795EFB-4E31-4472-B442-942AB39AAB6A}" presName="bgRect" presStyleLbl="bgShp" presStyleIdx="1" presStyleCnt="3"/>
      <dgm:spPr/>
    </dgm:pt>
    <dgm:pt modelId="{DE423B7D-CC8F-4AC6-BD16-D19719FA8B92}" type="pres">
      <dgm:prSet presAssocID="{5A795EFB-4E31-4472-B442-942AB39AAB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8618F511-329B-45D9-894D-FE9788EAAD3B}" type="pres">
      <dgm:prSet presAssocID="{5A795EFB-4E31-4472-B442-942AB39AAB6A}" presName="spaceRect" presStyleCnt="0"/>
      <dgm:spPr/>
    </dgm:pt>
    <dgm:pt modelId="{C100FC8B-9BCD-4540-B2D1-B8D1CE3C1C97}" type="pres">
      <dgm:prSet presAssocID="{5A795EFB-4E31-4472-B442-942AB39AAB6A}" presName="parTx" presStyleLbl="revTx" presStyleIdx="1" presStyleCnt="3">
        <dgm:presLayoutVars>
          <dgm:chMax val="0"/>
          <dgm:chPref val="0"/>
        </dgm:presLayoutVars>
      </dgm:prSet>
      <dgm:spPr/>
    </dgm:pt>
    <dgm:pt modelId="{264E383B-46DF-4503-82D4-68B697076622}" type="pres">
      <dgm:prSet presAssocID="{D06059F6-3E3F-4181-9E2D-B7041FBA660B}" presName="sibTrans" presStyleCnt="0"/>
      <dgm:spPr/>
    </dgm:pt>
    <dgm:pt modelId="{EA289B22-6300-4CE6-A53C-2DFBA0C9FE76}" type="pres">
      <dgm:prSet presAssocID="{23DA02AA-9AD1-4D2A-8F52-5C2C2FDD5411}" presName="compNode" presStyleCnt="0"/>
      <dgm:spPr/>
    </dgm:pt>
    <dgm:pt modelId="{2C085278-AF96-4F2B-AB9F-1E3BE79FAC24}" type="pres">
      <dgm:prSet presAssocID="{23DA02AA-9AD1-4D2A-8F52-5C2C2FDD5411}" presName="bgRect" presStyleLbl="bgShp" presStyleIdx="2" presStyleCnt="3"/>
      <dgm:spPr/>
    </dgm:pt>
    <dgm:pt modelId="{98CDF8B9-D490-4A77-8027-0537D0FFDFA0}" type="pres">
      <dgm:prSet presAssocID="{23DA02AA-9AD1-4D2A-8F52-5C2C2FDD54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34BC0455-A268-4A19-88DA-182E44A4DE62}" type="pres">
      <dgm:prSet presAssocID="{23DA02AA-9AD1-4D2A-8F52-5C2C2FDD5411}" presName="spaceRect" presStyleCnt="0"/>
      <dgm:spPr/>
    </dgm:pt>
    <dgm:pt modelId="{03AAE8B5-7DE4-408F-93CD-CFC57BF05556}" type="pres">
      <dgm:prSet presAssocID="{23DA02AA-9AD1-4D2A-8F52-5C2C2FDD541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CEE91B-653D-43E0-B836-3F82F61BE03C}" type="presOf" srcId="{23DA02AA-9AD1-4D2A-8F52-5C2C2FDD5411}" destId="{03AAE8B5-7DE4-408F-93CD-CFC57BF05556}" srcOrd="0" destOrd="0" presId="urn:microsoft.com/office/officeart/2018/2/layout/IconVerticalSolidList"/>
    <dgm:cxn modelId="{F709F544-52C1-4C5C-A50B-C9C4A2AEF929}" srcId="{3672AF0A-0453-42A7-9E80-EA37CA201E74}" destId="{23DA02AA-9AD1-4D2A-8F52-5C2C2FDD5411}" srcOrd="2" destOrd="0" parTransId="{43EB89FD-4815-40FE-BF57-8D01BE509D3C}" sibTransId="{3F7AD1E7-B4A1-428E-AAE8-22FD51563366}"/>
    <dgm:cxn modelId="{47DB1F68-A6D4-463E-91C4-1AD0ADE6A180}" type="presOf" srcId="{5A795EFB-4E31-4472-B442-942AB39AAB6A}" destId="{C100FC8B-9BCD-4540-B2D1-B8D1CE3C1C97}" srcOrd="0" destOrd="0" presId="urn:microsoft.com/office/officeart/2018/2/layout/IconVerticalSolidList"/>
    <dgm:cxn modelId="{D97C4072-BFDF-402E-ACDE-93E76D37FF94}" srcId="{3672AF0A-0453-42A7-9E80-EA37CA201E74}" destId="{F6222156-90C3-4FA7-9CF9-0FFAD165E176}" srcOrd="0" destOrd="0" parTransId="{ACD048E5-8DBF-47E0-B5EF-4A26DA1F6A4F}" sibTransId="{178D783B-11FE-4BFA-A240-2F0EF9E13711}"/>
    <dgm:cxn modelId="{478A28AD-9C3A-4F92-86A1-1777A808244B}" type="presOf" srcId="{F6222156-90C3-4FA7-9CF9-0FFAD165E176}" destId="{66CEA02D-1D13-4A93-89CE-29BC6C469FD4}" srcOrd="0" destOrd="0" presId="urn:microsoft.com/office/officeart/2018/2/layout/IconVerticalSolidList"/>
    <dgm:cxn modelId="{8F2D4CB1-C36E-4F1B-ABE2-EEEE8790DEB0}" srcId="{3672AF0A-0453-42A7-9E80-EA37CA201E74}" destId="{5A795EFB-4E31-4472-B442-942AB39AAB6A}" srcOrd="1" destOrd="0" parTransId="{369C7142-4EE3-4BCD-9A70-9138A0150780}" sibTransId="{D06059F6-3E3F-4181-9E2D-B7041FBA660B}"/>
    <dgm:cxn modelId="{1A75C3C9-1B59-4F4F-BEEF-958A98247ED5}" type="presOf" srcId="{3672AF0A-0453-42A7-9E80-EA37CA201E74}" destId="{0FAABC3C-D6C3-493E-9C98-A69FCF7D422C}" srcOrd="0" destOrd="0" presId="urn:microsoft.com/office/officeart/2018/2/layout/IconVerticalSolidList"/>
    <dgm:cxn modelId="{BAACEC90-0142-4E32-80DF-EF6740913106}" type="presParOf" srcId="{0FAABC3C-D6C3-493E-9C98-A69FCF7D422C}" destId="{B00C7926-EAB7-445B-A878-59505CC9C7B9}" srcOrd="0" destOrd="0" presId="urn:microsoft.com/office/officeart/2018/2/layout/IconVerticalSolidList"/>
    <dgm:cxn modelId="{3A7D15EB-E2CA-406E-91CB-ED0C282BD59D}" type="presParOf" srcId="{B00C7926-EAB7-445B-A878-59505CC9C7B9}" destId="{9C6D91A3-25FE-4D1A-BAEC-066AD330CAD9}" srcOrd="0" destOrd="0" presId="urn:microsoft.com/office/officeart/2018/2/layout/IconVerticalSolidList"/>
    <dgm:cxn modelId="{AF34116C-8A68-4BC1-8118-232695E35919}" type="presParOf" srcId="{B00C7926-EAB7-445B-A878-59505CC9C7B9}" destId="{F7A60365-2318-4583-A74B-0520FE62C300}" srcOrd="1" destOrd="0" presId="urn:microsoft.com/office/officeart/2018/2/layout/IconVerticalSolidList"/>
    <dgm:cxn modelId="{A91C6355-24C8-4771-B38A-E185FBE8E748}" type="presParOf" srcId="{B00C7926-EAB7-445B-A878-59505CC9C7B9}" destId="{9D3CABBD-76CA-4B4F-8584-CA0710D6632B}" srcOrd="2" destOrd="0" presId="urn:microsoft.com/office/officeart/2018/2/layout/IconVerticalSolidList"/>
    <dgm:cxn modelId="{F4A8ACC8-0783-47B8-BD24-9F17F45D9938}" type="presParOf" srcId="{B00C7926-EAB7-445B-A878-59505CC9C7B9}" destId="{66CEA02D-1D13-4A93-89CE-29BC6C469FD4}" srcOrd="3" destOrd="0" presId="urn:microsoft.com/office/officeart/2018/2/layout/IconVerticalSolidList"/>
    <dgm:cxn modelId="{07D82FFD-AA46-4B30-9FB4-289417F80F76}" type="presParOf" srcId="{0FAABC3C-D6C3-493E-9C98-A69FCF7D422C}" destId="{76D2A1EF-2624-4C3F-B6B9-2B7F29C3C159}" srcOrd="1" destOrd="0" presId="urn:microsoft.com/office/officeart/2018/2/layout/IconVerticalSolidList"/>
    <dgm:cxn modelId="{8B9B8860-C71E-4783-AE83-58B68BE7C22C}" type="presParOf" srcId="{0FAABC3C-D6C3-493E-9C98-A69FCF7D422C}" destId="{89070FAA-91CC-47C7-8315-C9A426F49600}" srcOrd="2" destOrd="0" presId="urn:microsoft.com/office/officeart/2018/2/layout/IconVerticalSolidList"/>
    <dgm:cxn modelId="{5DC801A5-A054-401B-912B-B018EE12E867}" type="presParOf" srcId="{89070FAA-91CC-47C7-8315-C9A426F49600}" destId="{2083546F-3220-4432-BCEC-05FD0ECBB27A}" srcOrd="0" destOrd="0" presId="urn:microsoft.com/office/officeart/2018/2/layout/IconVerticalSolidList"/>
    <dgm:cxn modelId="{8C7A54B3-FA67-4F59-906B-F62AEB84A275}" type="presParOf" srcId="{89070FAA-91CC-47C7-8315-C9A426F49600}" destId="{DE423B7D-CC8F-4AC6-BD16-D19719FA8B92}" srcOrd="1" destOrd="0" presId="urn:microsoft.com/office/officeart/2018/2/layout/IconVerticalSolidList"/>
    <dgm:cxn modelId="{8C7BFBB7-4857-4CC2-BBB8-EC4FC04DBCF9}" type="presParOf" srcId="{89070FAA-91CC-47C7-8315-C9A426F49600}" destId="{8618F511-329B-45D9-894D-FE9788EAAD3B}" srcOrd="2" destOrd="0" presId="urn:microsoft.com/office/officeart/2018/2/layout/IconVerticalSolidList"/>
    <dgm:cxn modelId="{6815FCE1-08BC-451F-8620-77CD785EDF35}" type="presParOf" srcId="{89070FAA-91CC-47C7-8315-C9A426F49600}" destId="{C100FC8B-9BCD-4540-B2D1-B8D1CE3C1C97}" srcOrd="3" destOrd="0" presId="urn:microsoft.com/office/officeart/2018/2/layout/IconVerticalSolidList"/>
    <dgm:cxn modelId="{57CE5772-F717-4EFE-A431-A45BED244368}" type="presParOf" srcId="{0FAABC3C-D6C3-493E-9C98-A69FCF7D422C}" destId="{264E383B-46DF-4503-82D4-68B697076622}" srcOrd="3" destOrd="0" presId="urn:microsoft.com/office/officeart/2018/2/layout/IconVerticalSolidList"/>
    <dgm:cxn modelId="{44537C19-A933-4B17-A98C-94C23E2FA73B}" type="presParOf" srcId="{0FAABC3C-D6C3-493E-9C98-A69FCF7D422C}" destId="{EA289B22-6300-4CE6-A53C-2DFBA0C9FE76}" srcOrd="4" destOrd="0" presId="urn:microsoft.com/office/officeart/2018/2/layout/IconVerticalSolidList"/>
    <dgm:cxn modelId="{EB2924B6-40BE-4431-A12F-020E27BBBE72}" type="presParOf" srcId="{EA289B22-6300-4CE6-A53C-2DFBA0C9FE76}" destId="{2C085278-AF96-4F2B-AB9F-1E3BE79FAC24}" srcOrd="0" destOrd="0" presId="urn:microsoft.com/office/officeart/2018/2/layout/IconVerticalSolidList"/>
    <dgm:cxn modelId="{60D49004-67F5-4445-8A31-4756C1E9AB1F}" type="presParOf" srcId="{EA289B22-6300-4CE6-A53C-2DFBA0C9FE76}" destId="{98CDF8B9-D490-4A77-8027-0537D0FFDFA0}" srcOrd="1" destOrd="0" presId="urn:microsoft.com/office/officeart/2018/2/layout/IconVerticalSolidList"/>
    <dgm:cxn modelId="{66C51417-0543-4763-BAEE-3B68CE41AAFF}" type="presParOf" srcId="{EA289B22-6300-4CE6-A53C-2DFBA0C9FE76}" destId="{34BC0455-A268-4A19-88DA-182E44A4DE62}" srcOrd="2" destOrd="0" presId="urn:microsoft.com/office/officeart/2018/2/layout/IconVerticalSolidList"/>
    <dgm:cxn modelId="{A3F56330-C021-4FF5-95C4-E390D7EC3347}" type="presParOf" srcId="{EA289B22-6300-4CE6-A53C-2DFBA0C9FE76}" destId="{03AAE8B5-7DE4-408F-93CD-CFC57BF055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0C9E3-754D-4A05-A04F-6DEDE9098130}">
      <dsp:nvSpPr>
        <dsp:cNvPr id="0" name=""/>
        <dsp:cNvSpPr/>
      </dsp:nvSpPr>
      <dsp:spPr>
        <a:xfrm>
          <a:off x="0" y="261778"/>
          <a:ext cx="6797675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Bootstrap 5</a:t>
          </a:r>
          <a:endParaRPr lang="en-US" sz="3900" kern="1200"/>
        </a:p>
      </dsp:txBody>
      <dsp:txXfrm>
        <a:off x="45663" y="307441"/>
        <a:ext cx="6706349" cy="844089"/>
      </dsp:txXfrm>
    </dsp:sp>
    <dsp:sp modelId="{F28C1796-79F0-4E57-8991-C84707A031A8}">
      <dsp:nvSpPr>
        <dsp:cNvPr id="0" name=""/>
        <dsp:cNvSpPr/>
      </dsp:nvSpPr>
      <dsp:spPr>
        <a:xfrm>
          <a:off x="0" y="1309513"/>
          <a:ext cx="6797675" cy="935415"/>
        </a:xfrm>
        <a:prstGeom prst="roundRect">
          <a:avLst/>
        </a:prstGeom>
        <a:solidFill>
          <a:schemeClr val="accent5">
            <a:hueOff val="531780"/>
            <a:satOff val="-5973"/>
            <a:lumOff val="-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Design responsive e mobile first</a:t>
          </a:r>
          <a:endParaRPr lang="en-US" sz="3900" kern="1200"/>
        </a:p>
      </dsp:txBody>
      <dsp:txXfrm>
        <a:off x="45663" y="1355176"/>
        <a:ext cx="6706349" cy="844089"/>
      </dsp:txXfrm>
    </dsp:sp>
    <dsp:sp modelId="{33910030-39A7-43D6-A9B1-975A09F6AD5A}">
      <dsp:nvSpPr>
        <dsp:cNvPr id="0" name=""/>
        <dsp:cNvSpPr/>
      </dsp:nvSpPr>
      <dsp:spPr>
        <a:xfrm>
          <a:off x="0" y="2357248"/>
          <a:ext cx="6797675" cy="935415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Componenti di Boostrap 5</a:t>
          </a:r>
          <a:endParaRPr lang="en-US" sz="3900" kern="1200"/>
        </a:p>
      </dsp:txBody>
      <dsp:txXfrm>
        <a:off x="45663" y="2402911"/>
        <a:ext cx="6706349" cy="844089"/>
      </dsp:txXfrm>
    </dsp:sp>
    <dsp:sp modelId="{6494A938-A4C3-44D2-BEA5-986798B068B4}">
      <dsp:nvSpPr>
        <dsp:cNvPr id="0" name=""/>
        <dsp:cNvSpPr/>
      </dsp:nvSpPr>
      <dsp:spPr>
        <a:xfrm>
          <a:off x="0" y="3404983"/>
          <a:ext cx="6797675" cy="935415"/>
        </a:xfrm>
        <a:prstGeom prst="roundRect">
          <a:avLst/>
        </a:prstGeom>
        <a:solidFill>
          <a:schemeClr val="accent5">
            <a:hueOff val="1595340"/>
            <a:satOff val="-17918"/>
            <a:lumOff val="-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Grid layout</a:t>
          </a:r>
          <a:endParaRPr lang="en-US" sz="3900" kern="1200"/>
        </a:p>
      </dsp:txBody>
      <dsp:txXfrm>
        <a:off x="45663" y="3450646"/>
        <a:ext cx="6706349" cy="844089"/>
      </dsp:txXfrm>
    </dsp:sp>
    <dsp:sp modelId="{0ED0084F-18F4-4C7A-9EE3-A72F096BF919}">
      <dsp:nvSpPr>
        <dsp:cNvPr id="0" name=""/>
        <dsp:cNvSpPr/>
      </dsp:nvSpPr>
      <dsp:spPr>
        <a:xfrm>
          <a:off x="0" y="4452718"/>
          <a:ext cx="6797675" cy="935415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Esercitazione</a:t>
          </a:r>
          <a:endParaRPr lang="en-US" sz="3900" kern="1200"/>
        </a:p>
      </dsp:txBody>
      <dsp:txXfrm>
        <a:off x="45663" y="4498381"/>
        <a:ext cx="6706349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D61E3-45E2-4955-8EB0-0CC139084493}">
      <dsp:nvSpPr>
        <dsp:cNvPr id="0" name=""/>
        <dsp:cNvSpPr/>
      </dsp:nvSpPr>
      <dsp:spPr>
        <a:xfrm>
          <a:off x="0" y="2957"/>
          <a:ext cx="10058399" cy="6300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9A1DE-1785-4523-A4FD-7311231FEB8F}">
      <dsp:nvSpPr>
        <dsp:cNvPr id="0" name=""/>
        <dsp:cNvSpPr/>
      </dsp:nvSpPr>
      <dsp:spPr>
        <a:xfrm>
          <a:off x="190583" y="144714"/>
          <a:ext cx="346515" cy="346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6D84D-D328-4147-8474-2498F0CB2CCE}">
      <dsp:nvSpPr>
        <dsp:cNvPr id="0" name=""/>
        <dsp:cNvSpPr/>
      </dsp:nvSpPr>
      <dsp:spPr>
        <a:xfrm>
          <a:off x="727681" y="2957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Accessibilità su Dispositivi Multipli: </a:t>
          </a:r>
          <a:r>
            <a:rPr lang="it-IT" sz="1600" kern="1200" dirty="0"/>
            <a:t>Assicura che un sito web sia facilmente navigabile da tutti i dispositivi, inclusi computer, tablet e smartphone.</a:t>
          </a:r>
          <a:endParaRPr lang="en-US" sz="1600" kern="1200" dirty="0"/>
        </a:p>
      </dsp:txBody>
      <dsp:txXfrm>
        <a:off x="727681" y="2957"/>
        <a:ext cx="9330718" cy="630027"/>
      </dsp:txXfrm>
    </dsp:sp>
    <dsp:sp modelId="{B792F0A2-F82C-4231-BCB8-86C5028CF7E7}">
      <dsp:nvSpPr>
        <dsp:cNvPr id="0" name=""/>
        <dsp:cNvSpPr/>
      </dsp:nvSpPr>
      <dsp:spPr>
        <a:xfrm>
          <a:off x="0" y="790492"/>
          <a:ext cx="10058399" cy="630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82746-775A-45F5-B57B-71EF7F9F0B30}">
      <dsp:nvSpPr>
        <dsp:cNvPr id="0" name=""/>
        <dsp:cNvSpPr/>
      </dsp:nvSpPr>
      <dsp:spPr>
        <a:xfrm>
          <a:off x="190583" y="932248"/>
          <a:ext cx="346515" cy="346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3C541-EC09-42AD-A165-63A87D4E51EA}">
      <dsp:nvSpPr>
        <dsp:cNvPr id="0" name=""/>
        <dsp:cNvSpPr/>
      </dsp:nvSpPr>
      <dsp:spPr>
        <a:xfrm>
          <a:off x="727681" y="790492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Esperienza Utente Migliorata</a:t>
          </a:r>
          <a:r>
            <a:rPr lang="it-IT" sz="1600" kern="1200" dirty="0"/>
            <a:t>: Un sito responsive offre una migliore esperienza utente, con una visualizzazione e navigazione ottimizzate per le dimensioni dello schermo.</a:t>
          </a:r>
          <a:endParaRPr lang="en-US" sz="1600" kern="1200" dirty="0"/>
        </a:p>
      </dsp:txBody>
      <dsp:txXfrm>
        <a:off x="727681" y="790492"/>
        <a:ext cx="9330718" cy="630027"/>
      </dsp:txXfrm>
    </dsp:sp>
    <dsp:sp modelId="{0BA1C682-33C1-4EA7-97BB-479E343D30E4}">
      <dsp:nvSpPr>
        <dsp:cNvPr id="0" name=""/>
        <dsp:cNvSpPr/>
      </dsp:nvSpPr>
      <dsp:spPr>
        <a:xfrm>
          <a:off x="0" y="1578026"/>
          <a:ext cx="10058399" cy="6300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EB52A-25A1-42C6-9B46-822C79279F86}">
      <dsp:nvSpPr>
        <dsp:cNvPr id="0" name=""/>
        <dsp:cNvSpPr/>
      </dsp:nvSpPr>
      <dsp:spPr>
        <a:xfrm>
          <a:off x="190583" y="1719782"/>
          <a:ext cx="346515" cy="346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FA360-6668-4534-B75F-F036252A3476}">
      <dsp:nvSpPr>
        <dsp:cNvPr id="0" name=""/>
        <dsp:cNvSpPr/>
      </dsp:nvSpPr>
      <dsp:spPr>
        <a:xfrm>
          <a:off x="727681" y="1578026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SEO</a:t>
          </a:r>
          <a:r>
            <a:rPr lang="it-IT" sz="1600" kern="1200" dirty="0"/>
            <a:t>: I motori di ricerca tendono a premiare i siti web mobile-friendly, migliorando il posizionamento SEO.</a:t>
          </a:r>
          <a:endParaRPr lang="en-US" sz="1600" kern="1200" dirty="0"/>
        </a:p>
      </dsp:txBody>
      <dsp:txXfrm>
        <a:off x="727681" y="1578026"/>
        <a:ext cx="9330718" cy="630027"/>
      </dsp:txXfrm>
    </dsp:sp>
    <dsp:sp modelId="{49FDC99F-8B81-428E-923E-125694C15AE4}">
      <dsp:nvSpPr>
        <dsp:cNvPr id="0" name=""/>
        <dsp:cNvSpPr/>
      </dsp:nvSpPr>
      <dsp:spPr>
        <a:xfrm>
          <a:off x="0" y="2365560"/>
          <a:ext cx="10058399" cy="6300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A0DA7-5CC1-468A-8F3A-6E6FEDBA43E4}">
      <dsp:nvSpPr>
        <dsp:cNvPr id="0" name=""/>
        <dsp:cNvSpPr/>
      </dsp:nvSpPr>
      <dsp:spPr>
        <a:xfrm>
          <a:off x="190583" y="2507316"/>
          <a:ext cx="346515" cy="346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73348-4EB0-41A0-8CD3-2D38E50A285F}">
      <dsp:nvSpPr>
        <dsp:cNvPr id="0" name=""/>
        <dsp:cNvSpPr/>
      </dsp:nvSpPr>
      <dsp:spPr>
        <a:xfrm>
          <a:off x="727681" y="2365560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Ampio Raggiungimento</a:t>
          </a:r>
          <a:r>
            <a:rPr lang="it-IT" sz="1600" kern="1200" dirty="0"/>
            <a:t>: Con la maggior parte degli utenti che accede al web tramite dispositivi mobili, un design responsive permette di raggiungere un pubblico più vasto.</a:t>
          </a:r>
          <a:endParaRPr lang="en-US" sz="1600" kern="1200" dirty="0"/>
        </a:p>
      </dsp:txBody>
      <dsp:txXfrm>
        <a:off x="727681" y="2365560"/>
        <a:ext cx="9330718" cy="630027"/>
      </dsp:txXfrm>
    </dsp:sp>
    <dsp:sp modelId="{DA89A348-3CAC-416C-B2C3-B33A360564F5}">
      <dsp:nvSpPr>
        <dsp:cNvPr id="0" name=""/>
        <dsp:cNvSpPr/>
      </dsp:nvSpPr>
      <dsp:spPr>
        <a:xfrm>
          <a:off x="0" y="3153094"/>
          <a:ext cx="10058399" cy="6300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36782-FC6C-45E4-8BA3-53C8EF54C198}">
      <dsp:nvSpPr>
        <dsp:cNvPr id="0" name=""/>
        <dsp:cNvSpPr/>
      </dsp:nvSpPr>
      <dsp:spPr>
        <a:xfrm>
          <a:off x="190583" y="3294850"/>
          <a:ext cx="346515" cy="346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42719-2B59-4E92-91F4-37B003748F7C}">
      <dsp:nvSpPr>
        <dsp:cNvPr id="0" name=""/>
        <dsp:cNvSpPr/>
      </dsp:nvSpPr>
      <dsp:spPr>
        <a:xfrm>
          <a:off x="727681" y="3153094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Conversioni</a:t>
          </a:r>
          <a:r>
            <a:rPr lang="it-IT" sz="1600" kern="1200" dirty="0"/>
            <a:t>: Un sito ottimizzato per i dispositivi mobili può aumentare il tasso di conversione, facilitando l’azione dell’utente.</a:t>
          </a:r>
          <a:endParaRPr lang="en-US" sz="1600" kern="1200" dirty="0"/>
        </a:p>
      </dsp:txBody>
      <dsp:txXfrm>
        <a:off x="727681" y="3153094"/>
        <a:ext cx="9330718" cy="630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1B921-27C2-48F3-8054-FC8E9F87A480}">
      <dsp:nvSpPr>
        <dsp:cNvPr id="0" name=""/>
        <dsp:cNvSpPr/>
      </dsp:nvSpPr>
      <dsp:spPr>
        <a:xfrm>
          <a:off x="0" y="2957"/>
          <a:ext cx="10058399" cy="6300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3FE98-9AF1-40C6-9672-E248197703A7}">
      <dsp:nvSpPr>
        <dsp:cNvPr id="0" name=""/>
        <dsp:cNvSpPr/>
      </dsp:nvSpPr>
      <dsp:spPr>
        <a:xfrm>
          <a:off x="190583" y="144714"/>
          <a:ext cx="346515" cy="346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CC80A-4C5E-4A02-AA1B-C9AE4A6B7672}">
      <dsp:nvSpPr>
        <dsp:cNvPr id="0" name=""/>
        <dsp:cNvSpPr/>
      </dsp:nvSpPr>
      <dsp:spPr>
        <a:xfrm>
          <a:off x="727681" y="2957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/>
            <a:t>Semplicità</a:t>
          </a:r>
          <a:r>
            <a:rPr lang="it-IT" sz="1700" kern="1200"/>
            <a:t>: Partire con un design semplice e chiaro, che mette in evidenza il contenuto più importante.</a:t>
          </a:r>
          <a:endParaRPr lang="en-US" sz="1700" kern="1200"/>
        </a:p>
      </dsp:txBody>
      <dsp:txXfrm>
        <a:off x="727681" y="2957"/>
        <a:ext cx="9330718" cy="630027"/>
      </dsp:txXfrm>
    </dsp:sp>
    <dsp:sp modelId="{C0F4A960-2D56-44E0-AE59-BDE8B09C5279}">
      <dsp:nvSpPr>
        <dsp:cNvPr id="0" name=""/>
        <dsp:cNvSpPr/>
      </dsp:nvSpPr>
      <dsp:spPr>
        <a:xfrm>
          <a:off x="0" y="790492"/>
          <a:ext cx="10058399" cy="630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0E1A7-9EF2-4A45-B2A1-C9F62E7D021E}">
      <dsp:nvSpPr>
        <dsp:cNvPr id="0" name=""/>
        <dsp:cNvSpPr/>
      </dsp:nvSpPr>
      <dsp:spPr>
        <a:xfrm>
          <a:off x="190583" y="932248"/>
          <a:ext cx="346515" cy="346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243E8-CD77-4E37-8FBC-B86F0964679B}">
      <dsp:nvSpPr>
        <dsp:cNvPr id="0" name=""/>
        <dsp:cNvSpPr/>
      </dsp:nvSpPr>
      <dsp:spPr>
        <a:xfrm>
          <a:off x="727681" y="790492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Usabilità</a:t>
          </a:r>
          <a:r>
            <a:rPr lang="it-IT" sz="1700" kern="1200" dirty="0"/>
            <a:t>: Assicurarsi che il sito sia facile da navigare su schermi piccoli, con pulsanti grandi e testi leggibili.</a:t>
          </a:r>
          <a:endParaRPr lang="en-US" sz="1700" kern="1200" dirty="0"/>
        </a:p>
      </dsp:txBody>
      <dsp:txXfrm>
        <a:off x="727681" y="790492"/>
        <a:ext cx="9330718" cy="630027"/>
      </dsp:txXfrm>
    </dsp:sp>
    <dsp:sp modelId="{EB79F4BE-5E95-4B78-A35C-EEA14C74AD7E}">
      <dsp:nvSpPr>
        <dsp:cNvPr id="0" name=""/>
        <dsp:cNvSpPr/>
      </dsp:nvSpPr>
      <dsp:spPr>
        <a:xfrm>
          <a:off x="0" y="1578026"/>
          <a:ext cx="10058399" cy="6300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CA71B-FD09-4AE0-AF8F-BE2B0B66C658}">
      <dsp:nvSpPr>
        <dsp:cNvPr id="0" name=""/>
        <dsp:cNvSpPr/>
      </dsp:nvSpPr>
      <dsp:spPr>
        <a:xfrm>
          <a:off x="190583" y="1719782"/>
          <a:ext cx="346515" cy="346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971D4-B8C6-47E1-BB58-37642939E92F}">
      <dsp:nvSpPr>
        <dsp:cNvPr id="0" name=""/>
        <dsp:cNvSpPr/>
      </dsp:nvSpPr>
      <dsp:spPr>
        <a:xfrm>
          <a:off x="727681" y="1578026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/>
            <a:t>Prestazioni</a:t>
          </a:r>
          <a:r>
            <a:rPr lang="it-IT" sz="1700" kern="1200"/>
            <a:t>: Ottimizzare la velocità di caricamento delle pagine per una navigazione rapida e fluida.</a:t>
          </a:r>
          <a:endParaRPr lang="en-US" sz="1700" kern="1200"/>
        </a:p>
      </dsp:txBody>
      <dsp:txXfrm>
        <a:off x="727681" y="1578026"/>
        <a:ext cx="9330718" cy="630027"/>
      </dsp:txXfrm>
    </dsp:sp>
    <dsp:sp modelId="{D33C0C2D-29DF-41DA-A436-CDBD8149EDFF}">
      <dsp:nvSpPr>
        <dsp:cNvPr id="0" name=""/>
        <dsp:cNvSpPr/>
      </dsp:nvSpPr>
      <dsp:spPr>
        <a:xfrm>
          <a:off x="0" y="2365560"/>
          <a:ext cx="10058399" cy="6300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C9D49-E5E8-441C-8476-689D737CE051}">
      <dsp:nvSpPr>
        <dsp:cNvPr id="0" name=""/>
        <dsp:cNvSpPr/>
      </dsp:nvSpPr>
      <dsp:spPr>
        <a:xfrm>
          <a:off x="190583" y="2507316"/>
          <a:ext cx="346515" cy="346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2FDE8-68B7-4611-A3B3-081DB00E4D26}">
      <dsp:nvSpPr>
        <dsp:cNvPr id="0" name=""/>
        <dsp:cNvSpPr/>
      </dsp:nvSpPr>
      <dsp:spPr>
        <a:xfrm>
          <a:off x="727681" y="2365560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/>
            <a:t>Scalabilità</a:t>
          </a:r>
          <a:r>
            <a:rPr lang="it-IT" sz="1700" kern="1200"/>
            <a:t>: Progettare il sito in modo che sia facilmente adattabile a schermi più grandi, come tablet e desktop.</a:t>
          </a:r>
          <a:endParaRPr lang="en-US" sz="1700" kern="1200"/>
        </a:p>
      </dsp:txBody>
      <dsp:txXfrm>
        <a:off x="727681" y="2365560"/>
        <a:ext cx="9330718" cy="630027"/>
      </dsp:txXfrm>
    </dsp:sp>
    <dsp:sp modelId="{25E5B395-1331-4D2B-817B-1E1DCA9EBEC2}">
      <dsp:nvSpPr>
        <dsp:cNvPr id="0" name=""/>
        <dsp:cNvSpPr/>
      </dsp:nvSpPr>
      <dsp:spPr>
        <a:xfrm>
          <a:off x="0" y="3153094"/>
          <a:ext cx="10058399" cy="6300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AD431-9D57-4099-B941-EF04093A42C3}">
      <dsp:nvSpPr>
        <dsp:cNvPr id="0" name=""/>
        <dsp:cNvSpPr/>
      </dsp:nvSpPr>
      <dsp:spPr>
        <a:xfrm>
          <a:off x="190583" y="3294850"/>
          <a:ext cx="346515" cy="346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5A86B-633F-4D26-8319-6B5E8B04F1C4}">
      <dsp:nvSpPr>
        <dsp:cNvPr id="0" name=""/>
        <dsp:cNvSpPr/>
      </dsp:nvSpPr>
      <dsp:spPr>
        <a:xfrm>
          <a:off x="727681" y="3153094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/>
            <a:t>Contenuto Prioritario</a:t>
          </a:r>
          <a:r>
            <a:rPr lang="it-IT" sz="1700" kern="1200"/>
            <a:t>: Dare priorità al contenuto essenziale, eliminando gli elementi superflui che non migliorano l’esperienza utente.</a:t>
          </a:r>
          <a:endParaRPr lang="en-US" sz="1700" kern="1200"/>
        </a:p>
      </dsp:txBody>
      <dsp:txXfrm>
        <a:off x="727681" y="3153094"/>
        <a:ext cx="9330718" cy="630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88325-EFA6-469D-BFB5-7976F49F5EAA}">
      <dsp:nvSpPr>
        <dsp:cNvPr id="0" name=""/>
        <dsp:cNvSpPr/>
      </dsp:nvSpPr>
      <dsp:spPr>
        <a:xfrm>
          <a:off x="0" y="2031"/>
          <a:ext cx="1083944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/>
            <a:t>Riduzione del Tempo di Sviluppo</a:t>
          </a:r>
          <a:r>
            <a:rPr lang="it-IT" sz="2000" kern="1200"/>
            <a:t>: Grazie ai componenti predefiniti, Bootstrap consente di realizzare interfacce web responsive in modo rapido.</a:t>
          </a:r>
          <a:endParaRPr lang="en-US" sz="2000" kern="1200"/>
        </a:p>
      </dsp:txBody>
      <dsp:txXfrm>
        <a:off x="38838" y="40869"/>
        <a:ext cx="10761773" cy="717924"/>
      </dsp:txXfrm>
    </dsp:sp>
    <dsp:sp modelId="{ED414409-0F1E-485D-A194-A1AF28BA2A92}">
      <dsp:nvSpPr>
        <dsp:cNvPr id="0" name=""/>
        <dsp:cNvSpPr/>
      </dsp:nvSpPr>
      <dsp:spPr>
        <a:xfrm>
          <a:off x="0" y="855231"/>
          <a:ext cx="1083944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/>
            <a:t>Compatibilità con i Browser</a:t>
          </a:r>
          <a:r>
            <a:rPr lang="it-IT" sz="2000" kern="1200"/>
            <a:t>: Bootstrap è compatibile con tutti i browser moderni, garantendo una visualizzazione ottimale del sito su diversi dispositivi.</a:t>
          </a:r>
          <a:endParaRPr lang="en-US" sz="2000" kern="1200"/>
        </a:p>
      </dsp:txBody>
      <dsp:txXfrm>
        <a:off x="38838" y="894069"/>
        <a:ext cx="10761773" cy="717924"/>
      </dsp:txXfrm>
    </dsp:sp>
    <dsp:sp modelId="{C3AC58B2-CB2B-4AEC-BA5B-ADEAC4241DAA}">
      <dsp:nvSpPr>
        <dsp:cNvPr id="0" name=""/>
        <dsp:cNvSpPr/>
      </dsp:nvSpPr>
      <dsp:spPr>
        <a:xfrm>
          <a:off x="0" y="1708431"/>
          <a:ext cx="1083944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/>
            <a:t>Ottimizzazione Visiva</a:t>
          </a:r>
          <a:r>
            <a:rPr lang="it-IT" sz="2000" kern="1200"/>
            <a:t>: Le pagine responsive create con Bootstrap si adattano dinamicamente alle dimensioni dello schermo.</a:t>
          </a:r>
          <a:endParaRPr lang="en-US" sz="2000" kern="1200"/>
        </a:p>
      </dsp:txBody>
      <dsp:txXfrm>
        <a:off x="38838" y="1747269"/>
        <a:ext cx="10761773" cy="717924"/>
      </dsp:txXfrm>
    </dsp:sp>
    <dsp:sp modelId="{30104E98-B8A0-47E1-AA84-7E9FC89AEFD3}">
      <dsp:nvSpPr>
        <dsp:cNvPr id="0" name=""/>
        <dsp:cNvSpPr/>
      </dsp:nvSpPr>
      <dsp:spPr>
        <a:xfrm>
          <a:off x="0" y="2561631"/>
          <a:ext cx="1083944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/>
            <a:t>Facilità d’Uso</a:t>
          </a:r>
          <a:r>
            <a:rPr lang="it-IT" sz="2000" kern="1200"/>
            <a:t>: Bootstrap ha una curva di apprendimento rapida e può essere facilmente utilizzato sia da sviluppatori che da designer.</a:t>
          </a:r>
          <a:endParaRPr lang="en-US" sz="2000" kern="1200"/>
        </a:p>
      </dsp:txBody>
      <dsp:txXfrm>
        <a:off x="38838" y="2600469"/>
        <a:ext cx="10761773" cy="717924"/>
      </dsp:txXfrm>
    </dsp:sp>
    <dsp:sp modelId="{57ACF446-1762-4410-B3FD-48866D89A411}">
      <dsp:nvSpPr>
        <dsp:cNvPr id="0" name=""/>
        <dsp:cNvSpPr/>
      </dsp:nvSpPr>
      <dsp:spPr>
        <a:xfrm>
          <a:off x="0" y="3414831"/>
          <a:ext cx="1083944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Supporto della Comunità</a:t>
          </a:r>
          <a:r>
            <a:rPr lang="it-IT" sz="2000" kern="1200" dirty="0"/>
            <a:t>: Essendo un framework molto popolare, Bootstrap gode di un’ampia comunità e di una buona documentazione.</a:t>
          </a:r>
          <a:endParaRPr lang="en-US" sz="2000" kern="1200" dirty="0"/>
        </a:p>
      </dsp:txBody>
      <dsp:txXfrm>
        <a:off x="38838" y="3453669"/>
        <a:ext cx="10761773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F8E8-227D-473A-99C2-6B353AF46284}">
      <dsp:nvSpPr>
        <dsp:cNvPr id="0" name=""/>
        <dsp:cNvSpPr/>
      </dsp:nvSpPr>
      <dsp:spPr>
        <a:xfrm>
          <a:off x="0" y="354831"/>
          <a:ext cx="10839449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i="0" u="none" kern="1200" dirty="0"/>
            <a:t>Design Uniforme</a:t>
          </a:r>
          <a:r>
            <a:rPr lang="it-IT" sz="2800" b="0" i="0" u="none" kern="1200" dirty="0"/>
            <a:t>: L’uso estensivo di Bootstrap può portare a un aspetto simile tra i siti web, a meno che non si personalizzino i componenti.</a:t>
          </a:r>
          <a:endParaRPr lang="it-IT" sz="2800" kern="1200" dirty="0"/>
        </a:p>
      </dsp:txBody>
      <dsp:txXfrm>
        <a:off x="54373" y="409204"/>
        <a:ext cx="10730703" cy="1005094"/>
      </dsp:txXfrm>
    </dsp:sp>
    <dsp:sp modelId="{043F12CD-F0D0-4087-B4F0-E2D3FFDADB37}">
      <dsp:nvSpPr>
        <dsp:cNvPr id="0" name=""/>
        <dsp:cNvSpPr/>
      </dsp:nvSpPr>
      <dsp:spPr>
        <a:xfrm>
          <a:off x="0" y="1549311"/>
          <a:ext cx="10839449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i="0" u="none" kern="1200" dirty="0"/>
            <a:t>Controllo Limitato</a:t>
          </a:r>
          <a:r>
            <a:rPr lang="it-IT" sz="2800" b="0" i="0" u="none" kern="1200" dirty="0"/>
            <a:t>: L’uso di classi predefinite può limitare il controllo sulla presentazione visiva del sito.</a:t>
          </a:r>
          <a:endParaRPr lang="it-IT" sz="2800" kern="1200" dirty="0"/>
        </a:p>
      </dsp:txBody>
      <dsp:txXfrm>
        <a:off x="54373" y="1603684"/>
        <a:ext cx="10730703" cy="1005094"/>
      </dsp:txXfrm>
    </dsp:sp>
    <dsp:sp modelId="{7FF7B4B7-6DCF-4F6A-A400-8EC5C98358D2}">
      <dsp:nvSpPr>
        <dsp:cNvPr id="0" name=""/>
        <dsp:cNvSpPr/>
      </dsp:nvSpPr>
      <dsp:spPr>
        <a:xfrm>
          <a:off x="0" y="2743791"/>
          <a:ext cx="10839449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i="0" u="none" kern="1200" dirty="0"/>
            <a:t>Codice HTML Confuso</a:t>
          </a:r>
          <a:r>
            <a:rPr lang="it-IT" sz="2800" b="0" i="0" u="none" kern="1200" dirty="0"/>
            <a:t>: L’uso di molte classi di Bootstrap può rendere il codice HTML più difficile da leggere e mantenere.</a:t>
          </a:r>
          <a:endParaRPr lang="it-IT" sz="2800" kern="1200" dirty="0"/>
        </a:p>
      </dsp:txBody>
      <dsp:txXfrm>
        <a:off x="54373" y="2798164"/>
        <a:ext cx="10730703" cy="1005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D91A3-25FE-4D1A-BAEC-066AD330CAD9}">
      <dsp:nvSpPr>
        <dsp:cNvPr id="0" name=""/>
        <dsp:cNvSpPr/>
      </dsp:nvSpPr>
      <dsp:spPr>
        <a:xfrm>
          <a:off x="0" y="491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60365-2318-4583-A74B-0520FE62C300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EA02D-1D13-4A93-89CE-29BC6C469FD4}">
      <dsp:nvSpPr>
        <dsp:cNvPr id="0" name=""/>
        <dsp:cNvSpPr/>
      </dsp:nvSpPr>
      <dsp:spPr>
        <a:xfrm>
          <a:off x="1327384" y="491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Nessun Supporto per Internet Explorer: Bootstrap 5 ha interrotto il supporto per Internet Explorer, permettendo di ridurre la dimensione dei file e i tempi di lavoro2.</a:t>
          </a:r>
          <a:endParaRPr lang="en-US" sz="1900" kern="1200" dirty="0"/>
        </a:p>
      </dsp:txBody>
      <dsp:txXfrm>
        <a:off x="1327384" y="491"/>
        <a:ext cx="8731015" cy="1149250"/>
      </dsp:txXfrm>
    </dsp:sp>
    <dsp:sp modelId="{2083546F-3220-4432-BCEC-05FD0ECBB27A}">
      <dsp:nvSpPr>
        <dsp:cNvPr id="0" name=""/>
        <dsp:cNvSpPr/>
      </dsp:nvSpPr>
      <dsp:spPr>
        <a:xfrm>
          <a:off x="0" y="1437054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23B7D-CC8F-4AC6-BD16-D19719FA8B92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0FC8B-9BCD-4540-B2D1-B8D1CE3C1C97}">
      <dsp:nvSpPr>
        <dsp:cNvPr id="0" name=""/>
        <dsp:cNvSpPr/>
      </dsp:nvSpPr>
      <dsp:spPr>
        <a:xfrm>
          <a:off x="1327384" y="1437054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/>
            <a:t>Rimozione di </a:t>
          </a:r>
          <a:r>
            <a:rPr lang="it-IT" sz="1900" b="1" kern="1200" dirty="0" err="1"/>
            <a:t>jQuery</a:t>
          </a:r>
          <a:r>
            <a:rPr lang="it-IT" sz="1900" kern="1200" dirty="0"/>
            <a:t>: Bootstrap 5 non dipende più dalla libreria </a:t>
          </a:r>
          <a:r>
            <a:rPr lang="it-IT" sz="1900" kern="1200" dirty="0" err="1"/>
            <a:t>jQuery</a:t>
          </a:r>
          <a:r>
            <a:rPr lang="it-IT" sz="1900" kern="1200" dirty="0"/>
            <a:t>, favorendo un approccio più moderno con JavaScript nativo2.</a:t>
          </a:r>
          <a:endParaRPr lang="en-US" sz="1900" kern="1200" dirty="0"/>
        </a:p>
      </dsp:txBody>
      <dsp:txXfrm>
        <a:off x="1327384" y="1437054"/>
        <a:ext cx="8731015" cy="1149250"/>
      </dsp:txXfrm>
    </dsp:sp>
    <dsp:sp modelId="{2C085278-AF96-4F2B-AB9F-1E3BE79FAC24}">
      <dsp:nvSpPr>
        <dsp:cNvPr id="0" name=""/>
        <dsp:cNvSpPr/>
      </dsp:nvSpPr>
      <dsp:spPr>
        <a:xfrm>
          <a:off x="0" y="2873618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DF8B9-D490-4A77-8027-0537D0FFDFA0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AE8B5-7DE4-408F-93CD-CFC57BF05556}">
      <dsp:nvSpPr>
        <dsp:cNvPr id="0" name=""/>
        <dsp:cNvSpPr/>
      </dsp:nvSpPr>
      <dsp:spPr>
        <a:xfrm>
          <a:off x="1327384" y="2873618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dirty="0"/>
            <a:t>Miglioramenti alle API di Utility</a:t>
          </a:r>
          <a:r>
            <a:rPr lang="it-IT" sz="1900" kern="1200" dirty="0"/>
            <a:t>: Introduzione di nuove classi di utilità e miglioramenti alle performance del JavaScript3.</a:t>
          </a:r>
          <a:endParaRPr lang="en-US" sz="1900" kern="1200" dirty="0"/>
        </a:p>
      </dsp:txBody>
      <dsp:txXfrm>
        <a:off x="1327384" y="2873618"/>
        <a:ext cx="8731015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5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6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5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5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5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4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66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3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4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2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75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D7E0E3-4611-4344-B135-7D4C056C40C1}" type="datetimeFigureOut">
              <a:rPr lang="it-IT" smtClean="0"/>
              <a:t>10/03/2024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8208E0-3A44-40DC-962F-E2063DE4FCE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7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bootstrap5/index.php" TargetMode="External"/><Relationship Id="rId4" Type="http://schemas.openxmlformats.org/officeDocument/2006/relationships/hyperlink" Target="https://getbootstrap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w3schools.com/bootstrap5/bootstrap_carousel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5/bootstrap_templates.ph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346DE2-5CC7-C151-3128-DCFA96DD1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 a bootstrap 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18109-1ADB-D876-BFCA-7BB22C2B4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111111"/>
                </a:solidFill>
                <a:effectLst/>
                <a:latin typeface="-apple-system"/>
              </a:rPr>
              <a:t>Creare siti web responsive e mobile-first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147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4A47348-529D-95AF-7E09-8A7F30DB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it-IT" sz="3700" dirty="0"/>
              <a:t>Vantaggi e svantaggi nell’utilizzo di Bootstrap:</a:t>
            </a:r>
            <a:endParaRPr lang="it-IT" sz="3700" b="1" dirty="0"/>
          </a:p>
        </p:txBody>
      </p:sp>
      <p:pic>
        <p:nvPicPr>
          <p:cNvPr id="6" name="Immagine 5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F1EDF6AA-30F4-6C18-2B96-2B0BB56DF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8" r="-1" b="9028"/>
          <a:stretch/>
        </p:blipFill>
        <p:spPr>
          <a:xfrm>
            <a:off x="643192" y="964349"/>
            <a:ext cx="5451627" cy="460926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45DB260-18BF-915E-A4B6-C6B623DA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it-IT" b="0" i="0" dirty="0">
                <a:effectLst/>
                <a:latin typeface="-apple-system"/>
              </a:rPr>
              <a:t>In generale, Bootstrap è un ottimo strumento per </a:t>
            </a:r>
            <a:r>
              <a:rPr lang="it-IT" b="0" i="0" dirty="0" err="1">
                <a:effectLst/>
                <a:latin typeface="-apple-system"/>
              </a:rPr>
              <a:t>prototipare</a:t>
            </a:r>
            <a:r>
              <a:rPr lang="it-IT" b="0" i="0" dirty="0">
                <a:effectLst/>
                <a:latin typeface="-apple-system"/>
              </a:rPr>
              <a:t> rapidamente e costruire interfacce che funzionano bene su dispositivi di diverse dimensioni. Tuttavia, per progetti che richiedono un design altamente personalizzato o per sviluppatori che desiderano avere un controllo più granulare sul codice, potrebbe essere necessario valutare alternative o personalizzare Bootstrap in modo più approfondito.</a:t>
            </a:r>
            <a:endParaRPr lang="it-IT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19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05562-9236-25A3-B833-E4071D5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Bootstrap 5: novità</a:t>
            </a:r>
            <a:endParaRPr lang="it-IT" dirty="0"/>
          </a:p>
        </p:txBody>
      </p:sp>
      <p:graphicFrame>
        <p:nvGraphicFramePr>
          <p:cNvPr id="21" name="Segnaposto contenuto 2">
            <a:extLst>
              <a:ext uri="{FF2B5EF4-FFF2-40B4-BE49-F238E27FC236}">
                <a16:creationId xmlns:a16="http://schemas.microsoft.com/office/drawing/2014/main" id="{B56101FF-85B8-E4D5-0DFF-AAF283CAC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93857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56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FDE441-A637-68DC-5925-8211E91A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/>
              <a:t>Bootstrap 5: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Started</a:t>
            </a:r>
            <a:endParaRPr lang="it-IT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DCB063C-C5B8-D2CC-E6FE-778B695E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8541DA8B-38A5-BAD7-BC5F-F5351C3C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https://getbootstrap.com/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hlinkClick r:id="rId5"/>
              </a:rPr>
              <a:t>Bootstrap 5 Tutorial (w3schools.com)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Visual Studio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Browser-&gt; ispeziona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Git 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92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FDE441-A637-68DC-5925-8211E91A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/>
              <a:t>Bootstrap 5: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Started</a:t>
            </a:r>
            <a:endParaRPr lang="it-IT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DCB063C-C5B8-D2CC-E6FE-778B695E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7CD0F2-D270-4AE9-0456-400C29DCD672}"/>
              </a:ext>
            </a:extLst>
          </p:cNvPr>
          <p:cNvSpPr txBox="1"/>
          <p:nvPr/>
        </p:nvSpPr>
        <p:spPr>
          <a:xfrm>
            <a:off x="4974770" y="2453711"/>
            <a:ext cx="6180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Bootstrap 5 CDN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Latest compiled and minified CSS --&gt;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/bootstrap@5.3.3/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Latest compiled JavaScript --&gt;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/bootstrap@5.3.3/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/bootstrap.bundle.min.js"&gt;&lt;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65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FDE441-A637-68DC-5925-8211E91A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/>
              <a:t>Bootstrap 5: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Started</a:t>
            </a:r>
            <a:endParaRPr lang="it-IT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DCB063C-C5B8-D2CC-E6FE-778B695E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7CD0F2-D270-4AE9-0456-400C29DCD672}"/>
              </a:ext>
            </a:extLst>
          </p:cNvPr>
          <p:cNvSpPr txBox="1"/>
          <p:nvPr/>
        </p:nvSpPr>
        <p:spPr>
          <a:xfrm>
            <a:off x="4974770" y="2453711"/>
            <a:ext cx="6180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Bootstrap 5: struttura</a:t>
            </a:r>
          </a:p>
          <a:p>
            <a:endParaRPr lang="it-IT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!DOCTYPE</a:t>
            </a:r>
            <a:r>
              <a:rPr lang="it-IT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html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 5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meta</a:t>
            </a:r>
            <a:r>
              <a:rPr lang="it-IT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charset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="utf-8"&gt;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547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FDE441-A637-68DC-5925-8211E91A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/>
              <a:t>Bootstrap 5: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Started</a:t>
            </a:r>
            <a:endParaRPr lang="it-IT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DCB063C-C5B8-D2CC-E6FE-778B695E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7CD0F2-D270-4AE9-0456-400C29DCD672}"/>
              </a:ext>
            </a:extLst>
          </p:cNvPr>
          <p:cNvSpPr txBox="1"/>
          <p:nvPr/>
        </p:nvSpPr>
        <p:spPr>
          <a:xfrm>
            <a:off x="4974770" y="2453711"/>
            <a:ext cx="6180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Bootstrap 5: struttura</a:t>
            </a:r>
          </a:p>
          <a:p>
            <a:endParaRPr lang="it-IT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!DOCTYPE</a:t>
            </a:r>
            <a:r>
              <a:rPr lang="it-IT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html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 5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meta</a:t>
            </a:r>
            <a:r>
              <a:rPr lang="it-IT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charset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="utf-8"&gt;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="viewport"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content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="width=device-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width, initial-scale=1"&gt;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32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FDE441-A637-68DC-5925-8211E91A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/>
              <a:t>Bootstrap 5: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Started</a:t>
            </a:r>
            <a:endParaRPr lang="it-IT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DCB063C-C5B8-D2CC-E6FE-778B695E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7CD0F2-D270-4AE9-0456-400C29DCD672}"/>
              </a:ext>
            </a:extLst>
          </p:cNvPr>
          <p:cNvSpPr txBox="1"/>
          <p:nvPr/>
        </p:nvSpPr>
        <p:spPr>
          <a:xfrm>
            <a:off x="4974770" y="2453711"/>
            <a:ext cx="6180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Bootstrap 5: struttura</a:t>
            </a:r>
          </a:p>
          <a:p>
            <a:endParaRPr lang="it-IT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width=device-width</a:t>
            </a:r>
            <a:r>
              <a:rPr lang="en-US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Adegua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le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dimensioni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della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pagina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al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dispositivo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uso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initial-scale=1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Imposta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lo zoom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iniziale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la prima volta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che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la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pagina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viene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caricata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502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FDE441-A637-68DC-5925-8211E91A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/>
              <a:t>Bootstrap 5: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Started</a:t>
            </a:r>
            <a:endParaRPr lang="it-IT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DCB063C-C5B8-D2CC-E6FE-778B695E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7CD0F2-D270-4AE9-0456-400C29DCD672}"/>
              </a:ext>
            </a:extLst>
          </p:cNvPr>
          <p:cNvSpPr txBox="1"/>
          <p:nvPr/>
        </p:nvSpPr>
        <p:spPr>
          <a:xfrm>
            <a:off x="4974770" y="2453711"/>
            <a:ext cx="6180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Bootstrap 5: container</a:t>
            </a:r>
          </a:p>
          <a:p>
            <a:endParaRPr lang="it-IT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="container"&gt;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Crea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un container di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una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dimensione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pre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impostata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="container-</a:t>
            </a:r>
            <a:r>
              <a:rPr lang="it-IT" b="0" i="0" dirty="0" err="1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fluid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Crea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un container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che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si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adatta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all’intera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larghezza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della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vista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803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B996B-A4BC-48EB-3301-FADE359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Container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0500EA-E95C-3DD6-407C-0D64E79C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/>
              <a:t>Fixed Container: </a:t>
            </a:r>
            <a:r>
              <a:rPr lang="it-IT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.container</a:t>
            </a:r>
            <a:endParaRPr lang="it-IT"/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Fluid container: </a:t>
            </a:r>
            <a:r>
              <a:rPr lang="it-IT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.container-fluid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/>
              <a:t>Responsive container: </a:t>
            </a:r>
            <a:r>
              <a:rPr lang="it-IT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.container-sm|md|lg|xl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5ACFC3-4138-E006-4E98-A4F0437F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5" y="3174652"/>
            <a:ext cx="10333490" cy="29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D048A4-EEFD-B90D-9A49-98DBFA19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it-IT"/>
              <a:t>Utilities</a:t>
            </a:r>
          </a:p>
        </p:txBody>
      </p:sp>
      <p:pic>
        <p:nvPicPr>
          <p:cNvPr id="30" name="Graphic 29" descr="Scatola">
            <a:extLst>
              <a:ext uri="{FF2B5EF4-FFF2-40B4-BE49-F238E27FC236}">
                <a16:creationId xmlns:a16="http://schemas.microsoft.com/office/drawing/2014/main" id="{461FF96B-057B-89C2-1246-B3958F86D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A244F2-11F8-D02E-5368-EE5B4585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Borders</a:t>
            </a:r>
            <a:r>
              <a:rPr lang="it-IT" dirty="0"/>
              <a:t>: dimensioni, colori e forme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Posizionare un container</a:t>
            </a:r>
            <a:r>
              <a:rPr lang="it-IT" dirty="0"/>
              <a:t>: responsive float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Dimensioni di un container</a:t>
            </a:r>
            <a:r>
              <a:rPr lang="it-IT" dirty="0"/>
              <a:t>: </a:t>
            </a:r>
            <a:r>
              <a:rPr lang="it-IT" dirty="0" err="1"/>
              <a:t>width</a:t>
            </a:r>
            <a:r>
              <a:rPr lang="it-IT" dirty="0"/>
              <a:t>, </a:t>
            </a:r>
            <a:r>
              <a:rPr lang="it-IT" dirty="0" err="1"/>
              <a:t>height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Posizione nello spazio</a:t>
            </a:r>
            <a:r>
              <a:rPr lang="it-IT" dirty="0"/>
              <a:t>: </a:t>
            </a:r>
            <a:r>
              <a:rPr lang="it-IT" dirty="0" err="1"/>
              <a:t>Padding</a:t>
            </a:r>
            <a:r>
              <a:rPr lang="it-IT" dirty="0"/>
              <a:t> e </a:t>
            </a:r>
            <a:r>
              <a:rPr lang="it-IT" dirty="0" err="1"/>
              <a:t>Margin</a:t>
            </a:r>
            <a:endParaRPr lang="it-IT" dirty="0"/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0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4B7314-3FA5-993D-0EEB-D7EDC109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Cosa tratteremo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3DB2AEB-63CE-0785-C4A3-BA05A28C2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634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83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B996B-A4BC-48EB-3301-FADE359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E3F6C4-BD9B-0170-FBD1-79281E91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6" y="1928192"/>
            <a:ext cx="1072664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1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B996B-A4BC-48EB-3301-FADE359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B90B50A-B2B0-DD2A-F82A-5A068442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37" y="1737360"/>
            <a:ext cx="8106537" cy="44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7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B996B-A4BC-48EB-3301-FADE359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AA83A2-1F89-17FD-EF02-DF3A5D607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76" y="1892557"/>
            <a:ext cx="9440048" cy="37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1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2A7E6-44F6-E558-294A-0D57D3F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Colori, Testo, Immagini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E6CB78-D6B7-CB69-7FF1-2D18C123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6804"/>
            <a:ext cx="370574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2A7E6-44F6-E558-294A-0D57D3F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Colori, Testo,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9F96F6-ED57-AAF3-6F06-BBB1091B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8218"/>
            <a:ext cx="4693236" cy="292453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4C3762B-2DAE-17D7-8F63-6B4CB50F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1" y="2675592"/>
            <a:ext cx="8561070" cy="15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5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2A7E6-44F6-E558-294A-0D57D3F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Colori, Testo, Immagini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9923CF-413C-FB0B-74C9-29FD4BD1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7" y="2195222"/>
            <a:ext cx="5812677" cy="30530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785B5F8-FCB9-BD85-C6D9-EA7F07369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40" y="3429000"/>
            <a:ext cx="884996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25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2A7E6-44F6-E558-294A-0D57D3F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Colori, Testo, Immagini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786CA6-DA8A-00FA-45AD-C2E79658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7849"/>
            <a:ext cx="7724141" cy="43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9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2A7E6-44F6-E558-294A-0D57D3F4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Colori, Testo, Immagini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EFEC02-1510-68A1-CFA9-7E5B4D0FBA88}"/>
              </a:ext>
            </a:extLst>
          </p:cNvPr>
          <p:cNvSpPr txBox="1"/>
          <p:nvPr/>
        </p:nvSpPr>
        <p:spPr>
          <a:xfrm>
            <a:off x="1097280" y="2228671"/>
            <a:ext cx="1033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Circolari: 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="cinqueterre.jpg"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rounded-circle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="Cinque Terre"&gt;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Angoli arrotondati: 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="cinqueterre.jpg"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="Cinque Terre"&gt;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Miniatura: 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="cinqueterre.jpg"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img-thumbnail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="Cinque Terre"&gt;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BF44CF1-40D9-74DD-5EFB-E3B4F1807F85}"/>
              </a:ext>
            </a:extLst>
          </p:cNvPr>
          <p:cNvSpPr txBox="1"/>
          <p:nvPr/>
        </p:nvSpPr>
        <p:spPr>
          <a:xfrm>
            <a:off x="1097280" y="4031311"/>
            <a:ext cx="10384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Immagini Responsive: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-fluid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="ny.jpg"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="New York"&gt;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Try it Yours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2468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A9EA6-1801-AF34-CB12-9A35A701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Navbar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370D843-DEC5-6D07-25E6-5596855A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4486"/>
            <a:ext cx="10478962" cy="55252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FCA6A4-BECA-AACC-E14E-9BC15911203E}"/>
              </a:ext>
            </a:extLst>
          </p:cNvPr>
          <p:cNvSpPr txBox="1"/>
          <p:nvPr/>
        </p:nvSpPr>
        <p:spPr>
          <a:xfrm>
            <a:off x="1097280" y="2886075"/>
            <a:ext cx="10561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</a:p>
          <a:p>
            <a:endParaRPr lang="it-IT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it-IT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fixed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-top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endParaRPr lang="it-IT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fixed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-bottom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endParaRPr lang="it-IT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navbar-expand-sm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it-IT" b="0" i="0" dirty="0" err="1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sticky</a:t>
            </a:r>
            <a:r>
              <a:rPr lang="it-IT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-top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636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A9EA6-1801-AF34-CB12-9A35A701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C6DEC4-DA27-3B23-F325-0BA23D81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346" y="1954107"/>
            <a:ext cx="7972425" cy="402336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="width:400px"&gt;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="img_avatar1.png"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image"&gt;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="card-title"&gt;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John Doe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example text.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 Profile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861540-5C24-8251-3AEE-476F4D47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1242"/>
            <a:ext cx="3101066" cy="41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86DF90-1780-ABC9-4F7A-AF6C4491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it-IT" b="1"/>
              <a:t>Che cos’è Bootstrap?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1EDF6AA-30F4-6C18-2B96-2B0BB56DF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8" r="-1" b="9028"/>
          <a:stretch/>
        </p:blipFill>
        <p:spPr>
          <a:xfrm>
            <a:off x="643192" y="964349"/>
            <a:ext cx="5451627" cy="4609260"/>
          </a:xfrm>
          <a:prstGeom prst="rect">
            <a:avLst/>
          </a:prstGeom>
        </p:spPr>
      </p:pic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94836-C75D-60D5-30E2-298BF1C9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hlinkClick r:id="rId3"/>
              </a:rPr>
              <a:t>Bootstrap</a:t>
            </a:r>
            <a:r>
              <a:rPr lang="it-IT" dirty="0"/>
              <a:t> è un framework di sviluppo web gratuito e open source. È progettato per facilitare il processo di sviluppo web di siti web responsive e mobile-first.</a:t>
            </a: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76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A9EA6-1801-AF34-CB12-9A35A701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Carosello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C6DEC4-DA27-3B23-F325-0BA23D81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505" y="5390984"/>
            <a:ext cx="10058400" cy="478110"/>
          </a:xfrm>
        </p:spPr>
        <p:txBody>
          <a:bodyPr/>
          <a:lstStyle/>
          <a:p>
            <a:r>
              <a:rPr lang="it-IT">
                <a:hlinkClick r:id="rId2"/>
              </a:rPr>
              <a:t>https://www.w3schools.com/bootstrap5/bootstrap_carousel.php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DC642F-0742-8AD2-6927-B92605A2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51" y="1830460"/>
            <a:ext cx="10440857" cy="34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9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9F44E-F8BF-E968-A780-5108317C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Esercizio: realizzare una landing page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BCFC38-C99C-0BB8-4C9D-097FE14E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98683"/>
          </a:xfrm>
        </p:spPr>
        <p:txBody>
          <a:bodyPr/>
          <a:lstStyle/>
          <a:p>
            <a:r>
              <a:rPr lang="it-IT" dirty="0">
                <a:hlinkClick r:id="rId2"/>
              </a:rPr>
              <a:t>https://www.w3schools.com/bootstrap5/bootstrap_templates.php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3895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21905-2A56-9DAE-33B2-C110515F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Esercizio: realizzare una landing page per un’agenzia viaggi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F13678-99DA-155A-ABCD-73A95897937D}"/>
              </a:ext>
            </a:extLst>
          </p:cNvPr>
          <p:cNvSpPr txBox="1"/>
          <p:nvPr/>
        </p:nvSpPr>
        <p:spPr>
          <a:xfrm>
            <a:off x="1296063" y="2067339"/>
            <a:ext cx="9477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pagina dovrà contenere almeno un’applicazione di questi elementi: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Navbar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Carosello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Footer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Buttons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Modals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Un esempio: https://accesselite.com/</a:t>
            </a:r>
          </a:p>
        </p:txBody>
      </p:sp>
    </p:spTree>
    <p:extLst>
      <p:ext uri="{BB962C8B-B14F-4D97-AF65-F5344CB8AC3E}">
        <p14:creationId xmlns:p14="http://schemas.microsoft.com/office/powerpoint/2010/main" val="16076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11">
            <a:extLst>
              <a:ext uri="{FF2B5EF4-FFF2-40B4-BE49-F238E27FC236}">
                <a16:creationId xmlns:a16="http://schemas.microsoft.com/office/drawing/2014/main" id="{C3F32490-CF6A-459E-BBFE-90557857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6E1571-4ADC-6CC7-75AA-2218BDA9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it-IT"/>
              <a:t>Perché Bootstrap?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3489CAE3-3AE0-4268-81CA-A98516EA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15">
            <a:extLst>
              <a:ext uri="{FF2B5EF4-FFF2-40B4-BE49-F238E27FC236}">
                <a16:creationId xmlns:a16="http://schemas.microsoft.com/office/drawing/2014/main" id="{852BC338-7802-42D3-85C9-B665508F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11E5FED-D738-1763-745A-1C239B90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1361005"/>
            <a:ext cx="2784700" cy="1329694"/>
          </a:xfrm>
          <a:prstGeom prst="rect">
            <a:avLst/>
          </a:prstGeom>
        </p:spPr>
      </p:pic>
      <p:sp>
        <p:nvSpPr>
          <p:cNvPr id="83" name="Rectangle 17">
            <a:extLst>
              <a:ext uri="{FF2B5EF4-FFF2-40B4-BE49-F238E27FC236}">
                <a16:creationId xmlns:a16="http://schemas.microsoft.com/office/drawing/2014/main" id="{FC2AD4A0-4FAA-4F52-A315-4224B27B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19">
            <a:extLst>
              <a:ext uri="{FF2B5EF4-FFF2-40B4-BE49-F238E27FC236}">
                <a16:creationId xmlns:a16="http://schemas.microsoft.com/office/drawing/2014/main" id="{373C1DFC-81C5-498E-9907-7AAE6F04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21">
            <a:extLst>
              <a:ext uri="{FF2B5EF4-FFF2-40B4-BE49-F238E27FC236}">
                <a16:creationId xmlns:a16="http://schemas.microsoft.com/office/drawing/2014/main" id="{8A4EEE51-0307-4CE8-813E-AE3BCEBA2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23">
            <a:extLst>
              <a:ext uri="{FF2B5EF4-FFF2-40B4-BE49-F238E27FC236}">
                <a16:creationId xmlns:a16="http://schemas.microsoft.com/office/drawing/2014/main" id="{E9D9FBD3-6E57-4B12-A90A-386ED8F0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6D08E0-9BCA-7FEA-95B8-619B960F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60" y="2601842"/>
            <a:ext cx="1647865" cy="323110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B7CDF5-D1F6-397F-1A39-3467912D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i="0">
                <a:effectLst/>
                <a:latin typeface="-apple-system"/>
              </a:rPr>
              <a:t>La sua utilità risiede nella capacità di rendere l’interfaccia di un sito web ottimale su tutte le dimensioni dello schermo, garantendo così un’esperienza utente coerente su dispositivi diversi. Bootstrap è particolarmente apprezzato per la sua facilità d’uso, la vasta gamma di componenti predefiniti e la compatibilità con le ultime versioni dei browser più noti.</a:t>
            </a:r>
            <a:endParaRPr lang="it-IT"/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25621158-452E-4C14-8946-B331F0D1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88" name="Rectangle 27">
            <a:extLst>
              <a:ext uri="{FF2B5EF4-FFF2-40B4-BE49-F238E27FC236}">
                <a16:creationId xmlns:a16="http://schemas.microsoft.com/office/drawing/2014/main" id="{055BE0DD-04F0-42E3-9EDE-2129B4A55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0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8F88F-58C6-AE87-B022-272A55DA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Design responsive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AA133FD-5DF6-7F17-23E3-4A490091F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7662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52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512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FA6127-6588-BC08-2383-9FF9A0E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it-IT" dirty="0"/>
              <a:t>Bootstrap ed il Mobile - first</a:t>
            </a:r>
          </a:p>
        </p:txBody>
      </p:sp>
      <p:pic>
        <p:nvPicPr>
          <p:cNvPr id="5122" name="Picture 2" descr="Come sviluppare e testare un design mobile-first nel 2021">
            <a:extLst>
              <a:ext uri="{FF2B5EF4-FFF2-40B4-BE49-F238E27FC236}">
                <a16:creationId xmlns:a16="http://schemas.microsoft.com/office/drawing/2014/main" id="{5F576C6C-B84F-1A61-637A-DF597490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2077367"/>
            <a:ext cx="5451627" cy="238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2" name="Straight Connector 512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84995F-62ED-C7BC-F213-0E33DB65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it-IT" b="0" i="0" dirty="0">
                <a:effectLst/>
                <a:latin typeface="-apple-system"/>
              </a:rPr>
              <a:t>Bootstrap è un framework di sviluppo web che pone grande enfasi sul principio del “mobile first”. </a:t>
            </a:r>
          </a:p>
          <a:p>
            <a:r>
              <a:rPr lang="it-IT" b="0" i="0" dirty="0">
                <a:effectLst/>
                <a:latin typeface="-apple-system"/>
              </a:rPr>
              <a:t>Questo approccio significa che la progettazione inizia dalla versione mobile del sito, che è la più semplice, e poi si espande verso versioni più complesse per tablet e desktop.</a:t>
            </a:r>
          </a:p>
          <a:p>
            <a:r>
              <a:rPr lang="it-IT" b="0" i="0" dirty="0">
                <a:effectLst/>
                <a:latin typeface="-apple-system"/>
              </a:rPr>
              <a:t>L’obiettivo è garantire che i siti web siano ottimizzati per le esperienze su dispositivi mobili, che sono ormai il metodo principale di accesso a internet per molti utenti.</a:t>
            </a:r>
            <a:endParaRPr lang="it-IT" dirty="0"/>
          </a:p>
        </p:txBody>
      </p:sp>
      <p:sp>
        <p:nvSpPr>
          <p:cNvPr id="5134" name="Rectangle 513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39" name="Rectangle 513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88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6B2F0-15B2-EB50-B2E8-4A835F50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/>
              <a:t>Principi del mobile first design</a:t>
            </a:r>
            <a:endParaRPr lang="it-IT" dirty="0"/>
          </a:p>
        </p:txBody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211D38B7-D507-D9EC-FB0E-632C8D348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14694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6AF49-8CB8-3CA9-D1EE-BE33DFB5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e svantaggi nell’utilizzo di Bootstrap: </a:t>
            </a:r>
            <a:r>
              <a:rPr lang="it-IT" b="1" dirty="0"/>
              <a:t>Vantaggi</a:t>
            </a:r>
          </a:p>
        </p:txBody>
      </p:sp>
      <p:graphicFrame>
        <p:nvGraphicFramePr>
          <p:cNvPr id="17" name="CasellaDiTesto 6">
            <a:extLst>
              <a:ext uri="{FF2B5EF4-FFF2-40B4-BE49-F238E27FC236}">
                <a16:creationId xmlns:a16="http://schemas.microsoft.com/office/drawing/2014/main" id="{B8CE8E79-D5D3-D065-A130-81815F09E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441784"/>
              </p:ext>
            </p:extLst>
          </p:nvPr>
        </p:nvGraphicFramePr>
        <p:xfrm>
          <a:off x="847725" y="1997838"/>
          <a:ext cx="10839449" cy="421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83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6AF49-8CB8-3CA9-D1EE-BE33DFB5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e svantaggi nell’utilizzo di Bootstrap: </a:t>
            </a:r>
            <a:r>
              <a:rPr lang="it-IT" b="1" dirty="0"/>
              <a:t>Svantaggi</a:t>
            </a:r>
          </a:p>
        </p:txBody>
      </p:sp>
      <p:graphicFrame>
        <p:nvGraphicFramePr>
          <p:cNvPr id="17" name="CasellaDiTesto 6">
            <a:extLst>
              <a:ext uri="{FF2B5EF4-FFF2-40B4-BE49-F238E27FC236}">
                <a16:creationId xmlns:a16="http://schemas.microsoft.com/office/drawing/2014/main" id="{B8CE8E79-D5D3-D065-A130-81815F09E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657582"/>
              </p:ext>
            </p:extLst>
          </p:nvPr>
        </p:nvGraphicFramePr>
        <p:xfrm>
          <a:off x="847725" y="1997838"/>
          <a:ext cx="10839449" cy="421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9975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</TotalTime>
  <Words>1438</Words>
  <Application>Microsoft Office PowerPoint</Application>
  <PresentationFormat>Widescreen</PresentationFormat>
  <Paragraphs>130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Consolas</vt:lpstr>
      <vt:lpstr>Segoe UI</vt:lpstr>
      <vt:lpstr>Source Sans Pro</vt:lpstr>
      <vt:lpstr>Verdana</vt:lpstr>
      <vt:lpstr>Retrospettivo</vt:lpstr>
      <vt:lpstr>Introduzione a bootstrap 5</vt:lpstr>
      <vt:lpstr>Cosa tratteremo</vt:lpstr>
      <vt:lpstr>Che cos’è Bootstrap?</vt:lpstr>
      <vt:lpstr>Perché Bootstrap?</vt:lpstr>
      <vt:lpstr>Design responsive</vt:lpstr>
      <vt:lpstr>Bootstrap ed il Mobile - first</vt:lpstr>
      <vt:lpstr>Principi del mobile first design</vt:lpstr>
      <vt:lpstr>Vantaggi e svantaggi nell’utilizzo di Bootstrap: Vantaggi</vt:lpstr>
      <vt:lpstr>Vantaggi e svantaggi nell’utilizzo di Bootstrap: Svantaggi</vt:lpstr>
      <vt:lpstr>Vantaggi e svantaggi nell’utilizzo di Bootstrap:</vt:lpstr>
      <vt:lpstr>Bootstrap 5: novità</vt:lpstr>
      <vt:lpstr>Bootstrap 5: Get Started</vt:lpstr>
      <vt:lpstr>Bootstrap 5: Get Started</vt:lpstr>
      <vt:lpstr>Bootstrap 5: Get Started</vt:lpstr>
      <vt:lpstr>Bootstrap 5: Get Started</vt:lpstr>
      <vt:lpstr>Bootstrap 5: Get Started</vt:lpstr>
      <vt:lpstr>Bootstrap 5: Get Started</vt:lpstr>
      <vt:lpstr>Container</vt:lpstr>
      <vt:lpstr>Utilities</vt:lpstr>
      <vt:lpstr>Grid</vt:lpstr>
      <vt:lpstr>Grid</vt:lpstr>
      <vt:lpstr>Grid</vt:lpstr>
      <vt:lpstr>Colori, Testo, Immagini</vt:lpstr>
      <vt:lpstr>Colori, Testo, Immagini</vt:lpstr>
      <vt:lpstr>Colori, Testo, Immagini</vt:lpstr>
      <vt:lpstr>Colori, Testo, Immagini</vt:lpstr>
      <vt:lpstr>Colori, Testo, Immagini</vt:lpstr>
      <vt:lpstr>Navbar</vt:lpstr>
      <vt:lpstr>Cards</vt:lpstr>
      <vt:lpstr>Carosello</vt:lpstr>
      <vt:lpstr>Esercizio: realizzare una landing page </vt:lpstr>
      <vt:lpstr>Esercizio: realizzare una landing page per un’agenzia viaggi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 bootstrap 5</dc:title>
  <dc:creator>Benedetto Padula</dc:creator>
  <cp:lastModifiedBy>Benedetto Padula</cp:lastModifiedBy>
  <cp:revision>1</cp:revision>
  <dcterms:created xsi:type="dcterms:W3CDTF">2024-03-10T11:55:14Z</dcterms:created>
  <dcterms:modified xsi:type="dcterms:W3CDTF">2024-03-10T16:17:16Z</dcterms:modified>
</cp:coreProperties>
</file>