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59" r:id="rId5"/>
    <p:sldId id="260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it-IT" noProof="0" dirty="0"/>
            <a:t>Integrazione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it-IT" noProof="0" dirty="0" err="1"/>
            <a:t>Preprocessing</a:t>
          </a:r>
          <a:endParaRPr lang="it-IT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it-IT" noProof="0" dirty="0"/>
            <a:t>Ordinato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 contorno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dirty="0" err="1"/>
            <a:t>sass</a:t>
          </a:r>
          <a:r>
            <a:rPr lang="it-IT" dirty="0"/>
            <a:t> </a:t>
          </a:r>
          <a:r>
            <a:rPr lang="it-IT" dirty="0" err="1"/>
            <a:t>input.scss</a:t>
          </a:r>
          <a:r>
            <a:rPr lang="it-IT" dirty="0"/>
            <a:t> output.css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0C38D2C2-D0F8-415A-987D-1C1FE7B143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FFFEFF"/>
              </a:solidFill>
            </a:rPr>
            <a:t>npm</a:t>
          </a:r>
          <a:r>
            <a:rPr lang="it-IT" dirty="0">
              <a:solidFill>
                <a:srgbClr val="FFFEFF"/>
              </a:solidFill>
            </a:rPr>
            <a:t> </a:t>
          </a:r>
          <a:r>
            <a:rPr lang="it-IT" dirty="0" err="1">
              <a:solidFill>
                <a:srgbClr val="FFFEFF"/>
              </a:solidFill>
            </a:rPr>
            <a:t>install</a:t>
          </a:r>
          <a:r>
            <a:rPr lang="it-IT" dirty="0">
              <a:solidFill>
                <a:srgbClr val="FFFEFF"/>
              </a:solidFill>
            </a:rPr>
            <a:t> -g </a:t>
          </a:r>
          <a:r>
            <a:rPr lang="it-IT" dirty="0" err="1">
              <a:solidFill>
                <a:srgbClr val="FFFEFF"/>
              </a:solidFill>
            </a:rPr>
            <a:t>sass</a:t>
          </a:r>
          <a:endParaRPr lang="it-IT" noProof="0" dirty="0"/>
        </a:p>
      </dgm:t>
    </dgm:pt>
    <dgm:pt modelId="{9459EB88-D401-4133-A258-5AA74F38299A}" type="parTrans" cxnId="{431D130F-8386-4F08-BACA-380D1D05D026}">
      <dgm:prSet/>
      <dgm:spPr/>
      <dgm:t>
        <a:bodyPr/>
        <a:lstStyle/>
        <a:p>
          <a:endParaRPr lang="it-IT"/>
        </a:p>
      </dgm:t>
    </dgm:pt>
    <dgm:pt modelId="{4DF8D37C-06AB-4381-9597-144BAAC0A683}" type="sibTrans" cxnId="{431D130F-8386-4F08-BACA-380D1D05D026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67AFFDF8-67C5-404C-89EE-D7402C4176EB}" type="pres">
      <dgm:prSet presAssocID="{0C38D2C2-D0F8-415A-987D-1C1FE7B1435D}" presName="text_1" presStyleLbl="node1" presStyleIdx="0" presStyleCnt="2">
        <dgm:presLayoutVars>
          <dgm:bulletEnabled val="1"/>
        </dgm:presLayoutVars>
      </dgm:prSet>
      <dgm:spPr/>
    </dgm:pt>
    <dgm:pt modelId="{668F47F7-8BEF-4177-9284-2A884A105A86}" type="pres">
      <dgm:prSet presAssocID="{0C38D2C2-D0F8-415A-987D-1C1FE7B1435D}" presName="accent_1" presStyleCnt="0"/>
      <dgm:spPr/>
    </dgm:pt>
    <dgm:pt modelId="{0AFED246-53CF-4467-B8E9-E31809A794C5}" type="pres">
      <dgm:prSet presAssocID="{0C38D2C2-D0F8-415A-987D-1C1FE7B1435D}" presName="accentRepeatNode" presStyleLbl="solidFgAcc1" presStyleIdx="0" presStyleCnt="2"/>
      <dgm:spPr/>
    </dgm:pt>
    <dgm:pt modelId="{3B771860-F9CD-4D53-9616-1648E1DC4538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FE7B890B-5EA0-482B-88B9-02545A3CF201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431D130F-8386-4F08-BACA-380D1D05D026}" srcId="{7E5AA53B-3EEE-4DE4-BB81-9044890C2946}" destId="{0C38D2C2-D0F8-415A-987D-1C1FE7B1435D}" srcOrd="0" destOrd="0" parTransId="{9459EB88-D401-4133-A258-5AA74F38299A}" sibTransId="{4DF8D37C-06AB-4381-9597-144BAAC0A683}"/>
    <dgm:cxn modelId="{32059B33-0172-4EE3-AFAA-A2AF04437721}" type="presOf" srcId="{4DF8D37C-06AB-4381-9597-144BAAC0A683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A79FBEBF-7AE5-4DDF-841D-EDA3C0A13AEC}" type="presOf" srcId="{0C38D2C2-D0F8-415A-987D-1C1FE7B1435D}" destId="{67AFFDF8-67C5-404C-89EE-D7402C4176EB}" srcOrd="0" destOrd="0" presId="urn:microsoft.com/office/officeart/2008/layout/VerticalCurvedList"/>
    <dgm:cxn modelId="{7FD2C6C7-6C4E-494C-B414-51D792E8E2C8}" type="presOf" srcId="{0BEF68B8-1228-47BB-83B5-7B9CD1E3F84E}" destId="{3B771860-F9CD-4D53-9616-1648E1DC4538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A91F81C1-7184-43E8-8141-88DD24B2A075}" type="presParOf" srcId="{90561C55-3C6E-4D53-85E1-2C50BCDDA392}" destId="{67AFFDF8-67C5-404C-89EE-D7402C4176EB}" srcOrd="1" destOrd="0" presId="urn:microsoft.com/office/officeart/2008/layout/VerticalCurvedList"/>
    <dgm:cxn modelId="{B0DA48D1-D518-4589-94E2-CC746B887E4F}" type="presParOf" srcId="{90561C55-3C6E-4D53-85E1-2C50BCDDA392}" destId="{668F47F7-8BEF-4177-9284-2A884A105A86}" srcOrd="2" destOrd="0" presId="urn:microsoft.com/office/officeart/2008/layout/VerticalCurvedList"/>
    <dgm:cxn modelId="{C3514D78-9A57-43F0-8598-BDF5E2971D6D}" type="presParOf" srcId="{668F47F7-8BEF-4177-9284-2A884A105A86}" destId="{0AFED246-53CF-4467-B8E9-E31809A794C5}" srcOrd="0" destOrd="0" presId="urn:microsoft.com/office/officeart/2008/layout/VerticalCurvedList"/>
    <dgm:cxn modelId="{70A027F0-02A2-4D77-9877-9188608DFA2F}" type="presParOf" srcId="{90561C55-3C6E-4D53-85E1-2C50BCDDA392}" destId="{3B771860-F9CD-4D53-9616-1648E1DC4538}" srcOrd="3" destOrd="0" presId="urn:microsoft.com/office/officeart/2008/layout/VerticalCurvedList"/>
    <dgm:cxn modelId="{587C2EAA-1777-486E-B9FD-AAB91E35CC20}" type="presParOf" srcId="{90561C55-3C6E-4D53-85E1-2C50BCDDA392}" destId="{FE7B890B-5EA0-482B-88B9-02545A3CF201}" srcOrd="4" destOrd="0" presId="urn:microsoft.com/office/officeart/2008/layout/VerticalCurvedList"/>
    <dgm:cxn modelId="{01147073-FCE8-4DAA-BBEB-2A90E96A30A3}" type="presParOf" srcId="{FE7B890B-5EA0-482B-88B9-02545A3CF201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Variabili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Istruzioni annidate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Selettori: </a:t>
          </a:r>
          <a:r>
            <a:rPr lang="it-IT" noProof="0" dirty="0" err="1"/>
            <a:t>Mixin</a:t>
          </a:r>
          <a:r>
            <a:rPr lang="it-IT" noProof="0" dirty="0"/>
            <a:t>, Import, </a:t>
          </a:r>
          <a:r>
            <a:rPr lang="it-IT" noProof="0" dirty="0" err="1"/>
            <a:t>Extend</a:t>
          </a:r>
          <a:endParaRPr lang="it-IT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965F54AE-23DC-4F78-AF64-E83B1F697D0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Funzioni</a:t>
          </a:r>
        </a:p>
      </dgm:t>
    </dgm:pt>
    <dgm:pt modelId="{920CC53D-08EF-4DF7-8668-9D9EC7832B9F}" type="parTrans" cxnId="{DC946D7D-EDFF-4D6C-B594-04F68AE22348}">
      <dgm:prSet/>
      <dgm:spPr/>
    </dgm:pt>
    <dgm:pt modelId="{A4737B28-EB7B-4D90-9779-FFD2C0887F4B}" type="sibTrans" cxnId="{DC946D7D-EDFF-4D6C-B594-04F68AE22348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BBC11C0C-31D1-43D2-BD2C-DC87D912ED4F}" type="pres">
      <dgm:prSet presAssocID="{965F54AE-23DC-4F78-AF64-E83B1F697D00}" presName="text_4" presStyleLbl="node1" presStyleIdx="3" presStyleCnt="4">
        <dgm:presLayoutVars>
          <dgm:bulletEnabled val="1"/>
        </dgm:presLayoutVars>
      </dgm:prSet>
      <dgm:spPr/>
    </dgm:pt>
    <dgm:pt modelId="{8F541503-C00C-4A72-B883-508B9D3CD445}" type="pres">
      <dgm:prSet presAssocID="{965F54AE-23DC-4F78-AF64-E83B1F697D00}" presName="accent_4" presStyleCnt="0"/>
      <dgm:spPr/>
    </dgm:pt>
    <dgm:pt modelId="{4226F4FE-B774-4BA5-9644-AC4605B9BEB8}" type="pres">
      <dgm:prSet presAssocID="{965F54AE-23DC-4F78-AF64-E83B1F697D00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CE07477-E195-4377-948E-41FD3D6806B6}" type="presOf" srcId="{965F54AE-23DC-4F78-AF64-E83B1F697D00}" destId="{BBC11C0C-31D1-43D2-BD2C-DC87D912ED4F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DC946D7D-EDFF-4D6C-B594-04F68AE22348}" srcId="{7E5AA53B-3EEE-4DE4-BB81-9044890C2946}" destId="{965F54AE-23DC-4F78-AF64-E83B1F697D00}" srcOrd="3" destOrd="0" parTransId="{920CC53D-08EF-4DF7-8668-9D9EC7832B9F}" sibTransId="{A4737B28-EB7B-4D90-9779-FFD2C0887F4B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9A199FA1-607E-4079-87C3-A5A683625939}" type="presParOf" srcId="{90561C55-3C6E-4D53-85E1-2C50BCDDA392}" destId="{BBC11C0C-31D1-43D2-BD2C-DC87D912ED4F}" srcOrd="7" destOrd="0" presId="urn:microsoft.com/office/officeart/2008/layout/VerticalCurvedList"/>
    <dgm:cxn modelId="{9ACB8B4A-3D26-4A83-A5B8-ED34D4F09705}" type="presParOf" srcId="{90561C55-3C6E-4D53-85E1-2C50BCDDA392}" destId="{8F541503-C00C-4A72-B883-508B9D3CD445}" srcOrd="8" destOrd="0" presId="urn:microsoft.com/office/officeart/2008/layout/VerticalCurvedList"/>
    <dgm:cxn modelId="{9489914D-85F7-4E96-A015-AEFA4940D0C3}" type="presParOf" srcId="{8F541503-C00C-4A72-B883-508B9D3CD445}" destId="{4226F4FE-B774-4BA5-9644-AC4605B9BE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Integrazione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 err="1"/>
            <a:t>Preprocessing</a:t>
          </a:r>
          <a:endParaRPr lang="it-IT" sz="3600" kern="1200" noProof="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Ordinato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FFDF8-67C5-404C-89EE-D7402C4176EB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101600" rIns="101600" bIns="101600" numCol="1" spcCol="1270" rtlCol="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 err="1">
              <a:solidFill>
                <a:srgbClr val="FFFEFF"/>
              </a:solidFill>
            </a:rPr>
            <a:t>npm</a:t>
          </a:r>
          <a:r>
            <a:rPr lang="it-IT" sz="4000" kern="1200" dirty="0">
              <a:solidFill>
                <a:srgbClr val="FFFEFF"/>
              </a:solidFill>
            </a:rPr>
            <a:t> </a:t>
          </a:r>
          <a:r>
            <a:rPr lang="it-IT" sz="4000" kern="1200" dirty="0" err="1">
              <a:solidFill>
                <a:srgbClr val="FFFEFF"/>
              </a:solidFill>
            </a:rPr>
            <a:t>install</a:t>
          </a:r>
          <a:r>
            <a:rPr lang="it-IT" sz="4000" kern="1200" dirty="0">
              <a:solidFill>
                <a:srgbClr val="FFFEFF"/>
              </a:solidFill>
            </a:rPr>
            <a:t> -g </a:t>
          </a:r>
          <a:r>
            <a:rPr lang="it-IT" sz="4000" kern="1200" dirty="0" err="1">
              <a:solidFill>
                <a:srgbClr val="FFFEFF"/>
              </a:solidFill>
            </a:rPr>
            <a:t>sass</a:t>
          </a:r>
          <a:endParaRPr lang="it-IT" sz="4000" kern="1200" noProof="0" dirty="0"/>
        </a:p>
      </dsp:txBody>
      <dsp:txXfrm>
        <a:off x="655140" y="509144"/>
        <a:ext cx="6180307" cy="1018145"/>
      </dsp:txXfrm>
    </dsp:sp>
    <dsp:sp modelId="{0AFED246-53CF-4467-B8E9-E31809A794C5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71860-F9CD-4D53-9616-1648E1DC4538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101600" rIns="101600" bIns="101600" numCol="1" spcCol="1270" rtlCol="0" anchor="ctr" anchorCtr="0">
          <a:noAutofit/>
        </a:bodyPr>
        <a:lstStyle/>
        <a:p>
          <a:pPr marL="0" lvl="0" indent="0" algn="l" defTabSz="1778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 err="1"/>
            <a:t>sass</a:t>
          </a:r>
          <a:r>
            <a:rPr lang="it-IT" sz="4000" kern="1200" dirty="0"/>
            <a:t> </a:t>
          </a:r>
          <a:r>
            <a:rPr lang="it-IT" sz="4000" kern="1200" dirty="0" err="1"/>
            <a:t>input.scss</a:t>
          </a:r>
          <a:r>
            <a:rPr lang="it-IT" sz="4000" kern="1200" dirty="0"/>
            <a:t> output.css</a:t>
          </a:r>
          <a:endParaRPr lang="it-IT" sz="4000" kern="1200" noProof="0" dirty="0"/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 dirty="0"/>
            <a:t>Variabili	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 dirty="0"/>
            <a:t>Istruzioni annidate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 dirty="0"/>
            <a:t>Selettori: </a:t>
          </a:r>
          <a:r>
            <a:rPr lang="it-IT" sz="2700" kern="1200" noProof="0" dirty="0" err="1"/>
            <a:t>Mixin</a:t>
          </a:r>
          <a:r>
            <a:rPr lang="it-IT" sz="2700" kern="1200" noProof="0" dirty="0"/>
            <a:t>, Import, </a:t>
          </a:r>
          <a:r>
            <a:rPr lang="it-IT" sz="2700" kern="1200" noProof="0" dirty="0" err="1"/>
            <a:t>Extend</a:t>
          </a:r>
          <a:endParaRPr lang="it-IT" sz="2700" kern="1200" noProof="0" dirty="0"/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11C0C-31D1-43D2-BD2C-DC87D912ED4F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 dirty="0"/>
            <a:t>Funzioni</a:t>
          </a:r>
        </a:p>
      </dsp:txBody>
      <dsp:txXfrm>
        <a:off x="404618" y="2741666"/>
        <a:ext cx="6402340" cy="548276"/>
      </dsp:txXfrm>
    </dsp:sp>
    <dsp:sp modelId="{4226F4FE-B774-4BA5-9644-AC4605B9BEB8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Elenco etichette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17/03/2024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17/03/2024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95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17/03/2024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17/03/2024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4572000"/>
            <a:ext cx="10993546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400" dirty="0" err="1">
                <a:solidFill>
                  <a:schemeClr val="bg1"/>
                </a:solidFill>
              </a:rPr>
              <a:t>Syntactically</a:t>
            </a:r>
            <a:r>
              <a:rPr lang="it-IT" sz="4400" dirty="0">
                <a:solidFill>
                  <a:schemeClr val="bg1"/>
                </a:solidFill>
              </a:rPr>
              <a:t> </a:t>
            </a:r>
            <a:r>
              <a:rPr lang="it-IT" sz="4400" dirty="0" err="1">
                <a:solidFill>
                  <a:schemeClr val="bg1"/>
                </a:solidFill>
              </a:rPr>
              <a:t>Awesome</a:t>
            </a:r>
            <a:r>
              <a:rPr lang="it-IT" sz="4400" dirty="0">
                <a:solidFill>
                  <a:schemeClr val="bg1"/>
                </a:solidFill>
              </a:rPr>
              <a:t> Style </a:t>
            </a:r>
            <a:r>
              <a:rPr lang="it-IT" sz="4400" dirty="0" err="1">
                <a:solidFill>
                  <a:schemeClr val="bg1"/>
                </a:solidFill>
              </a:rPr>
              <a:t>Sheets</a:t>
            </a:r>
            <a:endParaRPr lang="it-IT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tango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SASS</a:t>
            </a:r>
          </a:p>
        </p:txBody>
      </p:sp>
      <p:graphicFrame>
        <p:nvGraphicFramePr>
          <p:cNvPr id="4" name="Segnaposto contenuto 3" descr="Elemento grafico SmartArt icona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68091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INSTALLAZIONE ED USO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06641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4149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Funzionalità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97780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chemeClr val="bg2"/>
                </a:solidFill>
              </a:rPr>
              <a:t>prova@example.com</a:t>
            </a:r>
          </a:p>
          <a:p>
            <a:pPr rtl="0"/>
            <a:endParaRPr lang="it-IT">
              <a:solidFill>
                <a:schemeClr val="bg2"/>
              </a:solidFill>
            </a:endParaRPr>
          </a:p>
          <a:p>
            <a:pPr rtl="0"/>
            <a:endParaRPr lang="it-IT">
              <a:solidFill>
                <a:schemeClr val="bg2"/>
              </a:solidFill>
            </a:endParaRP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{0EC90DF4-6617-43C6-956B-51E63041F6C4}tf56390039_win32</Template>
  <TotalTime>45</TotalTime>
  <Words>47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Personalizzata</vt:lpstr>
      <vt:lpstr>Syntactically Awesome Style Sheets</vt:lpstr>
      <vt:lpstr>SASS</vt:lpstr>
      <vt:lpstr>INSTALLAZIONE ED USO</vt:lpstr>
      <vt:lpstr>Funzionalità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Syntactically Awesome Style Sheets</dc:title>
  <dc:creator>Benedetto Padula</dc:creator>
  <cp:lastModifiedBy>Benedetto Padula</cp:lastModifiedBy>
  <cp:revision>1</cp:revision>
  <dcterms:created xsi:type="dcterms:W3CDTF">2024-03-17T12:36:02Z</dcterms:created>
  <dcterms:modified xsi:type="dcterms:W3CDTF">2024-03-17T13:21:04Z</dcterms:modified>
</cp:coreProperties>
</file>