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it-IT" noProof="0" dirty="0"/>
            <a:t>Gestore di pacchetti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it-IT" noProof="0" dirty="0" err="1"/>
            <a:t>Node</a:t>
          </a:r>
          <a:r>
            <a:rPr lang="it-IT" noProof="0" dirty="0"/>
            <a:t> JS (</a:t>
          </a:r>
          <a:r>
            <a:rPr lang="it-IT" noProof="0" dirty="0" err="1"/>
            <a:t>javascript</a:t>
          </a:r>
          <a:r>
            <a:rPr lang="it-IT" noProof="0" dirty="0"/>
            <a:t>)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it-IT" noProof="0" dirty="0"/>
            <a:t>Open Source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Npm</a:t>
          </a:r>
          <a:r>
            <a:rPr lang="it-IT" noProof="0" dirty="0"/>
            <a:t> </a:t>
          </a:r>
          <a:r>
            <a:rPr lang="it-IT" noProof="0" dirty="0" err="1"/>
            <a:t>install</a:t>
          </a:r>
          <a:r>
            <a:rPr lang="it-IT" noProof="0" dirty="0"/>
            <a:t> &lt;nome pacchetto&gt;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Npm</a:t>
          </a:r>
          <a:r>
            <a:rPr lang="it-IT" noProof="0" dirty="0"/>
            <a:t> </a:t>
          </a:r>
          <a:r>
            <a:rPr lang="it-IT" noProof="0" dirty="0" err="1"/>
            <a:t>init</a:t>
          </a:r>
          <a:r>
            <a:rPr lang="it-IT" noProof="0" dirty="0"/>
            <a:t> / </a:t>
          </a:r>
          <a:r>
            <a:rPr lang="it-IT" noProof="0" dirty="0" err="1"/>
            <a:t>npm</a:t>
          </a:r>
          <a:r>
            <a:rPr lang="it-IT" noProof="0" dirty="0"/>
            <a:t> update 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Npm</a:t>
          </a:r>
          <a:r>
            <a:rPr lang="it-IT" noProof="0" dirty="0"/>
            <a:t> </a:t>
          </a:r>
          <a:r>
            <a:rPr lang="it-IT" noProof="0" dirty="0" err="1"/>
            <a:t>publish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noProof="0" dirty="0"/>
            <a:t>Gestore di pacchetti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noProof="0" dirty="0" err="1"/>
            <a:t>Node</a:t>
          </a:r>
          <a:r>
            <a:rPr lang="it-IT" sz="3000" kern="1200" noProof="0" dirty="0"/>
            <a:t> JS (</a:t>
          </a:r>
          <a:r>
            <a:rPr lang="it-IT" sz="3000" kern="1200" noProof="0" dirty="0" err="1"/>
            <a:t>javascript</a:t>
          </a:r>
          <a:r>
            <a:rPr lang="it-IT" sz="3000" kern="1200" noProof="0" dirty="0"/>
            <a:t>)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noProof="0" dirty="0"/>
            <a:t>Open Source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 dirty="0" err="1"/>
            <a:t>Npm</a:t>
          </a:r>
          <a:r>
            <a:rPr lang="it-IT" sz="3100" kern="1200" noProof="0" dirty="0"/>
            <a:t> </a:t>
          </a:r>
          <a:r>
            <a:rPr lang="it-IT" sz="3100" kern="1200" noProof="0" dirty="0" err="1"/>
            <a:t>install</a:t>
          </a:r>
          <a:r>
            <a:rPr lang="it-IT" sz="3100" kern="1200" noProof="0" dirty="0"/>
            <a:t> &lt;nome pacchetto&gt;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 dirty="0" err="1"/>
            <a:t>Npm</a:t>
          </a:r>
          <a:r>
            <a:rPr lang="it-IT" sz="3100" kern="1200" noProof="0" dirty="0"/>
            <a:t> </a:t>
          </a:r>
          <a:r>
            <a:rPr lang="it-IT" sz="3100" kern="1200" noProof="0" dirty="0" err="1"/>
            <a:t>init</a:t>
          </a:r>
          <a:r>
            <a:rPr lang="it-IT" sz="3100" kern="1200" noProof="0" dirty="0"/>
            <a:t> / </a:t>
          </a:r>
          <a:r>
            <a:rPr lang="it-IT" sz="3100" kern="1200" noProof="0" dirty="0" err="1"/>
            <a:t>npm</a:t>
          </a:r>
          <a:r>
            <a:rPr lang="it-IT" sz="3100" kern="1200" noProof="0" dirty="0"/>
            <a:t> update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 dirty="0" err="1"/>
            <a:t>Npm</a:t>
          </a:r>
          <a:r>
            <a:rPr lang="it-IT" sz="3100" kern="1200" noProof="0" dirty="0"/>
            <a:t> </a:t>
          </a:r>
          <a:r>
            <a:rPr lang="it-IT" sz="3100" kern="1200" noProof="0" dirty="0" err="1"/>
            <a:t>publish</a:t>
          </a:r>
          <a:endParaRPr lang="it-IT" sz="31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Elenco etichette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17/03/2024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17/03/2024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17/03/2024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17/03/2024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NODE </a:t>
            </a:r>
            <a:r>
              <a:rPr lang="it-IT" sz="6000" dirty="0" err="1">
                <a:solidFill>
                  <a:schemeClr val="bg1"/>
                </a:solidFill>
              </a:rPr>
              <a:t>packaGE</a:t>
            </a:r>
            <a:r>
              <a:rPr lang="it-IT" sz="6000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it-IT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tango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https://docs.npmjs.com/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84260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Node</a:t>
            </a:r>
            <a:r>
              <a:rPr lang="it-IT" dirty="0"/>
              <a:t> Package Manager</a:t>
            </a:r>
          </a:p>
        </p:txBody>
      </p:sp>
      <p:pic>
        <p:nvPicPr>
          <p:cNvPr id="11" name="Segnaposto contenuto 4" descr="Grafici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D83A4D-C52E-B9EF-584B-9136BF20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31480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NPM è un gestore di pacchetti. Lavora in </a:t>
            </a:r>
            <a:r>
              <a:rPr lang="it-IT" sz="2000" dirty="0" err="1"/>
              <a:t>javascript</a:t>
            </a:r>
            <a:r>
              <a:rPr lang="it-IT" sz="2000" dirty="0"/>
              <a:t> e consente, mediante linea di comando, di installare moduli aggiuntivi per i nostri programmi, scaricandoli da un database online pubblico.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Utilizzo da linea di comando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9141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80987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{0EC90DF4-6617-43C6-956B-51E63041F6C4}tf56390039_win32</Template>
  <TotalTime>7</TotalTime>
  <Words>83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Personalizzata</vt:lpstr>
      <vt:lpstr>NODE packaGE manager</vt:lpstr>
      <vt:lpstr>https://docs.npmjs.com/</vt:lpstr>
      <vt:lpstr>Node Package Manager</vt:lpstr>
      <vt:lpstr>Utilizzo da linea di comando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packaGE manager</dc:title>
  <dc:creator>Benedetto Padula</dc:creator>
  <cp:lastModifiedBy>Benedetto Padula</cp:lastModifiedBy>
  <cp:revision>1</cp:revision>
  <dcterms:created xsi:type="dcterms:W3CDTF">2024-03-17T12:28:30Z</dcterms:created>
  <dcterms:modified xsi:type="dcterms:W3CDTF">2024-03-17T12:35:50Z</dcterms:modified>
</cp:coreProperties>
</file>