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3.jpeg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58265" y="84455"/>
            <a:ext cx="9799320" cy="1134745"/>
          </a:xfrm>
        </p:spPr>
        <p:txBody>
          <a:bodyPr/>
          <a:p>
            <a:r>
              <a:rPr lang="en-US" altLang="zh-CN"/>
              <a:t>Generate identifier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017645" y="1530985"/>
            <a:ext cx="6786880" cy="1536065"/>
          </a:xfrm>
        </p:spPr>
        <p:txBody>
          <a:bodyPr>
            <a:noAutofit/>
          </a:bodyPr>
          <a:p>
            <a:pPr algn="l"/>
            <a:r>
              <a:rPr lang="zh-CN" altLang="en-US" sz="2000"/>
              <a:t>Devices in DIMY protocol will periodically generate random ephemeral identifiers, which will be used to record the encounter of two devices. </a:t>
            </a:r>
            <a:endParaRPr lang="zh-CN" altLang="en-US" sz="2000"/>
          </a:p>
        </p:txBody>
      </p:sp>
      <p:pic>
        <p:nvPicPr>
          <p:cNvPr id="6" name="图片 5" descr="devi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" y="1530985"/>
            <a:ext cx="3378200" cy="5156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017645" y="3442970"/>
                <a:ext cx="7734300" cy="3408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One device will </a:t>
                </a:r>
                <a:r>
                  <a:rPr lang="en-US" altLang="zh-CN"/>
                  <a:t>g</a:t>
                </a:r>
                <a:r>
                  <a:rPr lang="zh-CN" altLang="en-US"/>
                  <a:t>enerate identifier</a:t>
                </a:r>
                <a:r>
                  <a:rPr lang="en-US" altLang="zh-CN"/>
                  <a:t> based on the following steps:</a:t>
                </a:r>
                <a:endParaRPr lang="en-US" altLang="zh-CN"/>
              </a:p>
              <a:p>
                <a:endParaRPr lang="zh-CN" altLang="en-US"/>
              </a:p>
              <a:p>
                <a:r>
                  <a:rPr lang="zh-CN" altLang="en-US"/>
                  <a:t>1.</a:t>
                </a:r>
                <a:r>
                  <a:rPr lang="en-US" altLang="zh-CN"/>
                  <a:t>G</a:t>
                </a:r>
                <a:r>
                  <a:rPr lang="zh-CN" altLang="en-US"/>
                  <a:t>enerates a random number X at time t, which are valid for </a:t>
                </a:r>
                <a:r>
                  <a:rPr lang="en-US" altLang="zh-CN"/>
                  <a:t>1</a:t>
                </a:r>
                <a:r>
                  <a:rPr lang="zh-CN" altLang="en-US"/>
                  <a:t> minutes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2.</a:t>
                </a:r>
                <a:r>
                  <a:rPr lang="en-US" altLang="zh-CN"/>
                  <a:t>C</a:t>
                </a:r>
                <a:r>
                  <a:rPr lang="zh-CN" altLang="en-US"/>
                  <a:t>alculates its ephemeral identifier</a:t>
                </a:r>
                <a:r>
                  <a:rPr lang="en-US" altLang="zh-CN"/>
                  <a:t> </a:t>
                </a:r>
                <a:r>
                  <a:rPr lang="zh-CN" altLang="en-US">
                    <a:sym typeface="+mn-ea"/>
                  </a:rPr>
                  <a:t>EphID</a:t>
                </a:r>
                <a:endParaRPr lang="zh-CN" altLang="en-US">
                  <a:sym typeface="+mn-ea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𝐸𝑝ℎ𝐼𝐷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𝐴𝑡</m:t>
                              </m:r>
                            </m:sub>
                          </m:sSub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{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}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128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zh-CN" altLang="en-US"/>
              </a:p>
              <a:p>
                <a:r>
                  <a:rPr lang="zh-CN" altLang="en-US"/>
                  <a:t>g∈G is a generator and G is an elliptic curve group of order p</a:t>
                </a:r>
                <a:r>
                  <a:rPr lang="en-US" altLang="zh-CN"/>
                  <a:t> and w</a:t>
                </a:r>
                <a:r>
                  <a:rPr lang="zh-CN" altLang="en-US"/>
                  <a:t>e have kept the size of EphID as 16 Bytes (128 bits）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3.After generating their EphID, instead of directly advertise these EphIDs devices employ the k-out-of-n secret sharing scheme to produce n secret shares of the EphIDs.</a:t>
                </a:r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645" y="3442970"/>
                <a:ext cx="7734300" cy="340868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0968990" cy="875665"/>
          </a:xfrm>
        </p:spPr>
        <p:txBody>
          <a:bodyPr>
            <a:noAutofit/>
          </a:bodyPr>
          <a:p>
            <a:pPr algn="ctr"/>
            <a:r>
              <a:rPr lang="en-US" altLang="zh-CN" sz="6000"/>
              <a:t>Regenerate identifier</a:t>
            </a:r>
            <a:endParaRPr lang="en-US" altLang="zh-CN" sz="6000"/>
          </a:p>
        </p:txBody>
      </p:sp>
      <p:pic>
        <p:nvPicPr>
          <p:cNvPr id="4" name="内容占位符 3" descr="TwoDevice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0100" y="1846580"/>
            <a:ext cx="3543935" cy="4598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91990" y="2002790"/>
            <a:ext cx="66281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Another phase of a secret sharing scheme is reconstruction, which means to reconstruct the identifier.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91990" y="3173095"/>
            <a:ext cx="75933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There is a unique player called the dealer who share the parts of the secret 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The dealer creates n shares of the secret S(S1,S2,...,Sn) and sends every player a share (say Si to player Pi) of the secret 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Once a receiver has collected any k out of n shares, it reconstructs the identifier.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7495,&quot;width&quot;:7172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WPS 演示</Application>
  <PresentationFormat>宽屏</PresentationFormat>
  <Paragraphs>24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Cambria Math</vt:lpstr>
      <vt:lpstr>等线</vt:lpstr>
      <vt:lpstr>Office 主题​​</vt:lpstr>
      <vt:lpstr>空白演示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ying</cp:lastModifiedBy>
  <cp:revision>172</cp:revision>
  <dcterms:created xsi:type="dcterms:W3CDTF">2019-06-19T02:08:00Z</dcterms:created>
  <dcterms:modified xsi:type="dcterms:W3CDTF">2021-03-26T07:54:44Z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51F384996EB44C039C5EAA72892D405B</vt:lpwstr>
  </property>
</Properties>
</file>