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92" r:id="rId7"/>
    <p:sldId id="291" r:id="rId8"/>
    <p:sldId id="286" r:id="rId9"/>
    <p:sldId id="287" r:id="rId10"/>
    <p:sldId id="28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824" y="1610686"/>
            <a:ext cx="7077456" cy="2775246"/>
          </a:xfrm>
        </p:spPr>
        <p:txBody>
          <a:bodyPr/>
          <a:lstStyle/>
          <a:p>
            <a:r>
              <a:rPr lang="en-US" dirty="0"/>
              <a:t>Accuracy and Taylor’s Polynomial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58" y="4625522"/>
            <a:ext cx="7077456" cy="1243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 15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Berces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Arthur William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Damasco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Vinard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James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Espiritu, Kyle Gabrielle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03882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concept of a Taylor series was formulated by the Scottish mathematician 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James Gregory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 and formally introduced by the English mathematician Brook Taylor in 1715.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03882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 Taylor series is an idea used in computer science, calculus, chemistry, physics and other kinds of higher-level mathematics. It is a series that is used 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to create an estimate (guess) of what a function looks like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is the program all about?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03882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program that was developed is used to solve an approximation of a specific function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e^cos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(x) using Taylor’s polynomial method. The program is also capable of rounding and chopping with user-defined decimal points. The program was developed using Java programming language.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install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7927713" cy="53553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+mj-lt"/>
              </a:rPr>
              <a:t>IGNORE THIS PART IF YOU ALREADY HAVE JAVA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A5896-17E8-4E58-92A7-76BB8D428A68}"/>
              </a:ext>
            </a:extLst>
          </p:cNvPr>
          <p:cNvSpPr txBox="1"/>
          <p:nvPr/>
        </p:nvSpPr>
        <p:spPr>
          <a:xfrm>
            <a:off x="533400" y="2902592"/>
            <a:ext cx="9801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your system doesn’t have Java, download and install the latest version of a standalone development kit found on:</a:t>
            </a:r>
          </a:p>
          <a:p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(JDK) https://www.oracle.com/java/technologies/downloads/#jdk17-windows</a:t>
            </a:r>
          </a:p>
          <a:p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THEN</a:t>
            </a:r>
          </a:p>
          <a:p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Download and install the latest version of NetBeans, an integrated development environment found on:</a:t>
            </a:r>
          </a:p>
          <a:p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(IDE) https://netbeans.apache.org/download/index.html</a:t>
            </a:r>
          </a:p>
        </p:txBody>
      </p:sp>
    </p:spTree>
    <p:extLst>
      <p:ext uri="{BB962C8B-B14F-4D97-AF65-F5344CB8AC3E}">
        <p14:creationId xmlns:p14="http://schemas.microsoft.com/office/powerpoint/2010/main" val="18032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install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8380718" cy="314245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After downloading the JDK and IDE</a:t>
            </a:r>
          </a:p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Extract the archived downloads</a:t>
            </a:r>
          </a:p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Install the JDK first by running its installer</a:t>
            </a:r>
          </a:p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Install the IDE next by running its installer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8380718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Download the archived .jar file we have uploaded in Blackboard and save it in your Downloads directory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Once downloaded, open the Command Prompt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Type in “cd Downloads” without quotation marks and press enter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Then type “java -jar TaylorSeries.java” without quotation marks and press enter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program should now be displayed and running on your Command Prompt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Trade Gothic LT Pro</vt:lpstr>
      <vt:lpstr>Arial</vt:lpstr>
      <vt:lpstr>Calibri</vt:lpstr>
      <vt:lpstr>Trebuchet MS</vt:lpstr>
      <vt:lpstr>Office Theme</vt:lpstr>
      <vt:lpstr>Accuracy and Taylor’s Polynomial</vt:lpstr>
      <vt:lpstr>History</vt:lpstr>
      <vt:lpstr>Purpose</vt:lpstr>
      <vt:lpstr>What is the program all about?</vt:lpstr>
      <vt:lpstr>How to install the program?</vt:lpstr>
      <vt:lpstr>How to install the program?</vt:lpstr>
      <vt:lpstr>How to execute the program?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2022-03-10T06:23:35Z</dcterms:created>
  <dcterms:modified xsi:type="dcterms:W3CDTF">2022-03-11T10:01:14Z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