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90" r:id="rId6"/>
    <p:sldId id="292" r:id="rId7"/>
    <p:sldId id="291" r:id="rId8"/>
    <p:sldId id="289" r:id="rId9"/>
    <p:sldId id="293" r:id="rId10"/>
    <p:sldId id="294" r:id="rId11"/>
    <p:sldId id="295" r:id="rId12"/>
    <p:sldId id="29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4/25/2022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2824" y="1610686"/>
            <a:ext cx="7077456" cy="2775246"/>
          </a:xfrm>
        </p:spPr>
        <p:txBody>
          <a:bodyPr/>
          <a:lstStyle/>
          <a:p>
            <a:r>
              <a:rPr lang="en-US" dirty="0"/>
              <a:t>Root Finding Method: Bisection Method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8658" y="4625522"/>
            <a:ext cx="7077456" cy="12435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Group 15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US" sz="14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Berces</a:t>
            </a:r>
            <a:r>
              <a:rPr lang="en-US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, Arthur William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US" sz="14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Damasco</a:t>
            </a:r>
            <a:r>
              <a:rPr lang="en-US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, </a:t>
            </a:r>
            <a:r>
              <a:rPr lang="en-US" sz="14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Vinard</a:t>
            </a:r>
            <a:r>
              <a:rPr lang="en-US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James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Espiritu, Kyle Gabrielle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Thank You</a:t>
            </a:r>
            <a:endParaRPr lang="en-GB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Definition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8103882" cy="4093243"/>
          </a:xfrm>
        </p:spPr>
        <p:txBody>
          <a:bodyPr/>
          <a:lstStyle/>
          <a:p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rPr>
              <a:t>The Bisection</a:t>
            </a:r>
            <a:r>
              <a:rPr lang="en-US" sz="2800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rPr>
              <a:t>method, also known as interval halving method, is an approximation method used to find the roots of a given equation by repeatedly dividing the interval by half per iteration determining where the function converges.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87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Purpose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7701210" cy="4093243"/>
          </a:xfrm>
        </p:spPr>
        <p:txBody>
          <a:bodyPr/>
          <a:lstStyle/>
          <a:p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rPr>
              <a:t>The Bisection method is used to find the root of an equation using a given function. It is made to be simple to execute with a high convergence rate at the cost of efficiency.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14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What is the program all about?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8103882" cy="4093243"/>
          </a:xfrm>
        </p:spPr>
        <p:txBody>
          <a:bodyPr/>
          <a:lstStyle/>
          <a:p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rPr>
              <a:t>The program is a calculator that uses bisection as its root finding method. It allows the entering of a function, initial start and end points, and the degree of error. Various polynomial functions may be used up to a certain degree and the iterations used for approximating the root caps out at 50.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56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How to execute the program?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64435"/>
            <a:ext cx="8380718" cy="3142457"/>
          </a:xfrm>
        </p:spPr>
        <p:txBody>
          <a:bodyPr/>
          <a:lstStyle/>
          <a:p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rPr>
              <a:t>Download the archived .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rPr>
              <a:t>rar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rPr>
              <a:t> file we have uploaded in Blackboard and save it in your Downloads directory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582FB4-6C2F-44CC-8083-546FEFDAE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728" y="3032085"/>
            <a:ext cx="4051377" cy="364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03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How to execute the program?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64435"/>
            <a:ext cx="8380718" cy="3142457"/>
          </a:xfrm>
        </p:spPr>
        <p:txBody>
          <a:bodyPr/>
          <a:lstStyle/>
          <a:p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rPr>
              <a:t>Once downloaded, extract its contents in the same directory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17F5C7-2043-44DC-ACD0-D0E46DFA3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523" y="2583809"/>
            <a:ext cx="3434477" cy="402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889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How to execute the program?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64435"/>
            <a:ext cx="7978047" cy="3142457"/>
          </a:xfrm>
        </p:spPr>
        <p:txBody>
          <a:bodyPr/>
          <a:lstStyle/>
          <a:p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rPr>
              <a:t>Once extracted, open the folder named “HTLM”</a:t>
            </a:r>
            <a:endParaRPr lang="en-US" sz="2800" b="1" dirty="0">
              <a:solidFill>
                <a:schemeClr val="accent2">
                  <a:lumMod val="40000"/>
                  <a:lumOff val="60000"/>
                </a:schemeClr>
              </a:solidFill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91991D-4906-46AD-A822-A56A8FBE0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35" y="2992437"/>
            <a:ext cx="71913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34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How to execute the program?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64435"/>
            <a:ext cx="7978047" cy="3142457"/>
          </a:xfrm>
        </p:spPr>
        <p:txBody>
          <a:bodyPr/>
          <a:lstStyle/>
          <a:p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rPr>
              <a:t>Once inside the folder named “HTML”, double-click or right-click and open the file named “Bisection”</a:t>
            </a:r>
            <a:endParaRPr lang="en-US" sz="2800" b="1" dirty="0">
              <a:solidFill>
                <a:schemeClr val="accent2">
                  <a:lumMod val="40000"/>
                  <a:lumOff val="60000"/>
                </a:schemeClr>
              </a:solidFill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049C4C-9761-4383-AFA3-026EEC035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067" y="3045448"/>
            <a:ext cx="3556933" cy="370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586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How to execute the program?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64435"/>
            <a:ext cx="7978047" cy="3142457"/>
          </a:xfrm>
        </p:spPr>
        <p:txBody>
          <a:bodyPr/>
          <a:lstStyle/>
          <a:p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rPr>
              <a:t>You can now use our program</a:t>
            </a:r>
            <a:endParaRPr lang="en-US" sz="2800" b="1" dirty="0">
              <a:solidFill>
                <a:schemeClr val="accent2">
                  <a:lumMod val="40000"/>
                  <a:lumOff val="60000"/>
                </a:schemeClr>
              </a:solidFill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4B4CD9-0BC4-474B-A9A4-9C4EDCB83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62" y="2343631"/>
            <a:ext cx="7828085" cy="424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132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268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Trade Gothic LT Pro</vt:lpstr>
      <vt:lpstr>Arial</vt:lpstr>
      <vt:lpstr>Calibri</vt:lpstr>
      <vt:lpstr>Trebuchet MS</vt:lpstr>
      <vt:lpstr>Office Theme</vt:lpstr>
      <vt:lpstr>Root Finding Method: Bisection Method</vt:lpstr>
      <vt:lpstr>Definition</vt:lpstr>
      <vt:lpstr>Purpose</vt:lpstr>
      <vt:lpstr>What is the program all about?</vt:lpstr>
      <vt:lpstr>How to execute the program?</vt:lpstr>
      <vt:lpstr>How to execute the program?</vt:lpstr>
      <vt:lpstr>How to execute the program?</vt:lpstr>
      <vt:lpstr>How to execute the program?</vt:lpstr>
      <vt:lpstr>How to execute the program?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2022-03-10T06:23:35Z</dcterms:created>
  <dcterms:modified xsi:type="dcterms:W3CDTF">2022-04-25T07:06:56Z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