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0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742-C957-73C9-238A-5BA079FF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E7A7-0083-6C8E-4A0A-6F77E52C8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07EE-A0C0-138C-B29B-672571ED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C635-8D96-04E5-6051-93E6FB2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4556-CF6B-F0D8-4083-656A6F3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AAE-1046-C82A-2BA2-B6F12780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FEC47-8B98-33CD-2EA6-C190BAFDB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E344-904F-DBE6-6274-892D6A23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C0CB-0A5D-03A6-FE66-5A3D6923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80D6-538D-89BE-9BD4-EE8C28E0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0DA2C-C0F5-3A38-B8E2-E3052583B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EFFFA-6E79-9A8B-7C52-C265AD30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7E74-3FDC-BDF6-4601-8303FF2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C304-F8B0-9A51-E56B-DD244769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B270-9DF4-DDCD-A72F-E730588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53EF-AE09-FDAA-AC38-F0C3C8FA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5DD8-7F63-1A6D-1512-D01CA043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B08A-B64E-F57E-3A7A-2D072E20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558F-C4D5-D651-90A2-69BF154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6FFE-DC3E-CD58-71E1-D84F853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9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1B2D-3220-28A8-BF15-83B88C90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E7FF-54A5-6D67-B648-EE1D5FFF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3C0B-9A0D-6ECD-7DD1-B8A4D695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1E06-96C8-D27A-8D90-EFEDC739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23D1-D1F4-9EB0-9D5C-6FFA23A8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1682-5CFF-EBF7-EBF8-8B84D4D1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A672-0804-2A74-5E42-0C9A5C33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C2F7F-077B-2B92-685B-F23A44B6C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1DA8-81CA-B8D6-F5ED-3BC882B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A09A-3D44-A5BF-0712-3B903ACE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0A20-F44A-7673-0B16-3D514A5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185E-571D-6B4D-E0D0-5BCF1157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DC0-5DBA-0ECC-51A8-D2CA66C7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122F-0261-C9DD-7A6F-EF22A5216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1EB83-79FB-1210-76FD-3BF47321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E4C98-5792-4CF8-5E6E-27895798A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798EE-6202-1096-5C28-A6EB8BF2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9231F-5858-33C3-65FE-A3A25EA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BABA-CBA6-9885-C538-E5E2D842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DC07-229F-E647-AC32-7E256A11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BCBF0-CC3C-7013-7DCB-947C0535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5AD2-6771-8AB9-7B6F-2B29B00A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1DF40-943D-42B0-FD50-910AA717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C45AD-B2AB-D6BE-B2D1-920D03A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57362-BB4E-6BB9-F19B-D5AEC63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4506-BC18-95AD-FD05-B03D18D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7EEF-39D5-9D0C-A854-14706079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EE63-D132-3F75-BB43-B40D579A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B8AA-D9C7-CC77-1EA5-BF5BA491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A29D0-7917-BFB3-9723-301B16C5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5E80-2855-B491-E8F1-96FA6F93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61B3D-02DD-9B74-51FB-0770FD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6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A767-BA18-7EE3-0697-97B2A5F4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E96D-5B3B-94FC-3E87-07F9F6551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538B-01A4-2FF7-18B0-30DB0DA1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2348-BF20-6AD4-A005-0061CE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2724-D571-7AC1-F929-39EFDCA8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F9517-A54A-1A1B-E98F-F1EF8AD9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16186-175F-B291-F828-F326E12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B051-01FE-B033-83EF-B29C9F1A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6DB3-32DA-077E-09B7-FE2D4E7BB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BA32-2B35-4093-ABFD-8A184306FF73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CEAE-F180-6612-5BBF-71273088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EBFD-BFBA-9244-5739-4D876ABDB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C89A-CC31-4CA3-A328-C3C539998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040401D7-FE00-6272-F234-85E63A0CE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1210" y="4364010"/>
            <a:ext cx="27676926" cy="6589739"/>
          </a:xfrm>
          <a:prstGeom prst="rect">
            <a:avLst/>
          </a:prstGeom>
        </p:spPr>
      </p:pic>
      <p:pic>
        <p:nvPicPr>
          <p:cNvPr id="2" name="Y2Mate.is - Cyberstar Intro (HD)-yk3EdyGTd7U-1080p-1659826050497">
            <a:hlinkClick r:id="" action="ppaction://media"/>
            <a:extLst>
              <a:ext uri="{FF2B5EF4-FFF2-40B4-BE49-F238E27FC236}">
                <a16:creationId xmlns:a16="http://schemas.microsoft.com/office/drawing/2014/main" id="{8E28E573-12E1-B1B8-615D-0DECCDF5DF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772900" y="-10287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505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040401D7-FE00-6272-F234-85E63A0C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9660" y="-3713190"/>
            <a:ext cx="27676926" cy="65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80885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040401D7-FE00-6272-F234-85E63A0C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00062" y="-59131200"/>
            <a:ext cx="353324301" cy="84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0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040401D7-FE00-6272-F234-85E63A0C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4" y="2916211"/>
            <a:ext cx="4307431" cy="1025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395C5-BE43-ED83-B617-FDA0AC9E0D89}"/>
              </a:ext>
            </a:extLst>
          </p:cNvPr>
          <p:cNvSpPr txBox="1"/>
          <p:nvPr/>
        </p:nvSpPr>
        <p:spPr>
          <a:xfrm>
            <a:off x="2847974" y="6372225"/>
            <a:ext cx="649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ierstadt" panose="020B0004020202020204" pitchFamily="34" charset="0"/>
              </a:rPr>
              <a:t>Developed by randombeans &amp; HedgeWedge</a:t>
            </a:r>
          </a:p>
        </p:txBody>
      </p:sp>
    </p:spTree>
    <p:extLst>
      <p:ext uri="{BB962C8B-B14F-4D97-AF65-F5344CB8AC3E}">
        <p14:creationId xmlns:p14="http://schemas.microsoft.com/office/powerpoint/2010/main" val="345470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9000">
        <p159:morph option="byObject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6" presetClass="emph" presetSubtype="0" repeatCount="indefinite" fill="hold" grpId="0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040401D7-FE00-6272-F234-85E63A0C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00062" y="-59131200"/>
            <a:ext cx="353324301" cy="84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Bierstadt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 Gaming</dc:creator>
  <cp:lastModifiedBy>CE Gaming</cp:lastModifiedBy>
  <cp:revision>1</cp:revision>
  <dcterms:created xsi:type="dcterms:W3CDTF">2022-10-12T18:12:34Z</dcterms:created>
  <dcterms:modified xsi:type="dcterms:W3CDTF">2022-10-12T18:34:40Z</dcterms:modified>
</cp:coreProperties>
</file>