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Berkenalan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Vue.js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Arief </a:t>
            </a:r>
            <a:r>
              <a:rPr lang="en-US" dirty="0" err="1"/>
              <a:t>Rachmat</a:t>
            </a:r>
            <a:r>
              <a:rPr lang="en-US" dirty="0"/>
              <a:t> </a:t>
            </a:r>
            <a:r>
              <a:rPr lang="en-US" dirty="0" err="1"/>
              <a:t>Syabandi</a:t>
            </a:r>
            <a:r>
              <a:rPr lang="en-US" dirty="0"/>
              <a:t> Wijaya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3583A-6109-3020-C4B7-766343C9C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13" y="1312475"/>
            <a:ext cx="4714908" cy="3840369"/>
          </a:xfrm>
        </p:spPr>
      </p:pic>
    </p:spTree>
    <p:extLst>
      <p:ext uri="{BB962C8B-B14F-4D97-AF65-F5344CB8AC3E}">
        <p14:creationId xmlns:p14="http://schemas.microsoft.com/office/powerpoint/2010/main" val="424255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DCFA-81BB-6704-5AE4-26DFE806F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0462"/>
            <a:ext cx="10972800" cy="52041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Methods</a:t>
            </a:r>
          </a:p>
          <a:p>
            <a:pPr marL="0" indent="0">
              <a:buNone/>
            </a:pPr>
            <a:r>
              <a:rPr lang="en-US" sz="2000" dirty="0"/>
              <a:t>Methods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opsi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Vue.js yang </a:t>
            </a:r>
            <a:r>
              <a:rPr lang="en-US" sz="2000" dirty="0" err="1"/>
              <a:t>berupa</a:t>
            </a:r>
            <a:r>
              <a:rPr lang="en-US" sz="2000" dirty="0"/>
              <a:t> object </a:t>
            </a:r>
            <a:r>
              <a:rPr lang="en-US" sz="2000" dirty="0" err="1"/>
              <a:t>berisi</a:t>
            </a:r>
            <a:r>
              <a:rPr lang="en-US" sz="2000" dirty="0"/>
              <a:t> function-function. Function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yang </a:t>
            </a:r>
            <a:r>
              <a:rPr lang="en-US" sz="2000" dirty="0" err="1"/>
              <a:t>berbeda-beda.Function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methods juga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Event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dibagian</a:t>
            </a:r>
            <a:r>
              <a:rPr lang="en-US" sz="2000" dirty="0"/>
              <a:t> HTML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1911B-504B-922D-454E-06A8B1EF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3" y="2657571"/>
            <a:ext cx="7104521" cy="1025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85561-641C-8919-471A-2EB65E730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3" y="3870645"/>
            <a:ext cx="7409524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A6C7-C5BA-535F-7CFD-8E7AA969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1977"/>
            <a:ext cx="10972800" cy="5152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Props</a:t>
            </a:r>
          </a:p>
          <a:p>
            <a:pPr marL="0" indent="0">
              <a:buNone/>
            </a:pPr>
            <a:r>
              <a:rPr lang="en-US" sz="2000" dirty="0"/>
              <a:t>Props </a:t>
            </a:r>
            <a:r>
              <a:rPr lang="en-US" sz="2000" dirty="0" err="1"/>
              <a:t>merupakan</a:t>
            </a:r>
            <a:r>
              <a:rPr lang="en-US" sz="2000" dirty="0"/>
              <a:t> parameter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dilempar</a:t>
            </a:r>
            <a:r>
              <a:rPr lang="en-US" sz="2000" dirty="0"/>
              <a:t> oleh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lain.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0577E-5861-B4DB-5A00-7A957376C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13086"/>
            <a:ext cx="5195672" cy="1015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63900-38BA-10EF-70AC-CC2FE1F66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7" y="3595674"/>
            <a:ext cx="3765216" cy="28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9B5E-A8F3-66D8-1C57-85ACC54C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Filter, Computed dan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3C21-62DD-6121-37E3-B11D596C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Filter</a:t>
            </a:r>
          </a:p>
          <a:p>
            <a:pPr marL="0" indent="0">
              <a:buNone/>
            </a:pPr>
            <a:r>
              <a:rPr lang="en-US" sz="2000" dirty="0"/>
              <a:t>Filter </a:t>
            </a:r>
            <a:r>
              <a:rPr lang="en-US" sz="2000" dirty="0" err="1"/>
              <a:t>dalam</a:t>
            </a:r>
            <a:r>
              <a:rPr lang="en-US" sz="2000" dirty="0"/>
              <a:t> Vue.js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formatting data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i="1" dirty="0"/>
              <a:t>real-time. </a:t>
            </a:r>
            <a:r>
              <a:rPr lang="en-US" sz="2000" dirty="0"/>
              <a:t>Filter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template HTML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i="1" dirty="0"/>
              <a:t>pipe (|)</a:t>
            </a:r>
            <a:r>
              <a:rPr lang="en-US" sz="2000" dirty="0"/>
              <a:t> pada data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45A76-C4C4-F866-4316-7652F8F28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348766" cy="1162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41C0C-DB7A-4E36-D9A1-7E70915BA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74" y="3429000"/>
            <a:ext cx="5275818" cy="25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F181-7937-5C29-44DA-6C2BDBBC0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4856"/>
            <a:ext cx="10972800" cy="5139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Computed</a:t>
            </a:r>
          </a:p>
          <a:p>
            <a:pPr marL="0" indent="0">
              <a:buNone/>
            </a:pPr>
            <a:r>
              <a:rPr lang="en-US" sz="2000" dirty="0"/>
              <a:t>Computed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method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kali variable/object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function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A0B41-368D-1644-3732-365D1FA9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87004"/>
            <a:ext cx="4838197" cy="1196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9747A-6AAD-FFD0-A3CD-49280FDBA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301544"/>
            <a:ext cx="5577717" cy="11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C98B-B3FC-33C0-59F1-B1458179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4856"/>
            <a:ext cx="10972800" cy="5139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Watcher</a:t>
            </a:r>
          </a:p>
          <a:p>
            <a:pPr marL="0" indent="0">
              <a:buNone/>
            </a:pPr>
            <a:r>
              <a:rPr lang="en-US" sz="2000" dirty="0"/>
              <a:t>Watch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computed</a:t>
            </a:r>
            <a:r>
              <a:rPr lang="en-US" sz="2000" dirty="0"/>
              <a:t>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persepsi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Jika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computed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function</a:t>
            </a:r>
            <a:r>
              <a:rPr lang="en-US" sz="2000" dirty="0"/>
              <a:t> yang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didalamnya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</a:t>
            </a:r>
            <a:r>
              <a:rPr lang="en-US" sz="2000" dirty="0" err="1"/>
              <a:t>variablenya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kalkulasi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watch</a:t>
            </a:r>
            <a:r>
              <a:rPr lang="en-US" sz="2000" dirty="0"/>
              <a:t> kia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memantau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variable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i="1" dirty="0"/>
              <a:t>Data</a:t>
            </a:r>
            <a:r>
              <a:rPr lang="en-US" sz="2000" dirty="0"/>
              <a:t> dan </a:t>
            </a:r>
            <a:r>
              <a:rPr lang="en-US" sz="2000" dirty="0" err="1"/>
              <a:t>setiap</a:t>
            </a:r>
            <a:r>
              <a:rPr lang="en-US" sz="2000" dirty="0"/>
              <a:t> kali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variable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pantau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i="1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i="1" dirty="0"/>
              <a:t>function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</a:t>
            </a:r>
            <a:r>
              <a:rPr lang="en-US" sz="2000" i="1" dirty="0"/>
              <a:t>watch.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D6D75-A474-7B98-5B51-48803FB8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54728"/>
            <a:ext cx="4907090" cy="2208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03DE7-B1FB-9A14-FC39-18E7BBF9F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06" y="4083140"/>
            <a:ext cx="5797894" cy="1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1120-F4C4-03BD-1CB7-6E2627EF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DE85-CEB9-0DD1-097E-D04888C1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Happy Coding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75774"/>
            <a:ext cx="10972800" cy="3748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Vue.js (</a:t>
            </a:r>
            <a:r>
              <a:rPr lang="en-US" dirty="0">
                <a:hlinkClick r:id="rId2"/>
              </a:rPr>
              <a:t>https://vuejs.org/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framework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website/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Single Page Application (SPA) </a:t>
            </a:r>
            <a:r>
              <a:rPr lang="en-US" i="1" dirty="0" err="1"/>
              <a:t>ataupun</a:t>
            </a:r>
            <a:r>
              <a:rPr lang="en-US" i="1" dirty="0"/>
              <a:t> Multiple Page Application (MPA)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Vue Component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Vue.js </a:t>
            </a:r>
            <a:r>
              <a:rPr lang="en-US" dirty="0" err="1"/>
              <a:t>mengusung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component based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layout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independent dan </a:t>
            </a:r>
            <a:r>
              <a:rPr lang="en-US" dirty="0" err="1"/>
              <a:t>memiliki</a:t>
            </a:r>
            <a:r>
              <a:rPr lang="en-US" dirty="0"/>
              <a:t> style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oleh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custom tag HTML template.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77EF-E819-9CFC-7888-03EC3E93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B3D36B-344C-BB7C-EB32-D9062F3E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19" y="2139405"/>
            <a:ext cx="3304762" cy="3980952"/>
          </a:xfrm>
        </p:spPr>
      </p:pic>
    </p:spTree>
    <p:extLst>
      <p:ext uri="{BB962C8B-B14F-4D97-AF65-F5344CB8AC3E}">
        <p14:creationId xmlns:p14="http://schemas.microsoft.com/office/powerpoint/2010/main" val="41564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AB9-FDCF-97B4-AF25-AFC1F86D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9894-0DBC-8FAE-E20D-F4BACC82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layer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logic.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model binding </a:t>
            </a:r>
            <a:r>
              <a:rPr lang="en-US" dirty="0" err="1"/>
              <a:t>dalam</a:t>
            </a:r>
            <a:r>
              <a:rPr lang="en-US" dirty="0"/>
              <a:t> Vue.js: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Binding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view (one way binding)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C481A-5E87-0E0D-D1A0-F4FA990B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03" y="3779949"/>
            <a:ext cx="3593445" cy="15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7DA9-F83A-4890-C86B-61A5303C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1825"/>
            <a:ext cx="10972800" cy="5242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Attribute Binding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V-bind pada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pada attribute HTML, dan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</a:t>
            </a:r>
            <a:r>
              <a:rPr lang="en-US" sz="2000" b="1" dirty="0"/>
              <a:t>v-bind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b="1" dirty="0" err="1"/>
              <a:t>v-bind:src</a:t>
            </a:r>
            <a:r>
              <a:rPr lang="en-US" sz="2000" dirty="0"/>
              <a:t>, </a:t>
            </a:r>
            <a:r>
              <a:rPr lang="en-US" sz="2000" b="1" dirty="0" err="1"/>
              <a:t>v-bind:class</a:t>
            </a:r>
            <a:r>
              <a:rPr lang="en-US" sz="2000" dirty="0"/>
              <a:t>, </a:t>
            </a:r>
            <a:r>
              <a:rPr lang="en-US" sz="2000" b="1" dirty="0" err="1"/>
              <a:t>v-bind:alt</a:t>
            </a:r>
            <a:r>
              <a:rPr lang="en-US" sz="2000" dirty="0"/>
              <a:t>. Vue.js juga </a:t>
            </a:r>
            <a:r>
              <a:rPr lang="en-US" sz="2000" dirty="0" err="1"/>
              <a:t>menyediakan</a:t>
            </a:r>
            <a:r>
              <a:rPr lang="en-US" sz="2000" dirty="0"/>
              <a:t> shortcut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mendefiniskan</a:t>
            </a:r>
            <a:r>
              <a:rPr lang="en-US" sz="2000" dirty="0"/>
              <a:t> </a:t>
            </a:r>
            <a:r>
              <a:rPr lang="en-US" sz="2000" b="1" dirty="0"/>
              <a:t>v-bind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HTML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menghilangkan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v-bind </a:t>
            </a:r>
            <a:r>
              <a:rPr lang="en-US" sz="2000" dirty="0" err="1"/>
              <a:t>nya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b="1" dirty="0"/>
              <a:t>:</a:t>
            </a:r>
            <a:r>
              <a:rPr lang="en-US" sz="2000" b="1" dirty="0" err="1"/>
              <a:t>src</a:t>
            </a:r>
            <a:r>
              <a:rPr lang="en-US" sz="2000" dirty="0"/>
              <a:t>, </a:t>
            </a:r>
            <a:r>
              <a:rPr lang="en-US" sz="2000" b="1" dirty="0"/>
              <a:t>:class</a:t>
            </a:r>
            <a:r>
              <a:rPr lang="en-US" sz="2000" dirty="0"/>
              <a:t>, </a:t>
            </a:r>
            <a:r>
              <a:rPr lang="en-US" sz="2000" b="1" dirty="0"/>
              <a:t>:alt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B767D-5C1F-9730-84DD-F22A52B3F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3" y="1579638"/>
            <a:ext cx="5762980" cy="7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5F2E-1BB4-D588-F101-56C94AE8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1825"/>
            <a:ext cx="10972800" cy="5242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Two Way Binding</a:t>
            </a:r>
          </a:p>
          <a:p>
            <a:pPr marL="0" indent="0">
              <a:buNone/>
            </a:pPr>
            <a:r>
              <a:rPr lang="en-US" sz="2000" dirty="0"/>
              <a:t>Vue.js juga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two way data binding 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berpengaruh</a:t>
            </a:r>
            <a:r>
              <a:rPr lang="en-US" sz="2000" dirty="0"/>
              <a:t> pada view HTML dan </a:t>
            </a:r>
            <a:r>
              <a:rPr lang="en-US" sz="2000" dirty="0" err="1"/>
              <a:t>sebaliknya.Di</a:t>
            </a:r>
            <a:r>
              <a:rPr lang="en-US" sz="2000" dirty="0"/>
              <a:t> vue.js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v-model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two way binding dan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ditempelkan</a:t>
            </a:r>
            <a:r>
              <a:rPr lang="en-US" sz="2000" dirty="0"/>
              <a:t> pada </a:t>
            </a:r>
            <a:r>
              <a:rPr lang="en-US" sz="2000" dirty="0" err="1"/>
              <a:t>elemen</a:t>
            </a:r>
            <a:r>
              <a:rPr lang="en-US" sz="2000" dirty="0"/>
              <a:t> input HTML.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DBFCC-F504-54AA-BB3D-8393EA517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956864"/>
            <a:ext cx="4600217" cy="134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5EFB-19D1-60AF-CEAC-AE96AC64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6068"/>
            <a:ext cx="10972800" cy="52685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Event Binding</a:t>
            </a:r>
          </a:p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event pada </a:t>
            </a:r>
            <a:r>
              <a:rPr lang="en-US" sz="2000" dirty="0" err="1"/>
              <a:t>javascript</a:t>
            </a:r>
            <a:r>
              <a:rPr lang="en-US" sz="2000" dirty="0"/>
              <a:t>, Vue.js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v-on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HTML template </a:t>
            </a:r>
            <a:r>
              <a:rPr lang="en-US" sz="2000" dirty="0" err="1"/>
              <a:t>diikuti</a:t>
            </a:r>
            <a:r>
              <a:rPr lang="en-US" sz="2000" dirty="0"/>
              <a:t> hook event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ditambahkan.Kita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</a:t>
            </a:r>
            <a:r>
              <a:rPr lang="en-US" sz="2000" b="1" dirty="0"/>
              <a:t>v-on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b="1" dirty="0" err="1"/>
              <a:t>v-on:click</a:t>
            </a:r>
            <a:r>
              <a:rPr lang="en-US" sz="2000" b="1" dirty="0"/>
              <a:t>, </a:t>
            </a:r>
            <a:r>
              <a:rPr lang="en-US" sz="2000" b="1" dirty="0" err="1"/>
              <a:t>v-on:blur</a:t>
            </a:r>
            <a:r>
              <a:rPr lang="en-US" sz="2000" b="1" dirty="0"/>
              <a:t>, </a:t>
            </a:r>
            <a:r>
              <a:rPr lang="en-US" sz="2000" b="1" dirty="0" err="1"/>
              <a:t>v-on:focus</a:t>
            </a:r>
            <a:r>
              <a:rPr lang="en-US" sz="2000" b="1" dirty="0"/>
              <a:t>, </a:t>
            </a:r>
            <a:r>
              <a:rPr lang="en-US" sz="2000" b="1" dirty="0" err="1"/>
              <a:t>v-on:change</a:t>
            </a:r>
            <a:r>
              <a:rPr lang="en-US" sz="2000" dirty="0"/>
              <a:t> dan </a:t>
            </a:r>
            <a:r>
              <a:rPr lang="en-US" sz="2000" dirty="0" err="1"/>
              <a:t>sebagainya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Vue.js </a:t>
            </a:r>
            <a:r>
              <a:rPr lang="en-US" sz="2000" dirty="0" err="1"/>
              <a:t>menyediakan</a:t>
            </a:r>
            <a:r>
              <a:rPr lang="en-US" sz="2000" dirty="0"/>
              <a:t> shortcut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event binding</a:t>
            </a:r>
          </a:p>
          <a:p>
            <a:pPr marL="0" indent="0">
              <a:buNone/>
            </a:pP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@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b="1" dirty="0"/>
              <a:t>@click, @blur, @focus, @change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A4E5E-8860-D945-34E2-9E67E4A5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7" y="2638196"/>
            <a:ext cx="6627195" cy="95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1A47D-AC20-2F70-6B5E-C63B4D4D1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5" y="2638196"/>
            <a:ext cx="3761905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79DA-BA6B-40B8-55B2-1B04CC3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Methods dan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BBF9-1223-A34C-13A1-DFB8B27F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Ketika </a:t>
            </a:r>
            <a:r>
              <a:rPr lang="en-US" dirty="0" err="1"/>
              <a:t>menggunakan</a:t>
            </a:r>
            <a:r>
              <a:rPr lang="en-US" dirty="0"/>
              <a:t> Vue.js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data, methods dan juga props.</a:t>
            </a:r>
          </a:p>
          <a:p>
            <a:pPr marL="514350" indent="-514350">
              <a:buAutoNum type="arabicPeriod"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Vue.js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variable yang </a:t>
            </a:r>
            <a:r>
              <a:rPr lang="en-US" dirty="0" err="1"/>
              <a:t>digunakan</a:t>
            </a:r>
            <a:r>
              <a:rPr lang="en-US" dirty="0"/>
              <a:t> oleh HTML template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dimanipulasi</a:t>
            </a:r>
            <a:r>
              <a:rPr lang="en-US" dirty="0"/>
              <a:t> dan </a:t>
            </a:r>
            <a:r>
              <a:rPr lang="en-US" dirty="0" err="1"/>
              <a:t>dimanfaatkan</a:t>
            </a:r>
            <a:r>
              <a:rPr lang="en-US" dirty="0"/>
              <a:t> oleh internal </a:t>
            </a:r>
            <a:r>
              <a:rPr lang="en-US" dirty="0" err="1"/>
              <a:t>komponen</a:t>
            </a:r>
            <a:r>
              <a:rPr lang="en-US" dirty="0"/>
              <a:t> masing-masing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</a:t>
            </a:r>
            <a:r>
              <a:rPr lang="en-US" dirty="0" err="1"/>
              <a:t>komponen</a:t>
            </a:r>
            <a:r>
              <a:rPr lang="en-US" dirty="0"/>
              <a:t> lain.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302</TotalTime>
  <Words>576</Words>
  <Application>Microsoft Office PowerPoint</Application>
  <PresentationFormat>Widescreen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Palatino Linotype</vt:lpstr>
      <vt:lpstr>Wingdings 2</vt:lpstr>
      <vt:lpstr>Presentation on brainstorming</vt:lpstr>
      <vt:lpstr>Berkenalan Dengan Vue.js</vt:lpstr>
      <vt:lpstr>PowerPoint Presentation</vt:lpstr>
      <vt:lpstr>Mengenal Vue Component</vt:lpstr>
      <vt:lpstr>Contoh vue component</vt:lpstr>
      <vt:lpstr>Data Binding</vt:lpstr>
      <vt:lpstr>PowerPoint Presentation</vt:lpstr>
      <vt:lpstr>PowerPoint Presentation</vt:lpstr>
      <vt:lpstr>PowerPoint Presentation</vt:lpstr>
      <vt:lpstr>Data, Methods dan Props</vt:lpstr>
      <vt:lpstr>PowerPoint Presentation</vt:lpstr>
      <vt:lpstr>PowerPoint Presentation</vt:lpstr>
      <vt:lpstr>PowerPoint Presentation</vt:lpstr>
      <vt:lpstr>Filter, Computed dan Watch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Berkenalan Dengan Vue.js</dc:title>
  <dc:creator>Arief Wijaya</dc:creator>
  <cp:lastModifiedBy>Arief Wijaya</cp:lastModifiedBy>
  <cp:revision>34</cp:revision>
  <dcterms:created xsi:type="dcterms:W3CDTF">2022-09-08T12:21:02Z</dcterms:created>
  <dcterms:modified xsi:type="dcterms:W3CDTF">2022-09-08T17:23:07Z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