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72" r:id="rId2"/>
    <p:sldId id="273" r:id="rId3"/>
    <p:sldId id="288" r:id="rId4"/>
    <p:sldId id="289" r:id="rId5"/>
    <p:sldId id="290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9/9/2022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vuej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Berkenalan</a:t>
            </a:r>
            <a:r>
              <a:rPr lang="en-US" sz="4400" dirty="0"/>
              <a:t> </a:t>
            </a:r>
            <a:r>
              <a:rPr lang="en-US" sz="4400" dirty="0" err="1"/>
              <a:t>Dengan</a:t>
            </a:r>
            <a:r>
              <a:rPr lang="en-US" sz="4400" dirty="0"/>
              <a:t> Vue.js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Arief </a:t>
            </a:r>
            <a:r>
              <a:rPr lang="en-US" dirty="0" err="1"/>
              <a:t>Rachmat</a:t>
            </a:r>
            <a:r>
              <a:rPr lang="en-US" dirty="0"/>
              <a:t> </a:t>
            </a:r>
            <a:r>
              <a:rPr lang="en-US" dirty="0" err="1"/>
              <a:t>Syabandi</a:t>
            </a:r>
            <a:r>
              <a:rPr lang="en-US" dirty="0"/>
              <a:t> Wijaya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55F2E-1BB4-D588-F101-56C94AE81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81825"/>
            <a:ext cx="10972800" cy="5242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Two Way Binding</a:t>
            </a:r>
          </a:p>
          <a:p>
            <a:pPr marL="0" indent="0">
              <a:buNone/>
            </a:pPr>
            <a:r>
              <a:rPr lang="en-US" sz="2000" dirty="0"/>
              <a:t>Vue.js juga </a:t>
            </a:r>
            <a:r>
              <a:rPr lang="en-US" sz="2000" dirty="0" err="1"/>
              <a:t>menyediakan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two way data binding yang </a:t>
            </a:r>
            <a:r>
              <a:rPr lang="en-US" sz="2000" dirty="0" err="1"/>
              <a:t>artinya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perubahan</a:t>
            </a:r>
            <a:r>
              <a:rPr lang="en-US" sz="2000" dirty="0"/>
              <a:t> pada </a:t>
            </a:r>
            <a:r>
              <a:rPr lang="en-US" sz="2000" dirty="0" err="1"/>
              <a:t>javascript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berpengaruh</a:t>
            </a:r>
            <a:r>
              <a:rPr lang="en-US" sz="2000" dirty="0"/>
              <a:t> pada view HTML dan </a:t>
            </a:r>
            <a:r>
              <a:rPr lang="en-US" sz="2000" dirty="0" err="1"/>
              <a:t>sebaliknya.Di</a:t>
            </a:r>
            <a:r>
              <a:rPr lang="en-US" sz="2000" dirty="0"/>
              <a:t> vue.js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b="1" dirty="0"/>
              <a:t>v-model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two way binding dan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sering</a:t>
            </a:r>
            <a:r>
              <a:rPr lang="en-US" sz="2000" dirty="0"/>
              <a:t> </a:t>
            </a:r>
            <a:r>
              <a:rPr lang="en-US" sz="2000" dirty="0" err="1"/>
              <a:t>ditempelkan</a:t>
            </a:r>
            <a:r>
              <a:rPr lang="en-US" sz="2000" dirty="0"/>
              <a:t> pada </a:t>
            </a:r>
            <a:r>
              <a:rPr lang="en-US" sz="2000" dirty="0" err="1"/>
              <a:t>elemen</a:t>
            </a:r>
            <a:r>
              <a:rPr lang="en-US" sz="2000" dirty="0"/>
              <a:t> input HTML.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0DBFCC-F504-54AA-BB3D-8393EA517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956864"/>
            <a:ext cx="4600217" cy="134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5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95EFB-19D1-60AF-CEAC-AE96AC647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56068"/>
            <a:ext cx="10972800" cy="52685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Event Binding</a:t>
            </a:r>
          </a:p>
          <a:p>
            <a:pPr marL="0" indent="0">
              <a:buNone/>
            </a:pP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memanggil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event pada </a:t>
            </a:r>
            <a:r>
              <a:rPr lang="en-US" sz="2000" dirty="0" err="1"/>
              <a:t>javascript</a:t>
            </a:r>
            <a:r>
              <a:rPr lang="en-US" sz="2000" dirty="0"/>
              <a:t>, Vue.js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b="1" dirty="0"/>
              <a:t>v-on</a:t>
            </a:r>
            <a:r>
              <a:rPr lang="en-US" sz="2000" dirty="0"/>
              <a:t> </a:t>
            </a:r>
            <a:r>
              <a:rPr lang="en-US" sz="2000" dirty="0" err="1"/>
              <a:t>didalam</a:t>
            </a:r>
            <a:r>
              <a:rPr lang="en-US" sz="2000" dirty="0"/>
              <a:t> HTML template </a:t>
            </a:r>
            <a:r>
              <a:rPr lang="en-US" sz="2000" dirty="0" err="1"/>
              <a:t>diikuti</a:t>
            </a:r>
            <a:r>
              <a:rPr lang="en-US" sz="2000" dirty="0"/>
              <a:t> hook event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ditambahkan.Kita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variasi</a:t>
            </a:r>
            <a:r>
              <a:rPr lang="en-US" sz="2000" dirty="0"/>
              <a:t> </a:t>
            </a:r>
            <a:r>
              <a:rPr lang="en-US" sz="2000" b="1" dirty="0"/>
              <a:t>v-on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b="1" dirty="0" err="1"/>
              <a:t>v-on:click</a:t>
            </a:r>
            <a:r>
              <a:rPr lang="en-US" sz="2000" b="1" dirty="0"/>
              <a:t>, </a:t>
            </a:r>
            <a:r>
              <a:rPr lang="en-US" sz="2000" b="1" dirty="0" err="1"/>
              <a:t>v-on:blur</a:t>
            </a:r>
            <a:r>
              <a:rPr lang="en-US" sz="2000" b="1" dirty="0"/>
              <a:t>, </a:t>
            </a:r>
            <a:r>
              <a:rPr lang="en-US" sz="2000" b="1" dirty="0" err="1"/>
              <a:t>v-on:focus</a:t>
            </a:r>
            <a:r>
              <a:rPr lang="en-US" sz="2000" b="1" dirty="0"/>
              <a:t>, </a:t>
            </a:r>
            <a:r>
              <a:rPr lang="en-US" sz="2000" b="1" dirty="0" err="1"/>
              <a:t>v-on:change</a:t>
            </a:r>
            <a:r>
              <a:rPr lang="en-US" sz="2000" dirty="0"/>
              <a:t> dan </a:t>
            </a:r>
            <a:r>
              <a:rPr lang="en-US" sz="2000" dirty="0" err="1"/>
              <a:t>sebagainya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Vue.js </a:t>
            </a:r>
            <a:r>
              <a:rPr lang="en-US" sz="2000" dirty="0" err="1"/>
              <a:t>menyediakan</a:t>
            </a:r>
            <a:r>
              <a:rPr lang="en-US" sz="2000" dirty="0"/>
              <a:t> shortcut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event binding</a:t>
            </a:r>
          </a:p>
          <a:p>
            <a:pPr marL="0" indent="0">
              <a:buNone/>
            </a:pP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b="1" dirty="0"/>
              <a:t>@</a:t>
            </a:r>
            <a:r>
              <a:rPr lang="en-US" sz="2000" dirty="0"/>
              <a:t>,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penulisan</a:t>
            </a:r>
            <a:r>
              <a:rPr lang="en-US" sz="2000" dirty="0"/>
              <a:t> </a:t>
            </a:r>
            <a:r>
              <a:rPr lang="en-US" sz="2000" dirty="0" err="1"/>
              <a:t>nya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b="1" dirty="0"/>
              <a:t>@click, @blur, @focus, @change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0A4E5E-8860-D945-34E2-9E67E4A59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07" y="2638196"/>
            <a:ext cx="6627195" cy="955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71A47D-AC20-2F70-6B5E-C63B4D4D1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95" y="2638196"/>
            <a:ext cx="3761905" cy="2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3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79DA-BA6B-40B8-55B2-1B04CC3B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Data, Methods dan 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3BBF9-1223-A34C-13A1-DFB8B27F9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Ketika </a:t>
            </a:r>
            <a:r>
              <a:rPr lang="en-US" dirty="0" err="1"/>
              <a:t>menggunakan</a:t>
            </a:r>
            <a:r>
              <a:rPr lang="en-US" dirty="0"/>
              <a:t> Vue.js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data, methods dan juga props.</a:t>
            </a:r>
          </a:p>
          <a:p>
            <a:pPr marL="514350" indent="-514350">
              <a:buAutoNum type="arabicPeriod"/>
            </a:pPr>
            <a:r>
              <a:rPr lang="en-US" dirty="0"/>
              <a:t>Data</a:t>
            </a:r>
          </a:p>
          <a:p>
            <a:pPr marL="0" indent="0">
              <a:buNone/>
            </a:pPr>
            <a:r>
              <a:rPr lang="en-US" dirty="0"/>
              <a:t>Data </a:t>
            </a:r>
            <a:r>
              <a:rPr lang="en-US" dirty="0" err="1"/>
              <a:t>dalam</a:t>
            </a:r>
            <a:r>
              <a:rPr lang="en-US" dirty="0"/>
              <a:t> Vue.js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variable yang </a:t>
            </a:r>
            <a:r>
              <a:rPr lang="en-US" dirty="0" err="1"/>
              <a:t>digunakan</a:t>
            </a:r>
            <a:r>
              <a:rPr lang="en-US" dirty="0"/>
              <a:t> oleh HTML template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dimanipulasi</a:t>
            </a:r>
            <a:r>
              <a:rPr lang="en-US" dirty="0"/>
              <a:t> dan </a:t>
            </a:r>
            <a:r>
              <a:rPr lang="en-US" dirty="0" err="1"/>
              <a:t>dimanfaatkan</a:t>
            </a:r>
            <a:r>
              <a:rPr lang="en-US" dirty="0"/>
              <a:t> oleh internal </a:t>
            </a:r>
            <a:r>
              <a:rPr lang="en-US" dirty="0" err="1"/>
              <a:t>komponen</a:t>
            </a:r>
            <a:r>
              <a:rPr lang="en-US" dirty="0"/>
              <a:t> masing-masing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oleh </a:t>
            </a:r>
            <a:r>
              <a:rPr lang="en-US" dirty="0" err="1"/>
              <a:t>komponen</a:t>
            </a:r>
            <a:r>
              <a:rPr lang="en-US" dirty="0"/>
              <a:t> lain.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0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C3583A-6109-3020-C4B7-766343C9C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813" y="1312475"/>
            <a:ext cx="4714908" cy="3840369"/>
          </a:xfrm>
        </p:spPr>
      </p:pic>
    </p:spTree>
    <p:extLst>
      <p:ext uri="{BB962C8B-B14F-4D97-AF65-F5344CB8AC3E}">
        <p14:creationId xmlns:p14="http://schemas.microsoft.com/office/powerpoint/2010/main" val="424255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DCFA-81BB-6704-5AE4-26DFE806F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20462"/>
            <a:ext cx="10972800" cy="52041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Methods</a:t>
            </a:r>
          </a:p>
          <a:p>
            <a:pPr marL="0" indent="0">
              <a:buNone/>
            </a:pPr>
            <a:r>
              <a:rPr lang="en-US" sz="2000" dirty="0"/>
              <a:t>Methods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opsi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Vue.js yang </a:t>
            </a:r>
            <a:r>
              <a:rPr lang="en-US" sz="2000" dirty="0" err="1"/>
              <a:t>berupa</a:t>
            </a:r>
            <a:r>
              <a:rPr lang="en-US" sz="2000" dirty="0"/>
              <a:t> object </a:t>
            </a:r>
            <a:r>
              <a:rPr lang="en-US" sz="2000" dirty="0" err="1"/>
              <a:t>berisi</a:t>
            </a:r>
            <a:r>
              <a:rPr lang="en-US" sz="2000" dirty="0"/>
              <a:t> function-function. Function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sendiri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tujuan</a:t>
            </a:r>
            <a:r>
              <a:rPr lang="en-US" sz="2000" dirty="0"/>
              <a:t> yang </a:t>
            </a:r>
            <a:r>
              <a:rPr lang="en-US" sz="2000" dirty="0" err="1"/>
              <a:t>berbeda-beda.Function</a:t>
            </a:r>
            <a:r>
              <a:rPr lang="en-US" sz="2000" dirty="0"/>
              <a:t> </a:t>
            </a:r>
            <a:r>
              <a:rPr lang="en-US" sz="2000" dirty="0" err="1"/>
              <a:t>didalam</a:t>
            </a:r>
            <a:r>
              <a:rPr lang="en-US" sz="2000" dirty="0"/>
              <a:t> methods juga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Event yang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dipanggil</a:t>
            </a:r>
            <a:r>
              <a:rPr lang="en-US" sz="2000" dirty="0"/>
              <a:t> </a:t>
            </a:r>
            <a:r>
              <a:rPr lang="en-US" sz="2000" dirty="0" err="1"/>
              <a:t>dibagian</a:t>
            </a:r>
            <a:r>
              <a:rPr lang="en-US" sz="2000" dirty="0"/>
              <a:t> HTML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61911B-504B-922D-454E-06A8B1EFB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43" y="2657571"/>
            <a:ext cx="7104521" cy="1025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B85561-641C-8919-471A-2EB65E730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43" y="3870645"/>
            <a:ext cx="7409524" cy="2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8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1A6C7-C5BA-535F-7CFD-8E7AA9694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1977"/>
            <a:ext cx="10972800" cy="51526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Props</a:t>
            </a:r>
          </a:p>
          <a:p>
            <a:pPr marL="0" indent="0">
              <a:buNone/>
            </a:pPr>
            <a:r>
              <a:rPr lang="en-US" sz="2000" dirty="0"/>
              <a:t>Props </a:t>
            </a:r>
            <a:r>
              <a:rPr lang="en-US" sz="2000" dirty="0" err="1"/>
              <a:t>merupakan</a:t>
            </a:r>
            <a:r>
              <a:rPr lang="en-US" sz="2000" dirty="0"/>
              <a:t> parameter yang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dilempar</a:t>
            </a:r>
            <a:r>
              <a:rPr lang="en-US" sz="2000" dirty="0"/>
              <a:t> oleh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komponen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/>
              <a:t>komponen</a:t>
            </a:r>
            <a:r>
              <a:rPr lang="en-US" sz="2000" dirty="0"/>
              <a:t> lain.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0577E-5861-B4DB-5A00-7A957376C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13086"/>
            <a:ext cx="5195672" cy="1015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263900-38BA-10EF-70AC-CC2FE1F66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07" y="3595674"/>
            <a:ext cx="3765216" cy="283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9B5E-A8F3-66D8-1C57-85ACC54C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Filter, Computed dan Watch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D3C21-62DD-6121-37E3-B11D596C8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Filter</a:t>
            </a:r>
          </a:p>
          <a:p>
            <a:pPr marL="0" indent="0">
              <a:buNone/>
            </a:pPr>
            <a:r>
              <a:rPr lang="en-US" sz="2000" dirty="0"/>
              <a:t>Filter </a:t>
            </a:r>
            <a:r>
              <a:rPr lang="en-US" sz="2000" dirty="0" err="1"/>
              <a:t>dalam</a:t>
            </a:r>
            <a:r>
              <a:rPr lang="en-US" sz="2000" dirty="0"/>
              <a:t> Vue.js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transformasi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formatting data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i="1" dirty="0"/>
              <a:t>real-time. </a:t>
            </a:r>
            <a:r>
              <a:rPr lang="en-US" sz="2000" dirty="0"/>
              <a:t>Filter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didalam</a:t>
            </a:r>
            <a:r>
              <a:rPr lang="en-US" sz="2000" dirty="0"/>
              <a:t> template HTML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menambahkan</a:t>
            </a:r>
            <a:r>
              <a:rPr lang="en-US" sz="2000" dirty="0"/>
              <a:t> </a:t>
            </a:r>
            <a:r>
              <a:rPr lang="en-US" sz="2000" i="1" dirty="0"/>
              <a:t>pipe (|)</a:t>
            </a:r>
            <a:r>
              <a:rPr lang="en-US" sz="2000" dirty="0"/>
              <a:t> pada data yang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lakukan</a:t>
            </a:r>
            <a:r>
              <a:rPr lang="en-US" sz="2000" dirty="0"/>
              <a:t> </a:t>
            </a:r>
            <a:r>
              <a:rPr lang="en-US" sz="2000" dirty="0" err="1"/>
              <a:t>transformasi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345A76-C4C4-F866-4316-7652F8F28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29000"/>
            <a:ext cx="4348766" cy="11620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441C0C-DB7A-4E36-D9A1-7E70915BA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874" y="3429000"/>
            <a:ext cx="5275818" cy="252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1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9F181-7937-5C29-44DA-6C2BDBBC0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4856"/>
            <a:ext cx="10972800" cy="51397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Computed</a:t>
            </a:r>
          </a:p>
          <a:p>
            <a:pPr marL="0" indent="0">
              <a:buNone/>
            </a:pPr>
            <a:r>
              <a:rPr lang="en-US" sz="2000" dirty="0"/>
              <a:t>Computed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method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dijalankan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otomatis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kali variable/object yang </a:t>
            </a:r>
            <a:r>
              <a:rPr lang="en-US" sz="2000" dirty="0" err="1"/>
              <a:t>ada</a:t>
            </a:r>
            <a:r>
              <a:rPr lang="en-US" sz="2000" dirty="0"/>
              <a:t> di </a:t>
            </a:r>
            <a:r>
              <a:rPr lang="en-US" sz="2000" dirty="0" err="1"/>
              <a:t>bawah</a:t>
            </a:r>
            <a:r>
              <a:rPr lang="en-US" sz="2000" dirty="0"/>
              <a:t> function </a:t>
            </a:r>
            <a:r>
              <a:rPr lang="en-US" sz="2000" dirty="0" err="1"/>
              <a:t>mengalami</a:t>
            </a:r>
            <a:r>
              <a:rPr lang="en-US" sz="2000" dirty="0"/>
              <a:t> </a:t>
            </a:r>
            <a:r>
              <a:rPr lang="en-US" sz="2000" dirty="0" err="1"/>
              <a:t>perubahan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EA0B41-368D-1644-3732-365D1FA9B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487004"/>
            <a:ext cx="4838197" cy="1196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39747A-6AAD-FFD0-A3CD-49280FDBA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4301544"/>
            <a:ext cx="5577717" cy="110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EC98B-B3FC-33C0-59F1-B14581798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4856"/>
            <a:ext cx="10972800" cy="51397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Watcher</a:t>
            </a:r>
          </a:p>
          <a:p>
            <a:pPr marL="0" indent="0">
              <a:buNone/>
            </a:pPr>
            <a:r>
              <a:rPr lang="en-US" sz="2000" dirty="0"/>
              <a:t>Watch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yang </a:t>
            </a:r>
            <a:r>
              <a:rPr lang="en-US" sz="2000" dirty="0" err="1"/>
              <a:t>hampir</a:t>
            </a:r>
            <a:r>
              <a:rPr lang="en-US" sz="2000" dirty="0"/>
              <a:t> </a:t>
            </a:r>
            <a:r>
              <a:rPr lang="en-US" sz="2000" dirty="0" err="1"/>
              <a:t>mirip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i="1" dirty="0"/>
              <a:t>computed</a:t>
            </a:r>
            <a:r>
              <a:rPr lang="en-US" sz="2000" dirty="0"/>
              <a:t> </a:t>
            </a:r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persepsi</a:t>
            </a:r>
            <a:r>
              <a:rPr lang="en-US" sz="2000" dirty="0"/>
              <a:t> yang </a:t>
            </a:r>
            <a:r>
              <a:rPr lang="en-US" sz="2000" dirty="0" err="1"/>
              <a:t>berbeda</a:t>
            </a:r>
            <a:r>
              <a:rPr lang="en-US" sz="2000" dirty="0"/>
              <a:t>. Jika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i="1" dirty="0"/>
              <a:t>computed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menghasilkan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data </a:t>
            </a:r>
            <a:r>
              <a:rPr lang="en-US" sz="2000" dirty="0" err="1"/>
              <a:t>baru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i="1" dirty="0"/>
              <a:t>function</a:t>
            </a:r>
            <a:r>
              <a:rPr lang="en-US" sz="2000" dirty="0"/>
              <a:t> yang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didalamnya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perubahan</a:t>
            </a:r>
            <a:r>
              <a:rPr lang="en-US" sz="2000" dirty="0"/>
              <a:t> pada </a:t>
            </a:r>
            <a:r>
              <a:rPr lang="en-US" sz="2000" dirty="0" err="1"/>
              <a:t>variablenya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kalkulasi</a:t>
            </a:r>
            <a:r>
              <a:rPr lang="en-US" sz="2000" dirty="0"/>
              <a:t> </a:t>
            </a:r>
            <a:r>
              <a:rPr lang="en-US" sz="2000" dirty="0" err="1"/>
              <a:t>ulang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i="1" dirty="0"/>
              <a:t>watch</a:t>
            </a:r>
            <a:r>
              <a:rPr lang="en-US" sz="2000" dirty="0"/>
              <a:t> kia </a:t>
            </a:r>
            <a:r>
              <a:rPr lang="en-US" sz="2000" dirty="0" err="1"/>
              <a:t>berarti</a:t>
            </a:r>
            <a:r>
              <a:rPr lang="en-US" sz="2000" dirty="0"/>
              <a:t>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memantau</a:t>
            </a:r>
            <a:r>
              <a:rPr lang="en-US" sz="2000" dirty="0"/>
              <a:t> </a:t>
            </a:r>
            <a:r>
              <a:rPr lang="en-US" sz="2000" dirty="0" err="1"/>
              <a:t>perubahan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variable yang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i="1" dirty="0"/>
              <a:t>Data</a:t>
            </a:r>
            <a:r>
              <a:rPr lang="en-US" sz="2000" dirty="0"/>
              <a:t> dan </a:t>
            </a:r>
            <a:r>
              <a:rPr lang="en-US" sz="2000" dirty="0" err="1"/>
              <a:t>setiap</a:t>
            </a:r>
            <a:r>
              <a:rPr lang="en-US" sz="2000" dirty="0"/>
              <a:t> kali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perubahan</a:t>
            </a:r>
            <a:r>
              <a:rPr lang="en-US" sz="2000" dirty="0"/>
              <a:t> pada variable yang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pantau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i="1" dirty="0" err="1"/>
              <a:t>otomatis</a:t>
            </a:r>
            <a:r>
              <a:rPr lang="en-US" sz="2000" dirty="0"/>
              <a:t> </a:t>
            </a:r>
            <a:r>
              <a:rPr lang="en-US" sz="2000" dirty="0" err="1"/>
              <a:t>menjalankan</a:t>
            </a:r>
            <a:r>
              <a:rPr lang="en-US" sz="2000" dirty="0"/>
              <a:t> </a:t>
            </a:r>
            <a:r>
              <a:rPr lang="en-US" sz="2000" i="1" dirty="0"/>
              <a:t>function</a:t>
            </a:r>
            <a:r>
              <a:rPr lang="en-US" sz="2000" dirty="0"/>
              <a:t> yang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didalam</a:t>
            </a:r>
            <a:r>
              <a:rPr lang="en-US" sz="2000" dirty="0"/>
              <a:t> </a:t>
            </a:r>
            <a:r>
              <a:rPr lang="en-US" sz="2000" i="1" dirty="0"/>
              <a:t>watch.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7D6D75-A474-7B98-5B51-48803FB87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754728"/>
            <a:ext cx="4907090" cy="2208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903DE7-B1FB-9A14-FC39-18E7BBF9F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506" y="4083140"/>
            <a:ext cx="5797894" cy="159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4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01120-F4C4-03BD-1CB7-6E2627EF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2DE85-CEB9-0DD1-097E-D04888C1D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Happy Coding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9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575774"/>
            <a:ext cx="10972800" cy="37488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Vue.js (</a:t>
            </a:r>
            <a:r>
              <a:rPr lang="en-US" dirty="0">
                <a:hlinkClick r:id="rId2"/>
              </a:rPr>
              <a:t>https://vuejs.org/</a:t>
            </a:r>
            <a:r>
              <a:rPr lang="en-US" dirty="0"/>
              <a:t>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framework yang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website/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di </a:t>
            </a:r>
            <a:r>
              <a:rPr lang="en-US" dirty="0" err="1"/>
              <a:t>dalamnya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i="1" dirty="0"/>
              <a:t>Single Page Application (SPA) </a:t>
            </a:r>
            <a:r>
              <a:rPr lang="en-US" i="1" dirty="0" err="1"/>
              <a:t>ataupun</a:t>
            </a:r>
            <a:r>
              <a:rPr lang="en-US" i="1" dirty="0"/>
              <a:t> Multiple Page Application (MPA)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F641-39C6-4916-70E6-1DF8B592C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 Pada Vue.js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43CC5-B42A-9D13-FB08-CED0E012B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Ketika </a:t>
            </a:r>
            <a:r>
              <a:rPr lang="en-US" sz="2000" dirty="0" err="1"/>
              <a:t>sebuah</a:t>
            </a:r>
            <a:r>
              <a:rPr lang="en-US" sz="2000" dirty="0"/>
              <a:t> instance Vue.js di </a:t>
            </a:r>
            <a:r>
              <a:rPr lang="en-US" sz="2000" dirty="0" err="1"/>
              <a:t>inisiasi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i="1" dirty="0"/>
              <a:t>new Vue(), </a:t>
            </a:r>
            <a:r>
              <a:rPr lang="en-US" sz="2000" dirty="0" err="1"/>
              <a:t>kemudia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i="1" dirty="0"/>
              <a:t>(created)</a:t>
            </a:r>
            <a:r>
              <a:rPr lang="en-US" sz="2000" dirty="0"/>
              <a:t>, </a:t>
            </a:r>
            <a:r>
              <a:rPr lang="en-US" sz="2000" dirty="0" err="1"/>
              <a:t>dikaitkan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DOM </a:t>
            </a:r>
            <a:r>
              <a:rPr lang="en-US" sz="2000" i="1" dirty="0"/>
              <a:t>(mounted)</a:t>
            </a:r>
            <a:r>
              <a:rPr lang="en-US" sz="2000" dirty="0"/>
              <a:t>, </a:t>
            </a:r>
            <a:r>
              <a:rPr lang="en-US" sz="2000" dirty="0" err="1"/>
              <a:t>diperbarui</a:t>
            </a:r>
            <a:r>
              <a:rPr lang="en-US" sz="2000" dirty="0"/>
              <a:t> </a:t>
            </a:r>
            <a:r>
              <a:rPr lang="en-US" sz="2000" i="1" dirty="0"/>
              <a:t>(update)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dibuang</a:t>
            </a:r>
            <a:r>
              <a:rPr lang="en-US" sz="2000" dirty="0"/>
              <a:t>/</a:t>
            </a:r>
            <a:r>
              <a:rPr lang="en-US" sz="2000" dirty="0" err="1"/>
              <a:t>dihancurkan</a:t>
            </a:r>
            <a:r>
              <a:rPr lang="en-US" sz="2000" dirty="0"/>
              <a:t> </a:t>
            </a:r>
            <a:r>
              <a:rPr lang="en-US" sz="2000" i="1" dirty="0"/>
              <a:t>(destroyed)</a:t>
            </a:r>
            <a:r>
              <a:rPr lang="en-US" sz="2000" dirty="0"/>
              <a:t>, </a:t>
            </a:r>
            <a:r>
              <a:rPr lang="en-US" sz="2000" dirty="0" err="1"/>
              <a:t>disetiap</a:t>
            </a:r>
            <a:r>
              <a:rPr lang="en-US" sz="2000" dirty="0"/>
              <a:t> </a:t>
            </a:r>
            <a:r>
              <a:rPr lang="en-US" sz="2000" dirty="0" err="1"/>
              <a:t>tahapan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Vue.js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memanggil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/ method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diproses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berurutan</a:t>
            </a:r>
            <a:r>
              <a:rPr lang="en-US" sz="2000" dirty="0"/>
              <a:t>. </a:t>
            </a:r>
            <a:r>
              <a:rPr lang="en-US" sz="2000" dirty="0" err="1"/>
              <a:t>Fungsi</a:t>
            </a:r>
            <a:r>
              <a:rPr lang="en-US" sz="2000" dirty="0"/>
              <a:t> / method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Lifecycle Hooks.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 err="1"/>
              <a:t>Beberapa</a:t>
            </a:r>
            <a:r>
              <a:rPr lang="en-US" sz="2000" dirty="0"/>
              <a:t> hook yang </a:t>
            </a:r>
            <a:r>
              <a:rPr lang="en-US" sz="2000" dirty="0" err="1"/>
              <a:t>ada</a:t>
            </a:r>
            <a:r>
              <a:rPr lang="en-US" sz="2000" dirty="0"/>
              <a:t> di Vue.js:</a:t>
            </a:r>
          </a:p>
          <a:p>
            <a:r>
              <a:rPr lang="en-US" sz="2000" i="1" dirty="0" err="1"/>
              <a:t>beforeCreate</a:t>
            </a:r>
            <a:r>
              <a:rPr lang="en-US" sz="2000" dirty="0"/>
              <a:t> : </a:t>
            </a:r>
            <a:r>
              <a:rPr lang="en-US" sz="2000" dirty="0" err="1"/>
              <a:t>dipanggil</a:t>
            </a:r>
            <a:r>
              <a:rPr lang="en-US" sz="2000" dirty="0"/>
              <a:t> </a:t>
            </a:r>
            <a:r>
              <a:rPr lang="en-US" sz="2000" dirty="0" err="1"/>
              <a:t>setelah</a:t>
            </a:r>
            <a:r>
              <a:rPr lang="en-US" sz="2000" dirty="0"/>
              <a:t> </a:t>
            </a:r>
            <a:r>
              <a:rPr lang="en-US" sz="2000" dirty="0" err="1"/>
              <a:t>inisiasi</a:t>
            </a:r>
            <a:r>
              <a:rPr lang="en-US" sz="2000" dirty="0"/>
              <a:t> instance Vue.</a:t>
            </a:r>
          </a:p>
          <a:p>
            <a:r>
              <a:rPr lang="en-US" sz="2000" i="1" dirty="0"/>
              <a:t>created</a:t>
            </a:r>
            <a:r>
              <a:rPr lang="en-US" sz="2000" dirty="0"/>
              <a:t> : </a:t>
            </a:r>
            <a:r>
              <a:rPr lang="en-US" sz="2000" dirty="0" err="1"/>
              <a:t>dipanggil</a:t>
            </a:r>
            <a:r>
              <a:rPr lang="en-US" sz="2000" dirty="0"/>
              <a:t> </a:t>
            </a:r>
            <a:r>
              <a:rPr lang="en-US" sz="2000" dirty="0" err="1"/>
              <a:t>setelah</a:t>
            </a:r>
            <a:r>
              <a:rPr lang="en-US" sz="2000" dirty="0"/>
              <a:t> instance Vue </a:t>
            </a:r>
            <a:r>
              <a:rPr lang="en-US" sz="2000" dirty="0" err="1"/>
              <a:t>dibuat</a:t>
            </a:r>
            <a:r>
              <a:rPr lang="en-US" sz="2000" dirty="0"/>
              <a:t>.</a:t>
            </a:r>
          </a:p>
          <a:p>
            <a:r>
              <a:rPr lang="en-US" sz="2000" i="1" dirty="0" err="1"/>
              <a:t>beforeMount</a:t>
            </a:r>
            <a:r>
              <a:rPr lang="en-US" sz="2000" dirty="0"/>
              <a:t> : </a:t>
            </a:r>
            <a:r>
              <a:rPr lang="en-US" sz="2000" dirty="0" err="1"/>
              <a:t>dipanggil</a:t>
            </a:r>
            <a:r>
              <a:rPr lang="en-US" sz="2000" dirty="0"/>
              <a:t> </a:t>
            </a:r>
            <a:r>
              <a:rPr lang="en-US" sz="2000" dirty="0" err="1"/>
              <a:t>sebelum</a:t>
            </a:r>
            <a:r>
              <a:rPr lang="en-US" sz="2000" dirty="0"/>
              <a:t> instance Vue </a:t>
            </a:r>
            <a:r>
              <a:rPr lang="en-US" sz="2000" dirty="0" err="1"/>
              <a:t>dikaitkan</a:t>
            </a:r>
            <a:r>
              <a:rPr lang="en-US" sz="2000" dirty="0"/>
              <a:t> / </a:t>
            </a:r>
            <a:r>
              <a:rPr lang="en-US" sz="2000" dirty="0" err="1"/>
              <a:t>dirender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DOM.</a:t>
            </a:r>
          </a:p>
          <a:p>
            <a:r>
              <a:rPr lang="en-US" sz="2000" i="1" dirty="0"/>
              <a:t>mounted</a:t>
            </a:r>
            <a:r>
              <a:rPr lang="en-US" sz="2000" dirty="0"/>
              <a:t> : </a:t>
            </a:r>
            <a:r>
              <a:rPr lang="en-US" sz="2000" dirty="0" err="1"/>
              <a:t>dipanggil</a:t>
            </a:r>
            <a:r>
              <a:rPr lang="en-US" sz="2000" dirty="0"/>
              <a:t> </a:t>
            </a:r>
            <a:r>
              <a:rPr lang="en-US" sz="2000" dirty="0" err="1"/>
              <a:t>setelah</a:t>
            </a:r>
            <a:r>
              <a:rPr lang="en-US" sz="2000" dirty="0"/>
              <a:t> instance Vue </a:t>
            </a:r>
            <a:r>
              <a:rPr lang="en-US" sz="2000" dirty="0" err="1"/>
              <a:t>dikaitkan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DOM.</a:t>
            </a:r>
          </a:p>
          <a:p>
            <a:r>
              <a:rPr lang="en-US" sz="2000" i="1" dirty="0" err="1"/>
              <a:t>beforeUpdate</a:t>
            </a:r>
            <a:r>
              <a:rPr lang="en-US" sz="2000" dirty="0"/>
              <a:t> : </a:t>
            </a:r>
            <a:r>
              <a:rPr lang="en-US" sz="2000" dirty="0" err="1"/>
              <a:t>dipanggil</a:t>
            </a:r>
            <a:r>
              <a:rPr lang="en-US" sz="2000" dirty="0"/>
              <a:t> Ketika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perubahan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property pada option data dan </a:t>
            </a:r>
            <a:r>
              <a:rPr lang="en-US" sz="2000" dirty="0" err="1"/>
              <a:t>setelah</a:t>
            </a:r>
            <a:r>
              <a:rPr lang="en-US" sz="2000" dirty="0"/>
              <a:t> Virtual DOM di-render </a:t>
            </a:r>
            <a:r>
              <a:rPr lang="en-US" sz="2000" dirty="0" err="1"/>
              <a:t>ulang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060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C197B-57A5-BBB4-32B9-8DBC1F6D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6220"/>
            <a:ext cx="10972800" cy="5178380"/>
          </a:xfrm>
        </p:spPr>
        <p:txBody>
          <a:bodyPr>
            <a:normAutofit/>
          </a:bodyPr>
          <a:lstStyle/>
          <a:p>
            <a:r>
              <a:rPr lang="en-US" sz="2000" i="1" dirty="0"/>
              <a:t>updated</a:t>
            </a:r>
            <a:r>
              <a:rPr lang="en-US" sz="2000" dirty="0"/>
              <a:t> : </a:t>
            </a:r>
            <a:r>
              <a:rPr lang="en-US" sz="2000" dirty="0" err="1"/>
              <a:t>dipanggil</a:t>
            </a:r>
            <a:r>
              <a:rPr lang="en-US" sz="2000" dirty="0"/>
              <a:t> Ketika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perubahan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property pada option data dan </a:t>
            </a:r>
            <a:r>
              <a:rPr lang="en-US" sz="2000" dirty="0" err="1"/>
              <a:t>setelah</a:t>
            </a:r>
            <a:r>
              <a:rPr lang="en-US" sz="2000" dirty="0"/>
              <a:t> Virtual DOM di-render </a:t>
            </a:r>
            <a:r>
              <a:rPr lang="en-US" sz="2000" dirty="0" err="1"/>
              <a:t>ulang</a:t>
            </a:r>
            <a:r>
              <a:rPr lang="en-US" sz="2000" dirty="0"/>
              <a:t>.</a:t>
            </a:r>
          </a:p>
          <a:p>
            <a:r>
              <a:rPr lang="en-US" sz="2000" i="1" dirty="0" err="1"/>
              <a:t>beforeDestroy</a:t>
            </a:r>
            <a:r>
              <a:rPr lang="en-US" sz="2000" dirty="0"/>
              <a:t> : </a:t>
            </a:r>
            <a:r>
              <a:rPr lang="en-US" sz="2000" dirty="0" err="1"/>
              <a:t>dipanggil</a:t>
            </a:r>
            <a:r>
              <a:rPr lang="en-US" sz="2000" dirty="0"/>
              <a:t> </a:t>
            </a:r>
            <a:r>
              <a:rPr lang="en-US" sz="2000" dirty="0" err="1"/>
              <a:t>sebelum</a:t>
            </a:r>
            <a:r>
              <a:rPr lang="en-US" sz="2000" dirty="0"/>
              <a:t> instance Vue </a:t>
            </a:r>
            <a:r>
              <a:rPr lang="en-US" sz="2000" dirty="0" err="1"/>
              <a:t>dibuang</a:t>
            </a:r>
            <a:r>
              <a:rPr lang="en-US" sz="2000" dirty="0"/>
              <a:t> / </a:t>
            </a:r>
            <a:r>
              <a:rPr lang="en-US" sz="2000" dirty="0" err="1"/>
              <a:t>dihancurkan</a:t>
            </a:r>
            <a:r>
              <a:rPr lang="en-US" sz="2000" dirty="0"/>
              <a:t>.</a:t>
            </a:r>
          </a:p>
          <a:p>
            <a:r>
              <a:rPr lang="en-US" sz="2000" i="1" dirty="0"/>
              <a:t>destroyed</a:t>
            </a:r>
            <a:r>
              <a:rPr lang="en-US" sz="2000" dirty="0"/>
              <a:t> : </a:t>
            </a:r>
            <a:r>
              <a:rPr lang="en-US" sz="2000" dirty="0" err="1"/>
              <a:t>dipanggil</a:t>
            </a:r>
            <a:r>
              <a:rPr lang="en-US" sz="2000" dirty="0"/>
              <a:t> </a:t>
            </a:r>
            <a:r>
              <a:rPr lang="en-US" sz="2000" dirty="0" err="1"/>
              <a:t>setelah</a:t>
            </a:r>
            <a:r>
              <a:rPr lang="en-US" sz="2000" dirty="0"/>
              <a:t> instance Vue </a:t>
            </a:r>
            <a:r>
              <a:rPr lang="en-US" sz="2000" dirty="0" err="1"/>
              <a:t>dibuang</a:t>
            </a:r>
            <a:r>
              <a:rPr lang="en-US" sz="2000" dirty="0"/>
              <a:t> / </a:t>
            </a:r>
            <a:r>
              <a:rPr lang="en-US" sz="2000" dirty="0" err="1"/>
              <a:t>dihancurkan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751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451EE0-1F5B-E9B3-7CD7-2AC834CFD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594" y="1004888"/>
            <a:ext cx="2100812" cy="5319712"/>
          </a:xfrm>
        </p:spPr>
      </p:pic>
    </p:spTree>
    <p:extLst>
      <p:ext uri="{BB962C8B-B14F-4D97-AF65-F5344CB8AC3E}">
        <p14:creationId xmlns:p14="http://schemas.microsoft.com/office/powerpoint/2010/main" val="269434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Mengenal</a:t>
            </a:r>
            <a:r>
              <a:rPr lang="en-US" dirty="0"/>
              <a:t> Vue Component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Vue.js </a:t>
            </a:r>
            <a:r>
              <a:rPr lang="en-US" dirty="0" err="1"/>
              <a:t>mengusung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i="1" dirty="0"/>
              <a:t>component based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layout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yang independent dan </a:t>
            </a:r>
            <a:r>
              <a:rPr lang="en-US" dirty="0" err="1"/>
              <a:t>memiliki</a:t>
            </a:r>
            <a:r>
              <a:rPr lang="en-US" dirty="0"/>
              <a:t> style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oleh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custom tag HTML template.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977EF-E819-9CFC-7888-03EC3E93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component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B3D36B-344C-BB7C-EB32-D9062F3EA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619" y="2139405"/>
            <a:ext cx="3304762" cy="3980952"/>
          </a:xfrm>
        </p:spPr>
      </p:pic>
    </p:spTree>
    <p:extLst>
      <p:ext uri="{BB962C8B-B14F-4D97-AF65-F5344CB8AC3E}">
        <p14:creationId xmlns:p14="http://schemas.microsoft.com/office/powerpoint/2010/main" val="415646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99AB9-FDCF-97B4-AF25-AFC1F86D5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59894-0DBC-8FAE-E20D-F4BACC826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layer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logic.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model binding </a:t>
            </a:r>
            <a:r>
              <a:rPr lang="en-US" dirty="0" err="1"/>
              <a:t>dalam</a:t>
            </a:r>
            <a:r>
              <a:rPr lang="en-US" dirty="0"/>
              <a:t> Vue.js: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Binding data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view (one way binding)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4C481A-5E87-0E0D-D1A0-F4FA990BB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503" y="3779949"/>
            <a:ext cx="3593445" cy="159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0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D7DA9-F83A-4890-C86B-61A5303CB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81825"/>
            <a:ext cx="10972800" cy="5242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Attribute Binding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V-bind pada </a:t>
            </a:r>
            <a:r>
              <a:rPr lang="en-US" sz="2000" dirty="0" err="1"/>
              <a:t>dasarnya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diterapkan</a:t>
            </a:r>
            <a:r>
              <a:rPr lang="en-US" sz="2000" dirty="0"/>
              <a:t> pada attribute HTML, dan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variasi</a:t>
            </a:r>
            <a:r>
              <a:rPr lang="en-US" sz="2000" dirty="0"/>
              <a:t> </a:t>
            </a:r>
            <a:r>
              <a:rPr lang="en-US" sz="2000" b="1" dirty="0"/>
              <a:t>v-bind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b="1" dirty="0" err="1"/>
              <a:t>v-bind:src</a:t>
            </a:r>
            <a:r>
              <a:rPr lang="en-US" sz="2000" dirty="0"/>
              <a:t>, </a:t>
            </a:r>
            <a:r>
              <a:rPr lang="en-US" sz="2000" b="1" dirty="0" err="1"/>
              <a:t>v-bind:class</a:t>
            </a:r>
            <a:r>
              <a:rPr lang="en-US" sz="2000" dirty="0"/>
              <a:t>, </a:t>
            </a:r>
            <a:r>
              <a:rPr lang="en-US" sz="2000" b="1" dirty="0" err="1"/>
              <a:t>v-bind:alt</a:t>
            </a:r>
            <a:r>
              <a:rPr lang="en-US" sz="2000" dirty="0"/>
              <a:t>. Vue.js juga </a:t>
            </a:r>
            <a:r>
              <a:rPr lang="en-US" sz="2000" dirty="0" err="1"/>
              <a:t>menyediakan</a:t>
            </a:r>
            <a:r>
              <a:rPr lang="en-US" sz="2000" dirty="0"/>
              <a:t> shortcut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mendefiniskan</a:t>
            </a:r>
            <a:r>
              <a:rPr lang="en-US" sz="2000" dirty="0"/>
              <a:t> </a:t>
            </a:r>
            <a:r>
              <a:rPr lang="en-US" sz="2000" b="1" dirty="0"/>
              <a:t>v-bind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HTML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menghilangkan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v-bind </a:t>
            </a:r>
            <a:r>
              <a:rPr lang="en-US" sz="2000" dirty="0" err="1"/>
              <a:t>nya</a:t>
            </a:r>
            <a:r>
              <a:rPr lang="en-US" sz="2000" dirty="0"/>
              <a:t>,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b="1" dirty="0"/>
              <a:t>:</a:t>
            </a:r>
            <a:r>
              <a:rPr lang="en-US" sz="2000" b="1" dirty="0" err="1"/>
              <a:t>src</a:t>
            </a:r>
            <a:r>
              <a:rPr lang="en-US" sz="2000" dirty="0"/>
              <a:t>, </a:t>
            </a:r>
            <a:r>
              <a:rPr lang="en-US" sz="2000" b="1" dirty="0"/>
              <a:t>:class</a:t>
            </a:r>
            <a:r>
              <a:rPr lang="en-US" sz="2000" dirty="0"/>
              <a:t>, </a:t>
            </a:r>
            <a:r>
              <a:rPr lang="en-US" sz="2000" b="1" dirty="0"/>
              <a:t>:alt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9B767D-5C1F-9730-84DD-F22A52B3F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53" y="1579638"/>
            <a:ext cx="5762980" cy="77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3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338</TotalTime>
  <Words>747</Words>
  <Application>Microsoft Office PowerPoint</Application>
  <PresentationFormat>Widescreen</PresentationFormat>
  <Paragraphs>59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Century Gothic</vt:lpstr>
      <vt:lpstr>Palatino Linotype</vt:lpstr>
      <vt:lpstr>Wingdings 2</vt:lpstr>
      <vt:lpstr>Presentation on brainstorming</vt:lpstr>
      <vt:lpstr>Berkenalan Dengan Vue.js</vt:lpstr>
      <vt:lpstr>PowerPoint Presentation</vt:lpstr>
      <vt:lpstr>Lifecycle Hooks Pada Vue.js</vt:lpstr>
      <vt:lpstr>PowerPoint Presentation</vt:lpstr>
      <vt:lpstr>PowerPoint Presentation</vt:lpstr>
      <vt:lpstr>Mengenal Vue Component</vt:lpstr>
      <vt:lpstr>Contoh vue component</vt:lpstr>
      <vt:lpstr>Data Binding</vt:lpstr>
      <vt:lpstr>PowerPoint Presentation</vt:lpstr>
      <vt:lpstr>PowerPoint Presentation</vt:lpstr>
      <vt:lpstr>PowerPoint Presentation</vt:lpstr>
      <vt:lpstr>Data, Methods dan Props</vt:lpstr>
      <vt:lpstr>PowerPoint Presentation</vt:lpstr>
      <vt:lpstr>PowerPoint Presentation</vt:lpstr>
      <vt:lpstr>PowerPoint Presentation</vt:lpstr>
      <vt:lpstr>Filter, Computed dan Watch</vt:lpstr>
      <vt:lpstr>PowerPoint Presentation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Berkenalan Dengan Vue.js</dc:title>
  <dc:creator>Arief Wijaya</dc:creator>
  <cp:lastModifiedBy>Arief Wijaya</cp:lastModifiedBy>
  <cp:revision>39</cp:revision>
  <dcterms:created xsi:type="dcterms:W3CDTF">2022-09-08T12:21:02Z</dcterms:created>
  <dcterms:modified xsi:type="dcterms:W3CDTF">2022-09-08T18:03:40Z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