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8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FD77-2031-4CD7-AB99-DE7B8AEC61ED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EFE2C-EF50-49E5-B469-B935847B3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13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8943-5057-4E73-8B12-C64416F80854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2408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0738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68837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2304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3291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417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E30-E9D9-4926-81C9-63A58BB066E7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0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5E4-7C24-4BE2-97C7-5429FCA4ED7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6F45-55AF-4ECA-A542-FEBC47F3372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BCE-CAE4-48F6-8315-C13817CE93E0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96B-C7E8-4C56-A658-5811DCA2D79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5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1BC-E2A5-4DD5-ABCF-80AD6E2C9FA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3DF9-D18C-463E-B1FD-4DF40F8E1AD1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FC3-0487-4E33-A41F-A1737810F8C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1F1B-6635-4FED-808A-2A7F39BF3701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2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0482-DFD1-4999-90F1-F49912D27CE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6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34CBEB-A1FE-4DC9-90E3-2E1DEF1700B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CCD6DEE-A19F-46D1-AABE-38B385EF53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9" y="5973516"/>
            <a:ext cx="184641" cy="18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02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nuget/create-packages/creating-a-package#from-a-convention-based-working-directory" TargetMode="External"/><Relationship Id="rId2" Type="http://schemas.openxmlformats.org/officeDocument/2006/relationships/hyperlink" Target="https://docs.microsoft.com/en-us/nuget/quickstart/create-and-publish-a-package-using-the-dotnet-cli#automatically-generate-package-on-bui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ConfuserEx.Final/" TargetMode="External"/><Relationship Id="rId5" Type="http://schemas.openxmlformats.org/officeDocument/2006/relationships/hyperlink" Target="https://github.com/yck1509/ConfuserEx" TargetMode="External"/><Relationship Id="rId4" Type="http://schemas.openxmlformats.org/officeDocument/2006/relationships/hyperlink" Target="https://docs.microsoft.com/en-us/nuget/reference/msbuild-targets#packing-using-a-nuspe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li/blob/6cde21225e18fc48eeab3f4345ece3e6bb122e53/src/dotnet/commands/dotnet-restore/Program.cs#L36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dotnet/sdk/blob/master/src/Cli/dotnet/commands/dotnet-restore/Program.cs#L41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lrubberduckdev/NuGetAndMSBuild" TargetMode="External"/><Relationship Id="rId5" Type="http://schemas.openxmlformats.org/officeDocument/2006/relationships/hyperlink" Target="https://www.rubberduckdev.com/msbuild-nuget/" TargetMode="External"/><Relationship Id="rId4" Type="http://schemas.openxmlformats.org/officeDocument/2006/relationships/hyperlink" Target="https://www.rubberduckdev.com/sdkstyle-framework-csproj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arketplace.visualstudio.com/items?itemName=rubberduckdev.SDKStyleTemplates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600B-E46B-4532-9737-F94321EC0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NuGet &amp; </a:t>
            </a:r>
            <a:r>
              <a:rPr lang="en-GB" dirty="0" err="1"/>
              <a:t>MSBuild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EB92-C689-4C65-84C5-3691BDD8F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Dushyant Priyadarshee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87B53-54FC-4107-854B-9C61311B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92FB-4F3A-423D-A72E-41E974F5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4628-B660-4033-A35B-EB25A9FA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SDK Style </a:t>
            </a:r>
            <a:r>
              <a:rPr lang="en-US" dirty="0" err="1"/>
              <a:t>csproj</a:t>
            </a:r>
            <a:endParaRPr lang="en-US" dirty="0"/>
          </a:p>
          <a:p>
            <a:r>
              <a:rPr lang="en-US" dirty="0"/>
              <a:t>NuGet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86C83-6EA5-407E-A1D7-42A5E28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91D5A-D25D-458A-8A91-6070D4A3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97" y="1977480"/>
            <a:ext cx="852606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8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F986-CBFF-48BA-8909-5DC9496E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&amp; </a:t>
            </a:r>
            <a:r>
              <a:rPr lang="en-US" dirty="0" err="1"/>
              <a:t>MSBuild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AA55-275B-4DA7-A0AD-5BF5CC6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</a:t>
            </a:r>
            <a:r>
              <a:rPr lang="en-GB" dirty="0" err="1"/>
              <a:t>GeneratePackageOnBuild</a:t>
            </a:r>
            <a:r>
              <a:rPr lang="en-GB" dirty="0"/>
              <a:t>&gt;true&lt;/</a:t>
            </a:r>
            <a:r>
              <a:rPr lang="en-GB" dirty="0" err="1"/>
              <a:t>GeneratePackageOnBuild</a:t>
            </a:r>
            <a:r>
              <a:rPr lang="en-GB" dirty="0"/>
              <a:t>&gt;</a:t>
            </a:r>
            <a:br>
              <a:rPr lang="en-GB" dirty="0"/>
            </a:br>
            <a:r>
              <a:rPr lang="en-GB" sz="1100" dirty="0">
                <a:hlinkClick r:id="rId2"/>
              </a:rPr>
              <a:t>https://docs.microsoft.com/en-us/nuget/quickstart/create-and-publish-a-package-using-the-dotnet-cli#automatically-generate-package-on-build</a:t>
            </a:r>
            <a:endParaRPr lang="en-GB" dirty="0"/>
          </a:p>
          <a:p>
            <a:r>
              <a:rPr lang="en-GB" dirty="0"/>
              <a:t>NuGet package folder structure</a:t>
            </a:r>
            <a:br>
              <a:rPr lang="en-GB" dirty="0"/>
            </a:br>
            <a:r>
              <a:rPr lang="en-GB" sz="1100" dirty="0">
                <a:hlinkClick r:id="rId3"/>
              </a:rPr>
              <a:t>https://docs.microsoft.com/en-us/nuget/create-packages/creating-a-package#from-a-convention-based-working-directory</a:t>
            </a:r>
            <a:endParaRPr lang="en-GB" dirty="0"/>
          </a:p>
          <a:p>
            <a:r>
              <a:rPr lang="en-GB" dirty="0" err="1"/>
              <a:t>MSBuild</a:t>
            </a:r>
            <a:r>
              <a:rPr lang="en-GB" dirty="0"/>
              <a:t> props and targets in </a:t>
            </a:r>
            <a:r>
              <a:rPr lang="en-GB" dirty="0" err="1"/>
              <a:t>nupkg</a:t>
            </a:r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IncludeBuildOutput</a:t>
            </a:r>
            <a:r>
              <a:rPr lang="en-GB" dirty="0"/>
              <a:t>&gt;false&lt;/</a:t>
            </a:r>
            <a:r>
              <a:rPr lang="en-GB" dirty="0" err="1"/>
              <a:t>IncludeBuildOutput</a:t>
            </a:r>
            <a:r>
              <a:rPr lang="en-GB" dirty="0"/>
              <a:t>&gt;</a:t>
            </a:r>
            <a:br>
              <a:rPr lang="en-GB" dirty="0"/>
            </a:br>
            <a:r>
              <a:rPr lang="en-GB" sz="1100" dirty="0">
                <a:hlinkClick r:id="rId4"/>
              </a:rPr>
              <a:t>https://docs.microsoft.com/en-us/nuget/reference/msbuild-targets#packing-using-a-nuspec</a:t>
            </a:r>
            <a:endParaRPr lang="en-GB" dirty="0"/>
          </a:p>
          <a:p>
            <a:r>
              <a:rPr lang="en-GB" dirty="0"/>
              <a:t>Packaging and using tools in </a:t>
            </a:r>
            <a:r>
              <a:rPr lang="en-GB" dirty="0" err="1"/>
              <a:t>nupkg</a:t>
            </a:r>
            <a:br>
              <a:rPr lang="en-GB" dirty="0"/>
            </a:br>
            <a:r>
              <a:rPr lang="en-GB" sz="1100" dirty="0">
                <a:hlinkClick r:id="rId5"/>
              </a:rPr>
              <a:t>https://github.com/yck1509/ConfuserEx </a:t>
            </a:r>
            <a:br>
              <a:rPr lang="en-GB" sz="1100" dirty="0"/>
            </a:br>
            <a:r>
              <a:rPr lang="en-GB" sz="1100" dirty="0">
                <a:hlinkClick r:id="rId6"/>
              </a:rPr>
              <a:t>https://www.nuget.org/packages/ConfuserEx.Final/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CF7D-89E7-43BA-8E68-201359E1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8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8DFB-8485-4BD1-8F53-856C5DD1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MSBuild</a:t>
            </a:r>
            <a:r>
              <a:rPr lang="en-US" dirty="0"/>
              <a:t>  &amp; dotnet build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3B945-7E1B-416A-B7E0-95A2DF8A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rubberduckdev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2B1AE-86E9-4BF7-BA3D-EB5D61FA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2" y="1580050"/>
            <a:ext cx="4458322" cy="2333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0BEA02-A942-408A-9B61-9323784A99B1}"/>
              </a:ext>
            </a:extLst>
          </p:cNvPr>
          <p:cNvSpPr/>
          <p:nvPr/>
        </p:nvSpPr>
        <p:spPr>
          <a:xfrm>
            <a:off x="671152" y="4111903"/>
            <a:ext cx="44583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https://github.com/dotnet/cli/blob/6cde21225e18fc48eeab3f4345ece3e6bb122e53/src/dotnet/commands/dotnet-restore/Program.cs#L36</a:t>
            </a:r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449E8-FA3F-4C6B-B6BB-B4B915BE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797" y="1580050"/>
            <a:ext cx="5189407" cy="23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76484B-AA66-4CCB-8F58-2382AE2759E2}"/>
              </a:ext>
            </a:extLst>
          </p:cNvPr>
          <p:cNvSpPr/>
          <p:nvPr/>
        </p:nvSpPr>
        <p:spPr>
          <a:xfrm>
            <a:off x="6088797" y="4111903"/>
            <a:ext cx="5189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5"/>
              </a:rPr>
              <a:t>https://github.com/dotnet/sdk/blob/master/src/Cli/dotnet/commands/dotnet-restore/Program.cs#L41</a:t>
            </a:r>
            <a:endParaRPr lang="en-GB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49234-4F86-41F5-9774-939526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419" y="3618685"/>
            <a:ext cx="1467055" cy="295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0EB64-2CAC-41B7-955E-D469B74F1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7360" y="3666316"/>
            <a:ext cx="1390844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9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AAA1-078F-4A82-ACE9-55DC348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B108-1400-4970-89B3-F0F82CA5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 to </a:t>
            </a:r>
            <a:r>
              <a:rPr lang="en-US" dirty="0" err="1"/>
              <a:t>sdk</a:t>
            </a:r>
            <a:r>
              <a:rPr lang="en-US" dirty="0"/>
              <a:t> style </a:t>
            </a:r>
            <a:r>
              <a:rPr lang="en-US" dirty="0" err="1"/>
              <a:t>csproj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MSBuild</a:t>
            </a:r>
            <a:r>
              <a:rPr lang="en-US" dirty="0"/>
              <a:t> if code base is </a:t>
            </a:r>
            <a:r>
              <a:rPr lang="en-US" dirty="0" err="1"/>
              <a:t>.Net</a:t>
            </a:r>
            <a:r>
              <a:rPr lang="en-US" dirty="0"/>
              <a:t> Framework or mix of core/standard and framework, else use dotnet.</a:t>
            </a:r>
          </a:p>
          <a:p>
            <a:r>
              <a:rPr lang="en-US" dirty="0"/>
              <a:t>Migrate to core/standard where possible</a:t>
            </a:r>
          </a:p>
          <a:p>
            <a:r>
              <a:rPr lang="en-US" dirty="0"/>
              <a:t>Avoid using multiple tools, </a:t>
            </a:r>
            <a:r>
              <a:rPr lang="en-US" dirty="0" err="1"/>
              <a:t>msbuild</a:t>
            </a:r>
            <a:r>
              <a:rPr lang="en-US" dirty="0"/>
              <a:t>, dotnet and </a:t>
            </a:r>
            <a:r>
              <a:rPr lang="en-US" dirty="0" err="1"/>
              <a:t>nuget</a:t>
            </a:r>
            <a:r>
              <a:rPr lang="en-US" dirty="0"/>
              <a:t>. Very likely you can use just one of those.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E2F80-BDD5-4CAF-9FD1-0CCEFE2B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0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D16D-8D1D-42E9-AE82-D917EA1F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 – blog posts &amp; repo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3276E-82DB-4603-9A2D-E94AAF02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rubberduckdev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696A5-AB51-4923-93AD-708FF03F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67" y="2218843"/>
            <a:ext cx="4200038" cy="1902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C7A88-1FE5-44FC-87F7-B80F7440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16" y="2218843"/>
            <a:ext cx="3749176" cy="20175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D76E89-156B-4C10-9FFD-C3D3DA31A058}"/>
              </a:ext>
            </a:extLst>
          </p:cNvPr>
          <p:cNvSpPr/>
          <p:nvPr/>
        </p:nvSpPr>
        <p:spPr>
          <a:xfrm>
            <a:off x="1024623" y="4228329"/>
            <a:ext cx="478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4"/>
              </a:rPr>
              <a:t>https://www.rubberduckdev.com/sdkstyle-framework-csproj/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5DC16-9DF8-4177-90D6-7BD1FB1F02D9}"/>
              </a:ext>
            </a:extLst>
          </p:cNvPr>
          <p:cNvSpPr/>
          <p:nvPr/>
        </p:nvSpPr>
        <p:spPr>
          <a:xfrm>
            <a:off x="7751586" y="4228328"/>
            <a:ext cx="3905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5"/>
              </a:rPr>
              <a:t>https://www.rubberduckdev.com/msbuild-nuget/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B6581-D051-4EC2-9DF5-F025AB0EECCB}"/>
              </a:ext>
            </a:extLst>
          </p:cNvPr>
          <p:cNvSpPr/>
          <p:nvPr/>
        </p:nvSpPr>
        <p:spPr>
          <a:xfrm>
            <a:off x="4250227" y="5575497"/>
            <a:ext cx="4798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6"/>
              </a:rPr>
              <a:t>https://github.com/realrubberduckdev/NuGetAndMSBuild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7B029-0F76-4211-AC3F-99B59B76B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596" y="4857021"/>
            <a:ext cx="747817" cy="7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768-A849-4BF7-BF0A-E1757ACC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- SDK Style </a:t>
            </a:r>
            <a:r>
              <a:rPr lang="en-US" dirty="0" err="1"/>
              <a:t>csproj</a:t>
            </a:r>
            <a:r>
              <a:rPr lang="en-US" dirty="0"/>
              <a:t> for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A365-192D-4567-BDA9-6621756E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dotnet core/</a:t>
            </a:r>
            <a:r>
              <a:rPr lang="en-GB"/>
              <a:t>standard project </a:t>
            </a:r>
            <a:r>
              <a:rPr lang="en-GB" dirty="0"/>
              <a:t>and change target framework</a:t>
            </a:r>
          </a:p>
          <a:p>
            <a:r>
              <a:rPr lang="en-GB" dirty="0" err="1"/>
              <a:t>SDKStyle.Templates.Net</a:t>
            </a:r>
            <a:br>
              <a:rPr lang="en-GB" dirty="0"/>
            </a:br>
            <a:br>
              <a:rPr lang="en-GB" dirty="0">
                <a:hlinkClick r:id="rId2"/>
              </a:rPr>
            </a:br>
            <a:r>
              <a:rPr lang="en-GB" dirty="0">
                <a:hlinkClick r:id="rId2"/>
              </a:rPr>
              <a:t>https://marketplace.visualstudio.com/items?itemName=rubberduckdev.SDKStyleTemplatesNet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E6B61-0BA8-4655-BBAB-A44CD2AD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0DF4B-BDC3-4D73-B1A6-846A7D91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05" y="3746381"/>
            <a:ext cx="4131691" cy="1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4F26-6427-43BD-8C69-3B4A4F10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7073-DF12-4691-8658-B05FE5E77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404614"/>
          </a:xfrm>
        </p:spPr>
        <p:txBody>
          <a:bodyPr>
            <a:normAutofit/>
          </a:bodyPr>
          <a:lstStyle/>
          <a:p>
            <a:r>
              <a:rPr lang="en-US" sz="2000" dirty="0"/>
              <a:t>Thoughts, comments, questions welcome. Here or on twitter.</a:t>
            </a: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4BEA5-4BA4-4300-8E4B-966278C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46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279</TotalTime>
  <Words>348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 2</vt:lpstr>
      <vt:lpstr>Slate</vt:lpstr>
      <vt:lpstr>NuGet &amp; MSBuild</vt:lpstr>
      <vt:lpstr>Demo</vt:lpstr>
      <vt:lpstr>NuGet &amp; MSBuild</vt:lpstr>
      <vt:lpstr>MSBuild  &amp; dotnet build</vt:lpstr>
      <vt:lpstr>Recommendations</vt:lpstr>
      <vt:lpstr>Extra – blog posts &amp; repo</vt:lpstr>
      <vt:lpstr>Extra - SDK Style csproj for .Net Framework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Certification</dc:title>
  <dc:creator>Dushyant Priyadarshee</dc:creator>
  <cp:lastModifiedBy>Dushyant Priyadarshee</cp:lastModifiedBy>
  <cp:revision>112</cp:revision>
  <dcterms:created xsi:type="dcterms:W3CDTF">2020-04-22T09:36:36Z</dcterms:created>
  <dcterms:modified xsi:type="dcterms:W3CDTF">2020-05-18T13:24:48Z</dcterms:modified>
</cp:coreProperties>
</file>