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25a21e33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25a21e33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1d5f67e2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1d5f67e2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2c767ae4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2c767ae4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25a21e33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25a21e33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2c767ae4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2c767ae4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25a21e33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25a21e33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1d5f67e2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1d5f67e2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2fe255f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2fe255f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2c767ae4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2c767ae4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1d5f67e2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1d5f67e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2f508920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2f50892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1d5f67e2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1d5f67e2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2f508920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2f508920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2f508920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2f508920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7232650" y="3864275"/>
            <a:ext cx="1668600" cy="106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latin typeface="Times New Roman"/>
                <a:ea typeface="Times New Roman"/>
                <a:cs typeface="Times New Roman"/>
                <a:sym typeface="Times New Roman"/>
              </a:rPr>
              <a:t>Group members:</a:t>
            </a:r>
            <a:endParaRPr i="1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Russ Sobi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Charles Baker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Sukhman Kaur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Min Hset Hlaing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420549" y="1653663"/>
            <a:ext cx="8302889" cy="18361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Pacifico"/>
              </a:rPr>
              <a:t>Hotel Booking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>
            <a:off x="311700" y="939700"/>
            <a:ext cx="8520600" cy="40068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1450525" y="127100"/>
            <a:ext cx="5673024" cy="6506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Economica"/>
              </a:rPr>
              <a:t>SQL queries, views, etc...</a:t>
            </a: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226" y="1464125"/>
            <a:ext cx="7661552" cy="29579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/>
          <p:nvPr/>
        </p:nvSpPr>
        <p:spPr>
          <a:xfrm>
            <a:off x="2464088" y="130608"/>
            <a:ext cx="4215813" cy="70621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Economica"/>
              </a:rPr>
              <a:t>Challenges Faced</a:t>
            </a:r>
          </a:p>
        </p:txBody>
      </p:sp>
      <p:sp>
        <p:nvSpPr>
          <p:cNvPr id="133" name="Google Shape;133;p23"/>
          <p:cNvSpPr/>
          <p:nvPr/>
        </p:nvSpPr>
        <p:spPr>
          <a:xfrm>
            <a:off x="564500" y="911450"/>
            <a:ext cx="8012100" cy="4148100"/>
          </a:xfrm>
          <a:prstGeom prst="snip2SameRect">
            <a:avLst>
              <a:gd fmla="val 9421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945500" y="1407025"/>
            <a:ext cx="7227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Initial planning of the app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Wireframe helped immensely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Needing to interact with the database at different layers of the app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Passed along the connection rather than creating a new one </a:t>
            </a:r>
            <a:r>
              <a:rPr lang="en"/>
              <a:t>every time</a:t>
            </a:r>
            <a:r>
              <a:rPr lang="en"/>
              <a:t> to avoid zombies.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Generating the QR code for the room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Leveraging Google’s API for text QR codes required using Maven to set up 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Making the UI responsive to data changes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Needed to use a Swing timer for data refresh, constantly calling for redraw.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AWT had a major learning curve as we were all not used to GUI programming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/>
          <p:nvPr/>
        </p:nvSpPr>
        <p:spPr>
          <a:xfrm>
            <a:off x="311700" y="939700"/>
            <a:ext cx="8520600" cy="40068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4"/>
          <p:cNvSpPr/>
          <p:nvPr/>
        </p:nvSpPr>
        <p:spPr>
          <a:xfrm>
            <a:off x="1079513" y="164800"/>
            <a:ext cx="6982074" cy="64215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Economica"/>
              </a:rPr>
              <a:t>Having some fun with the data</a:t>
            </a: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975" y="1253114"/>
            <a:ext cx="7512049" cy="33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/>
          <p:nvPr/>
        </p:nvSpPr>
        <p:spPr>
          <a:xfrm>
            <a:off x="2289000" y="1509588"/>
            <a:ext cx="4719600" cy="2487000"/>
          </a:xfrm>
          <a:prstGeom prst="horizontalScroll">
            <a:avLst>
              <a:gd fmla="val 125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5"/>
          <p:cNvSpPr/>
          <p:nvPr/>
        </p:nvSpPr>
        <p:spPr>
          <a:xfrm>
            <a:off x="3414250" y="713421"/>
            <a:ext cx="2469086" cy="70467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Economica"/>
              </a:rPr>
              <a:t>Questions</a:t>
            </a: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26300" y="2192600"/>
            <a:ext cx="3045000" cy="11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Or comments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Or clarifications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/>
          <p:nvPr/>
        </p:nvSpPr>
        <p:spPr>
          <a:xfrm>
            <a:off x="998238" y="1408300"/>
            <a:ext cx="7147530" cy="232689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Pacifico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 rot="5400000">
            <a:off x="201150" y="142925"/>
            <a:ext cx="4575900" cy="4978200"/>
          </a:xfrm>
          <a:prstGeom prst="snip2SameRect">
            <a:avLst>
              <a:gd fmla="val 9303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141575" y="1680100"/>
            <a:ext cx="4339200" cy="25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Tables Used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Table Relationships Diagram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Basic UI Diagram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SQL (queries, triggers, etc)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QR Code!!!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Challenges Faced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Questions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167150" y="913575"/>
            <a:ext cx="4633922" cy="5317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Times New Roman"/>
              </a:rPr>
              <a:t>Table of Contents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3290963" y="441008"/>
            <a:ext cx="2562071" cy="70621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Economica"/>
              </a:rPr>
              <a:t>Objectives</a:t>
            </a:r>
          </a:p>
        </p:txBody>
      </p:sp>
      <p:sp>
        <p:nvSpPr>
          <p:cNvPr id="76" name="Google Shape;76;p15"/>
          <p:cNvSpPr/>
          <p:nvPr/>
        </p:nvSpPr>
        <p:spPr>
          <a:xfrm>
            <a:off x="1118250" y="1147225"/>
            <a:ext cx="6907500" cy="3912300"/>
          </a:xfrm>
          <a:prstGeom prst="snip2SameRect">
            <a:avLst>
              <a:gd fmla="val 9421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1673250" y="1607550"/>
            <a:ext cx="5797500" cy="31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❏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The main objective of this project is to create a database management system for a hotel. 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❏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Another objective was to be able to understand and write code that connects the database and sql aspect of the class that we learned all quarter to a real app for application.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3139188" y="442933"/>
            <a:ext cx="2865615" cy="56328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Economica"/>
              </a:rPr>
              <a:t>Tables Used</a:t>
            </a:r>
          </a:p>
        </p:txBody>
      </p:sp>
      <p:sp>
        <p:nvSpPr>
          <p:cNvPr id="83" name="Google Shape;83;p16"/>
          <p:cNvSpPr/>
          <p:nvPr/>
        </p:nvSpPr>
        <p:spPr>
          <a:xfrm>
            <a:off x="1118250" y="1147225"/>
            <a:ext cx="6907500" cy="3912300"/>
          </a:xfrm>
          <a:prstGeom prst="snip2SameRect">
            <a:avLst>
              <a:gd fmla="val 9421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1318650" y="1407025"/>
            <a:ext cx="363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Guest</a:t>
            </a:r>
            <a:endParaRPr sz="1600"/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ID</a:t>
            </a:r>
            <a:endParaRPr sz="1200"/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First and Last names</a:t>
            </a:r>
            <a:endParaRPr sz="1200"/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Email</a:t>
            </a:r>
            <a:endParaRPr sz="1200"/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Ph. Number</a:t>
            </a:r>
            <a:endParaRPr sz="1200"/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Address (city, state, zip)</a:t>
            </a:r>
            <a:endParaRPr sz="12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Room</a:t>
            </a:r>
            <a:endParaRPr sz="1600"/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Room Number</a:t>
            </a:r>
            <a:endParaRPr sz="1200"/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Room Type (Suite, Regular, Basic)</a:t>
            </a:r>
            <a:endParaRPr sz="1200"/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Room Price</a:t>
            </a:r>
            <a:endParaRPr sz="12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Room Key</a:t>
            </a:r>
            <a:endParaRPr sz="1600"/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ID</a:t>
            </a:r>
            <a:endParaRPr sz="1200"/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Room Number</a:t>
            </a:r>
            <a:endParaRPr sz="1200"/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Expiration</a:t>
            </a:r>
            <a:endParaRPr sz="12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949225" y="1407025"/>
            <a:ext cx="2944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Booking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ID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CustomerID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Room Number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Check-in Date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Check-out Date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Checked-in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Receipt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ID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GuestID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BookingID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ReceiptDate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TotalAmount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884163" y="156550"/>
            <a:ext cx="7206067" cy="687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Economica"/>
              </a:rPr>
              <a:t>Relationships Between Tables</a:t>
            </a:r>
          </a:p>
        </p:txBody>
      </p:sp>
      <p:sp>
        <p:nvSpPr>
          <p:cNvPr id="91" name="Google Shape;91;p17"/>
          <p:cNvSpPr/>
          <p:nvPr/>
        </p:nvSpPr>
        <p:spPr>
          <a:xfrm>
            <a:off x="311700" y="939700"/>
            <a:ext cx="8520600" cy="40068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1450" y="1138000"/>
            <a:ext cx="5761098" cy="361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2543325" y="251683"/>
            <a:ext cx="4054435" cy="70621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Economica"/>
              </a:rPr>
              <a:t>UI Flow Diagram</a:t>
            </a:r>
          </a:p>
        </p:txBody>
      </p:sp>
      <p:sp>
        <p:nvSpPr>
          <p:cNvPr id="98" name="Google Shape;98;p18"/>
          <p:cNvSpPr/>
          <p:nvPr/>
        </p:nvSpPr>
        <p:spPr>
          <a:xfrm>
            <a:off x="564500" y="957900"/>
            <a:ext cx="8012100" cy="4101600"/>
          </a:xfrm>
          <a:prstGeom prst="snip2SameRect">
            <a:avLst>
              <a:gd fmla="val 9421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4">
            <a:alphaModFix/>
          </a:blip>
          <a:srcRect b="53726" l="17095" r="47838" t="12042"/>
          <a:stretch/>
        </p:blipFill>
        <p:spPr>
          <a:xfrm>
            <a:off x="1846088" y="1121525"/>
            <a:ext cx="5451850" cy="36926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/>
          <p:nvPr/>
        </p:nvSpPr>
        <p:spPr>
          <a:xfrm>
            <a:off x="2543325" y="187158"/>
            <a:ext cx="4054435" cy="70621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Economica"/>
              </a:rPr>
              <a:t>UI Flow Diagram</a:t>
            </a:r>
          </a:p>
        </p:txBody>
      </p:sp>
      <p:sp>
        <p:nvSpPr>
          <p:cNvPr id="105" name="Google Shape;105;p19"/>
          <p:cNvSpPr/>
          <p:nvPr/>
        </p:nvSpPr>
        <p:spPr>
          <a:xfrm>
            <a:off x="564500" y="957900"/>
            <a:ext cx="8012100" cy="4101600"/>
          </a:xfrm>
          <a:prstGeom prst="snip2SameRect">
            <a:avLst>
              <a:gd fmla="val 9421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4">
            <a:alphaModFix/>
          </a:blip>
          <a:srcRect b="31392" l="28154" r="47448" t="46274"/>
          <a:stretch/>
        </p:blipFill>
        <p:spPr>
          <a:xfrm>
            <a:off x="1792538" y="1244350"/>
            <a:ext cx="5556000" cy="3528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2543325" y="187158"/>
            <a:ext cx="4054435" cy="70621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Economica"/>
              </a:rPr>
              <a:t>UI Flow Diagram</a:t>
            </a:r>
          </a:p>
        </p:txBody>
      </p:sp>
      <p:sp>
        <p:nvSpPr>
          <p:cNvPr id="112" name="Google Shape;112;p20"/>
          <p:cNvSpPr/>
          <p:nvPr/>
        </p:nvSpPr>
        <p:spPr>
          <a:xfrm>
            <a:off x="564500" y="957900"/>
            <a:ext cx="8012100" cy="4101600"/>
          </a:xfrm>
          <a:prstGeom prst="snip2SameRect">
            <a:avLst>
              <a:gd fmla="val 9421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4">
            <a:alphaModFix/>
          </a:blip>
          <a:srcRect b="3228" l="26851" r="34529" t="69317"/>
          <a:stretch/>
        </p:blipFill>
        <p:spPr>
          <a:xfrm>
            <a:off x="1273775" y="1381863"/>
            <a:ext cx="6596450" cy="32536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/>
          <p:nvPr/>
        </p:nvSpPr>
        <p:spPr>
          <a:xfrm>
            <a:off x="2543325" y="187158"/>
            <a:ext cx="4054435" cy="70621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Economica"/>
              </a:rPr>
              <a:t>UI Flow Diagram</a:t>
            </a:r>
          </a:p>
        </p:txBody>
      </p:sp>
      <p:sp>
        <p:nvSpPr>
          <p:cNvPr id="119" name="Google Shape;119;p21"/>
          <p:cNvSpPr/>
          <p:nvPr/>
        </p:nvSpPr>
        <p:spPr>
          <a:xfrm>
            <a:off x="564500" y="957900"/>
            <a:ext cx="8012100" cy="4101600"/>
          </a:xfrm>
          <a:prstGeom prst="snip2SameRect">
            <a:avLst>
              <a:gd fmla="val 9421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4">
            <a:alphaModFix/>
          </a:blip>
          <a:srcRect b="3779" l="17095" r="18756" t="12038"/>
          <a:stretch/>
        </p:blipFill>
        <p:spPr>
          <a:xfrm>
            <a:off x="2422038" y="1052400"/>
            <a:ext cx="4297025" cy="39126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