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0FA8-9799-4343-8A67-481F1268A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C451F-D970-4441-8EBB-A893DBA2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29DDD-0BE0-49CB-9610-C95B8CC9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CD8E8-02C0-4EB9-8DC8-BEFC70A3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C20D4-3C74-4D97-B725-860D3B8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1958-6B02-489D-85EF-80F4ABA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7E4DE-DD72-4E19-858B-C814A86C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E2086-3DE3-4E40-9CE4-DBA7D9B3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EE6C7-B367-42C7-9928-BD78BB0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11F03-B877-49E1-86A4-6B24CFC7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06CB7-F918-411F-9EB1-444C5840D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BC8BD-CEE9-4B80-B6FD-3B917542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5D9EA-5BA0-4B11-93C8-7DEF98D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1FC3B-D0C8-4B3F-8772-B0440B2D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F43DE-EB0A-4D11-9453-8578675A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C5E9-F76E-4B09-88FB-C9F0A75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781A1-D2D2-4BCC-9052-89624B4B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EB076-21CC-434B-8165-41932148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08742-04BF-4219-9985-2EDFF329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CCF14-BAC2-41CA-BF43-5C2A86D3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0858-2D10-4D32-8D6F-24E3D018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E7F65-6CCB-4D65-BAC5-9CE6DC58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1CCBB-C802-4F15-A08A-20C067F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7D4BA-7F46-4158-8CB2-3C73824E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8E0D-C40A-4D34-8CCB-97F8A33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A36D-1601-4745-9396-B9E0E93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1696A-7751-420C-B3EC-DD94F06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1A32A-EEFB-42DE-9C2E-41B37468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AEBA6-5CA8-48F3-90BE-9B786DCD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724D4-9346-4642-A27A-9413AC16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55DA7-8E27-478B-8BB3-A7FD173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CB96C-ABDC-467A-A2C9-208CF713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61BBD-6255-4162-B877-776E9733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A9BEA-C5C2-4040-AFF7-A47A21FE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FB9A4-3F10-40A0-9B7D-D32398A7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05BD8-3FB1-4D3F-8724-ED960677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1E1E-2CAE-446A-98EB-4EAFA91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4B0BF9-3F95-4EE5-856B-1A621AE9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CF4BA-AEA7-4229-AE94-DCB7A3BA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8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012AE-B896-4DC5-937D-80815E2B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D71921-9CC5-450E-A58B-9F662F51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8716A-5807-4E06-A1F9-F7BEB7FB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35CFC-82DE-4359-AAAC-8161645A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F7CE94-EC6D-449F-851E-ED4E297C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B5E347-214E-4F02-A61F-0B1B8515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25F75-9570-43C8-9AC2-3B343EE7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6BEC-3DC6-4EBB-AE27-25024B3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B846-22A3-4BCA-BB89-4FEC37D5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A31EA-BE96-462F-AE2C-702056C6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DA60A-2DF6-4E8B-BF4F-AFBFBDB4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B5343-16F6-477D-B3CA-E36DE97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A3286-253E-4AA8-B6FE-18810862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A780-225F-4EC5-A71D-983DBC5D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827C7B-C9C4-47F8-8B96-6F47AF94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7570B-3B0A-4BFD-8B0F-48C9429E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92308-7BE6-4906-90A0-596A084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36F65-DF10-4EFC-86A5-9FDFAB3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D39BC-C259-4943-9763-632675CF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4A678-112D-4524-8F93-E60F99C0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1AED8-64F8-4CF4-B2B7-7B834F31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43A30-24D5-4B80-83D2-DDFFA1FC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AB4D-9E07-48CA-B0CA-284679C967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A0DA8-FB4B-4AFC-91E3-6FF54F99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D15DC-B6FE-4113-8CFC-4808F57E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2DE-D04E-45B7-A221-99CE9CEFD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3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02276C8-1E5A-4ED4-8563-9EBB50B6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유효한 기종 필터링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FEB795-8C3D-4815-BF55-E83EEA5A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194"/>
            <a:ext cx="4799362" cy="46777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5CCC99-AF21-4BD8-8E34-CB05C5AB66D0}"/>
              </a:ext>
            </a:extLst>
          </p:cNvPr>
          <p:cNvSpPr/>
          <p:nvPr/>
        </p:nvSpPr>
        <p:spPr>
          <a:xfrm>
            <a:off x="6253055" y="3702456"/>
            <a:ext cx="1048624" cy="614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7C8EB2-F580-470C-9FC6-D0AAACF7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72" y="1576388"/>
            <a:ext cx="3057525" cy="46005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571B3-5360-43BF-95BD-FC43C288102D}"/>
              </a:ext>
            </a:extLst>
          </p:cNvPr>
          <p:cNvSpPr/>
          <p:nvPr/>
        </p:nvSpPr>
        <p:spPr>
          <a:xfrm>
            <a:off x="7917172" y="4508975"/>
            <a:ext cx="3057524" cy="364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여개 추가</a:t>
            </a:r>
          </a:p>
        </p:txBody>
      </p:sp>
    </p:spTree>
    <p:extLst>
      <p:ext uri="{BB962C8B-B14F-4D97-AF65-F5344CB8AC3E}">
        <p14:creationId xmlns:p14="http://schemas.microsoft.com/office/powerpoint/2010/main" val="103346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ACE4-ACC6-49B3-A3CE-9E1F10EE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스펙 </a:t>
            </a:r>
            <a:r>
              <a:rPr lang="ko-KR" altLang="en-US" dirty="0" err="1">
                <a:highlight>
                  <a:srgbClr val="FFFF00"/>
                </a:highlight>
              </a:rPr>
              <a:t>크롤링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AE0C5-2CD3-458B-8956-0546B86155B3}"/>
              </a:ext>
            </a:extLst>
          </p:cNvPr>
          <p:cNvSpPr txBox="1"/>
          <p:nvPr/>
        </p:nvSpPr>
        <p:spPr>
          <a:xfrm>
            <a:off x="7783732" y="1093665"/>
            <a:ext cx="3564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방송통신위원회</a:t>
            </a:r>
            <a:r>
              <a:rPr lang="en-US" altLang="ko-KR" dirty="0"/>
              <a:t>/</a:t>
            </a:r>
            <a:r>
              <a:rPr lang="ko-KR" altLang="en-US" dirty="0" err="1"/>
              <a:t>세티즌가격표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크롤링후</a:t>
            </a:r>
            <a:r>
              <a:rPr lang="ko-KR" altLang="en-US" dirty="0"/>
              <a:t> </a:t>
            </a:r>
            <a:r>
              <a:rPr lang="ko-KR" altLang="en-US" dirty="0" err="1"/>
              <a:t>수기매칭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sz="1400" dirty="0"/>
              <a:t>가격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4A127-B692-4C24-89F5-E5A1F67B5062}"/>
              </a:ext>
            </a:extLst>
          </p:cNvPr>
          <p:cNvSpPr txBox="1"/>
          <p:nvPr/>
        </p:nvSpPr>
        <p:spPr>
          <a:xfrm>
            <a:off x="95834" y="1171506"/>
            <a:ext cx="42795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세티즌</a:t>
            </a:r>
            <a:r>
              <a:rPr lang="en-US" altLang="ko-KR" dirty="0"/>
              <a:t>(</a:t>
            </a:r>
            <a:r>
              <a:rPr lang="ko-KR" altLang="en-US" dirty="0" err="1"/>
              <a:t>크롤링후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파일로 변환</a:t>
            </a:r>
            <a:r>
              <a:rPr lang="en-US" altLang="ko-KR" dirty="0"/>
              <a:t>)</a:t>
            </a:r>
          </a:p>
          <a:p>
            <a:r>
              <a:rPr lang="ko-KR" altLang="en-US" sz="1400" dirty="0" err="1"/>
              <a:t>모델한국명</a:t>
            </a:r>
            <a:r>
              <a:rPr lang="en-US" altLang="ko-KR" sz="1400" dirty="0"/>
              <a:t>,</a:t>
            </a:r>
            <a:r>
              <a:rPr lang="ko-KR" altLang="en-US" sz="1400" dirty="0"/>
              <a:t>영문명</a:t>
            </a:r>
            <a:r>
              <a:rPr lang="en-US" altLang="ko-KR" sz="1400" dirty="0"/>
              <a:t>,</a:t>
            </a:r>
            <a:r>
              <a:rPr lang="ko-KR" altLang="en-US" sz="1400" dirty="0"/>
              <a:t>사이즈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화면인치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화면센치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무게</a:t>
            </a:r>
            <a:r>
              <a:rPr lang="en-US" altLang="ko-KR" sz="1400" dirty="0"/>
              <a:t>, </a:t>
            </a:r>
            <a:r>
              <a:rPr lang="ko-KR" altLang="en-US" sz="1400" dirty="0"/>
              <a:t>배터리용량</a:t>
            </a:r>
            <a:r>
              <a:rPr lang="en-US" altLang="ko-KR" sz="1400" dirty="0"/>
              <a:t>, </a:t>
            </a:r>
            <a:r>
              <a:rPr lang="ko-KR" altLang="en-US" sz="1400" dirty="0"/>
              <a:t>전</a:t>
            </a:r>
            <a:r>
              <a:rPr lang="en-US" altLang="ko-KR" sz="1400" dirty="0"/>
              <a:t>/</a:t>
            </a:r>
            <a:r>
              <a:rPr lang="ko-KR" altLang="en-US" sz="1400" dirty="0"/>
              <a:t>후면 카메라해상도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F2C3E-E555-4FFE-B0CB-33CA8047A3F7}"/>
              </a:ext>
            </a:extLst>
          </p:cNvPr>
          <p:cNvSpPr txBox="1"/>
          <p:nvPr/>
        </p:nvSpPr>
        <p:spPr>
          <a:xfrm>
            <a:off x="4246549" y="1322654"/>
            <a:ext cx="340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나무위키</a:t>
            </a:r>
            <a:r>
              <a:rPr lang="en-US" altLang="ko-KR" dirty="0"/>
              <a:t>(csv</a:t>
            </a:r>
            <a:r>
              <a:rPr lang="ko-KR" altLang="en-US" dirty="0"/>
              <a:t> 파일에 직접입력</a:t>
            </a:r>
            <a:endParaRPr lang="en-US" altLang="ko-KR" dirty="0"/>
          </a:p>
          <a:p>
            <a:r>
              <a:rPr lang="ko-KR" altLang="en-US" sz="1400" dirty="0"/>
              <a:t>색상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A112B0-5ADB-41EC-A123-6EC62C1A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2" y="1955439"/>
            <a:ext cx="4003412" cy="435133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016596-7E4C-4DB9-B7EB-BE1FB730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76" y="2058577"/>
            <a:ext cx="2858558" cy="4013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33E4FE-7946-4A9E-A3B7-8F49C599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05" y="2058577"/>
            <a:ext cx="3263398" cy="20555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504561-D90F-46B2-9620-0EE6CE51E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211" y="4302382"/>
            <a:ext cx="2392033" cy="239203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16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317260-EA3F-4963-825D-92CCEB0C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030"/>
            <a:ext cx="12192000" cy="5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02276C8-1E5A-4ED4-8563-9EBB50B6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3. </a:t>
            </a:r>
            <a:r>
              <a:rPr lang="ko-KR" altLang="en-US" dirty="0">
                <a:highlight>
                  <a:srgbClr val="FFFF00"/>
                </a:highlight>
              </a:rPr>
              <a:t>리뷰 </a:t>
            </a:r>
            <a:r>
              <a:rPr lang="ko-KR" altLang="en-US" dirty="0" err="1">
                <a:highlight>
                  <a:srgbClr val="FFFF00"/>
                </a:highlight>
              </a:rPr>
              <a:t>크롤링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92B6C-490D-47DC-98EF-3456F815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4" y="1690688"/>
            <a:ext cx="4758826" cy="46222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754EBB-4122-48A4-B675-BEF3E2AE258C}"/>
              </a:ext>
            </a:extLst>
          </p:cNvPr>
          <p:cNvSpPr/>
          <p:nvPr/>
        </p:nvSpPr>
        <p:spPr>
          <a:xfrm>
            <a:off x="5855515" y="3980575"/>
            <a:ext cx="796955" cy="4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6F1A9D-D438-42A7-8517-E18695F8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34" y="1820971"/>
            <a:ext cx="5158735" cy="44919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05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FA632-C259-4368-B1F6-732F288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4.</a:t>
            </a:r>
            <a:r>
              <a:rPr lang="ko-KR" altLang="en-US" dirty="0">
                <a:highlight>
                  <a:srgbClr val="FFFF00"/>
                </a:highlight>
              </a:rPr>
              <a:t>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9E52F-0831-4BA2-8851-36C44DD7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250</a:t>
            </a:r>
            <a:r>
              <a:rPr lang="ko-KR" altLang="en-US" dirty="0"/>
              <a:t>개 항목에 대해서 각각 </a:t>
            </a:r>
            <a:r>
              <a:rPr lang="en-US" altLang="ko-KR" dirty="0"/>
              <a:t>URL</a:t>
            </a:r>
            <a:r>
              <a:rPr lang="ko-KR" altLang="en-US" dirty="0"/>
              <a:t>을 수기로 확보하는 </a:t>
            </a:r>
            <a:r>
              <a:rPr lang="ko-KR" altLang="en-US" dirty="0" err="1"/>
              <a:t>방법외</a:t>
            </a:r>
            <a:r>
              <a:rPr lang="ko-KR" altLang="en-US" dirty="0"/>
              <a:t> 에 대안이 존재하는지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리뷰데이터를 보관하는 방식</a:t>
            </a:r>
            <a:r>
              <a:rPr lang="en-US" altLang="ko-KR" dirty="0"/>
              <a:t>, 1</a:t>
            </a:r>
            <a:r>
              <a:rPr lang="ko-KR" altLang="en-US" dirty="0"/>
              <a:t>개를 </a:t>
            </a:r>
            <a:r>
              <a:rPr lang="ko-KR" altLang="en-US" dirty="0" err="1"/>
              <a:t>선정하는방식에</a:t>
            </a:r>
            <a:r>
              <a:rPr lang="ko-KR" altLang="en-US" dirty="0"/>
              <a:t> 대한 </a:t>
            </a:r>
            <a:r>
              <a:rPr lang="ko-KR" altLang="en-US" dirty="0" err="1"/>
              <a:t>구체한</a:t>
            </a:r>
            <a:r>
              <a:rPr lang="ko-KR" altLang="en-US" dirty="0"/>
              <a:t> 방법이</a:t>
            </a:r>
            <a:r>
              <a:rPr lang="en-US" altLang="ko-KR" dirty="0"/>
              <a:t>? (</a:t>
            </a:r>
            <a:r>
              <a:rPr lang="ko-KR" altLang="en-US" dirty="0"/>
              <a:t>일단 충분히 많이 모으고나서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 err="1"/>
              <a:t>다나와에는</a:t>
            </a:r>
            <a:r>
              <a:rPr lang="ko-KR" altLang="en-US" dirty="0"/>
              <a:t> 있는 리뷰가 실제 </a:t>
            </a:r>
            <a:r>
              <a:rPr lang="en-US" altLang="ko-KR" dirty="0"/>
              <a:t>11</a:t>
            </a:r>
            <a:r>
              <a:rPr lang="ko-KR" altLang="en-US" dirty="0"/>
              <a:t>번가</a:t>
            </a:r>
            <a:r>
              <a:rPr lang="en-US" altLang="ko-KR" dirty="0"/>
              <a:t>, g</a:t>
            </a:r>
            <a:r>
              <a:rPr lang="ko-KR" altLang="en-US" dirty="0"/>
              <a:t>마켓에서는 찾아지지 않는데 혹시 찾는 방법에 대한 조언</a:t>
            </a:r>
            <a:r>
              <a:rPr lang="en-US" altLang="ko-KR" dirty="0"/>
              <a:t>? (</a:t>
            </a:r>
            <a:r>
              <a:rPr lang="ko-KR" altLang="en-US" dirty="0"/>
              <a:t>카테고리확정</a:t>
            </a:r>
            <a:r>
              <a:rPr lang="en-US" altLang="ko-KR" dirty="0"/>
              <a:t>, </a:t>
            </a:r>
            <a:r>
              <a:rPr lang="ko-KR" altLang="en-US" dirty="0" err="1"/>
              <a:t>정렬필터링옵션조정</a:t>
            </a:r>
            <a:r>
              <a:rPr lang="ko-KR" altLang="en-US" dirty="0"/>
              <a:t> 등은 </a:t>
            </a:r>
            <a:r>
              <a:rPr lang="ko-KR" altLang="en-US" dirty="0" err="1"/>
              <a:t>시도해봄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8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F48FE2-7CA0-4C74-A016-E392FE31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" y="188752"/>
            <a:ext cx="6440783" cy="41525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FE2CF-EBC4-460F-BDA5-E91C3A8C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49" y="2038524"/>
            <a:ext cx="6985852" cy="4330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707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119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유효한 기종 필터링</vt:lpstr>
      <vt:lpstr>2. 스펙 크롤링 </vt:lpstr>
      <vt:lpstr>PowerPoint 프레젠테이션</vt:lpstr>
      <vt:lpstr>3. 리뷰 크롤링</vt:lpstr>
      <vt:lpstr>4. 질문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유효한 기종 필터링</dc:title>
  <dc:creator>안창희</dc:creator>
  <cp:lastModifiedBy>안창희</cp:lastModifiedBy>
  <cp:revision>9</cp:revision>
  <dcterms:created xsi:type="dcterms:W3CDTF">2021-03-15T07:52:09Z</dcterms:created>
  <dcterms:modified xsi:type="dcterms:W3CDTF">2021-03-15T08:53:34Z</dcterms:modified>
</cp:coreProperties>
</file>