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681" r:id="rId7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9" r:id="rId21"/>
    <p:sldId id="270" r:id="rId22"/>
    <p:sldId id="293" r:id="rId23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 userDrawn="0">
          <p15:clr>
            <a:srgbClr val="A4A3A4"/>
          </p15:clr>
        </p15:guide>
        <p15:guide id="2" pos="2157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74" d="100"/>
          <a:sy n="74" d="100"/>
        </p:scale>
        <p:origin x="534" y="72"/>
      </p:cViewPr>
      <p:guideLst>
        <p:guide orient="horz" pos="2877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slide" Target="slides/slide1.xml"></Relationship><Relationship Id="rId10" Type="http://schemas.openxmlformats.org/officeDocument/2006/relationships/slide" Target="slides/slide2.xml"></Relationship><Relationship Id="rId11" Type="http://schemas.openxmlformats.org/officeDocument/2006/relationships/slide" Target="slides/slide3.xml"></Relationship><Relationship Id="rId12" Type="http://schemas.openxmlformats.org/officeDocument/2006/relationships/slide" Target="slides/slide4.xml"></Relationship><Relationship Id="rId13" Type="http://schemas.openxmlformats.org/officeDocument/2006/relationships/slide" Target="slides/slide5.xml"></Relationship><Relationship Id="rId14" Type="http://schemas.openxmlformats.org/officeDocument/2006/relationships/slide" Target="slides/slide6.xml"></Relationship><Relationship Id="rId15" Type="http://schemas.openxmlformats.org/officeDocument/2006/relationships/slide" Target="slides/slide7.xml"></Relationship><Relationship Id="rId16" Type="http://schemas.openxmlformats.org/officeDocument/2006/relationships/slide" Target="slides/slide8.xml"></Relationship><Relationship Id="rId17" Type="http://schemas.openxmlformats.org/officeDocument/2006/relationships/slide" Target="slides/slide9.xml"></Relationship><Relationship Id="rId18" Type="http://schemas.openxmlformats.org/officeDocument/2006/relationships/slide" Target="slides/slide10.xml"></Relationship><Relationship Id="rId19" Type="http://schemas.openxmlformats.org/officeDocument/2006/relationships/slide" Target="slides/slide11.xml"></Relationship><Relationship Id="rId20" Type="http://schemas.openxmlformats.org/officeDocument/2006/relationships/slide" Target="slides/slide12.xml"></Relationship><Relationship Id="rId21" Type="http://schemas.openxmlformats.org/officeDocument/2006/relationships/slide" Target="slides/slide13.xml"></Relationship><Relationship Id="rId22" Type="http://schemas.openxmlformats.org/officeDocument/2006/relationships/slide" Target="slides/slide14.xml"></Relationship><Relationship Id="rId23" Type="http://schemas.openxmlformats.org/officeDocument/2006/relationships/slide" Target="slides/slide15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14814" y="0"/>
            <a:ext cx="4573270" cy="8506460"/>
          </a:xfrm>
          <a:custGeom>
            <a:avLst/>
            <a:gdLst/>
            <a:ahLst/>
            <a:cxnLst/>
            <a:rect l="l" t="t" r="r" b="b"/>
            <a:pathLst>
              <a:path w="4573269" h="8506460">
                <a:moveTo>
                  <a:pt x="0" y="0"/>
                </a:moveTo>
                <a:lnTo>
                  <a:pt x="4573186" y="0"/>
                </a:lnTo>
                <a:lnTo>
                  <a:pt x="4573186" y="8506268"/>
                </a:lnTo>
                <a:lnTo>
                  <a:pt x="0" y="8506268"/>
                </a:lnTo>
                <a:lnTo>
                  <a:pt x="0" y="0"/>
                </a:lnTo>
                <a:close/>
              </a:path>
            </a:pathLst>
          </a:custGeom>
          <a:solidFill>
            <a:srgbClr val="1A56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6134" y="1900478"/>
            <a:ext cx="5753099" cy="7677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2749872"/>
            <a:ext cx="16256000" cy="365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rgbClr val="1A5673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rgbClr val="1A5673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rgbClr val="1A5673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14814" y="3"/>
            <a:ext cx="4573270" cy="8506460"/>
          </a:xfrm>
          <a:custGeom>
            <a:avLst/>
            <a:gdLst/>
            <a:ahLst/>
            <a:cxnLst/>
            <a:rect l="l" t="t" r="r" b="b"/>
            <a:pathLst>
              <a:path w="4573269" h="8506460">
                <a:moveTo>
                  <a:pt x="0" y="0"/>
                </a:moveTo>
                <a:lnTo>
                  <a:pt x="4573186" y="0"/>
                </a:lnTo>
                <a:lnTo>
                  <a:pt x="4573186" y="8506264"/>
                </a:lnTo>
                <a:lnTo>
                  <a:pt x="0" y="8506264"/>
                </a:lnTo>
                <a:lnTo>
                  <a:pt x="0" y="0"/>
                </a:lnTo>
                <a:close/>
              </a:path>
            </a:pathLst>
          </a:custGeom>
          <a:solidFill>
            <a:srgbClr val="1A56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3704" y="4794446"/>
            <a:ext cx="15020590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rgbClr val="1A5673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356773126334.png"></Relationship><Relationship Id="rId2" Type="http://schemas.openxmlformats.org/officeDocument/2006/relationships/slideLayout" Target="../slideLayouts/slideLayout4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47273066500.png"></Relationship><Relationship Id="rId4" Type="http://schemas.openxmlformats.org/officeDocument/2006/relationships/image" Target="../media/fImage94223079169.png"></Relationship><Relationship Id="rId5" Type="http://schemas.openxmlformats.org/officeDocument/2006/relationships/slideLayout" Target="../slideLayouts/slideLayout4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80513145724.png"></Relationship><Relationship Id="rId4" Type="http://schemas.openxmlformats.org/officeDocument/2006/relationships/image" Target="../media/fImage136613161478.png"></Relationship><Relationship Id="rId5" Type="http://schemas.openxmlformats.org/officeDocument/2006/relationships/image" Target="../media/fImage120333179358.png"></Relationship><Relationship Id="rId6" Type="http://schemas.openxmlformats.org/officeDocument/2006/relationships/slideLayout" Target="../slideLayouts/slideLayout4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4.xml"></Relationship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jp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hyperlink" Target="mailto:06bean@gmail.com" TargetMode="External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4.jp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5.jpg"></Relationship><Relationship Id="rId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2747730541.png"></Relationship><Relationship Id="rId5" Type="http://schemas.openxmlformats.org/officeDocument/2006/relationships/slideLayout" Target="../slideLayouts/slideLayout4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367163048467.png"></Relationship><Relationship Id="rId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750185"/>
            <a:ext cx="7254240" cy="365442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>
              <a:lnSpc>
                <a:spcPts val="13730"/>
              </a:lnSpc>
              <a:spcBef>
                <a:spcPts val="1315"/>
              </a:spcBef>
            </a:pPr>
            <a:r>
              <a:rPr sz="12350" b="1" spc="-969" dirty="0">
                <a:solidFill>
                  <a:srgbClr val="1A5673"/>
                </a:solidFill>
                <a:latin typeface="맑은 고딕"/>
                <a:cs typeface="맑은 고딕"/>
              </a:rPr>
              <a:t>개발자 </a:t>
            </a:r>
            <a:r>
              <a:rPr sz="12350" b="1" spc="-965" dirty="0">
                <a:solidFill>
                  <a:srgbClr val="1A5673"/>
                </a:solidFill>
                <a:latin typeface="맑은 고딕"/>
                <a:cs typeface="맑은 고딕"/>
              </a:rPr>
              <a:t> </a:t>
            </a:r>
            <a:r>
              <a:rPr sz="12350" b="1" spc="-975" dirty="0">
                <a:solidFill>
                  <a:srgbClr val="1A5673"/>
                </a:solidFill>
                <a:latin typeface="맑은 고딕"/>
                <a:cs typeface="맑은 고딕"/>
              </a:rPr>
              <a:t>포트폴리</a:t>
            </a:r>
            <a:r>
              <a:rPr sz="12350" b="1" spc="-969" dirty="0">
                <a:solidFill>
                  <a:srgbClr val="1A5673"/>
                </a:solidFill>
                <a:latin typeface="맑은 고딕"/>
                <a:cs typeface="맑은 고딕"/>
              </a:rPr>
              <a:t>오</a:t>
            </a:r>
            <a:endParaRPr sz="1235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/>
          </p:cNvSpPr>
          <p:nvPr/>
        </p:nvSpPr>
        <p:spPr>
          <a:xfrm rot="0">
            <a:off x="1016000" y="8700770"/>
            <a:ext cx="1762125" cy="567055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배경</a:t>
            </a:r>
            <a:r>
              <a:rPr lang="ko-KR"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태</a:t>
            </a:r>
            <a:endParaRPr lang="ko-KR" altLang="en-US" sz="36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/>
          </p:cNvSpPr>
          <p:nvPr/>
        </p:nvSpPr>
        <p:spPr>
          <a:xfrm rot="0">
            <a:off x="828040" y="2477135"/>
            <a:ext cx="5245100" cy="388620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marR="80645" indent="0" algn="just" latinLnBrk="0">
              <a:lnSpc>
                <a:spcPct val="116100"/>
              </a:lnSpc>
              <a:spcBef>
                <a:spcPts val="100"/>
              </a:spcBef>
              <a:buFontTx/>
              <a:buNone/>
            </a:pPr>
            <a:endParaRPr lang="ko-KR" altLang="en-US" sz="2100">
              <a:latin typeface="Noto Sans CJK KR Regular" charset="0"/>
              <a:cs typeface="Noto Sans CJK KR Regular" charset="0"/>
            </a:endParaRPr>
          </a:p>
        </p:txBody>
      </p:sp>
      <p:sp>
        <p:nvSpPr>
          <p:cNvPr id="5" name="object 5"/>
          <p:cNvSpPr>
            <a:spLocks/>
          </p:cNvSpPr>
          <p:nvPr/>
        </p:nvSpPr>
        <p:spPr>
          <a:xfrm rot="0">
            <a:off x="820420" y="3015615"/>
            <a:ext cx="5258435" cy="24130"/>
          </a:xfrm>
          <a:custGeom>
            <a:gdLst>
              <a:gd fmla="*/ 0 w 5257801" name="TX0"/>
              <a:gd fmla="*/ 23046 h 23496" name="TY0"/>
              <a:gd fmla="*/ 5257793 w 5257801" name="TX1"/>
              <a:gd fmla="*/ 0 h 23496" name="TY1"/>
            </a:gdLst>
            <a:cxnLst>
              <a:cxn ang="0">
                <a:pos x="TX0" y="TY0"/>
              </a:cxn>
              <a:cxn ang="0">
                <a:pos x="TX1" y="TY1"/>
              </a:cxn>
            </a:cxnLst>
            <a:rect l="l" t="t" r="r" b="b"/>
            <a:pathLst>
              <a:path w="5257801" h="23496">
                <a:moveTo>
                  <a:pt x="0" y="23046"/>
                </a:moveTo>
                <a:lnTo>
                  <a:pt x="5257793" y="0"/>
                </a:lnTo>
              </a:path>
            </a:pathLst>
          </a:custGeom>
          <a:ln w="28575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 rot="0">
            <a:off x="655955" y="544195"/>
            <a:ext cx="8053070" cy="981075"/>
          </a:xfrm>
          <a:prstGeom prst="rect"/>
        </p:spPr>
        <p:txBody>
          <a:bodyPr wrap="square" lIns="0" tIns="128905" rIns="0" bIns="0" numCol="1" vert="horz" anchor="t">
            <a:spAutoFit/>
          </a:bodyPr>
          <a:lstStyle/>
          <a:p>
            <a:pPr marL="12700" marR="5080" indent="0" latinLnBrk="0">
              <a:lnSpc>
                <a:spcPts val="6709"/>
              </a:lnSpc>
              <a:spcBef>
                <a:spcPts val="1015"/>
              </a:spcBef>
              <a:buFontTx/>
              <a:buNone/>
            </a:pPr>
            <a:r>
              <a:rPr sz="6250" spc="-460"/>
              <a:t>프로젝트</a:t>
            </a:r>
            <a:r>
              <a:rPr sz="6250" spc="-750"/>
              <a:t> </a:t>
            </a:r>
            <a:r>
              <a:rPr sz="6250" spc="-460"/>
              <a:t>동기</a:t>
            </a:r>
            <a:r>
              <a:rPr sz="6250" spc="-750"/>
              <a:t> </a:t>
            </a:r>
            <a:r>
              <a:rPr sz="6250" spc="-260"/>
              <a:t>및  </a:t>
            </a:r>
            <a:r>
              <a:rPr sz="6250" spc="-460"/>
              <a:t>목적</a:t>
            </a:r>
            <a:endParaRPr lang="ko-KR" altLang="en-US" sz="6250"/>
          </a:p>
        </p:txBody>
      </p:sp>
      <p:sp>
        <p:nvSpPr>
          <p:cNvPr id="8" name="object 8"/>
          <p:cNvSpPr txBox="1">
            <a:spLocks/>
          </p:cNvSpPr>
          <p:nvPr/>
        </p:nvSpPr>
        <p:spPr>
          <a:xfrm rot="0">
            <a:off x="828040" y="2348865"/>
            <a:ext cx="5652770" cy="655955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marR="5080" indent="0" latinLnBrk="0">
              <a:lnSpc>
                <a:spcPct val="116100"/>
              </a:lnSpc>
              <a:spcBef>
                <a:spcPts val="100"/>
              </a:spcBef>
              <a:buFontTx/>
              <a:buNone/>
            </a:pPr>
            <a:r>
              <a:rPr lang="ko-KR" sz="3600" spc="10" b="1">
                <a:latin typeface="Noto Sans CJK KR Regular" charset="0"/>
                <a:cs typeface="Noto Sans CJK KR Regular" charset="0"/>
              </a:rPr>
              <a:t>리액트 </a:t>
            </a:r>
            <a:r>
              <a:rPr lang="ko-KR" sz="3600" spc="10" b="1">
                <a:latin typeface="Noto Sans CJK KR Regular" charset="0"/>
                <a:cs typeface="Noto Sans CJK KR Regular" charset="0"/>
              </a:rPr>
              <a:t>+ </a:t>
            </a:r>
            <a:r>
              <a:rPr lang="ko-KR" sz="3600" spc="10" b="1">
                <a:latin typeface="Noto Sans CJK KR Regular" charset="0"/>
                <a:cs typeface="Noto Sans CJK KR Regular" charset="0"/>
              </a:rPr>
              <a:t>파이어베이스 </a:t>
            </a:r>
            <a:endParaRPr lang="ko-KR" altLang="en-US" sz="3600" b="1">
              <a:latin typeface="Noto Sans CJK KR Regular" charset="0"/>
              <a:cs typeface="Noto Sans CJK KR Regular" charset="0"/>
            </a:endParaRPr>
          </a:p>
        </p:txBody>
      </p:sp>
      <p:sp>
        <p:nvSpPr>
          <p:cNvPr id="9" name="텍스트 상자 15"/>
          <p:cNvSpPr txBox="1">
            <a:spLocks/>
          </p:cNvSpPr>
          <p:nvPr/>
        </p:nvSpPr>
        <p:spPr>
          <a:xfrm rot="0">
            <a:off x="835660" y="3383280"/>
            <a:ext cx="16707485" cy="440055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4000">
                <a:latin typeface="맑은 고딕" charset="0"/>
                <a:ea typeface="맑은 고딕" charset="0"/>
              </a:rPr>
              <a:t>r</a:t>
            </a:r>
            <a:r>
              <a:rPr sz="4000">
                <a:latin typeface="맑은 고딕" charset="0"/>
                <a:ea typeface="맑은 고딕" charset="0"/>
              </a:rPr>
              <a:t>eact</a:t>
            </a:r>
            <a:r>
              <a:rPr lang="ko-KR" sz="4000">
                <a:latin typeface="맑은 고딕" charset="0"/>
                <a:ea typeface="맑은 고딕" charset="0"/>
              </a:rPr>
              <a:t>와 </a:t>
            </a:r>
            <a:r>
              <a:rPr lang="ko-KR" sz="4000">
                <a:latin typeface="맑은 고딕" charset="0"/>
                <a:ea typeface="맑은 고딕" charset="0"/>
              </a:rPr>
              <a:t>firebase</a:t>
            </a:r>
            <a:r>
              <a:rPr lang="ko-KR" sz="4000">
                <a:latin typeface="맑은 고딕" charset="0"/>
                <a:ea typeface="맑은 고딕" charset="0"/>
              </a:rPr>
              <a:t>를 </a:t>
            </a:r>
            <a:r>
              <a:rPr lang="ko-KR" sz="4000">
                <a:latin typeface="맑은 고딕" charset="0"/>
                <a:ea typeface="맑은 고딕" charset="0"/>
              </a:rPr>
              <a:t>활용해</a:t>
            </a:r>
            <a:r>
              <a:rPr lang="ko-KR" sz="4000">
                <a:latin typeface="맑은 고딕" charset="0"/>
                <a:ea typeface="맑은 고딕" charset="0"/>
              </a:rPr>
              <a:t>서 </a:t>
            </a:r>
            <a:endParaRPr lang="ko-KR" altLang="en-US" sz="40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4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4000">
                <a:latin typeface="맑은 고딕" charset="0"/>
                <a:ea typeface="맑은 고딕" charset="0"/>
              </a:rPr>
              <a:t>1. 회</a:t>
            </a:r>
            <a:r>
              <a:rPr lang="ko-KR" sz="4000">
                <a:latin typeface="맑은 고딕" charset="0"/>
                <a:ea typeface="맑은 고딕" charset="0"/>
              </a:rPr>
              <a:t>원가입 및 </a:t>
            </a:r>
            <a:r>
              <a:rPr lang="ko-KR" sz="4000">
                <a:latin typeface="맑은 고딕" charset="0"/>
                <a:ea typeface="맑은 고딕" charset="0"/>
              </a:rPr>
              <a:t>로그</a:t>
            </a:r>
            <a:r>
              <a:rPr lang="ko-KR" sz="4000">
                <a:latin typeface="맑은 고딕" charset="0"/>
                <a:ea typeface="맑은 고딕" charset="0"/>
              </a:rPr>
              <a:t>인 </a:t>
            </a:r>
            <a:r>
              <a:rPr lang="ko-KR" sz="4000">
                <a:latin typeface="맑은 고딕" charset="0"/>
                <a:ea typeface="맑은 고딕" charset="0"/>
              </a:rPr>
              <a:t>구</a:t>
            </a:r>
            <a:r>
              <a:rPr lang="ko-KR" sz="4000">
                <a:latin typeface="맑은 고딕" charset="0"/>
                <a:ea typeface="맑은 고딕" charset="0"/>
              </a:rPr>
              <a:t>현</a:t>
            </a:r>
            <a:endParaRPr lang="ko-KR" altLang="en-US" sz="4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4000">
                <a:latin typeface="맑은 고딕" charset="0"/>
                <a:ea typeface="맑은 고딕" charset="0"/>
              </a:rPr>
              <a:t>2. 데이</a:t>
            </a:r>
            <a:r>
              <a:rPr lang="ko-KR" sz="4000">
                <a:latin typeface="맑은 고딕" charset="0"/>
                <a:ea typeface="맑은 고딕" charset="0"/>
              </a:rPr>
              <a:t>터 </a:t>
            </a:r>
            <a:r>
              <a:rPr lang="ko-KR" sz="4000">
                <a:latin typeface="맑은 고딕" charset="0"/>
                <a:ea typeface="맑은 고딕" charset="0"/>
              </a:rPr>
              <a:t>저</a:t>
            </a:r>
            <a:r>
              <a:rPr lang="ko-KR" sz="4000">
                <a:latin typeface="맑은 고딕" charset="0"/>
                <a:ea typeface="맑은 고딕" charset="0"/>
              </a:rPr>
              <a:t>장 및 </a:t>
            </a:r>
            <a:r>
              <a:rPr lang="ko-KR" sz="4000">
                <a:latin typeface="맑은 고딕" charset="0"/>
                <a:ea typeface="맑은 고딕" charset="0"/>
              </a:rPr>
              <a:t>삭</a:t>
            </a:r>
            <a:r>
              <a:rPr lang="ko-KR" sz="4000">
                <a:latin typeface="맑은 고딕" charset="0"/>
                <a:ea typeface="맑은 고딕" charset="0"/>
              </a:rPr>
              <a:t>제 </a:t>
            </a:r>
            <a:r>
              <a:rPr lang="ko-KR" sz="4000">
                <a:latin typeface="맑은 고딕" charset="0"/>
                <a:ea typeface="맑은 고딕" charset="0"/>
              </a:rPr>
              <a:t>또</a:t>
            </a:r>
            <a:r>
              <a:rPr lang="ko-KR" sz="4000">
                <a:latin typeface="맑은 고딕" charset="0"/>
                <a:ea typeface="맑은 고딕" charset="0"/>
              </a:rPr>
              <a:t>는 데이터 </a:t>
            </a:r>
            <a:r>
              <a:rPr lang="ko-KR" sz="4000">
                <a:latin typeface="맑은 고딕" charset="0"/>
                <a:ea typeface="맑은 고딕" charset="0"/>
              </a:rPr>
              <a:t>수</a:t>
            </a:r>
            <a:r>
              <a:rPr lang="ko-KR" sz="4000">
                <a:latin typeface="맑은 고딕" charset="0"/>
                <a:ea typeface="맑은 고딕" charset="0"/>
              </a:rPr>
              <a:t>정 </a:t>
            </a:r>
            <a:endParaRPr lang="ko-KR" altLang="en-US" sz="4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4000">
                <a:latin typeface="맑은 고딕" charset="0"/>
                <a:ea typeface="맑은 고딕" charset="0"/>
              </a:rPr>
              <a:t>3. </a:t>
            </a:r>
            <a:r>
              <a:rPr lang="ko-KR" sz="4000">
                <a:latin typeface="맑은 고딕" charset="0"/>
                <a:ea typeface="맑은 고딕" charset="0"/>
              </a:rPr>
              <a:t>새로운 </a:t>
            </a:r>
            <a:r>
              <a:rPr lang="ko-KR" sz="4000">
                <a:latin typeface="맑은 고딕" charset="0"/>
                <a:ea typeface="맑은 고딕" charset="0"/>
              </a:rPr>
              <a:t>페이</a:t>
            </a:r>
            <a:r>
              <a:rPr lang="ko-KR" sz="4000">
                <a:latin typeface="맑은 고딕" charset="0"/>
                <a:ea typeface="맑은 고딕" charset="0"/>
              </a:rPr>
              <a:t>지 </a:t>
            </a:r>
            <a:r>
              <a:rPr lang="ko-KR" sz="4000">
                <a:latin typeface="맑은 고딕" charset="0"/>
                <a:ea typeface="맑은 고딕" charset="0"/>
              </a:rPr>
              <a:t>링</a:t>
            </a:r>
            <a:r>
              <a:rPr lang="ko-KR" sz="4000">
                <a:latin typeface="맑은 고딕" charset="0"/>
                <a:ea typeface="맑은 고딕" charset="0"/>
              </a:rPr>
              <a:t>크 </a:t>
            </a:r>
            <a:r>
              <a:rPr lang="ko-KR" sz="4000">
                <a:latin typeface="맑은 고딕" charset="0"/>
                <a:ea typeface="맑은 고딕" charset="0"/>
              </a:rPr>
              <a:t>구</a:t>
            </a:r>
            <a:r>
              <a:rPr lang="ko-KR" sz="4000">
                <a:latin typeface="맑은 고딕" charset="0"/>
                <a:ea typeface="맑은 고딕" charset="0"/>
              </a:rPr>
              <a:t>현 </a:t>
            </a:r>
            <a:r>
              <a:rPr lang="ko-KR" sz="4000">
                <a:latin typeface="맑은 고딕" charset="0"/>
                <a:ea typeface="맑은 고딕" charset="0"/>
              </a:rPr>
              <a:t>(파이</a:t>
            </a:r>
            <a:r>
              <a:rPr lang="ko-KR" sz="4000">
                <a:latin typeface="맑은 고딕" charset="0"/>
                <a:ea typeface="맑은 고딕" charset="0"/>
              </a:rPr>
              <a:t>어 </a:t>
            </a:r>
            <a:r>
              <a:rPr lang="ko-KR" sz="4000">
                <a:latin typeface="맑은 고딕" charset="0"/>
                <a:ea typeface="맑은 고딕" charset="0"/>
              </a:rPr>
              <a:t>베이스</a:t>
            </a:r>
            <a:r>
              <a:rPr lang="ko-KR" sz="4000">
                <a:latin typeface="맑은 고딕" charset="0"/>
                <a:ea typeface="맑은 고딕" charset="0"/>
              </a:rPr>
              <a:t>에 </a:t>
            </a:r>
            <a:r>
              <a:rPr lang="ko-KR" sz="4000">
                <a:latin typeface="맑은 고딕" charset="0"/>
                <a:ea typeface="맑은 고딕" charset="0"/>
              </a:rPr>
              <a:t>추</a:t>
            </a:r>
            <a:r>
              <a:rPr lang="ko-KR" sz="4000">
                <a:latin typeface="맑은 고딕" charset="0"/>
                <a:ea typeface="맑은 고딕" charset="0"/>
              </a:rPr>
              <a:t>가 </a:t>
            </a:r>
            <a:r>
              <a:rPr lang="ko-KR" sz="4000">
                <a:latin typeface="맑은 고딕" charset="0"/>
                <a:ea typeface="맑은 고딕" charset="0"/>
              </a:rPr>
              <a:t>match</a:t>
            </a:r>
            <a:r>
              <a:rPr lang="ko-KR" sz="4000">
                <a:latin typeface="맑은 고딕" charset="0"/>
                <a:ea typeface="맑은 고딕" charset="0"/>
              </a:rPr>
              <a:t>)</a:t>
            </a:r>
            <a:endParaRPr lang="ko-KR" altLang="en-US" sz="40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4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4000">
                <a:latin typeface="맑은 고딕" charset="0"/>
                <a:ea typeface="맑은 고딕" charset="0"/>
              </a:rPr>
              <a:t>그리고 c</a:t>
            </a:r>
            <a:r>
              <a:rPr lang="ko-KR" sz="4000">
                <a:latin typeface="맑은 고딕" charset="0"/>
                <a:ea typeface="맑은 고딕" charset="0"/>
              </a:rPr>
              <a:t>ss</a:t>
            </a:r>
            <a:r>
              <a:rPr lang="ko-KR" sz="4000">
                <a:latin typeface="맑은 고딕" charset="0"/>
                <a:ea typeface="맑은 고딕" charset="0"/>
              </a:rPr>
              <a:t>등 </a:t>
            </a:r>
            <a:r>
              <a:rPr lang="ko-KR" sz="4000">
                <a:latin typeface="맑은 고딕" charset="0"/>
                <a:ea typeface="맑은 고딕" charset="0"/>
              </a:rPr>
              <a:t>새로</a:t>
            </a:r>
            <a:r>
              <a:rPr lang="ko-KR" sz="4000">
                <a:latin typeface="맑은 고딕" charset="0"/>
                <a:ea typeface="맑은 고딕" charset="0"/>
              </a:rPr>
              <a:t>운 기능 </a:t>
            </a:r>
            <a:r>
              <a:rPr lang="ko-KR" sz="4000">
                <a:latin typeface="맑은 고딕" charset="0"/>
                <a:ea typeface="맑은 고딕" charset="0"/>
              </a:rPr>
              <a:t>넣어보</a:t>
            </a:r>
            <a:r>
              <a:rPr lang="ko-KR" sz="4000">
                <a:latin typeface="맑은 고딕" charset="0"/>
                <a:ea typeface="맑은 고딕" charset="0"/>
              </a:rPr>
              <a:t>기  </a:t>
            </a:r>
            <a:endParaRPr lang="ko-KR" altLang="en-US" sz="4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5" y="544195"/>
            <a:ext cx="296354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470" dirty="0"/>
              <a:t>화면구성</a:t>
            </a:r>
            <a:endParaRPr sz="6250"/>
          </a:p>
        </p:txBody>
      </p:sp>
      <p:pic>
        <p:nvPicPr>
          <p:cNvPr id="4" name="그림 14" descr="C:/Users/it/AppData/Roaming/PolarisOffice/ETemp/10908_11516872/fImage35677312633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6895" y="623570"/>
            <a:ext cx="9554210" cy="9039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5" y="544195"/>
            <a:ext cx="296354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-470" dirty="0"/>
              <a:t>회원가입</a:t>
            </a:r>
            <a:endParaRPr sz="6250"/>
          </a:p>
        </p:txBody>
      </p:sp>
      <p:pic>
        <p:nvPicPr>
          <p:cNvPr id="4" name="그림 4" descr="C:/Users/it/AppData/Roaming/PolarisOffice/ETemp/10908_11516872/fImage4727306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8810" y="1998345"/>
            <a:ext cx="7486015" cy="3432175"/>
          </a:xfrm>
          <a:prstGeom prst="rect"/>
          <a:noFill/>
        </p:spPr>
      </p:pic>
      <p:pic>
        <p:nvPicPr>
          <p:cNvPr id="5" name="그림 5" descr="C:/Users/it/AppData/Roaming/PolarisOffice/ETemp/10908_11516872/fImage9422307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2780" y="5424805"/>
            <a:ext cx="7513320" cy="3326130"/>
          </a:xfrm>
          <a:prstGeom prst="rect"/>
          <a:noFill/>
        </p:spPr>
      </p:pic>
      <p:sp>
        <p:nvSpPr>
          <p:cNvPr id="6" name="텍스트 상자 8"/>
          <p:cNvSpPr txBox="1">
            <a:spLocks/>
          </p:cNvSpPr>
          <p:nvPr/>
        </p:nvSpPr>
        <p:spPr>
          <a:xfrm rot="0">
            <a:off x="8374380" y="3717290"/>
            <a:ext cx="5534660" cy="840740"/>
          </a:xfrm>
          <a:prstGeom prst="leftArrow">
            <a:avLst>
              <a:gd name="adj1" fmla="val 71352"/>
              <a:gd name="adj2" fmla="val 36882"/>
            </a:avLst>
          </a:prstGeom>
          <a:solidFill>
            <a:schemeClr val="accent1"/>
          </a:solidFill>
          <a:ln w="0" cap="flat" cmpd="sng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200">
                <a:latin typeface="맑은 고딕" charset="0"/>
                <a:ea typeface="맑은 고딕" charset="0"/>
              </a:rPr>
              <a:t>회원가입 </a:t>
            </a:r>
            <a:r>
              <a:rPr lang="ko-KR" sz="3200">
                <a:latin typeface="맑은 고딕" charset="0"/>
                <a:ea typeface="맑은 고딕" charset="0"/>
              </a:rPr>
              <a:t>- </a:t>
            </a:r>
            <a:r>
              <a:rPr lang="ko-KR" sz="3200">
                <a:latin typeface="맑은 고딕" charset="0"/>
                <a:ea typeface="맑은 고딕" charset="0"/>
              </a:rPr>
              <a:t>f</a:t>
            </a:r>
            <a:r>
              <a:rPr lang="ko-KR" sz="3200">
                <a:latin typeface="맑은 고딕" charset="0"/>
                <a:ea typeface="맑은 고딕" charset="0"/>
              </a:rPr>
              <a:t>irebase</a:t>
            </a:r>
            <a:r>
              <a:rPr lang="ko-KR" sz="3200">
                <a:latin typeface="맑은 고딕" charset="0"/>
                <a:ea typeface="맑은 고딕" charset="0"/>
              </a:rPr>
              <a:t>에 </a:t>
            </a:r>
            <a:r>
              <a:rPr lang="ko-KR" sz="3200">
                <a:latin typeface="맑은 고딕" charset="0"/>
                <a:ea typeface="맑은 고딕" charset="0"/>
              </a:rPr>
              <a:t>저</a:t>
            </a:r>
            <a:r>
              <a:rPr lang="ko-KR" sz="3200">
                <a:latin typeface="맑은 고딕" charset="0"/>
                <a:ea typeface="맑은 고딕" charset="0"/>
              </a:rPr>
              <a:t>장 </a:t>
            </a:r>
            <a:endParaRPr lang="ko-KR" altLang="en-US" sz="32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3"/>
          <p:cNvSpPr txBox="1">
            <a:spLocks/>
          </p:cNvSpPr>
          <p:nvPr/>
        </p:nvSpPr>
        <p:spPr>
          <a:xfrm rot="0">
            <a:off x="8383270" y="6858635"/>
            <a:ext cx="5534660" cy="1735455"/>
          </a:xfrm>
          <a:prstGeom prst="leftArrow">
            <a:avLst>
              <a:gd name="adj1" fmla="val 71352"/>
              <a:gd name="adj2" fmla="val 36882"/>
            </a:avLst>
          </a:prstGeom>
          <a:solidFill>
            <a:schemeClr val="accent1"/>
          </a:solidFill>
          <a:ln w="0" cap="flat" cmpd="sng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200">
                <a:latin typeface="맑은 고딕" charset="0"/>
                <a:ea typeface="맑은 고딕" charset="0"/>
              </a:rPr>
              <a:t>회원가입 </a:t>
            </a:r>
            <a:r>
              <a:rPr lang="ko-KR" sz="3200">
                <a:latin typeface="맑은 고딕" charset="0"/>
                <a:ea typeface="맑은 고딕" charset="0"/>
              </a:rPr>
              <a:t>-</a:t>
            </a:r>
            <a:r>
              <a:rPr lang="ko-KR" sz="3200">
                <a:latin typeface="맑은 고딕" charset="0"/>
                <a:ea typeface="맑은 고딕" charset="0"/>
              </a:rPr>
              <a:t> 중복</a:t>
            </a:r>
            <a:r>
              <a:rPr lang="ko-KR" sz="3200">
                <a:latin typeface="맑은 고딕" charset="0"/>
                <a:ea typeface="맑은 고딕" charset="0"/>
              </a:rPr>
              <a:t>된 </a:t>
            </a:r>
            <a:r>
              <a:rPr lang="ko-KR" sz="3200">
                <a:latin typeface="맑은 고딕" charset="0"/>
                <a:ea typeface="맑은 고딕" charset="0"/>
              </a:rPr>
              <a:t>아이디</a:t>
            </a:r>
            <a:r>
              <a:rPr lang="ko-KR" sz="3200">
                <a:latin typeface="맑은 고딕" charset="0"/>
                <a:ea typeface="맑은 고딕" charset="0"/>
              </a:rPr>
              <a:t>가 </a:t>
            </a:r>
            <a:r>
              <a:rPr lang="ko-KR" sz="3200">
                <a:latin typeface="맑은 고딕" charset="0"/>
                <a:ea typeface="맑은 고딕" charset="0"/>
              </a:rPr>
              <a:t>있</a:t>
            </a:r>
            <a:r>
              <a:rPr lang="ko-KR" sz="3200">
                <a:latin typeface="맑은 고딕" charset="0"/>
                <a:ea typeface="맑은 고딕" charset="0"/>
              </a:rPr>
              <a:t>을 시 </a:t>
            </a:r>
            <a:r>
              <a:rPr lang="ko-KR" sz="3200">
                <a:latin typeface="맑은 고딕" charset="0"/>
                <a:ea typeface="맑은 고딕" charset="0"/>
              </a:rPr>
              <a:t>error 표</a:t>
            </a:r>
            <a:r>
              <a:rPr lang="ko-KR" sz="3200">
                <a:latin typeface="맑은 고딕" charset="0"/>
                <a:ea typeface="맑은 고딕" charset="0"/>
              </a:rPr>
              <a:t>시 </a:t>
            </a:r>
            <a:endParaRPr lang="ko-KR" altLang="en-US" sz="3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5" y="544195"/>
            <a:ext cx="6116955" cy="979170"/>
          </a:xfrm>
          <a:prstGeom prst="rect">
            <a:avLst/>
          </a:prstGeom>
        </p:spPr>
        <p:txBody>
          <a:bodyPr wrap="square" lIns="0" tIns="17145" rIns="0" bIns="0" numCol="1" vert="horz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35"/>
              </a:spcBef>
              <a:buFontTx/>
              <a:buNone/>
            </a:pPr>
            <a:r>
              <a:rPr sz="6250" spc="-300"/>
              <a:t>비밀번</a:t>
            </a:r>
            <a:r>
              <a:rPr lang="ko-KR" sz="6250" spc="-300"/>
              <a:t>호 </a:t>
            </a:r>
            <a:r>
              <a:rPr lang="ko-KR" sz="6250" spc="-300"/>
              <a:t>변</a:t>
            </a:r>
            <a:r>
              <a:rPr lang="ko-KR" sz="6250" spc="-300"/>
              <a:t>경</a:t>
            </a:r>
            <a:endParaRPr lang="ko-KR" altLang="en-US" sz="6250"/>
          </a:p>
        </p:txBody>
      </p:sp>
      <p:pic>
        <p:nvPicPr>
          <p:cNvPr id="4" name="그림 17" descr="C:/Users/it/AppData/Roaming/PolarisOffice/ETemp/10908_11516872/fImage8051314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1985" y="1692275"/>
            <a:ext cx="7002145" cy="6473825"/>
          </a:xfrm>
          <a:prstGeom prst="rect"/>
          <a:noFill/>
        </p:spPr>
      </p:pic>
      <p:sp>
        <p:nvSpPr>
          <p:cNvPr id="5" name="텍스트 상자 18"/>
          <p:cNvSpPr txBox="1">
            <a:spLocks/>
          </p:cNvSpPr>
          <p:nvPr/>
        </p:nvSpPr>
        <p:spPr>
          <a:xfrm rot="0">
            <a:off x="13886815" y="2255520"/>
            <a:ext cx="3154680" cy="946785"/>
          </a:xfrm>
          <a:prstGeom prst="leftArrow">
            <a:avLst>
              <a:gd name="adj1" fmla="val 71352"/>
              <a:gd name="adj2" fmla="val 36882"/>
            </a:avLst>
          </a:prstGeom>
          <a:solidFill>
            <a:schemeClr val="accent1"/>
          </a:solidFill>
          <a:ln w="0" cap="flat" cmpd="sng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200">
                <a:latin typeface="맑은 고딕" charset="0"/>
                <a:ea typeface="맑은 고딕" charset="0"/>
              </a:rPr>
              <a:t>오류코드  </a:t>
            </a:r>
            <a:r>
              <a:rPr lang="ko-KR" sz="3200">
                <a:latin typeface="맑은 고딕" charset="0"/>
                <a:ea typeface="맑은 고딕" charset="0"/>
              </a:rPr>
              <a:t> </a:t>
            </a:r>
            <a:endParaRPr lang="ko-KR" altLang="en-US" sz="3200">
              <a:latin typeface="맑은 고딕" charset="0"/>
              <a:ea typeface="맑은 고딕" charset="0"/>
            </a:endParaRPr>
          </a:p>
        </p:txBody>
      </p:sp>
      <p:pic>
        <p:nvPicPr>
          <p:cNvPr id="6" name="그림 19" descr="C:/Users/it/AppData/Roaming/PolarisOffice/ETemp/10908_11516872/fImage13661316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16165" y="546100"/>
            <a:ext cx="6033770" cy="4341495"/>
          </a:xfrm>
          <a:prstGeom prst="rect"/>
          <a:noFill/>
        </p:spPr>
      </p:pic>
      <p:pic>
        <p:nvPicPr>
          <p:cNvPr id="7" name="그림 20" descr="C:/Users/it/AppData/Roaming/PolarisOffice/ETemp/10908_11516872/fImage12033317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16165" y="5365750"/>
            <a:ext cx="6367780" cy="4179570"/>
          </a:xfrm>
          <a:prstGeom prst="rect"/>
          <a:noFill/>
        </p:spPr>
      </p:pic>
      <p:sp>
        <p:nvSpPr>
          <p:cNvPr id="8" name="텍스트 상자 21"/>
          <p:cNvSpPr txBox="1">
            <a:spLocks/>
          </p:cNvSpPr>
          <p:nvPr/>
        </p:nvSpPr>
        <p:spPr>
          <a:xfrm rot="0">
            <a:off x="14117320" y="3467100"/>
            <a:ext cx="33839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파이</a:t>
            </a:r>
            <a:r>
              <a:rPr lang="ko-KR" sz="1800">
                <a:latin typeface="맑은 고딕" charset="0"/>
                <a:ea typeface="맑은 고딕" charset="0"/>
              </a:rPr>
              <a:t>어베이스에 </a:t>
            </a:r>
            <a:r>
              <a:rPr lang="ko-KR" sz="1800">
                <a:latin typeface="맑은 고딕" charset="0"/>
                <a:ea typeface="맑은 고딕" charset="0"/>
              </a:rPr>
              <a:t>있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auth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계</a:t>
            </a:r>
            <a:r>
              <a:rPr lang="ko-KR" sz="1800">
                <a:latin typeface="맑은 고딕" charset="0"/>
                <a:ea typeface="맑은 고딕" charset="0"/>
              </a:rPr>
              <a:t>속 </a:t>
            </a:r>
            <a:r>
              <a:rPr lang="ko-KR" sz="1800">
                <a:latin typeface="맑은 고딕" charset="0"/>
                <a:ea typeface="맑은 고딕" charset="0"/>
              </a:rPr>
              <a:t>못찾았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2"/>
          <p:cNvSpPr txBox="1">
            <a:spLocks/>
          </p:cNvSpPr>
          <p:nvPr/>
        </p:nvSpPr>
        <p:spPr>
          <a:xfrm rot="0">
            <a:off x="13895705" y="6357620"/>
            <a:ext cx="3154680" cy="946785"/>
          </a:xfrm>
          <a:prstGeom prst="leftArrow">
            <a:avLst>
              <a:gd name="adj1" fmla="val 71352"/>
              <a:gd name="adj2" fmla="val 36882"/>
            </a:avLst>
          </a:prstGeom>
          <a:solidFill>
            <a:schemeClr val="accent1"/>
          </a:solidFill>
          <a:ln w="0" cap="flat" cmpd="sng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200">
                <a:latin typeface="맑은 고딕" charset="0"/>
                <a:ea typeface="맑은 고딕" charset="0"/>
              </a:rPr>
              <a:t>오류수정코드  </a:t>
            </a:r>
            <a:r>
              <a:rPr lang="ko-KR" sz="3200">
                <a:latin typeface="맑은 고딕" charset="0"/>
                <a:ea typeface="맑은 고딕" charset="0"/>
              </a:rPr>
              <a:t> </a:t>
            </a:r>
            <a:endParaRPr lang="ko-KR" altLang="en-US" sz="32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3"/>
          <p:cNvSpPr txBox="1">
            <a:spLocks/>
          </p:cNvSpPr>
          <p:nvPr/>
        </p:nvSpPr>
        <p:spPr>
          <a:xfrm rot="0">
            <a:off x="13892530" y="7284085"/>
            <a:ext cx="338391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위에 </a:t>
            </a:r>
            <a:r>
              <a:rPr lang="ko-KR" sz="1800">
                <a:latin typeface="맑은 고딕" charset="0"/>
                <a:ea typeface="맑은 고딕" charset="0"/>
              </a:rPr>
              <a:t>.t</a:t>
            </a:r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en</a:t>
            </a:r>
            <a:r>
              <a:rPr lang="ko-KR" sz="1800">
                <a:latin typeface="맑은 고딕" charset="0"/>
                <a:ea typeface="맑은 고딕" charset="0"/>
              </a:rPr>
              <a:t>및 </a:t>
            </a:r>
            <a:r>
              <a:rPr lang="ko-KR" sz="1800">
                <a:latin typeface="맑은 고딕" charset="0"/>
                <a:ea typeface="맑은 고딕" charset="0"/>
              </a:rPr>
              <a:t>catch</a:t>
            </a:r>
            <a:r>
              <a:rPr lang="ko-KR" sz="1800">
                <a:latin typeface="맑은 고딕" charset="0"/>
                <a:ea typeface="맑은 고딕" charset="0"/>
              </a:rPr>
              <a:t>를 사용하여 </a:t>
            </a:r>
            <a:r>
              <a:rPr lang="ko-KR" sz="1800">
                <a:latin typeface="맑은 고딕" charset="0"/>
                <a:ea typeface="맑은 고딕" charset="0"/>
              </a:rPr>
              <a:t>프로미스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처리하</a:t>
            </a:r>
            <a:r>
              <a:rPr lang="ko-KR" sz="1800">
                <a:latin typeface="맑은 고딕" charset="0"/>
                <a:ea typeface="맑은 고딕" charset="0"/>
              </a:rPr>
              <a:t>고,</a:t>
            </a:r>
            <a:r>
              <a:rPr lang="ko-KR" sz="1800">
                <a:latin typeface="맑은 고딕" charset="0"/>
                <a:ea typeface="맑은 고딕" charset="0"/>
              </a:rPr>
              <a:t> 아</a:t>
            </a:r>
            <a:r>
              <a:rPr lang="ko-KR" sz="1800">
                <a:latin typeface="맑은 고딕" charset="0"/>
                <a:ea typeface="맑은 고딕" charset="0"/>
              </a:rPr>
              <a:t>래 </a:t>
            </a:r>
            <a:r>
              <a:rPr lang="ko-KR" sz="1800">
                <a:latin typeface="맑은 고딕" charset="0"/>
                <a:ea typeface="맑은 고딕" charset="0"/>
              </a:rPr>
              <a:t>코드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try </a:t>
            </a:r>
            <a:r>
              <a:rPr lang="ko-KR" sz="1800">
                <a:latin typeface="맑은 고딕" charset="0"/>
                <a:ea typeface="맑은 고딕" charset="0"/>
              </a:rPr>
              <a:t>및 c</a:t>
            </a:r>
            <a:r>
              <a:rPr lang="ko-KR" sz="1800">
                <a:latin typeface="맑은 고딕" charset="0"/>
                <a:ea typeface="맑은 고딕" charset="0"/>
              </a:rPr>
              <a:t>atch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사용하</a:t>
            </a:r>
            <a:r>
              <a:rPr lang="ko-KR" sz="1800">
                <a:latin typeface="맑은 고딕" charset="0"/>
                <a:ea typeface="맑은 고딕" charset="0"/>
              </a:rPr>
              <a:t>여 </a:t>
            </a:r>
            <a:r>
              <a:rPr lang="ko-KR" sz="1800">
                <a:latin typeface="맑은 고딕" charset="0"/>
                <a:ea typeface="맑은 고딕" charset="0"/>
              </a:rPr>
              <a:t>에러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처리합니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코드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가독성</a:t>
            </a:r>
            <a:r>
              <a:rPr lang="ko-KR" sz="1800">
                <a:latin typeface="맑은 고딕" charset="0"/>
                <a:ea typeface="맑은 고딕" charset="0"/>
              </a:rPr>
              <a:t>과 </a:t>
            </a:r>
            <a:r>
              <a:rPr lang="ko-KR" sz="1800">
                <a:latin typeface="맑은 고딕" charset="0"/>
                <a:ea typeface="맑은 고딕" charset="0"/>
              </a:rPr>
              <a:t>편의</a:t>
            </a:r>
            <a:r>
              <a:rPr lang="ko-KR" sz="1800">
                <a:latin typeface="맑은 고딕" charset="0"/>
                <a:ea typeface="맑은 고딕" charset="0"/>
              </a:rPr>
              <a:t>성 측면에서 </a:t>
            </a:r>
            <a:r>
              <a:rPr lang="ko-KR" sz="1800">
                <a:latin typeface="맑은 고딕" charset="0"/>
                <a:ea typeface="맑은 고딕" charset="0"/>
              </a:rPr>
              <a:t>try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>
                <a:latin typeface="맑은 고딕" charset="0"/>
                <a:ea typeface="맑은 고딕" charset="0"/>
              </a:rPr>
              <a:t> catch 패턴</a:t>
            </a:r>
            <a:r>
              <a:rPr lang="ko-KR" sz="1800">
                <a:latin typeface="맑은 고딕" charset="0"/>
                <a:ea typeface="맑은 고딕" charset="0"/>
              </a:rPr>
              <a:t>이 </a:t>
            </a:r>
            <a:r>
              <a:rPr lang="ko-KR" sz="1800">
                <a:latin typeface="맑은 고딕" charset="0"/>
                <a:ea typeface="맑은 고딕" charset="0"/>
              </a:rPr>
              <a:t>선</a:t>
            </a:r>
            <a:r>
              <a:rPr lang="ko-KR" sz="1800">
                <a:latin typeface="맑은 고딕" charset="0"/>
                <a:ea typeface="맑은 고딕" charset="0"/>
              </a:rPr>
              <a:t>호 </a:t>
            </a:r>
            <a:r>
              <a:rPr lang="ko-KR" sz="1800">
                <a:latin typeface="맑은 고딕" charset="0"/>
                <a:ea typeface="맑은 고딕" charset="0"/>
              </a:rPr>
              <a:t>되</a:t>
            </a:r>
            <a:r>
              <a:rPr lang="ko-KR" sz="1800">
                <a:latin typeface="맑은 고딕" charset="0"/>
                <a:ea typeface="맑은 고딕" charset="0"/>
              </a:rPr>
              <a:t>기 </a:t>
            </a:r>
            <a:r>
              <a:rPr lang="ko-KR" sz="1800">
                <a:latin typeface="맑은 고딕" charset="0"/>
                <a:ea typeface="맑은 고딕" charset="0"/>
              </a:rPr>
              <a:t>때문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복잡한</a:t>
            </a:r>
            <a:r>
              <a:rPr lang="ko-KR" sz="1800">
                <a:latin typeface="맑은 고딕" charset="0"/>
                <a:ea typeface="맑은 고딕" charset="0"/>
              </a:rPr>
              <a:t>건 이 </a:t>
            </a:r>
            <a:r>
              <a:rPr lang="ko-KR" sz="1800">
                <a:latin typeface="맑은 고딕" charset="0"/>
                <a:ea typeface="맑은 고딕" charset="0"/>
              </a:rPr>
              <a:t>코드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쓰는</a:t>
            </a:r>
            <a:r>
              <a:rPr lang="ko-KR" sz="1800">
                <a:latin typeface="맑은 고딕" charset="0"/>
                <a:ea typeface="맑은 고딕" charset="0"/>
              </a:rPr>
              <a:t>게 </a:t>
            </a:r>
            <a:r>
              <a:rPr lang="ko-KR" sz="1800">
                <a:latin typeface="맑은 고딕" charset="0"/>
                <a:ea typeface="맑은 고딕" charset="0"/>
              </a:rPr>
              <a:t>좋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 rot="0">
            <a:off x="655955" y="544195"/>
            <a:ext cx="11220450" cy="979170"/>
          </a:xfrm>
          <a:prstGeom prst="rect"/>
        </p:spPr>
        <p:txBody>
          <a:bodyPr wrap="square" lIns="0" tIns="17145" rIns="0" bIns="0" numCol="1" vert="horz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35"/>
              </a:spcBef>
              <a:buFontTx/>
              <a:buNone/>
            </a:pPr>
            <a:r>
              <a:rPr sz="6250" spc="-460"/>
              <a:t>프로젝트</a:t>
            </a:r>
            <a:r>
              <a:rPr lang="ko-KR" sz="6250" spc="-460"/>
              <a:t>를 </a:t>
            </a:r>
            <a:r>
              <a:rPr lang="ko-KR" sz="6250" spc="-460"/>
              <a:t>진행하면</a:t>
            </a:r>
            <a:r>
              <a:rPr lang="ko-KR" sz="6250" spc="-460"/>
              <a:t>서 </a:t>
            </a:r>
            <a:r>
              <a:rPr lang="ko-KR" sz="6250" spc="-460"/>
              <a:t>얻</a:t>
            </a:r>
            <a:r>
              <a:rPr lang="ko-KR" sz="6250" spc="-460"/>
              <a:t>은 점 </a:t>
            </a:r>
            <a:endParaRPr lang="ko-KR" altLang="en-US" sz="6250"/>
          </a:p>
        </p:txBody>
      </p:sp>
      <p:sp>
        <p:nvSpPr>
          <p:cNvPr id="4" name="텍스트 상자 24"/>
          <p:cNvSpPr txBox="1">
            <a:spLocks/>
          </p:cNvSpPr>
          <p:nvPr/>
        </p:nvSpPr>
        <p:spPr>
          <a:xfrm rot="0">
            <a:off x="786765" y="1708150"/>
            <a:ext cx="16864965" cy="35382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/>
            <a:r>
              <a:rPr sz="3200" i="0" b="1">
                <a:solidFill>
                  <a:srgbClr val="374151"/>
                </a:solidFill>
                <a:latin typeface="Segoe UI" charset="0"/>
                <a:ea typeface="Söhne" charset="0"/>
              </a:rPr>
              <a:t>프로젝트를 진행하면서 기존 TodoList의 배포에서 발생한 footer 파일을 찾지 못하는 문제를 해결한 성취감을 느꼈습니다. 또한, 다른 개발자가 사용한 로직이나 CSS를 가져와서 나만의 로직으로 수정하고 변경함으로써 새로운 것을 학습했습니다.</a:t>
            </a:r>
            <a:endParaRPr lang="ko-KR" altLang="en-US" sz="3200" i="0" b="1">
              <a:solidFill>
                <a:srgbClr val="374151"/>
              </a:solidFill>
              <a:latin typeface="Segoe UI" charset="0"/>
              <a:ea typeface="Söhne" charset="0"/>
            </a:endParaRPr>
          </a:p>
          <a:p>
            <a:pPr marL="0" indent="0" algn="l"/>
            <a:r>
              <a:rPr sz="3200" i="0" b="1">
                <a:solidFill>
                  <a:srgbClr val="374151"/>
                </a:solidFill>
                <a:latin typeface="Segoe UI" charset="0"/>
                <a:ea typeface="Söhne" charset="0"/>
              </a:rPr>
              <a:t>아직 추가하고 싶은 CSS 및 변경하고 싶은 부분이 많지만, 조금씩 배워가면서 기존에 배포한 사이트를 더 꾸며나갈 계획입니다. 무에서 유를 창조하는 개발은 어렵지만, 오류를 해결하고 완성된 결과물을 볼 때마다 문제를 찾고 해결해 나가는 과정에서 느껴지는 성취감이 큽니다.</a:t>
            </a:r>
            <a:endParaRPr lang="ko-KR" altLang="en-US" sz="3200" i="0" b="1">
              <a:solidFill>
                <a:srgbClr val="374151"/>
              </a:solidFill>
              <a:latin typeface="Segoe UI" charset="0"/>
              <a:ea typeface="Söhne" charset="0"/>
            </a:endParaRPr>
          </a:p>
          <a:p>
            <a:pPr marL="0" indent="0" algn="l"/>
            <a:r>
              <a:rPr sz="3200" i="0" b="1">
                <a:solidFill>
                  <a:srgbClr val="374151"/>
                </a:solidFill>
                <a:latin typeface="Segoe UI" charset="0"/>
                <a:ea typeface="Söhne" charset="0"/>
              </a:rPr>
              <a:t>많은 것을 배우고 더욱 노력하여 더 나은 개발자가 되기 위해 파이팅하겠습니다!</a:t>
            </a:r>
            <a:endParaRPr lang="ko-KR" altLang="en-US" sz="32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14808" y="1"/>
            <a:ext cx="7473315" cy="10287000"/>
            <a:chOff x="10814808" y="1"/>
            <a:chExt cx="7473315" cy="10287000"/>
          </a:xfrm>
        </p:grpSpPr>
        <p:sp>
          <p:nvSpPr>
            <p:cNvPr id="3" name="object 3"/>
            <p:cNvSpPr/>
            <p:nvPr/>
          </p:nvSpPr>
          <p:spPr>
            <a:xfrm>
              <a:off x="13525137" y="1360634"/>
              <a:ext cx="4763135" cy="8926830"/>
            </a:xfrm>
            <a:custGeom>
              <a:avLst/>
              <a:gdLst/>
              <a:ahLst/>
              <a:cxnLst/>
              <a:rect l="l" t="t" r="r" b="b"/>
              <a:pathLst>
                <a:path w="4763134" h="8926830">
                  <a:moveTo>
                    <a:pt x="4762863" y="8926365"/>
                  </a:moveTo>
                  <a:lnTo>
                    <a:pt x="0" y="8926365"/>
                  </a:lnTo>
                  <a:lnTo>
                    <a:pt x="0" y="0"/>
                  </a:lnTo>
                  <a:lnTo>
                    <a:pt x="4762863" y="0"/>
                  </a:lnTo>
                  <a:lnTo>
                    <a:pt x="4762863" y="8926365"/>
                  </a:lnTo>
                  <a:close/>
                </a:path>
              </a:pathLst>
            </a:custGeom>
            <a:solidFill>
              <a:srgbClr val="1A5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4808" y="1"/>
              <a:ext cx="6448424" cy="92539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3704" y="4794446"/>
            <a:ext cx="45821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5" dirty="0"/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2729230"/>
            <a:ext cx="7437120" cy="6054090"/>
            <a:chOff x="1028700" y="2729230"/>
            <a:chExt cx="7437120" cy="6054090"/>
          </a:xfrm>
        </p:grpSpPr>
        <p:sp>
          <p:nvSpPr>
            <p:cNvPr id="3" name="object 3"/>
            <p:cNvSpPr/>
            <p:nvPr/>
          </p:nvSpPr>
          <p:spPr>
            <a:xfrm>
              <a:off x="1907540" y="2729230"/>
              <a:ext cx="6558280" cy="5479415"/>
            </a:xfrm>
            <a:custGeom>
              <a:avLst/>
              <a:gdLst/>
              <a:ahLst/>
              <a:cxnLst/>
              <a:rect l="l" t="t" r="r" b="b"/>
              <a:pathLst>
                <a:path w="6558280" h="5479415">
                  <a:moveTo>
                    <a:pt x="0" y="0"/>
                  </a:moveTo>
                  <a:lnTo>
                    <a:pt x="6557962" y="0"/>
                  </a:lnTo>
                  <a:lnTo>
                    <a:pt x="6557962" y="5479286"/>
                  </a:lnTo>
                  <a:lnTo>
                    <a:pt x="0" y="5479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5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4325620"/>
              <a:ext cx="6591300" cy="44577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836295"/>
            <a:ext cx="180149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-615" dirty="0"/>
              <a:t>목</a:t>
            </a:r>
            <a:r>
              <a:rPr sz="7600" spc="-610" dirty="0"/>
              <a:t>차</a:t>
            </a:r>
            <a:endParaRPr sz="7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4570" y="6593205"/>
            <a:ext cx="123825" cy="123825"/>
          </a:xfrm>
          <a:prstGeom prst="rect">
            <a:avLst/>
          </a:prstGeom>
        </p:spPr>
      </p:pic>
      <p:sp>
        <p:nvSpPr>
          <p:cNvPr id="8" name="object 8"/>
          <p:cNvSpPr txBox="1">
            <a:spLocks/>
          </p:cNvSpPr>
          <p:nvPr/>
        </p:nvSpPr>
        <p:spPr>
          <a:xfrm rot="0">
            <a:off x="10904220" y="3294380"/>
            <a:ext cx="4175125" cy="3574415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772795" indent="-760730" latinLnBrk="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773430" algn="l"/>
              </a:tabLst>
            </a:pPr>
            <a:r>
              <a:rPr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프로필</a:t>
            </a:r>
            <a:endParaRPr lang="ko-KR" altLang="en-US" sz="36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  <a:p>
            <a:pPr marL="772795" indent="-760730" latinLnBrk="0">
              <a:lnSpc>
                <a:spcPct val="100000"/>
              </a:lnSpc>
              <a:spcBef>
                <a:spcPts val="4155"/>
              </a:spcBef>
              <a:buFont typeface="+mj-lt"/>
              <a:buAutoNum type="arabicPeriod"/>
              <a:tabLst>
                <a:tab pos="773430" algn="l"/>
              </a:tabLst>
            </a:pPr>
            <a:r>
              <a:rPr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사용</a:t>
            </a:r>
            <a:r>
              <a:rPr sz="3600" spc="-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기술</a:t>
            </a:r>
            <a:endParaRPr lang="ko-KR" altLang="en-US" sz="36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  <a:p>
            <a:pPr marL="772795" indent="-760730" latinLnBrk="0">
              <a:lnSpc>
                <a:spcPct val="100000"/>
              </a:lnSpc>
              <a:spcBef>
                <a:spcPts val="4155"/>
              </a:spcBef>
              <a:buFont typeface="+mj-lt"/>
              <a:buAutoNum type="arabicPeriod"/>
              <a:tabLst>
                <a:tab pos="773430" algn="l"/>
              </a:tabLst>
            </a:pPr>
            <a:r>
              <a:rPr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프로젝트</a:t>
            </a:r>
            <a:endParaRPr lang="ko-KR" altLang="en-US" sz="36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  <a:p>
            <a:pPr marL="1142365" indent="-568960" latinLnBrk="0" lvl="1">
              <a:lnSpc>
                <a:spcPct val="100000"/>
              </a:lnSpc>
              <a:spcBef>
                <a:spcPts val="3504"/>
              </a:spcBef>
              <a:buFontTx/>
              <a:buNone/>
              <a:tabLst>
                <a:tab pos="1142365" algn="l"/>
              </a:tabLst>
            </a:pPr>
            <a:r>
              <a:rPr sz="2600" spc="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리액</a:t>
            </a:r>
            <a:r>
              <a:rPr lang="ko-KR" sz="2600" spc="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트 </a:t>
            </a:r>
            <a:r>
              <a:rPr lang="ko-KR" sz="2600" spc="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+ </a:t>
            </a:r>
            <a:r>
              <a:rPr lang="ko-KR" sz="2600" spc="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파이어베이스</a:t>
            </a:r>
            <a:endParaRPr lang="ko-KR" altLang="en-US" sz="26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3219450" cy="9258300"/>
          </a:xfrm>
          <a:custGeom>
            <a:avLst/>
            <a:gdLst/>
            <a:ahLst/>
            <a:cxnLst/>
            <a:rect l="l" t="t" r="r" b="b"/>
            <a:pathLst>
              <a:path w="3219450" h="9258300">
                <a:moveTo>
                  <a:pt x="3218821" y="9258299"/>
                </a:moveTo>
                <a:lnTo>
                  <a:pt x="0" y="9258299"/>
                </a:lnTo>
                <a:lnTo>
                  <a:pt x="0" y="0"/>
                </a:lnTo>
                <a:lnTo>
                  <a:pt x="3218821" y="0"/>
                </a:lnTo>
                <a:lnTo>
                  <a:pt x="3218821" y="9258299"/>
                </a:lnTo>
                <a:close/>
              </a:path>
            </a:pathLst>
          </a:custGeom>
          <a:solidFill>
            <a:srgbClr val="1A56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3760" y="2977515"/>
            <a:ext cx="4157345" cy="6418580"/>
          </a:xfrm>
          <a:prstGeom prst="rect">
            <a:avLst/>
          </a:prstGeom>
        </p:spPr>
        <p:txBody>
          <a:bodyPr wrap="square" lIns="0" tIns="12065" rIns="0" bIns="0" numCol="1" vert="horz" anchor="t">
            <a:spAutoFit/>
          </a:bodyPr>
          <a:lstStyle/>
          <a:p>
            <a:pPr marL="12700" marR="5080" indent="0" latinLnBrk="0">
              <a:lnSpc>
                <a:spcPct val="117300"/>
              </a:lnSpc>
              <a:spcBef>
                <a:spcPts val="95"/>
              </a:spcBef>
              <a:buFontTx/>
              <a:buNone/>
            </a:pPr>
            <a:r>
              <a:rPr sz="575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열정을 </a:t>
            </a:r>
            <a:r>
              <a:rPr sz="5750" spc="-7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5750" spc="-9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거름으로  </a:t>
            </a:r>
            <a:r>
              <a:rPr sz="575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결과를</a:t>
            </a:r>
            <a:r>
              <a:rPr sz="5750" spc="-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5750" spc="-5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맺는 </a:t>
            </a:r>
            <a:r>
              <a:rPr sz="5750" spc="-4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6750" spc="-15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"</a:t>
            </a:r>
            <a:r>
              <a:rPr lang="ko-KR" sz="6750" spc="-150">
                <a:solidFill>
                  <a:srgbClr val="004AAC"/>
                </a:solidFill>
                <a:latin typeface="Noto Sans CJK KR Regular" charset="0"/>
                <a:cs typeface="Noto Sans CJK KR Regular" charset="0"/>
              </a:rPr>
              <a:t>배경태</a:t>
            </a:r>
            <a:r>
              <a:rPr sz="6750" spc="-15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"  </a:t>
            </a:r>
            <a:r>
              <a:rPr sz="575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지원자</a:t>
            </a:r>
            <a:r>
              <a:rPr sz="5750" spc="-9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575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입니다</a:t>
            </a:r>
            <a:endParaRPr lang="ko-KR" altLang="en-US" sz="575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80435" y="430530"/>
            <a:ext cx="367093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5" dirty="0"/>
              <a:t>자기소개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80435" y="7837170"/>
            <a:ext cx="1742440" cy="46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19</a:t>
            </a:r>
            <a:r>
              <a:rPr lang="en-US" sz="2900" spc="-1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00</a:t>
            </a:r>
            <a:r>
              <a:rPr sz="2900" spc="-114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.</a:t>
            </a:r>
            <a:r>
              <a:rPr sz="2900" spc="-1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0</a:t>
            </a:r>
            <a:r>
              <a:rPr lang="en-US" sz="2900" spc="-1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0</a:t>
            </a:r>
            <a:r>
              <a:rPr sz="2900" spc="-114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.</a:t>
            </a:r>
            <a:r>
              <a:rPr lang="en-US" sz="2900" spc="-1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0</a:t>
            </a:r>
            <a:r>
              <a:rPr sz="2900" spc="-2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1</a:t>
            </a:r>
            <a:endParaRPr sz="2900" dirty="0">
              <a:latin typeface="Noto Sans CJK KR Regular"/>
              <a:cs typeface="Noto Sans CJK KR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85245" y="2561590"/>
            <a:ext cx="3501390" cy="46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pho</a:t>
            </a:r>
            <a:r>
              <a:rPr sz="2900" spc="-1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n</a:t>
            </a:r>
            <a:r>
              <a:rPr sz="29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e </a:t>
            </a:r>
            <a:r>
              <a:rPr sz="2900" spc="-1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010</a:t>
            </a:r>
            <a:r>
              <a:rPr sz="2900" spc="-10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-</a:t>
            </a:r>
            <a:r>
              <a:rPr lang="en-US" sz="2900" spc="-1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0000</a:t>
            </a:r>
            <a:r>
              <a:rPr sz="2900" spc="-10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-</a:t>
            </a:r>
            <a:r>
              <a:rPr lang="en-US" sz="2900" spc="-10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0000</a:t>
            </a:r>
            <a:endParaRPr sz="2900" dirty="0">
              <a:latin typeface="Noto Sans CJK KR Regular"/>
              <a:cs typeface="Noto Sans CJK KR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5245" y="3590290"/>
            <a:ext cx="4375785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9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E-mail</a:t>
            </a:r>
            <a:r>
              <a:rPr sz="2900" spc="-5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lang="en-US" sz="2900" spc="-105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AAAA</a:t>
            </a:r>
            <a:r>
              <a:rPr sz="2900" spc="-105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@gmail.com</a:t>
            </a:r>
            <a:endParaRPr sz="2900" dirty="0">
              <a:latin typeface="Noto Sans CJK KR Regular"/>
              <a:cs typeface="Noto Sans CJK KR 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5245" y="4618990"/>
            <a:ext cx="3887470" cy="45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7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add</a:t>
            </a:r>
            <a:r>
              <a:rPr sz="2900" spc="-5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900" spc="-6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부산시</a:t>
            </a:r>
            <a:r>
              <a:rPr sz="2900" spc="-4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900" spc="-60" dirty="0" err="1">
                <a:solidFill>
                  <a:srgbClr val="494949"/>
                </a:solidFill>
                <a:latin typeface="Noto Sans CJK KR Regular"/>
                <a:cs typeface="Noto Sans CJK KR Regular"/>
              </a:rPr>
              <a:t>사하구</a:t>
            </a:r>
            <a:r>
              <a:rPr sz="2900" spc="-4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lang="en-US" sz="2900" spc="-45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OOO</a:t>
            </a:r>
            <a:endParaRPr sz="2900" dirty="0">
              <a:latin typeface="Noto Sans CJK KR Regular"/>
              <a:cs typeface="Noto Sans CJK KR 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85245" y="5552440"/>
            <a:ext cx="2653665" cy="132397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900" spc="-7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최종학력</a:t>
            </a:r>
            <a:endParaRPr sz="2900" dirty="0">
              <a:latin typeface="Noto Sans CJK KR Regular"/>
              <a:cs typeface="Noto Sans CJK KR Regular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100" spc="-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-</a:t>
            </a:r>
            <a:r>
              <a:rPr sz="2100" spc="-13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8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2010</a:t>
            </a:r>
            <a:r>
              <a:rPr sz="2100" spc="-8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.</a:t>
            </a:r>
            <a:r>
              <a:rPr sz="2100" spc="-8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0</a:t>
            </a:r>
            <a:r>
              <a:rPr sz="21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3</a:t>
            </a:r>
            <a:r>
              <a:rPr sz="2100" spc="-13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~</a:t>
            </a:r>
            <a:r>
              <a:rPr sz="2100" spc="-13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8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2012</a:t>
            </a:r>
            <a:r>
              <a:rPr sz="2100" spc="-8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.</a:t>
            </a:r>
            <a:r>
              <a:rPr sz="2100" spc="-8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0</a:t>
            </a:r>
            <a:r>
              <a:rPr sz="21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2</a:t>
            </a:r>
            <a:endParaRPr sz="2100" dirty="0">
              <a:latin typeface="Noto Sans CJK KR Regular"/>
              <a:cs typeface="Noto Sans CJK KR Regular"/>
            </a:endParaRPr>
          </a:p>
          <a:p>
            <a:pPr marL="63500">
              <a:lnSpc>
                <a:spcPct val="100000"/>
              </a:lnSpc>
              <a:spcBef>
                <a:spcPts val="405"/>
              </a:spcBef>
            </a:pPr>
            <a:r>
              <a:rPr lang="en-US" sz="2100" spc="-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OOOOOO</a:t>
            </a:r>
            <a:r>
              <a:rPr sz="2100" spc="-10" dirty="0" smtClean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8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'</a:t>
            </a:r>
            <a:r>
              <a:rPr sz="2100" spc="-6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기계과</a:t>
            </a:r>
            <a:r>
              <a:rPr sz="2100" spc="-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'</a:t>
            </a:r>
            <a:endParaRPr sz="2100" dirty="0">
              <a:latin typeface="Noto Sans CJK KR Regular"/>
              <a:cs typeface="Noto Sans CJK KR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85245" y="7181215"/>
            <a:ext cx="3845560" cy="16954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900" spc="-7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교육이수</a:t>
            </a:r>
            <a:endParaRPr sz="2900">
              <a:latin typeface="Noto Sans CJK KR Regular"/>
              <a:cs typeface="Noto Sans CJK KR Regular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100" spc="-7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-2022.08.22.</a:t>
            </a:r>
            <a:r>
              <a:rPr sz="2100" spc="-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~</a:t>
            </a:r>
            <a:r>
              <a:rPr sz="2100" spc="-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7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2023.03.20(7개월)</a:t>
            </a:r>
            <a:endParaRPr sz="2100">
              <a:latin typeface="Noto Sans CJK KR Regular"/>
              <a:cs typeface="Noto Sans CJK KR Regular"/>
            </a:endParaRPr>
          </a:p>
          <a:p>
            <a:pPr marL="12700" marR="5080">
              <a:lnSpc>
                <a:spcPct val="116100"/>
              </a:lnSpc>
            </a:pPr>
            <a:r>
              <a:rPr sz="2100" spc="-6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부산IT교육센터 </a:t>
            </a:r>
            <a:r>
              <a:rPr sz="2100" spc="-5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6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빅데이터기반</a:t>
            </a:r>
            <a:r>
              <a:rPr sz="2100" spc="-9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&amp;</a:t>
            </a:r>
            <a:r>
              <a:rPr sz="2100" spc="-6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시각</a:t>
            </a:r>
            <a:r>
              <a:rPr sz="21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화</a:t>
            </a:r>
            <a:r>
              <a:rPr sz="2100" spc="-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100" spc="-8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UI</a:t>
            </a:r>
            <a:r>
              <a:rPr sz="2100" spc="-6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콘텐츠개</a:t>
            </a:r>
            <a:r>
              <a:rPr sz="21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발</a:t>
            </a:r>
            <a:endParaRPr sz="2100">
              <a:latin typeface="Noto Sans CJK KR Regular"/>
              <a:cs typeface="Noto Sans CJK KR Regular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3000" y="2414905"/>
            <a:ext cx="3810000" cy="486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</a:t>
            </a:r>
            <a:r>
              <a:rPr lang="ko-KR" altLang="en-US" dirty="0" err="1" smtClean="0">
                <a:solidFill>
                  <a:schemeClr val="tx1"/>
                </a:solidFill>
              </a:rPr>
              <a:t>사진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17835" y="7400925"/>
            <a:ext cx="549910" cy="51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">
              <a:lnSpc>
                <a:spcPct val="114599"/>
              </a:lnSpc>
              <a:spcBef>
                <a:spcPts val="100"/>
              </a:spcBef>
            </a:pP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JAVA </a:t>
            </a:r>
            <a:r>
              <a:rPr sz="1400" spc="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32</a:t>
            </a:r>
            <a:r>
              <a:rPr sz="1400" spc="2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.</a:t>
            </a: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7</a:t>
            </a:r>
            <a:r>
              <a:rPr sz="1400" spc="2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%</a:t>
            </a:r>
            <a:endParaRPr sz="1400">
              <a:latin typeface="Noto Sans CJK KR Regular"/>
              <a:cs typeface="Noto Sans CJK KR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7025" y="6303010"/>
            <a:ext cx="704215" cy="51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5080" indent="-77470">
              <a:lnSpc>
                <a:spcPct val="114599"/>
              </a:lnSpc>
              <a:spcBef>
                <a:spcPts val="100"/>
              </a:spcBef>
            </a:pP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A</a:t>
            </a:r>
            <a:r>
              <a:rPr sz="1400" spc="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n</a:t>
            </a:r>
            <a:r>
              <a:rPr sz="1400" spc="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d</a:t>
            </a:r>
            <a:r>
              <a:rPr sz="1400" spc="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r</a:t>
            </a:r>
            <a:r>
              <a:rPr sz="1400" spc="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o</a:t>
            </a: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i</a:t>
            </a:r>
            <a:r>
              <a:rPr sz="1400" spc="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d  </a:t>
            </a:r>
            <a:r>
              <a:rPr sz="1400" spc="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28.8%</a:t>
            </a:r>
            <a:endParaRPr sz="1400">
              <a:latin typeface="Noto Sans CJK KR Regular"/>
              <a:cs typeface="Noto Sans CJK KR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21975" y="3957320"/>
            <a:ext cx="549910" cy="51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">
              <a:lnSpc>
                <a:spcPct val="114599"/>
              </a:lnSpc>
              <a:spcBef>
                <a:spcPts val="100"/>
              </a:spcBef>
            </a:pP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HTML </a:t>
            </a:r>
            <a:r>
              <a:rPr sz="1400" spc="-3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23</a:t>
            </a:r>
            <a:r>
              <a:rPr sz="1400" spc="2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.</a:t>
            </a: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1</a:t>
            </a:r>
            <a:r>
              <a:rPr sz="1400" spc="2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%</a:t>
            </a:r>
            <a:endParaRPr sz="1400">
              <a:latin typeface="Noto Sans CJK KR Regular"/>
              <a:cs typeface="Noto Sans CJK KR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3130" y="3870325"/>
            <a:ext cx="871220" cy="51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5080" indent="-212090">
              <a:lnSpc>
                <a:spcPct val="114599"/>
              </a:lnSpc>
              <a:spcBef>
                <a:spcPts val="100"/>
              </a:spcBef>
            </a:pPr>
            <a:r>
              <a:rPr sz="1400" spc="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Data</a:t>
            </a:r>
            <a:r>
              <a:rPr sz="1400" spc="-6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1400" spc="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Base </a:t>
            </a:r>
            <a:r>
              <a:rPr sz="1400" spc="-3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1400" spc="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9.6%</a:t>
            </a:r>
            <a:endParaRPr sz="1400">
              <a:latin typeface="Noto Sans CJK KR Regular"/>
              <a:cs typeface="Noto Sans CJK KR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6495" y="3430270"/>
            <a:ext cx="638175" cy="51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 marR="5080" indent="-95250">
              <a:lnSpc>
                <a:spcPct val="114599"/>
              </a:lnSpc>
              <a:spcBef>
                <a:spcPts val="100"/>
              </a:spcBef>
            </a:pPr>
            <a:r>
              <a:rPr sz="1400" spc="1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P</a:t>
            </a:r>
            <a:r>
              <a:rPr sz="1400" spc="2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y</a:t>
            </a:r>
            <a:r>
              <a:rPr sz="1400" spc="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t</a:t>
            </a:r>
            <a:r>
              <a:rPr sz="1400" spc="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h</a:t>
            </a:r>
            <a:r>
              <a:rPr sz="1400" spc="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o</a:t>
            </a:r>
            <a:r>
              <a:rPr sz="1400" spc="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n  </a:t>
            </a:r>
            <a:r>
              <a:rPr sz="1400" spc="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5.8%</a:t>
            </a:r>
            <a:endParaRPr sz="1400">
              <a:latin typeface="Noto Sans CJK KR Regular"/>
              <a:cs typeface="Noto Sans CJK KR 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40320" y="4039235"/>
            <a:ext cx="3738880" cy="3738880"/>
            <a:chOff x="7640320" y="4039235"/>
            <a:chExt cx="3738880" cy="3738880"/>
          </a:xfrm>
        </p:grpSpPr>
        <p:sp>
          <p:nvSpPr>
            <p:cNvPr id="8" name="object 8"/>
            <p:cNvSpPr/>
            <p:nvPr/>
          </p:nvSpPr>
          <p:spPr>
            <a:xfrm>
              <a:off x="9509760" y="4039235"/>
              <a:ext cx="1864995" cy="1869440"/>
            </a:xfrm>
            <a:custGeom>
              <a:avLst/>
              <a:gdLst/>
              <a:ahLst/>
              <a:cxnLst/>
              <a:rect l="l" t="t" r="r" b="b"/>
              <a:pathLst>
                <a:path w="1864995" h="1869439">
                  <a:moveTo>
                    <a:pt x="1" y="1869223"/>
                  </a:moveTo>
                  <a:lnTo>
                    <a:pt x="0" y="0"/>
                  </a:lnTo>
                  <a:lnTo>
                    <a:pt x="43817" y="513"/>
                  </a:lnTo>
                  <a:lnTo>
                    <a:pt x="87586" y="2052"/>
                  </a:lnTo>
                  <a:lnTo>
                    <a:pt x="131307" y="4617"/>
                  </a:lnTo>
                  <a:lnTo>
                    <a:pt x="174980" y="8208"/>
                  </a:lnTo>
                  <a:lnTo>
                    <a:pt x="218556" y="12820"/>
                  </a:lnTo>
                  <a:lnTo>
                    <a:pt x="261988" y="18450"/>
                  </a:lnTo>
                  <a:lnTo>
                    <a:pt x="305277" y="25096"/>
                  </a:lnTo>
                  <a:lnTo>
                    <a:pt x="348421" y="32759"/>
                  </a:lnTo>
                  <a:lnTo>
                    <a:pt x="391375" y="41431"/>
                  </a:lnTo>
                  <a:lnTo>
                    <a:pt x="434090" y="51101"/>
                  </a:lnTo>
                  <a:lnTo>
                    <a:pt x="476566" y="61771"/>
                  </a:lnTo>
                  <a:lnTo>
                    <a:pt x="518804" y="73440"/>
                  </a:lnTo>
                  <a:lnTo>
                    <a:pt x="560757" y="86094"/>
                  </a:lnTo>
                  <a:lnTo>
                    <a:pt x="602379" y="99721"/>
                  </a:lnTo>
                  <a:lnTo>
                    <a:pt x="643670" y="114319"/>
                  </a:lnTo>
                  <a:lnTo>
                    <a:pt x="684630" y="129891"/>
                  </a:lnTo>
                  <a:lnTo>
                    <a:pt x="725214" y="146417"/>
                  </a:lnTo>
                  <a:lnTo>
                    <a:pt x="765378" y="163880"/>
                  </a:lnTo>
                  <a:lnTo>
                    <a:pt x="805121" y="182280"/>
                  </a:lnTo>
                  <a:lnTo>
                    <a:pt x="844444" y="201618"/>
                  </a:lnTo>
                  <a:lnTo>
                    <a:pt x="883304" y="221870"/>
                  </a:lnTo>
                  <a:lnTo>
                    <a:pt x="921656" y="243016"/>
                  </a:lnTo>
                  <a:lnTo>
                    <a:pt x="959502" y="265055"/>
                  </a:lnTo>
                  <a:lnTo>
                    <a:pt x="996842" y="287988"/>
                  </a:lnTo>
                  <a:lnTo>
                    <a:pt x="1033635" y="311790"/>
                  </a:lnTo>
                  <a:lnTo>
                    <a:pt x="1069840" y="336433"/>
                  </a:lnTo>
                  <a:lnTo>
                    <a:pt x="1105456" y="361919"/>
                  </a:lnTo>
                  <a:lnTo>
                    <a:pt x="1140485" y="388247"/>
                  </a:lnTo>
                  <a:lnTo>
                    <a:pt x="1174888" y="415388"/>
                  </a:lnTo>
                  <a:lnTo>
                    <a:pt x="1208626" y="443312"/>
                  </a:lnTo>
                  <a:lnTo>
                    <a:pt x="1241701" y="472020"/>
                  </a:lnTo>
                  <a:lnTo>
                    <a:pt x="1274110" y="501511"/>
                  </a:lnTo>
                  <a:lnTo>
                    <a:pt x="1305822" y="531754"/>
                  </a:lnTo>
                  <a:lnTo>
                    <a:pt x="1336799" y="562714"/>
                  </a:lnTo>
                  <a:lnTo>
                    <a:pt x="1367041" y="594392"/>
                  </a:lnTo>
                  <a:lnTo>
                    <a:pt x="1396549" y="626788"/>
                  </a:lnTo>
                  <a:lnTo>
                    <a:pt x="1425290" y="659866"/>
                  </a:lnTo>
                  <a:lnTo>
                    <a:pt x="1453232" y="693589"/>
                  </a:lnTo>
                  <a:lnTo>
                    <a:pt x="1480376" y="727959"/>
                  </a:lnTo>
                  <a:lnTo>
                    <a:pt x="1506721" y="762975"/>
                  </a:lnTo>
                  <a:lnTo>
                    <a:pt x="1532240" y="798598"/>
                  </a:lnTo>
                  <a:lnTo>
                    <a:pt x="1556903" y="834790"/>
                  </a:lnTo>
                  <a:lnTo>
                    <a:pt x="1580710" y="871550"/>
                  </a:lnTo>
                  <a:lnTo>
                    <a:pt x="1603662" y="908878"/>
                  </a:lnTo>
                  <a:lnTo>
                    <a:pt x="1625734" y="946733"/>
                  </a:lnTo>
                  <a:lnTo>
                    <a:pt x="1646900" y="985075"/>
                  </a:lnTo>
                  <a:lnTo>
                    <a:pt x="1667162" y="1023902"/>
                  </a:lnTo>
                  <a:lnTo>
                    <a:pt x="1686518" y="1063214"/>
                  </a:lnTo>
                  <a:lnTo>
                    <a:pt x="1704950" y="1102970"/>
                  </a:lnTo>
                  <a:lnTo>
                    <a:pt x="1722434" y="1143125"/>
                  </a:lnTo>
                  <a:lnTo>
                    <a:pt x="1738972" y="1183678"/>
                  </a:lnTo>
                  <a:lnTo>
                    <a:pt x="1754564" y="1224631"/>
                  </a:lnTo>
                  <a:lnTo>
                    <a:pt x="1769193" y="1265937"/>
                  </a:lnTo>
                  <a:lnTo>
                    <a:pt x="1782841" y="1307551"/>
                  </a:lnTo>
                  <a:lnTo>
                    <a:pt x="1795510" y="1349475"/>
                  </a:lnTo>
                  <a:lnTo>
                    <a:pt x="1807199" y="1391707"/>
                  </a:lnTo>
                  <a:lnTo>
                    <a:pt x="1817898" y="1434201"/>
                  </a:lnTo>
                  <a:lnTo>
                    <a:pt x="1827591" y="1476911"/>
                  </a:lnTo>
                  <a:lnTo>
                    <a:pt x="1836281" y="1519836"/>
                  </a:lnTo>
                  <a:lnTo>
                    <a:pt x="1843965" y="1562977"/>
                  </a:lnTo>
                  <a:lnTo>
                    <a:pt x="1850638" y="1606286"/>
                  </a:lnTo>
                  <a:lnTo>
                    <a:pt x="1856290" y="1649715"/>
                  </a:lnTo>
                  <a:lnTo>
                    <a:pt x="1860923" y="1693265"/>
                  </a:lnTo>
                  <a:lnTo>
                    <a:pt x="1864535" y="1736936"/>
                  </a:lnTo>
                  <a:lnTo>
                    <a:pt x="1" y="1869223"/>
                  </a:lnTo>
                  <a:close/>
                </a:path>
              </a:pathLst>
            </a:custGeom>
            <a:solidFill>
              <a:srgbClr val="0C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59825" y="5683250"/>
              <a:ext cx="2618740" cy="2094865"/>
            </a:xfrm>
            <a:custGeom>
              <a:avLst/>
              <a:gdLst/>
              <a:ahLst/>
              <a:cxnLst/>
              <a:rect l="l" t="t" r="r" b="b"/>
              <a:pathLst>
                <a:path w="2618740" h="2094865">
                  <a:moveTo>
                    <a:pt x="764967" y="2094470"/>
                  </a:moveTo>
                  <a:lnTo>
                    <a:pt x="715771" y="2094232"/>
                  </a:lnTo>
                  <a:lnTo>
                    <a:pt x="666599" y="2092702"/>
                  </a:lnTo>
                  <a:lnTo>
                    <a:pt x="617535" y="2089884"/>
                  </a:lnTo>
                  <a:lnTo>
                    <a:pt x="568580" y="2085775"/>
                  </a:lnTo>
                  <a:lnTo>
                    <a:pt x="519732" y="2080378"/>
                  </a:lnTo>
                  <a:lnTo>
                    <a:pt x="470993" y="2073690"/>
                  </a:lnTo>
                  <a:lnTo>
                    <a:pt x="422446" y="2065726"/>
                  </a:lnTo>
                  <a:lnTo>
                    <a:pt x="374175" y="2056498"/>
                  </a:lnTo>
                  <a:lnTo>
                    <a:pt x="326181" y="2046005"/>
                  </a:lnTo>
                  <a:lnTo>
                    <a:pt x="278463" y="2034249"/>
                  </a:lnTo>
                  <a:lnTo>
                    <a:pt x="231021" y="2021228"/>
                  </a:lnTo>
                  <a:lnTo>
                    <a:pt x="183937" y="2006967"/>
                  </a:lnTo>
                  <a:lnTo>
                    <a:pt x="137293" y="1991489"/>
                  </a:lnTo>
                  <a:lnTo>
                    <a:pt x="91089" y="1974793"/>
                  </a:lnTo>
                  <a:lnTo>
                    <a:pt x="45324" y="1956881"/>
                  </a:lnTo>
                  <a:lnTo>
                    <a:pt x="0" y="1937752"/>
                  </a:lnTo>
                  <a:lnTo>
                    <a:pt x="749359" y="225310"/>
                  </a:lnTo>
                  <a:lnTo>
                    <a:pt x="2604953" y="0"/>
                  </a:lnTo>
                  <a:lnTo>
                    <a:pt x="2610242" y="48910"/>
                  </a:lnTo>
                  <a:lnTo>
                    <a:pt x="2614238" y="97893"/>
                  </a:lnTo>
                  <a:lnTo>
                    <a:pt x="2616943" y="146946"/>
                  </a:lnTo>
                  <a:lnTo>
                    <a:pt x="2618355" y="196071"/>
                  </a:lnTo>
                  <a:lnTo>
                    <a:pt x="2618476" y="245266"/>
                  </a:lnTo>
                  <a:lnTo>
                    <a:pt x="2617305" y="294448"/>
                  </a:lnTo>
                  <a:lnTo>
                    <a:pt x="2614844" y="343532"/>
                  </a:lnTo>
                  <a:lnTo>
                    <a:pt x="2611093" y="392516"/>
                  </a:lnTo>
                  <a:lnTo>
                    <a:pt x="2606052" y="441402"/>
                  </a:lnTo>
                  <a:lnTo>
                    <a:pt x="2599720" y="490189"/>
                  </a:lnTo>
                  <a:lnTo>
                    <a:pt x="2592110" y="538793"/>
                  </a:lnTo>
                  <a:lnTo>
                    <a:pt x="2583234" y="587129"/>
                  </a:lnTo>
                  <a:lnTo>
                    <a:pt x="2573092" y="635199"/>
                  </a:lnTo>
                  <a:lnTo>
                    <a:pt x="2561683" y="683002"/>
                  </a:lnTo>
                  <a:lnTo>
                    <a:pt x="2549009" y="730537"/>
                  </a:lnTo>
                  <a:lnTo>
                    <a:pt x="2535091" y="777724"/>
                  </a:lnTo>
                  <a:lnTo>
                    <a:pt x="2519953" y="824479"/>
                  </a:lnTo>
                  <a:lnTo>
                    <a:pt x="2503595" y="870804"/>
                  </a:lnTo>
                  <a:lnTo>
                    <a:pt x="2486017" y="916698"/>
                  </a:lnTo>
                  <a:lnTo>
                    <a:pt x="2467219" y="962161"/>
                  </a:lnTo>
                  <a:lnTo>
                    <a:pt x="2447234" y="1007115"/>
                  </a:lnTo>
                  <a:lnTo>
                    <a:pt x="2426096" y="1051482"/>
                  </a:lnTo>
                  <a:lnTo>
                    <a:pt x="2403805" y="1095261"/>
                  </a:lnTo>
                  <a:lnTo>
                    <a:pt x="2380361" y="1138454"/>
                  </a:lnTo>
                  <a:lnTo>
                    <a:pt x="2355763" y="1181059"/>
                  </a:lnTo>
                  <a:lnTo>
                    <a:pt x="2330057" y="1223004"/>
                  </a:lnTo>
                  <a:lnTo>
                    <a:pt x="2303284" y="1264216"/>
                  </a:lnTo>
                  <a:lnTo>
                    <a:pt x="2275445" y="1304695"/>
                  </a:lnTo>
                  <a:lnTo>
                    <a:pt x="2246539" y="1344440"/>
                  </a:lnTo>
                  <a:lnTo>
                    <a:pt x="2216568" y="1383452"/>
                  </a:lnTo>
                  <a:lnTo>
                    <a:pt x="2185582" y="1421664"/>
                  </a:lnTo>
                  <a:lnTo>
                    <a:pt x="2153636" y="1459010"/>
                  </a:lnTo>
                  <a:lnTo>
                    <a:pt x="2120729" y="1495488"/>
                  </a:lnTo>
                  <a:lnTo>
                    <a:pt x="2086862" y="1531100"/>
                  </a:lnTo>
                  <a:lnTo>
                    <a:pt x="2052034" y="1565846"/>
                  </a:lnTo>
                  <a:lnTo>
                    <a:pt x="2016305" y="1599665"/>
                  </a:lnTo>
                  <a:lnTo>
                    <a:pt x="1979738" y="1632499"/>
                  </a:lnTo>
                  <a:lnTo>
                    <a:pt x="1942331" y="1664347"/>
                  </a:lnTo>
                  <a:lnTo>
                    <a:pt x="1904086" y="1695211"/>
                  </a:lnTo>
                  <a:lnTo>
                    <a:pt x="1865002" y="1725089"/>
                  </a:lnTo>
                  <a:lnTo>
                    <a:pt x="1825147" y="1753931"/>
                  </a:lnTo>
                  <a:lnTo>
                    <a:pt x="1784590" y="1781686"/>
                  </a:lnTo>
                  <a:lnTo>
                    <a:pt x="1743331" y="1808355"/>
                  </a:lnTo>
                  <a:lnTo>
                    <a:pt x="1701369" y="1833937"/>
                  </a:lnTo>
                  <a:lnTo>
                    <a:pt x="1658705" y="1858432"/>
                  </a:lnTo>
                  <a:lnTo>
                    <a:pt x="1615413" y="1881799"/>
                  </a:lnTo>
                  <a:lnTo>
                    <a:pt x="1571567" y="1903996"/>
                  </a:lnTo>
                  <a:lnTo>
                    <a:pt x="1527167" y="1925024"/>
                  </a:lnTo>
                  <a:lnTo>
                    <a:pt x="1482213" y="1944883"/>
                  </a:lnTo>
                  <a:lnTo>
                    <a:pt x="1436705" y="1963572"/>
                  </a:lnTo>
                  <a:lnTo>
                    <a:pt x="1390722" y="1981060"/>
                  </a:lnTo>
                  <a:lnTo>
                    <a:pt x="1344344" y="1997316"/>
                  </a:lnTo>
                  <a:lnTo>
                    <a:pt x="1297569" y="2012341"/>
                  </a:lnTo>
                  <a:lnTo>
                    <a:pt x="1250399" y="2026133"/>
                  </a:lnTo>
                  <a:lnTo>
                    <a:pt x="1202833" y="2038693"/>
                  </a:lnTo>
                  <a:lnTo>
                    <a:pt x="1154954" y="2050001"/>
                  </a:lnTo>
                  <a:lnTo>
                    <a:pt x="1106844" y="2060035"/>
                  </a:lnTo>
                  <a:lnTo>
                    <a:pt x="1058504" y="2068796"/>
                  </a:lnTo>
                  <a:lnTo>
                    <a:pt x="1009932" y="2076283"/>
                  </a:lnTo>
                  <a:lnTo>
                    <a:pt x="961130" y="2082498"/>
                  </a:lnTo>
                  <a:lnTo>
                    <a:pt x="912182" y="2087430"/>
                  </a:lnTo>
                  <a:lnTo>
                    <a:pt x="863172" y="2091069"/>
                  </a:lnTo>
                  <a:lnTo>
                    <a:pt x="814100" y="2093416"/>
                  </a:lnTo>
                  <a:lnTo>
                    <a:pt x="764967" y="2094470"/>
                  </a:lnTo>
                  <a:close/>
                </a:path>
              </a:pathLst>
            </a:custGeom>
            <a:solidFill>
              <a:srgbClr val="009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40320" y="4770755"/>
              <a:ext cx="1869440" cy="2885440"/>
            </a:xfrm>
            <a:custGeom>
              <a:avLst/>
              <a:gdLst/>
              <a:ahLst/>
              <a:cxnLst/>
              <a:rect l="l" t="t" r="r" b="b"/>
              <a:pathLst>
                <a:path w="1869440" h="2885440">
                  <a:moveTo>
                    <a:pt x="1206386" y="2885152"/>
                  </a:moveTo>
                  <a:lnTo>
                    <a:pt x="1155813" y="2865126"/>
                  </a:lnTo>
                  <a:lnTo>
                    <a:pt x="1105844" y="2843636"/>
                  </a:lnTo>
                  <a:lnTo>
                    <a:pt x="1056521" y="2820702"/>
                  </a:lnTo>
                  <a:lnTo>
                    <a:pt x="1007887" y="2796343"/>
                  </a:lnTo>
                  <a:lnTo>
                    <a:pt x="959981" y="2770578"/>
                  </a:lnTo>
                  <a:lnTo>
                    <a:pt x="912847" y="2743430"/>
                  </a:lnTo>
                  <a:lnTo>
                    <a:pt x="866521" y="2714923"/>
                  </a:lnTo>
                  <a:lnTo>
                    <a:pt x="821044" y="2685080"/>
                  </a:lnTo>
                  <a:lnTo>
                    <a:pt x="776455" y="2653926"/>
                  </a:lnTo>
                  <a:lnTo>
                    <a:pt x="732792" y="2621488"/>
                  </a:lnTo>
                  <a:lnTo>
                    <a:pt x="690090" y="2587793"/>
                  </a:lnTo>
                  <a:lnTo>
                    <a:pt x="648388" y="2552870"/>
                  </a:lnTo>
                  <a:lnTo>
                    <a:pt x="607719" y="2516749"/>
                  </a:lnTo>
                  <a:lnTo>
                    <a:pt x="568118" y="2479458"/>
                  </a:lnTo>
                  <a:lnTo>
                    <a:pt x="529620" y="2441032"/>
                  </a:lnTo>
                  <a:lnTo>
                    <a:pt x="492256" y="2401502"/>
                  </a:lnTo>
                  <a:lnTo>
                    <a:pt x="456057" y="2360902"/>
                  </a:lnTo>
                  <a:lnTo>
                    <a:pt x="421055" y="2319266"/>
                  </a:lnTo>
                  <a:lnTo>
                    <a:pt x="387280" y="2276628"/>
                  </a:lnTo>
                  <a:lnTo>
                    <a:pt x="354760" y="2233026"/>
                  </a:lnTo>
                  <a:lnTo>
                    <a:pt x="323522" y="2188496"/>
                  </a:lnTo>
                  <a:lnTo>
                    <a:pt x="293593" y="2143076"/>
                  </a:lnTo>
                  <a:lnTo>
                    <a:pt x="264998" y="2096804"/>
                  </a:lnTo>
                  <a:lnTo>
                    <a:pt x="237762" y="2049720"/>
                  </a:lnTo>
                  <a:lnTo>
                    <a:pt x="211906" y="2001863"/>
                  </a:lnTo>
                  <a:lnTo>
                    <a:pt x="187455" y="1953274"/>
                  </a:lnTo>
                  <a:lnTo>
                    <a:pt x="164427" y="1903995"/>
                  </a:lnTo>
                  <a:lnTo>
                    <a:pt x="142844" y="1854067"/>
                  </a:lnTo>
                  <a:lnTo>
                    <a:pt x="122721" y="1803532"/>
                  </a:lnTo>
                  <a:lnTo>
                    <a:pt x="104079" y="1752432"/>
                  </a:lnTo>
                  <a:lnTo>
                    <a:pt x="86931" y="1700811"/>
                  </a:lnTo>
                  <a:lnTo>
                    <a:pt x="71292" y="1648714"/>
                  </a:lnTo>
                  <a:lnTo>
                    <a:pt x="57176" y="1596183"/>
                  </a:lnTo>
                  <a:lnTo>
                    <a:pt x="44594" y="1543265"/>
                  </a:lnTo>
                  <a:lnTo>
                    <a:pt x="33557" y="1490001"/>
                  </a:lnTo>
                  <a:lnTo>
                    <a:pt x="24074" y="1436440"/>
                  </a:lnTo>
                  <a:lnTo>
                    <a:pt x="16155" y="1382626"/>
                  </a:lnTo>
                  <a:lnTo>
                    <a:pt x="9804" y="1328604"/>
                  </a:lnTo>
                  <a:lnTo>
                    <a:pt x="5028" y="1274420"/>
                  </a:lnTo>
                  <a:lnTo>
                    <a:pt x="1831" y="1220120"/>
                  </a:lnTo>
                  <a:lnTo>
                    <a:pt x="214" y="1165750"/>
                  </a:lnTo>
                  <a:lnTo>
                    <a:pt x="0" y="1138556"/>
                  </a:lnTo>
                  <a:lnTo>
                    <a:pt x="181" y="1111355"/>
                  </a:lnTo>
                  <a:lnTo>
                    <a:pt x="1729" y="1056983"/>
                  </a:lnTo>
                  <a:lnTo>
                    <a:pt x="4860" y="1002679"/>
                  </a:lnTo>
                  <a:lnTo>
                    <a:pt x="9568" y="948489"/>
                  </a:lnTo>
                  <a:lnTo>
                    <a:pt x="15853" y="894459"/>
                  </a:lnTo>
                  <a:lnTo>
                    <a:pt x="23707" y="840635"/>
                  </a:lnTo>
                  <a:lnTo>
                    <a:pt x="33123" y="787062"/>
                  </a:lnTo>
                  <a:lnTo>
                    <a:pt x="44094" y="733786"/>
                  </a:lnTo>
                  <a:lnTo>
                    <a:pt x="56610" y="680851"/>
                  </a:lnTo>
                  <a:lnTo>
                    <a:pt x="70662" y="628303"/>
                  </a:lnTo>
                  <a:lnTo>
                    <a:pt x="86236" y="576187"/>
                  </a:lnTo>
                  <a:lnTo>
                    <a:pt x="103320" y="524545"/>
                  </a:lnTo>
                  <a:lnTo>
                    <a:pt x="121900" y="473422"/>
                  </a:lnTo>
                  <a:lnTo>
                    <a:pt x="141960" y="422862"/>
                  </a:lnTo>
                  <a:lnTo>
                    <a:pt x="163482" y="372907"/>
                  </a:lnTo>
                  <a:lnTo>
                    <a:pt x="186448" y="323599"/>
                  </a:lnTo>
                  <a:lnTo>
                    <a:pt x="210840" y="274980"/>
                  </a:lnTo>
                  <a:lnTo>
                    <a:pt x="236636" y="227091"/>
                  </a:lnTo>
                  <a:lnTo>
                    <a:pt x="263814" y="179974"/>
                  </a:lnTo>
                  <a:lnTo>
                    <a:pt x="292351" y="133667"/>
                  </a:lnTo>
                  <a:lnTo>
                    <a:pt x="322224" y="88210"/>
                  </a:lnTo>
                  <a:lnTo>
                    <a:pt x="353407" y="43642"/>
                  </a:lnTo>
                  <a:lnTo>
                    <a:pt x="385873" y="0"/>
                  </a:lnTo>
                  <a:lnTo>
                    <a:pt x="1869222" y="1137398"/>
                  </a:lnTo>
                  <a:lnTo>
                    <a:pt x="1206386" y="2885152"/>
                  </a:lnTo>
                  <a:close/>
                </a:path>
              </a:pathLst>
            </a:custGeom>
            <a:solidFill>
              <a:srgbClr val="1665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1155" y="4129405"/>
              <a:ext cx="1538605" cy="1779270"/>
            </a:xfrm>
            <a:custGeom>
              <a:avLst/>
              <a:gdLst/>
              <a:ahLst/>
              <a:cxnLst/>
              <a:rect l="l" t="t" r="r" b="b"/>
              <a:pathLst>
                <a:path w="1538604" h="1779270">
                  <a:moveTo>
                    <a:pt x="1538341" y="1778698"/>
                  </a:moveTo>
                  <a:lnTo>
                    <a:pt x="0" y="716858"/>
                  </a:lnTo>
                  <a:lnTo>
                    <a:pt x="29704" y="675035"/>
                  </a:lnTo>
                  <a:lnTo>
                    <a:pt x="60412" y="634181"/>
                  </a:lnTo>
                  <a:lnTo>
                    <a:pt x="92124" y="594295"/>
                  </a:lnTo>
                  <a:lnTo>
                    <a:pt x="124840" y="555378"/>
                  </a:lnTo>
                  <a:lnTo>
                    <a:pt x="158559" y="517430"/>
                  </a:lnTo>
                  <a:lnTo>
                    <a:pt x="193282" y="480451"/>
                  </a:lnTo>
                  <a:lnTo>
                    <a:pt x="229009" y="444441"/>
                  </a:lnTo>
                  <a:lnTo>
                    <a:pt x="265739" y="409399"/>
                  </a:lnTo>
                  <a:lnTo>
                    <a:pt x="303473" y="375326"/>
                  </a:lnTo>
                  <a:lnTo>
                    <a:pt x="342211" y="342222"/>
                  </a:lnTo>
                  <a:lnTo>
                    <a:pt x="381952" y="310086"/>
                  </a:lnTo>
                  <a:lnTo>
                    <a:pt x="422697" y="278919"/>
                  </a:lnTo>
                  <a:lnTo>
                    <a:pt x="464263" y="248857"/>
                  </a:lnTo>
                  <a:lnTo>
                    <a:pt x="506469" y="220034"/>
                  </a:lnTo>
                  <a:lnTo>
                    <a:pt x="549314" y="192451"/>
                  </a:lnTo>
                  <a:lnTo>
                    <a:pt x="592798" y="166108"/>
                  </a:lnTo>
                  <a:lnTo>
                    <a:pt x="636922" y="141005"/>
                  </a:lnTo>
                  <a:lnTo>
                    <a:pt x="681685" y="117142"/>
                  </a:lnTo>
                  <a:lnTo>
                    <a:pt x="727086" y="94519"/>
                  </a:lnTo>
                  <a:lnTo>
                    <a:pt x="773128" y="73135"/>
                  </a:lnTo>
                  <a:lnTo>
                    <a:pt x="819808" y="52991"/>
                  </a:lnTo>
                  <a:lnTo>
                    <a:pt x="867127" y="34088"/>
                  </a:lnTo>
                  <a:lnTo>
                    <a:pt x="915086" y="16424"/>
                  </a:lnTo>
                  <a:lnTo>
                    <a:pt x="963684" y="0"/>
                  </a:lnTo>
                  <a:lnTo>
                    <a:pt x="1538341" y="1778698"/>
                  </a:lnTo>
                  <a:close/>
                </a:path>
              </a:pathLst>
            </a:custGeom>
            <a:solidFill>
              <a:srgbClr val="2B38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46820" y="4039235"/>
              <a:ext cx="662940" cy="1869440"/>
            </a:xfrm>
            <a:custGeom>
              <a:avLst/>
              <a:gdLst/>
              <a:ahLst/>
              <a:cxnLst/>
              <a:rect l="l" t="t" r="r" b="b"/>
              <a:pathLst>
                <a:path w="662940" h="1869439">
                  <a:moveTo>
                    <a:pt x="662835" y="1869223"/>
                  </a:moveTo>
                  <a:lnTo>
                    <a:pt x="0" y="121468"/>
                  </a:lnTo>
                  <a:lnTo>
                    <a:pt x="49392" y="103504"/>
                  </a:lnTo>
                  <a:lnTo>
                    <a:pt x="99048" y="86977"/>
                  </a:lnTo>
                  <a:lnTo>
                    <a:pt x="148968" y="71887"/>
                  </a:lnTo>
                  <a:lnTo>
                    <a:pt x="199151" y="58233"/>
                  </a:lnTo>
                  <a:lnTo>
                    <a:pt x="249597" y="46016"/>
                  </a:lnTo>
                  <a:lnTo>
                    <a:pt x="300307" y="35235"/>
                  </a:lnTo>
                  <a:lnTo>
                    <a:pt x="351280" y="25891"/>
                  </a:lnTo>
                  <a:lnTo>
                    <a:pt x="402516" y="17984"/>
                  </a:lnTo>
                  <a:lnTo>
                    <a:pt x="454016" y="11514"/>
                  </a:lnTo>
                  <a:lnTo>
                    <a:pt x="505779" y="6480"/>
                  </a:lnTo>
                  <a:lnTo>
                    <a:pt x="557805" y="2883"/>
                  </a:lnTo>
                  <a:lnTo>
                    <a:pt x="610095" y="723"/>
                  </a:lnTo>
                  <a:lnTo>
                    <a:pt x="662636" y="0"/>
                  </a:lnTo>
                  <a:lnTo>
                    <a:pt x="662835" y="1868004"/>
                  </a:lnTo>
                  <a:lnTo>
                    <a:pt x="662835" y="1869223"/>
                  </a:lnTo>
                  <a:close/>
                </a:path>
              </a:pathLst>
            </a:custGeom>
            <a:solidFill>
              <a:srgbClr val="2D0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324600" cy="102870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217400" y="1528445"/>
            <a:ext cx="4648835" cy="5148580"/>
          </a:xfrm>
          <a:prstGeom prst="rect">
            <a:avLst/>
          </a:prstGeom>
        </p:spPr>
        <p:txBody>
          <a:bodyPr wrap="square" lIns="0" tIns="85090" rIns="0" bIns="0" numCol="1" vert="horz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670"/>
              </a:spcBef>
              <a:buFontTx/>
              <a:buNone/>
            </a:pPr>
            <a:r>
              <a:rPr sz="2400" spc="-2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HTML</a:t>
            </a:r>
            <a:endParaRPr lang="ko-KR" altLang="en-US" sz="2400" b="1">
              <a:solidFill>
                <a:srgbClr val="1A5673"/>
              </a:solidFill>
              <a:latin typeface="맑은 고딕" charset="0"/>
              <a:cs typeface="맑은 고딕" charset="0"/>
            </a:endParaRPr>
          </a:p>
          <a:p>
            <a:pPr marL="12700" indent="0" latinLnBrk="0">
              <a:lnSpc>
                <a:spcPct val="100000"/>
              </a:lnSpc>
              <a:spcBef>
                <a:spcPts val="570"/>
              </a:spcBef>
              <a:buFontTx/>
              <a:buNone/>
            </a:pPr>
            <a:r>
              <a:rPr sz="240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BootStrap등</a:t>
            </a:r>
            <a:r>
              <a:rPr sz="2400" spc="-4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2400" spc="-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외부</a:t>
            </a:r>
            <a:r>
              <a:rPr sz="2400" spc="-4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2400" spc="-5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그리드로</a:t>
            </a:r>
            <a:r>
              <a:rPr sz="2400" spc="-4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2400" spc="-6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CSS</a:t>
            </a:r>
            <a:r>
              <a:rPr sz="2400" spc="-4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2400" spc="-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작성</a:t>
            </a:r>
            <a:endParaRPr lang="ko-KR" altLang="en-US" sz="24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  <a:p>
            <a:pPr marL="12700" indent="0" latinLnBrk="0">
              <a:lnSpc>
                <a:spcPct val="100000"/>
              </a:lnSpc>
              <a:spcBef>
                <a:spcPts val="944"/>
              </a:spcBef>
              <a:buFontTx/>
              <a:buNone/>
            </a:pPr>
            <a:r>
              <a:rPr sz="240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javascript를</a:t>
            </a:r>
            <a:r>
              <a:rPr sz="2400" spc="-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2400" spc="-5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이용한</a:t>
            </a:r>
            <a:r>
              <a:rPr sz="2400" spc="-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2400" spc="-5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유효성</a:t>
            </a:r>
            <a:r>
              <a:rPr sz="2400" spc="-2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2400" spc="-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검증 </a:t>
            </a:r>
            <a:r>
              <a:rPr sz="24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등</a:t>
            </a:r>
            <a:endParaRPr lang="ko-KR" altLang="en-US" sz="24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  <a:p>
            <a:pPr marL="12700" indent="0" latinLnBrk="0">
              <a:lnSpc>
                <a:spcPct val="100000"/>
              </a:lnSpc>
              <a:spcBef>
                <a:spcPts val="1150"/>
              </a:spcBef>
              <a:buFontTx/>
              <a:buNone/>
            </a:pPr>
            <a:r>
              <a:rPr sz="2400" spc="-3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JAVA</a:t>
            </a:r>
            <a:endParaRPr lang="ko-KR" altLang="en-US" sz="2400" b="1">
              <a:solidFill>
                <a:srgbClr val="1A5673"/>
              </a:solidFill>
              <a:latin typeface="맑은 고딕" charset="0"/>
              <a:cs typeface="맑은 고딕" charset="0"/>
            </a:endParaRPr>
          </a:p>
          <a:p>
            <a:pPr marL="12700" indent="0" latinLnBrk="0">
              <a:lnSpc>
                <a:spcPct val="100000"/>
              </a:lnSpc>
              <a:spcBef>
                <a:spcPts val="570"/>
              </a:spcBef>
              <a:buFontTx/>
              <a:buNone/>
            </a:pPr>
            <a:r>
              <a:rPr sz="240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spring</a:t>
            </a:r>
            <a:r>
              <a:rPr sz="2400" spc="-4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2400" spc="-5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개발환경</a:t>
            </a:r>
            <a:r>
              <a:rPr sz="2400" spc="-4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2400" spc="-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구축</a:t>
            </a:r>
            <a:endParaRPr lang="ko-KR" altLang="en-US" sz="24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  <a:p>
            <a:pPr marL="12700" indent="0" latinLnBrk="0">
              <a:lnSpc>
                <a:spcPct val="100000"/>
              </a:lnSpc>
              <a:spcBef>
                <a:spcPts val="944"/>
              </a:spcBef>
              <a:buFontTx/>
              <a:buNone/>
            </a:pPr>
            <a:r>
              <a:rPr sz="240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MtBatis를</a:t>
            </a:r>
            <a:r>
              <a:rPr sz="2400" spc="-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2400" spc="-5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사용하여</a:t>
            </a:r>
            <a:r>
              <a:rPr sz="2400" spc="-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2400" spc="-7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JDBC</a:t>
            </a:r>
            <a:r>
              <a:rPr sz="2400" spc="-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연결 </a:t>
            </a:r>
            <a:r>
              <a:rPr sz="24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등</a:t>
            </a:r>
            <a:endParaRPr lang="ko-KR" altLang="en-US" sz="24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  <a:p>
            <a:pPr marL="12700" marR="2508885" indent="0" latinLnBrk="0">
              <a:lnSpc>
                <a:spcPct val="126299"/>
              </a:lnSpc>
              <a:spcBef>
                <a:spcPts val="509"/>
              </a:spcBef>
              <a:buFontTx/>
              <a:buNone/>
            </a:pPr>
            <a:r>
              <a:rPr sz="2400" spc="-11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D</a:t>
            </a:r>
            <a:r>
              <a:rPr sz="2400" spc="7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at</a:t>
            </a:r>
            <a:r>
              <a:rPr sz="2400" spc="15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a</a:t>
            </a:r>
            <a:r>
              <a:rPr sz="2400" spc="-33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 </a:t>
            </a:r>
            <a:r>
              <a:rPr sz="2400" spc="6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B</a:t>
            </a:r>
            <a:r>
              <a:rPr sz="2400" spc="7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a</a:t>
            </a:r>
            <a:r>
              <a:rPr sz="2400" spc="4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s</a:t>
            </a:r>
            <a:r>
              <a:rPr sz="2400" spc="8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e  </a:t>
            </a:r>
            <a:r>
              <a:rPr sz="2400" spc="-9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M</a:t>
            </a:r>
            <a:r>
              <a:rPr sz="2400" spc="-1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y</a:t>
            </a:r>
            <a:r>
              <a:rPr sz="2400" spc="-9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SQL,Fi</a:t>
            </a:r>
            <a:r>
              <a:rPr sz="2400" spc="-1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r</a:t>
            </a:r>
            <a:r>
              <a:rPr sz="2400" spc="-9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e</a:t>
            </a:r>
            <a:r>
              <a:rPr sz="240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b</a:t>
            </a:r>
            <a:r>
              <a:rPr sz="2400" spc="-9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as</a:t>
            </a:r>
            <a:r>
              <a:rPr sz="24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e  </a:t>
            </a:r>
            <a:r>
              <a:rPr sz="2400" spc="-6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SQL문</a:t>
            </a:r>
            <a:r>
              <a:rPr sz="2400" spc="-3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작성</a:t>
            </a:r>
            <a:endParaRPr lang="ko-KR" altLang="en-US" sz="24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  <a:p>
            <a:pPr marL="12700" indent="0" latinLnBrk="0">
              <a:lnSpc>
                <a:spcPct val="100000"/>
              </a:lnSpc>
              <a:spcBef>
                <a:spcPts val="944"/>
              </a:spcBef>
              <a:buFontTx/>
              <a:buNone/>
            </a:pPr>
            <a:r>
              <a:rPr sz="2400" spc="-9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I</a:t>
            </a:r>
            <a:r>
              <a:rPr sz="240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NDE</a:t>
            </a:r>
            <a:r>
              <a:rPr sz="2400" spc="-1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X</a:t>
            </a:r>
            <a:r>
              <a:rPr sz="2400" spc="-9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,VIEW,SEQU</a:t>
            </a:r>
            <a:r>
              <a:rPr sz="2400" spc="-8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ENCE</a:t>
            </a:r>
            <a:r>
              <a:rPr sz="24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의</a:t>
            </a:r>
            <a:r>
              <a:rPr sz="2400" spc="-2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 </a:t>
            </a:r>
            <a:r>
              <a:rPr sz="2400" spc="-7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활</a:t>
            </a:r>
            <a:r>
              <a:rPr sz="24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용</a:t>
            </a:r>
            <a:endParaRPr lang="ko-KR" altLang="en-US" sz="24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30060" y="434975"/>
            <a:ext cx="389826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5" dirty="0"/>
              <a:t>사용</a:t>
            </a:r>
            <a:r>
              <a:rPr spc="-960" dirty="0"/>
              <a:t> </a:t>
            </a:r>
            <a:r>
              <a:rPr spc="-625" dirty="0"/>
              <a:t>기술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6440" y="1028700"/>
            <a:ext cx="5534025" cy="9258300"/>
          </a:xfrm>
          <a:prstGeom prst="rect">
            <a:avLst/>
          </a:prstGeom>
        </p:spPr>
      </p:pic>
      <p:sp>
        <p:nvSpPr>
          <p:cNvPr id="3" name="object 3"/>
          <p:cNvSpPr txBox="1">
            <a:spLocks/>
          </p:cNvSpPr>
          <p:nvPr/>
        </p:nvSpPr>
        <p:spPr>
          <a:xfrm rot="0">
            <a:off x="1016000" y="4493260"/>
            <a:ext cx="7504430" cy="3655060"/>
          </a:xfrm>
          <a:prstGeom prst="rect"/>
        </p:spPr>
        <p:txBody>
          <a:bodyPr wrap="square" lIns="0" tIns="167005" rIns="0" bIns="0" numCol="1" vert="horz" anchor="t">
            <a:spAutoFit/>
          </a:bodyPr>
          <a:lstStyle/>
          <a:p>
            <a:pPr marL="12700" marR="5080" indent="0" latinLnBrk="0">
              <a:lnSpc>
                <a:spcPts val="13730"/>
              </a:lnSpc>
              <a:spcBef>
                <a:spcPts val="1315"/>
              </a:spcBef>
              <a:buFontTx/>
              <a:buNone/>
            </a:pPr>
            <a:r>
              <a:rPr sz="5400" spc="55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리액</a:t>
            </a:r>
            <a:r>
              <a:rPr lang="ko-KR" sz="5400" spc="55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트+</a:t>
            </a:r>
            <a:r>
              <a:rPr lang="ko-KR" sz="5400" spc="55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파이어베이</a:t>
            </a:r>
            <a:r>
              <a:rPr lang="ko-KR" sz="5400" spc="55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스</a:t>
            </a:r>
            <a:r>
              <a:rPr sz="5400" spc="55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 </a:t>
            </a:r>
            <a:r>
              <a:rPr sz="5400" spc="-432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 </a:t>
            </a:r>
            <a:r>
              <a:rPr sz="5400" spc="-97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프로젝</a:t>
            </a:r>
            <a:r>
              <a:rPr sz="5400" spc="-96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트</a:t>
            </a:r>
            <a:endParaRPr lang="ko-KR" altLang="en-US" sz="5400" b="1">
              <a:solidFill>
                <a:srgbClr val="1A5673"/>
              </a:solidFill>
              <a:latin typeface="맑은 고딕" charset="0"/>
              <a:cs typeface="맑은 고딕" charset="0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1016000" y="8700770"/>
            <a:ext cx="5166995" cy="567055"/>
          </a:xfrm>
          <a:prstGeom prst="rect"/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lang="ko-KR"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T</a:t>
            </a:r>
            <a:r>
              <a:rPr lang="ko-KR" sz="36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odoList</a:t>
            </a:r>
            <a:endParaRPr lang="ko-KR" altLang="en-US" sz="36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6083300"/>
            <a:ext cx="16207105" cy="333375"/>
            <a:chOff x="1028700" y="6083300"/>
            <a:chExt cx="16207105" cy="333375"/>
          </a:xfrm>
        </p:grpSpPr>
        <p:sp>
          <p:nvSpPr>
            <p:cNvPr id="3" name="object 3"/>
            <p:cNvSpPr/>
            <p:nvPr/>
          </p:nvSpPr>
          <p:spPr>
            <a:xfrm>
              <a:off x="1052195" y="6254750"/>
              <a:ext cx="16182975" cy="0"/>
            </a:xfrm>
            <a:custGeom>
              <a:avLst/>
              <a:gdLst/>
              <a:ahLst/>
              <a:cxnLst/>
              <a:rect l="l" t="t" r="r" b="b"/>
              <a:pathLst>
                <a:path w="16182975">
                  <a:moveTo>
                    <a:pt x="0" y="0"/>
                  </a:moveTo>
                  <a:lnTo>
                    <a:pt x="16182973" y="0"/>
                  </a:lnTo>
                </a:path>
              </a:pathLst>
            </a:custGeom>
            <a:ln w="47624">
              <a:solidFill>
                <a:srgbClr val="1A56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700" y="6083300"/>
              <a:ext cx="13189585" cy="333375"/>
            </a:xfrm>
            <a:custGeom>
              <a:avLst/>
              <a:gdLst/>
              <a:ahLst/>
              <a:cxnLst/>
              <a:rect l="l" t="t" r="r" b="b"/>
              <a:pathLst>
                <a:path w="13189585" h="333375">
                  <a:moveTo>
                    <a:pt x="323850" y="171450"/>
                  </a:moveTo>
                  <a:lnTo>
                    <a:pt x="318071" y="128397"/>
                  </a:lnTo>
                  <a:lnTo>
                    <a:pt x="301752" y="89725"/>
                  </a:lnTo>
                  <a:lnTo>
                    <a:pt x="276428" y="56946"/>
                  </a:lnTo>
                  <a:lnTo>
                    <a:pt x="243662" y="31635"/>
                  </a:lnTo>
                  <a:lnTo>
                    <a:pt x="204978" y="15303"/>
                  </a:lnTo>
                  <a:lnTo>
                    <a:pt x="161925" y="9525"/>
                  </a:lnTo>
                  <a:lnTo>
                    <a:pt x="118884" y="15303"/>
                  </a:lnTo>
                  <a:lnTo>
                    <a:pt x="80200" y="31635"/>
                  </a:lnTo>
                  <a:lnTo>
                    <a:pt x="47434" y="56946"/>
                  </a:lnTo>
                  <a:lnTo>
                    <a:pt x="22110" y="89725"/>
                  </a:lnTo>
                  <a:lnTo>
                    <a:pt x="5791" y="128397"/>
                  </a:lnTo>
                  <a:lnTo>
                    <a:pt x="0" y="171450"/>
                  </a:lnTo>
                  <a:lnTo>
                    <a:pt x="5791" y="214490"/>
                  </a:lnTo>
                  <a:lnTo>
                    <a:pt x="22110" y="253174"/>
                  </a:lnTo>
                  <a:lnTo>
                    <a:pt x="47434" y="285940"/>
                  </a:lnTo>
                  <a:lnTo>
                    <a:pt x="80200" y="311264"/>
                  </a:lnTo>
                  <a:lnTo>
                    <a:pt x="118884" y="327583"/>
                  </a:lnTo>
                  <a:lnTo>
                    <a:pt x="161925" y="333375"/>
                  </a:lnTo>
                  <a:lnTo>
                    <a:pt x="204978" y="327583"/>
                  </a:lnTo>
                  <a:lnTo>
                    <a:pt x="243662" y="311264"/>
                  </a:lnTo>
                  <a:lnTo>
                    <a:pt x="276428" y="285940"/>
                  </a:lnTo>
                  <a:lnTo>
                    <a:pt x="301752" y="253174"/>
                  </a:lnTo>
                  <a:lnTo>
                    <a:pt x="318071" y="214490"/>
                  </a:lnTo>
                  <a:lnTo>
                    <a:pt x="323850" y="171450"/>
                  </a:lnTo>
                  <a:close/>
                </a:path>
                <a:path w="13189585" h="333375">
                  <a:moveTo>
                    <a:pt x="4612411" y="161925"/>
                  </a:moveTo>
                  <a:lnTo>
                    <a:pt x="4606633" y="118872"/>
                  </a:lnTo>
                  <a:lnTo>
                    <a:pt x="4590313" y="80200"/>
                  </a:lnTo>
                  <a:lnTo>
                    <a:pt x="4564989" y="47421"/>
                  </a:lnTo>
                  <a:lnTo>
                    <a:pt x="4532211" y="22110"/>
                  </a:lnTo>
                  <a:lnTo>
                    <a:pt x="4493539" y="5778"/>
                  </a:lnTo>
                  <a:lnTo>
                    <a:pt x="4450486" y="0"/>
                  </a:lnTo>
                  <a:lnTo>
                    <a:pt x="4407446" y="5778"/>
                  </a:lnTo>
                  <a:lnTo>
                    <a:pt x="4368762" y="22110"/>
                  </a:lnTo>
                  <a:lnTo>
                    <a:pt x="4335996" y="47421"/>
                  </a:lnTo>
                  <a:lnTo>
                    <a:pt x="4310672" y="80200"/>
                  </a:lnTo>
                  <a:lnTo>
                    <a:pt x="4294352" y="118872"/>
                  </a:lnTo>
                  <a:lnTo>
                    <a:pt x="4288561" y="161925"/>
                  </a:lnTo>
                  <a:lnTo>
                    <a:pt x="4294352" y="204965"/>
                  </a:lnTo>
                  <a:lnTo>
                    <a:pt x="4310672" y="243649"/>
                  </a:lnTo>
                  <a:lnTo>
                    <a:pt x="4335996" y="276415"/>
                  </a:lnTo>
                  <a:lnTo>
                    <a:pt x="4368762" y="301739"/>
                  </a:lnTo>
                  <a:lnTo>
                    <a:pt x="4407446" y="318058"/>
                  </a:lnTo>
                  <a:lnTo>
                    <a:pt x="4450486" y="323850"/>
                  </a:lnTo>
                  <a:lnTo>
                    <a:pt x="4493539" y="318058"/>
                  </a:lnTo>
                  <a:lnTo>
                    <a:pt x="4532211" y="301739"/>
                  </a:lnTo>
                  <a:lnTo>
                    <a:pt x="4564989" y="276415"/>
                  </a:lnTo>
                  <a:lnTo>
                    <a:pt x="4590313" y="243649"/>
                  </a:lnTo>
                  <a:lnTo>
                    <a:pt x="4606633" y="204965"/>
                  </a:lnTo>
                  <a:lnTo>
                    <a:pt x="4612411" y="161925"/>
                  </a:lnTo>
                  <a:close/>
                </a:path>
                <a:path w="13189585" h="333375">
                  <a:moveTo>
                    <a:pt x="8900973" y="161912"/>
                  </a:moveTo>
                  <a:lnTo>
                    <a:pt x="8895194" y="118872"/>
                  </a:lnTo>
                  <a:lnTo>
                    <a:pt x="8878862" y="80200"/>
                  </a:lnTo>
                  <a:lnTo>
                    <a:pt x="8853551" y="47421"/>
                  </a:lnTo>
                  <a:lnTo>
                    <a:pt x="8820772" y="22110"/>
                  </a:lnTo>
                  <a:lnTo>
                    <a:pt x="8782101" y="5778"/>
                  </a:lnTo>
                  <a:lnTo>
                    <a:pt x="8739048" y="0"/>
                  </a:lnTo>
                  <a:lnTo>
                    <a:pt x="8696007" y="5778"/>
                  </a:lnTo>
                  <a:lnTo>
                    <a:pt x="8657323" y="22110"/>
                  </a:lnTo>
                  <a:lnTo>
                    <a:pt x="8624545" y="47421"/>
                  </a:lnTo>
                  <a:lnTo>
                    <a:pt x="8599233" y="80200"/>
                  </a:lnTo>
                  <a:lnTo>
                    <a:pt x="8582914" y="118872"/>
                  </a:lnTo>
                  <a:lnTo>
                    <a:pt x="8577123" y="161925"/>
                  </a:lnTo>
                  <a:lnTo>
                    <a:pt x="8582914" y="204965"/>
                  </a:lnTo>
                  <a:lnTo>
                    <a:pt x="8599233" y="243649"/>
                  </a:lnTo>
                  <a:lnTo>
                    <a:pt x="8624545" y="276415"/>
                  </a:lnTo>
                  <a:lnTo>
                    <a:pt x="8657323" y="301739"/>
                  </a:lnTo>
                  <a:lnTo>
                    <a:pt x="8696007" y="318058"/>
                  </a:lnTo>
                  <a:lnTo>
                    <a:pt x="8739048" y="323850"/>
                  </a:lnTo>
                  <a:lnTo>
                    <a:pt x="8782101" y="318058"/>
                  </a:lnTo>
                  <a:lnTo>
                    <a:pt x="8820772" y="301739"/>
                  </a:lnTo>
                  <a:lnTo>
                    <a:pt x="8853551" y="276415"/>
                  </a:lnTo>
                  <a:lnTo>
                    <a:pt x="8878862" y="243649"/>
                  </a:lnTo>
                  <a:lnTo>
                    <a:pt x="8895194" y="204965"/>
                  </a:lnTo>
                  <a:lnTo>
                    <a:pt x="8900973" y="161912"/>
                  </a:lnTo>
                  <a:close/>
                </a:path>
                <a:path w="13189585" h="333375">
                  <a:moveTo>
                    <a:pt x="13189534" y="161925"/>
                  </a:moveTo>
                  <a:lnTo>
                    <a:pt x="13183743" y="118872"/>
                  </a:lnTo>
                  <a:lnTo>
                    <a:pt x="13167424" y="80200"/>
                  </a:lnTo>
                  <a:lnTo>
                    <a:pt x="13142100" y="47421"/>
                  </a:lnTo>
                  <a:lnTo>
                    <a:pt x="13109334" y="22110"/>
                  </a:lnTo>
                  <a:lnTo>
                    <a:pt x="13070650" y="5778"/>
                  </a:lnTo>
                  <a:lnTo>
                    <a:pt x="13027609" y="0"/>
                  </a:lnTo>
                  <a:lnTo>
                    <a:pt x="12984556" y="5778"/>
                  </a:lnTo>
                  <a:lnTo>
                    <a:pt x="12945885" y="22110"/>
                  </a:lnTo>
                  <a:lnTo>
                    <a:pt x="12913106" y="47421"/>
                  </a:lnTo>
                  <a:lnTo>
                    <a:pt x="12887782" y="80200"/>
                  </a:lnTo>
                  <a:lnTo>
                    <a:pt x="12871463" y="118872"/>
                  </a:lnTo>
                  <a:lnTo>
                    <a:pt x="12865684" y="161925"/>
                  </a:lnTo>
                  <a:lnTo>
                    <a:pt x="12871463" y="204965"/>
                  </a:lnTo>
                  <a:lnTo>
                    <a:pt x="12887782" y="243649"/>
                  </a:lnTo>
                  <a:lnTo>
                    <a:pt x="12913106" y="276415"/>
                  </a:lnTo>
                  <a:lnTo>
                    <a:pt x="12945885" y="301739"/>
                  </a:lnTo>
                  <a:lnTo>
                    <a:pt x="12984556" y="318058"/>
                  </a:lnTo>
                  <a:lnTo>
                    <a:pt x="13027609" y="323850"/>
                  </a:lnTo>
                  <a:lnTo>
                    <a:pt x="13070650" y="318058"/>
                  </a:lnTo>
                  <a:lnTo>
                    <a:pt x="13109334" y="301739"/>
                  </a:lnTo>
                  <a:lnTo>
                    <a:pt x="13142100" y="276415"/>
                  </a:lnTo>
                  <a:lnTo>
                    <a:pt x="13167424" y="243649"/>
                  </a:lnTo>
                  <a:lnTo>
                    <a:pt x="13183743" y="204965"/>
                  </a:lnTo>
                  <a:lnTo>
                    <a:pt x="13189534" y="161925"/>
                  </a:lnTo>
                  <a:close/>
                </a:path>
              </a:pathLst>
            </a:custGeom>
            <a:solidFill>
              <a:srgbClr val="1A5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838835"/>
            <a:ext cx="550354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</a:t>
            </a:r>
            <a:r>
              <a:rPr spc="75" dirty="0"/>
              <a:t>O</a:t>
            </a:r>
            <a:r>
              <a:rPr spc="-265" dirty="0"/>
              <a:t>N</a:t>
            </a:r>
            <a:r>
              <a:rPr spc="445" dirty="0"/>
              <a:t>T</a:t>
            </a:r>
            <a:r>
              <a:rPr spc="710" dirty="0"/>
              <a:t>E</a:t>
            </a:r>
            <a:r>
              <a:rPr spc="-265" dirty="0"/>
              <a:t>N</a:t>
            </a:r>
            <a:r>
              <a:rPr spc="445" dirty="0"/>
              <a:t>T</a:t>
            </a:r>
            <a:r>
              <a:rPr spc="570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000" y="6859270"/>
            <a:ext cx="2509520" cy="156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solidFill>
                  <a:srgbClr val="1A5673"/>
                </a:solidFill>
                <a:latin typeface="맑은 고딕"/>
                <a:cs typeface="맑은 고딕"/>
              </a:rPr>
              <a:t>프로젝</a:t>
            </a:r>
            <a:r>
              <a:rPr sz="3200" b="1" spc="-260" dirty="0">
                <a:solidFill>
                  <a:srgbClr val="1A5673"/>
                </a:solidFill>
                <a:latin typeface="맑은 고딕"/>
                <a:cs typeface="맑은 고딕"/>
              </a:rPr>
              <a:t>트</a:t>
            </a:r>
            <a:r>
              <a:rPr sz="3200" b="1" spc="-395" dirty="0">
                <a:solidFill>
                  <a:srgbClr val="1A5673"/>
                </a:solidFill>
                <a:latin typeface="맑은 고딕"/>
                <a:cs typeface="맑은 고딕"/>
              </a:rPr>
              <a:t> </a:t>
            </a:r>
            <a:r>
              <a:rPr sz="3200" b="1" spc="-265" dirty="0">
                <a:solidFill>
                  <a:srgbClr val="1A5673"/>
                </a:solidFill>
                <a:latin typeface="맑은 고딕"/>
                <a:cs typeface="맑은 고딕"/>
              </a:rPr>
              <a:t>소</a:t>
            </a:r>
            <a:r>
              <a:rPr sz="3200" b="1" spc="-260" dirty="0">
                <a:solidFill>
                  <a:srgbClr val="1A5673"/>
                </a:solidFill>
                <a:latin typeface="맑은 고딕"/>
                <a:cs typeface="맑은 고딕"/>
              </a:rPr>
              <a:t>개</a:t>
            </a:r>
            <a:endParaRPr sz="3200">
              <a:latin typeface="맑은 고딕"/>
              <a:cs typeface="맑은 고딕"/>
            </a:endParaRPr>
          </a:p>
          <a:p>
            <a:pPr marL="184785" indent="-172720">
              <a:lnSpc>
                <a:spcPct val="100000"/>
              </a:lnSpc>
              <a:spcBef>
                <a:spcPts val="2135"/>
              </a:spcBef>
              <a:buChar char="-"/>
              <a:tabLst>
                <a:tab pos="185420" algn="l"/>
              </a:tabLst>
            </a:pP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프로젝트</a:t>
            </a:r>
            <a:r>
              <a:rPr sz="2400" spc="-4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개요</a:t>
            </a:r>
            <a:endParaRPr sz="2400">
              <a:latin typeface="Noto Sans CJK KR Regular"/>
              <a:cs typeface="Noto Sans CJK KR Regular"/>
            </a:endParaRPr>
          </a:p>
          <a:p>
            <a:pPr marL="184785" indent="-172720">
              <a:lnSpc>
                <a:spcPct val="100000"/>
              </a:lnSpc>
              <a:spcBef>
                <a:spcPts val="420"/>
              </a:spcBef>
              <a:buChar char="-"/>
              <a:tabLst>
                <a:tab pos="185420" algn="l"/>
              </a:tabLst>
            </a:pP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프로젝트</a:t>
            </a:r>
            <a:r>
              <a:rPr sz="2400" spc="-9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개발환경</a:t>
            </a:r>
            <a:endParaRPr sz="2400">
              <a:latin typeface="Noto Sans CJK KR Regular"/>
              <a:cs typeface="Noto Sans CJK KR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4790" y="6859270"/>
            <a:ext cx="1845310" cy="1350010"/>
          </a:xfrm>
          <a:prstGeom prst="rect">
            <a:avLst/>
          </a:prstGeom>
        </p:spPr>
        <p:txBody>
          <a:bodyPr wrap="square" lIns="0" tIns="12700" rIns="0" bIns="0" numCol="1" vert="horz" anchor="t">
            <a:spAutoFit/>
          </a:bodyPr>
          <a:lstStyle/>
          <a:p>
            <a:pPr marL="12700" indent="0" latinLnBrk="0"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sz="3200" spc="10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U</a:t>
            </a:r>
            <a:r>
              <a:rPr sz="3200" spc="15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se</a:t>
            </a:r>
            <a:r>
              <a:rPr sz="3200" spc="-39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 </a:t>
            </a:r>
            <a:r>
              <a:rPr sz="3200" spc="9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C</a:t>
            </a:r>
            <a:r>
              <a:rPr sz="3200" spc="20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a</a:t>
            </a:r>
            <a:r>
              <a:rPr sz="3200" spc="150" b="1">
                <a:solidFill>
                  <a:srgbClr val="1A5673"/>
                </a:solidFill>
                <a:latin typeface="맑은 고딕" charset="0"/>
                <a:cs typeface="맑은 고딕" charset="0"/>
              </a:rPr>
              <a:t>se</a:t>
            </a:r>
            <a:endParaRPr lang="ko-KR" altLang="en-US" sz="3200" b="1">
              <a:solidFill>
                <a:srgbClr val="1A5673"/>
              </a:solidFill>
              <a:latin typeface="맑은 고딕" charset="0"/>
              <a:cs typeface="맑은 고딕" charset="0"/>
            </a:endParaRPr>
          </a:p>
          <a:p>
            <a:pPr marL="184785" indent="-172720" latinLnBrk="0">
              <a:lnSpc>
                <a:spcPct val="100000"/>
              </a:lnSpc>
              <a:spcBef>
                <a:spcPts val="420"/>
              </a:spcBef>
              <a:buFont typeface="Noto Sans CJK KR Regular"/>
              <a:buChar char="-"/>
              <a:tabLst>
                <a:tab pos="185420" algn="l"/>
              </a:tabLst>
            </a:pPr>
            <a:r>
              <a:rPr sz="24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회원</a:t>
            </a:r>
            <a:endParaRPr lang="ko-KR" altLang="en-US" sz="24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  <a:p>
            <a:pPr marL="184785" indent="-172720" latinLnBrk="0">
              <a:lnSpc>
                <a:spcPct val="100000"/>
              </a:lnSpc>
              <a:spcBef>
                <a:spcPts val="420"/>
              </a:spcBef>
              <a:buFont typeface="Noto Sans CJK KR Regular"/>
              <a:buChar char="-"/>
              <a:tabLst>
                <a:tab pos="185420" algn="l"/>
              </a:tabLst>
            </a:pPr>
            <a:r>
              <a:rPr sz="2400">
                <a:solidFill>
                  <a:srgbClr val="494949"/>
                </a:solidFill>
                <a:latin typeface="Noto Sans CJK KR Regular" charset="0"/>
                <a:cs typeface="Noto Sans CJK KR Regular" charset="0"/>
              </a:rPr>
              <a:t>비회원</a:t>
            </a:r>
            <a:endParaRPr lang="ko-KR" altLang="en-US" sz="2400">
              <a:solidFill>
                <a:srgbClr val="494949"/>
              </a:solidFill>
              <a:latin typeface="Noto Sans CJK KR Regular" charset="0"/>
              <a:cs typeface="Noto Sans CJK KR Regular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81735" y="6859270"/>
            <a:ext cx="2296795" cy="121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65" dirty="0">
                <a:solidFill>
                  <a:srgbClr val="1A5673"/>
                </a:solidFill>
                <a:latin typeface="맑은 고딕"/>
                <a:cs typeface="맑은 고딕"/>
              </a:rPr>
              <a:t>화</a:t>
            </a:r>
            <a:r>
              <a:rPr sz="3200" b="1" spc="-260" dirty="0">
                <a:solidFill>
                  <a:srgbClr val="1A5673"/>
                </a:solidFill>
                <a:latin typeface="맑은 고딕"/>
                <a:cs typeface="맑은 고딕"/>
              </a:rPr>
              <a:t>면</a:t>
            </a:r>
            <a:r>
              <a:rPr sz="3200" b="1" spc="-395" dirty="0">
                <a:solidFill>
                  <a:srgbClr val="1A5673"/>
                </a:solidFill>
                <a:latin typeface="맑은 고딕"/>
                <a:cs typeface="맑은 고딕"/>
              </a:rPr>
              <a:t> </a:t>
            </a:r>
            <a:r>
              <a:rPr sz="3200" b="1" spc="-265" dirty="0">
                <a:solidFill>
                  <a:srgbClr val="1A5673"/>
                </a:solidFill>
                <a:latin typeface="맑은 고딕"/>
                <a:cs typeface="맑은 고딕"/>
              </a:rPr>
              <a:t>구</a:t>
            </a:r>
            <a:r>
              <a:rPr sz="3200" b="1" spc="-260" dirty="0">
                <a:solidFill>
                  <a:srgbClr val="1A5673"/>
                </a:solidFill>
                <a:latin typeface="맑은 고딕"/>
                <a:cs typeface="맑은 고딕"/>
              </a:rPr>
              <a:t>현</a:t>
            </a:r>
            <a:endParaRPr sz="3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2400" spc="-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-</a:t>
            </a:r>
            <a:r>
              <a:rPr sz="2400" spc="-4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기능별</a:t>
            </a:r>
            <a:r>
              <a:rPr sz="2400" spc="-3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구현</a:t>
            </a:r>
            <a:r>
              <a:rPr sz="2400" spc="-35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화면</a:t>
            </a:r>
            <a:endParaRPr sz="2400">
              <a:latin typeface="Noto Sans CJK KR Regular"/>
              <a:cs typeface="Noto Sans CJK KR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6575" y="6859270"/>
            <a:ext cx="2705735" cy="121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0"/>
              </a:spcBef>
            </a:pPr>
            <a:r>
              <a:rPr sz="3200" b="1" spc="130" dirty="0">
                <a:solidFill>
                  <a:srgbClr val="1A5673"/>
                </a:solidFill>
                <a:latin typeface="맑은 고딕"/>
                <a:cs typeface="맑은 고딕"/>
              </a:rPr>
              <a:t>ERD</a:t>
            </a:r>
            <a:endParaRPr sz="3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2400" spc="-1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-</a:t>
            </a:r>
            <a:r>
              <a:rPr sz="2400" spc="-3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spc="-2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MySQL</a:t>
            </a:r>
            <a:r>
              <a:rPr sz="2400" spc="-3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데이터</a:t>
            </a:r>
            <a:r>
              <a:rPr sz="2400" spc="-3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 </a:t>
            </a:r>
            <a:r>
              <a:rPr sz="2400" dirty="0">
                <a:solidFill>
                  <a:srgbClr val="494949"/>
                </a:solidFill>
                <a:latin typeface="Noto Sans CJK KR Regular"/>
                <a:cs typeface="Noto Sans CJK KR Regular"/>
              </a:rPr>
              <a:t>모델</a:t>
            </a:r>
            <a:endParaRPr sz="2400">
              <a:latin typeface="Noto Sans CJK KR Regular"/>
              <a:cs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5797" y="2461124"/>
            <a:ext cx="13913616" cy="66909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1" y="543958"/>
            <a:ext cx="627253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475" dirty="0"/>
              <a:t>P</a:t>
            </a:r>
            <a:r>
              <a:rPr sz="6250" spc="455" dirty="0"/>
              <a:t>r</a:t>
            </a:r>
            <a:r>
              <a:rPr sz="6250" spc="130" dirty="0"/>
              <a:t>o</a:t>
            </a:r>
            <a:r>
              <a:rPr sz="6250" spc="275" dirty="0"/>
              <a:t>j</a:t>
            </a:r>
            <a:r>
              <a:rPr sz="6250" spc="305" dirty="0"/>
              <a:t>e</a:t>
            </a:r>
            <a:r>
              <a:rPr sz="6250" spc="325" dirty="0"/>
              <a:t>c</a:t>
            </a:r>
            <a:r>
              <a:rPr sz="6250" spc="395" dirty="0"/>
              <a:t>t</a:t>
            </a:r>
            <a:r>
              <a:rPr sz="6250" spc="-760" dirty="0"/>
              <a:t> </a:t>
            </a:r>
            <a:r>
              <a:rPr sz="6250" spc="-470" dirty="0"/>
              <a:t>개발</a:t>
            </a:r>
            <a:r>
              <a:rPr sz="6250" spc="-760" dirty="0"/>
              <a:t> </a:t>
            </a:r>
            <a:r>
              <a:rPr sz="6250" spc="-470" dirty="0"/>
              <a:t>환경</a:t>
            </a:r>
            <a:endParaRPr sz="62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955" y="544195"/>
            <a:ext cx="359918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spc="225" dirty="0"/>
              <a:t>U</a:t>
            </a:r>
            <a:r>
              <a:rPr sz="6250" spc="315" dirty="0"/>
              <a:t>s</a:t>
            </a:r>
            <a:r>
              <a:rPr sz="6250" spc="305" dirty="0"/>
              <a:t>e</a:t>
            </a:r>
            <a:r>
              <a:rPr sz="6250" spc="-760" dirty="0"/>
              <a:t> </a:t>
            </a:r>
            <a:r>
              <a:rPr sz="6250" spc="200" dirty="0"/>
              <a:t>C</a:t>
            </a:r>
            <a:r>
              <a:rPr sz="6250" spc="415" dirty="0"/>
              <a:t>a</a:t>
            </a:r>
            <a:r>
              <a:rPr sz="6250" spc="315" dirty="0"/>
              <a:t>s</a:t>
            </a:r>
            <a:r>
              <a:rPr sz="6250" spc="305" dirty="0"/>
              <a:t>e</a:t>
            </a:r>
            <a:endParaRPr sz="6250"/>
          </a:p>
        </p:txBody>
      </p:sp>
      <p:pic>
        <p:nvPicPr>
          <p:cNvPr id="4" name="그림 3" descr="C:/Users/it/AppData/Roaming/PolarisOffice/ETemp/10908_11516872/fImage27477305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7335" y="2113915"/>
            <a:ext cx="13959205" cy="68878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955" y="544195"/>
            <a:ext cx="167576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50" b="1" spc="590" dirty="0">
                <a:solidFill>
                  <a:srgbClr val="1A5673"/>
                </a:solidFill>
                <a:latin typeface="맑은 고딕"/>
                <a:cs typeface="맑은 고딕"/>
              </a:rPr>
              <a:t>E</a:t>
            </a:r>
            <a:r>
              <a:rPr sz="6250" b="1" spc="360" dirty="0">
                <a:solidFill>
                  <a:srgbClr val="1A5673"/>
                </a:solidFill>
                <a:latin typeface="맑은 고딕"/>
                <a:cs typeface="맑은 고딕"/>
              </a:rPr>
              <a:t>R</a:t>
            </a:r>
            <a:r>
              <a:rPr sz="6250" b="1" spc="-80" dirty="0">
                <a:solidFill>
                  <a:srgbClr val="1A5673"/>
                </a:solidFill>
                <a:latin typeface="맑은 고딕"/>
                <a:cs typeface="맑은 고딕"/>
              </a:rPr>
              <a:t>D</a:t>
            </a:r>
            <a:endParaRPr sz="6250">
              <a:latin typeface="맑은 고딕"/>
              <a:cs typeface="맑은 고딕"/>
            </a:endParaRPr>
          </a:p>
        </p:txBody>
      </p:sp>
      <p:sp>
        <p:nvSpPr>
          <p:cNvPr id="4" name="텍스트 상자 1"/>
          <p:cNvSpPr txBox="1">
            <a:spLocks/>
          </p:cNvSpPr>
          <p:nvPr/>
        </p:nvSpPr>
        <p:spPr>
          <a:xfrm rot="0">
            <a:off x="969010" y="1870075"/>
            <a:ext cx="897191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3600">
                <a:latin typeface="맑은 고딕" charset="0"/>
                <a:ea typeface="맑은 고딕" charset="0"/>
              </a:rPr>
              <a:t>https://gitmind.com/app/docs/muq1h5v8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  <p:pic>
        <p:nvPicPr>
          <p:cNvPr id="5" name="그림 2" descr="C:/Users/it/AppData/Roaming/PolarisOffice/ETemp/10908_11516872/fImage36716304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405" y="2695575"/>
            <a:ext cx="16588740" cy="69532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166</Paragraphs>
  <Words>624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일애</dc:creator>
  <cp:lastModifiedBy>Polaris Office</cp:lastModifiedBy>
  <dc:title>서민지 개발자 포트폴리오</dc:title>
  <cp:version>9.104.180.50690</cp:version>
  <dcterms:modified xsi:type="dcterms:W3CDTF">2023-09-11T06:59:23Z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2023-03-21T00:00:00Z</vt:filetime>
  </property>
</Properties>
</file>