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5" Type="http://schemas.openxmlformats.org/officeDocument/2006/relationships/custom-properties" Target="docProps/custom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sldMasterIdLst>
    <p:sldMasterId id="2147483672" r:id="rId7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</p:sldIdLst>
  <p:sldSz cx="18288000" cy="10287000"/>
  <p:notesSz cx="18288000" cy="10287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8" userDrawn="0">
          <p15:clr>
            <a:srgbClr val="A4A3A4"/>
          </p15:clr>
        </p15:guide>
        <p15:guide id="2" pos="2158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620"/>
    <p:restoredTop sz="94660"/>
  </p:normalViewPr>
  <p:slideViewPr>
    <p:cSldViewPr snapToGrid="1" snapToObjects="1">
      <p:cViewPr varScale="1">
        <p:scale>
          <a:sx n="74" d="100"/>
          <a:sy n="74" d="100"/>
        </p:scale>
        <p:origin x="534" y="72"/>
      </p:cViewPr>
      <p:guideLst>
        <p:guide orient="horz" pos="2878"/>
        <p:guide pos="215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7" Type="http://schemas.openxmlformats.org/officeDocument/2006/relationships/slideMaster" Target="slideMasters/slideMaster1.xml"></Relationship><Relationship Id="rId8" Type="http://schemas.openxmlformats.org/officeDocument/2006/relationships/theme" Target="theme/theme1.xml"></Relationship><Relationship Id="rId9" Type="http://schemas.openxmlformats.org/officeDocument/2006/relationships/slide" Target="slides/slide1.xml"></Relationship><Relationship Id="rId10" Type="http://schemas.openxmlformats.org/officeDocument/2006/relationships/slide" Target="slides/slide2.xml"></Relationship><Relationship Id="rId11" Type="http://schemas.openxmlformats.org/officeDocument/2006/relationships/slide" Target="slides/slide3.xml"></Relationship><Relationship Id="rId12" Type="http://schemas.openxmlformats.org/officeDocument/2006/relationships/slide" Target="slides/slide4.xml"></Relationship><Relationship Id="rId13" Type="http://schemas.openxmlformats.org/officeDocument/2006/relationships/slide" Target="slides/slide5.xml"></Relationship><Relationship Id="rId14" Type="http://schemas.openxmlformats.org/officeDocument/2006/relationships/slide" Target="slides/slide6.xml"></Relationship><Relationship Id="rId15" Type="http://schemas.openxmlformats.org/officeDocument/2006/relationships/slide" Target="slides/slide7.xml"></Relationship><Relationship Id="rId16" Type="http://schemas.openxmlformats.org/officeDocument/2006/relationships/slide" Target="slides/slide8.xml"></Relationship><Relationship Id="rId17" Type="http://schemas.openxmlformats.org/officeDocument/2006/relationships/slide" Target="slides/slide9.xml"></Relationship><Relationship Id="rId18" Type="http://schemas.openxmlformats.org/officeDocument/2006/relationships/slide" Target="slides/slide10.xml"></Relationship><Relationship Id="rId19" Type="http://schemas.openxmlformats.org/officeDocument/2006/relationships/slide" Target="slides/slide11.xml"></Relationship><Relationship Id="rId20" Type="http://schemas.openxmlformats.org/officeDocument/2006/relationships/slide" Target="slides/slide12.xml"></Relationship><Relationship Id="rId21" Type="http://schemas.openxmlformats.org/officeDocument/2006/relationships/slide" Target="slides/slide13.xml"></Relationship><Relationship Id="rId22" Type="http://schemas.openxmlformats.org/officeDocument/2006/relationships/slide" Target="slides/slide14.xml"></Relationship><Relationship Id="rId23" Type="http://schemas.openxmlformats.org/officeDocument/2006/relationships/slide" Target="slides/slide15.xml"></Relationship><Relationship Id="rId24" Type="http://schemas.openxmlformats.org/officeDocument/2006/relationships/slide" Target="slides/slide16.xml"></Relationship><Relationship Id="rId25" Type="http://schemas.openxmlformats.org/officeDocument/2006/relationships/slide" Target="slides/slide17.xml"></Relationship><Relationship Id="rId26" Type="http://schemas.openxmlformats.org/officeDocument/2006/relationships/slide" Target="slides/slide18.xml"></Relationship><Relationship Id="rId27" Type="http://schemas.openxmlformats.org/officeDocument/2006/relationships/slide" Target="slides/slide19.xml"></Relationship><Relationship Id="rId28" Type="http://schemas.openxmlformats.org/officeDocument/2006/relationships/slide" Target="slides/slide20.xml"></Relationship><Relationship Id="rId29" Type="http://schemas.openxmlformats.org/officeDocument/2006/relationships/slide" Target="slides/slide21.xml"></Relationship><Relationship Id="rId30" Type="http://schemas.openxmlformats.org/officeDocument/2006/relationships/slide" Target="slides/slide22.xml"></Relationship><Relationship Id="rId31" Type="http://schemas.openxmlformats.org/officeDocument/2006/relationships/slide" Target="slides/slide23.xml"></Relationship><Relationship Id="rId32" Type="http://schemas.openxmlformats.org/officeDocument/2006/relationships/slide" Target="slides/slide24.xml"></Relationship><Relationship Id="rId33" Type="http://schemas.openxmlformats.org/officeDocument/2006/relationships/slide" Target="slides/slide25.xml"></Relationship><Relationship Id="rId34" Type="http://schemas.openxmlformats.org/officeDocument/2006/relationships/slide" Target="slides/slide26.xml"></Relationship><Relationship Id="rId35" Type="http://schemas.openxmlformats.org/officeDocument/2006/relationships/slide" Target="slides/slide27.xml"></Relationship><Relationship Id="rId36" Type="http://schemas.openxmlformats.org/officeDocument/2006/relationships/slide" Target="slides/slide28.xml"></Relationship><Relationship Id="rId37" Type="http://schemas.openxmlformats.org/officeDocument/2006/relationships/slide" Target="slides/slide29.xml"></Relationship><Relationship Id="rId38" Type="http://schemas.openxmlformats.org/officeDocument/2006/relationships/slide" Target="slides/slide30.xml"></Relationship><Relationship Id="rId39" Type="http://schemas.openxmlformats.org/officeDocument/2006/relationships/slide" Target="slides/slide31.xml"></Relationship><Relationship Id="rId40" Type="http://schemas.openxmlformats.org/officeDocument/2006/relationships/slide" Target="slides/slide32.xml"></Relationship><Relationship Id="rId41" Type="http://schemas.openxmlformats.org/officeDocument/2006/relationships/slide" Target="slides/slide33.xml"></Relationship><Relationship Id="rId42" Type="http://schemas.openxmlformats.org/officeDocument/2006/relationships/slide" Target="slides/slide34.xml"></Relationship><Relationship Id="rId43" Type="http://schemas.openxmlformats.org/officeDocument/2006/relationships/slide" Target="slides/slide35.xml"></Relationship><Relationship Id="rId44" Type="http://schemas.openxmlformats.org/officeDocument/2006/relationships/slide" Target="slides/slide36.xml"></Relationship><Relationship Id="rId45" Type="http://schemas.openxmlformats.org/officeDocument/2006/relationships/slide" Target="slides/slide37.xml"></Relationship><Relationship Id="rId46" Type="http://schemas.openxmlformats.org/officeDocument/2006/relationships/slide" Target="slides/slide38.xml"></Relationship><Relationship Id="rId47" Type="http://schemas.openxmlformats.org/officeDocument/2006/relationships/viewProps" Target="viewProps.xml"></Relationship><Relationship Id="rId48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3714814" y="0"/>
            <a:ext cx="4573270" cy="8506460"/>
          </a:xfrm>
          <a:custGeom>
            <a:avLst/>
            <a:gdLst/>
            <a:ahLst/>
            <a:cxnLst/>
            <a:rect l="l" t="t" r="r" b="b"/>
            <a:pathLst>
              <a:path w="4573269" h="8506460">
                <a:moveTo>
                  <a:pt x="0" y="0"/>
                </a:moveTo>
                <a:lnTo>
                  <a:pt x="4573186" y="0"/>
                </a:lnTo>
                <a:lnTo>
                  <a:pt x="4573186" y="8506268"/>
                </a:lnTo>
                <a:lnTo>
                  <a:pt x="0" y="8506268"/>
                </a:lnTo>
                <a:lnTo>
                  <a:pt x="0" y="0"/>
                </a:lnTo>
                <a:close/>
              </a:path>
            </a:pathLst>
          </a:custGeom>
          <a:solidFill>
            <a:srgbClr val="1A567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16134" y="1900478"/>
            <a:ext cx="5753099" cy="76771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16000" y="2749872"/>
            <a:ext cx="16256000" cy="3654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800" b="1" i="0">
                <a:solidFill>
                  <a:srgbClr val="1A5673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800" b="1" i="0">
                <a:solidFill>
                  <a:srgbClr val="1A5673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800" b="1" i="0">
                <a:solidFill>
                  <a:srgbClr val="1A5673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3714814" y="3"/>
            <a:ext cx="4573270" cy="8506460"/>
          </a:xfrm>
          <a:custGeom>
            <a:avLst/>
            <a:gdLst/>
            <a:ahLst/>
            <a:cxnLst/>
            <a:rect l="l" t="t" r="r" b="b"/>
            <a:pathLst>
              <a:path w="4573269" h="8506460">
                <a:moveTo>
                  <a:pt x="0" y="0"/>
                </a:moveTo>
                <a:lnTo>
                  <a:pt x="4573186" y="0"/>
                </a:lnTo>
                <a:lnTo>
                  <a:pt x="4573186" y="8506264"/>
                </a:lnTo>
                <a:lnTo>
                  <a:pt x="0" y="8506264"/>
                </a:lnTo>
                <a:lnTo>
                  <a:pt x="0" y="0"/>
                </a:lnTo>
                <a:close/>
              </a:path>
            </a:pathLst>
          </a:custGeom>
          <a:solidFill>
            <a:srgbClr val="1A56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33704" y="4794446"/>
            <a:ext cx="15020590" cy="1214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800" b="1" i="0">
                <a:solidFill>
                  <a:srgbClr val="1A5673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5" Type="http://schemas.openxmlformats.org/officeDocument/2006/relationships/slideLayout" Target="../slideLayouts/slideLayout2.xml"></Relationship></Relationships>
</file>

<file path=ppt/slides/_rels/slide11.xml.rels><?xml version="1.0" encoding="UTF-8"?>
<Relationships xmlns="http://schemas.openxmlformats.org/package/2006/relationships"><Relationship Id="rId3" Type="http://schemas.openxmlformats.org/officeDocument/2006/relationships/slideLayout" Target="../slideLayouts/slideLayout4.xml"></Relationship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2.xml.rels><?xml version="1.0" encoding="UTF-8"?>
<Relationships xmlns="http://schemas.openxmlformats.org/package/2006/relationships"><Relationship Id="rId3" Type="http://schemas.openxmlformats.org/officeDocument/2006/relationships/image" Target="../media/image3.png"></Relationship><Relationship Id="rId2" Type="http://schemas.openxmlformats.org/officeDocument/2006/relationships/image" Target="../media/image2.jpg"></Relationship><Relationship Id="rId4" Type="http://schemas.openxmlformats.org/officeDocument/2006/relationships/slideLayout" Target="../slideLayouts/slideLayout2.xml"></Relationship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namu.wiki/w/Kotlin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g"/><Relationship Id="rId5" Type="http://schemas.openxmlformats.org/officeDocument/2006/relationships/image" Target="../media/image32.png"/><Relationship Id="rId4" Type="http://schemas.openxmlformats.org/officeDocument/2006/relationships/image" Target="../media/image31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g"/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hyperlink" Target="mailto:06bean@gmail.com" TargetMode="External"></Relationship><Relationship Id="rId3" Type="http://schemas.openxmlformats.org/officeDocument/2006/relationships/slideLayout" Target="../slideLayouts/slideLayout2.xml"></Relationship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jpg"/><Relationship Id="rId4" Type="http://schemas.openxmlformats.org/officeDocument/2006/relationships/image" Target="../media/image5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jpg"/><Relationship Id="rId4" Type="http://schemas.openxmlformats.org/officeDocument/2006/relationships/image" Target="../media/image55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jpg"/><Relationship Id="rId4" Type="http://schemas.openxmlformats.org/officeDocument/2006/relationships/image" Target="../media/image5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6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29.png"/><Relationship Id="rId4" Type="http://schemas.openxmlformats.org/officeDocument/2006/relationships/image" Target="../media/image6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image5.jpg"></Relationship><Relationship Id="rId3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8.xml.rels><?xml version="1.0" encoding="UTF-8"?>
<Relationships xmlns="http://schemas.openxmlformats.org/package/2006/relationships"><Relationship Id="rId3" Type="http://schemas.openxmlformats.org/officeDocument/2006/relationships/image" Target="../media/fImage3459130841.png"></Relationship><Relationship Id="rId4" Type="http://schemas.openxmlformats.org/officeDocument/2006/relationships/slideLayout" Target="../slideLayouts/slideLayout4.xml"></Relationship></Relationships>
</file>

<file path=ppt/slides/_rels/slide9.xml.rels><?xml version="1.0" encoding="UTF-8"?>
<Relationships xmlns="http://schemas.openxmlformats.org/package/2006/relationships"><Relationship Id="rId3" Type="http://schemas.openxmlformats.org/officeDocument/2006/relationships/image" Target="../media/fImage215153078467.png"></Relationship><Relationship Id="rId4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6000" y="2750185"/>
            <a:ext cx="7254240" cy="3654425"/>
          </a:xfrm>
          <a:prstGeom prst="rect">
            <a:avLst/>
          </a:prstGeom>
        </p:spPr>
        <p:txBody>
          <a:bodyPr vert="horz" wrap="square" lIns="0" tIns="167005" rIns="0" bIns="0" rtlCol="0">
            <a:spAutoFit/>
          </a:bodyPr>
          <a:lstStyle/>
          <a:p>
            <a:pPr marL="12700" marR="5080">
              <a:lnSpc>
                <a:spcPts val="13730"/>
              </a:lnSpc>
              <a:spcBef>
                <a:spcPts val="1315"/>
              </a:spcBef>
            </a:pPr>
            <a:r>
              <a:rPr sz="12350" b="1" spc="-969" dirty="0">
                <a:solidFill>
                  <a:srgbClr val="1A5673"/>
                </a:solidFill>
                <a:latin typeface="맑은 고딕"/>
                <a:cs typeface="맑은 고딕"/>
              </a:rPr>
              <a:t>개발자 </a:t>
            </a:r>
            <a:r>
              <a:rPr sz="12350" b="1" spc="-965" dirty="0">
                <a:solidFill>
                  <a:srgbClr val="1A5673"/>
                </a:solidFill>
                <a:latin typeface="맑은 고딕"/>
                <a:cs typeface="맑은 고딕"/>
              </a:rPr>
              <a:t> </a:t>
            </a:r>
            <a:r>
              <a:rPr sz="12350" b="1" spc="-975" dirty="0">
                <a:solidFill>
                  <a:srgbClr val="1A5673"/>
                </a:solidFill>
                <a:latin typeface="맑은 고딕"/>
                <a:cs typeface="맑은 고딕"/>
              </a:rPr>
              <a:t>포트폴리</a:t>
            </a:r>
            <a:r>
              <a:rPr sz="12350" b="1" spc="-969" dirty="0">
                <a:solidFill>
                  <a:srgbClr val="1A5673"/>
                </a:solidFill>
                <a:latin typeface="맑은 고딕"/>
                <a:cs typeface="맑은 고딕"/>
              </a:rPr>
              <a:t>오</a:t>
            </a:r>
            <a:endParaRPr sz="1235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>
            <a:spLocks/>
          </p:cNvSpPr>
          <p:nvPr/>
        </p:nvSpPr>
        <p:spPr>
          <a:xfrm rot="0">
            <a:off x="1016000" y="8700770"/>
            <a:ext cx="1762125" cy="567055"/>
          </a:xfrm>
          <a:prstGeom prst="rect"/>
        </p:spPr>
        <p:txBody>
          <a:bodyPr wrap="square" lIns="0" tIns="12700" rIns="0" bIns="0" numCol="1" vert="horz" anchor="t">
            <a:spAutoFit/>
          </a:bodyPr>
          <a:lstStyle/>
          <a:p>
            <a:pPr marL="12700" indent="0" latinLnBrk="0">
              <a:lnSpc>
                <a:spcPct val="100000"/>
              </a:lnSpc>
              <a:spcBef>
                <a:spcPts val="100"/>
              </a:spcBef>
              <a:buFontTx/>
              <a:buNone/>
            </a:pPr>
            <a:r>
              <a:rPr sz="3600">
                <a:solidFill>
                  <a:srgbClr val="494949"/>
                </a:solidFill>
                <a:latin typeface="Noto Sans CJK KR Regular" charset="0"/>
                <a:cs typeface="Noto Sans CJK KR Regular" charset="0"/>
              </a:rPr>
              <a:t>배경</a:t>
            </a:r>
            <a:r>
              <a:rPr lang="ko-KR" sz="3600">
                <a:solidFill>
                  <a:srgbClr val="494949"/>
                </a:solidFill>
                <a:latin typeface="Noto Sans CJK KR Regular" charset="0"/>
                <a:cs typeface="Noto Sans CJK KR Regular" charset="0"/>
              </a:rPr>
              <a:t>태</a:t>
            </a:r>
            <a:endParaRPr lang="ko-KR" altLang="en-US" sz="3600">
              <a:solidFill>
                <a:srgbClr val="494949"/>
              </a:solidFill>
              <a:latin typeface="Noto Sans CJK KR Regular" charset="0"/>
              <a:cs typeface="Noto Sans CJK KR Regular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/>
          </p:cNvSpPr>
          <p:nvPr/>
        </p:nvSpPr>
        <p:spPr>
          <a:xfrm rot="0">
            <a:off x="828040" y="2456180"/>
            <a:ext cx="5244465" cy="388620"/>
          </a:xfrm>
          <a:prstGeom prst="rect"/>
        </p:spPr>
        <p:txBody>
          <a:bodyPr wrap="square" lIns="0" tIns="12700" rIns="0" bIns="0" numCol="1" vert="horz" anchor="t">
            <a:spAutoFit/>
          </a:bodyPr>
          <a:lstStyle/>
          <a:p>
            <a:pPr marL="12700" marR="80645" indent="0" algn="just" latinLnBrk="0">
              <a:lnSpc>
                <a:spcPct val="116100"/>
              </a:lnSpc>
              <a:spcBef>
                <a:spcPts val="100"/>
              </a:spcBef>
              <a:buFontTx/>
              <a:buNone/>
            </a:pPr>
            <a:r>
              <a:rPr sz="2100" spc="10">
                <a:latin typeface="Noto Sans CJK KR Regular" charset="0"/>
                <a:cs typeface="Noto Sans CJK KR Regular" charset="0"/>
              </a:rPr>
              <a:t>공</a:t>
            </a:r>
            <a:r>
              <a:rPr lang="ko-KR" sz="2100" spc="10">
                <a:latin typeface="Noto Sans CJK KR Regular" charset="0"/>
                <a:cs typeface="Noto Sans CJK KR Regular" charset="0"/>
              </a:rPr>
              <a:t>부 </a:t>
            </a:r>
            <a:r>
              <a:rPr lang="ko-KR" sz="2100" spc="10">
                <a:latin typeface="Noto Sans CJK KR Regular" charset="0"/>
                <a:cs typeface="Noto Sans CJK KR Regular" charset="0"/>
              </a:rPr>
              <a:t>목적</a:t>
            </a:r>
            <a:r>
              <a:rPr lang="ko-KR" sz="2100" spc="10">
                <a:latin typeface="Noto Sans CJK KR Regular" charset="0"/>
                <a:cs typeface="Noto Sans CJK KR Regular" charset="0"/>
              </a:rPr>
              <a:t>의 </a:t>
            </a:r>
            <a:r>
              <a:rPr lang="ko-KR" sz="2100" spc="10">
                <a:latin typeface="Noto Sans CJK KR Regular" charset="0"/>
                <a:cs typeface="Noto Sans CJK KR Regular" charset="0"/>
              </a:rPr>
              <a:t>게시</a:t>
            </a:r>
            <a:r>
              <a:rPr lang="ko-KR" sz="2100" spc="10">
                <a:latin typeface="Noto Sans CJK KR Regular" charset="0"/>
                <a:cs typeface="Noto Sans CJK KR Regular" charset="0"/>
              </a:rPr>
              <a:t>판 </a:t>
            </a:r>
            <a:r>
              <a:rPr lang="ko-KR" sz="2100" spc="10">
                <a:latin typeface="Noto Sans CJK KR Regular" charset="0"/>
                <a:cs typeface="Noto Sans CJK KR Regular" charset="0"/>
              </a:rPr>
              <a:t>구</a:t>
            </a:r>
            <a:r>
              <a:rPr lang="ko-KR" sz="2100" spc="10">
                <a:latin typeface="Noto Sans CJK KR Regular" charset="0"/>
                <a:cs typeface="Noto Sans CJK KR Regular" charset="0"/>
              </a:rPr>
              <a:t>현 </a:t>
            </a:r>
            <a:endParaRPr lang="ko-KR" altLang="en-US" sz="2100">
              <a:latin typeface="Noto Sans CJK KR Regular" charset="0"/>
              <a:cs typeface="Noto Sans CJK KR Regular" charset="0"/>
            </a:endParaRPr>
          </a:p>
        </p:txBody>
      </p:sp>
      <p:sp>
        <p:nvSpPr>
          <p:cNvPr id="5" name="object 5"/>
          <p:cNvSpPr>
            <a:spLocks/>
          </p:cNvSpPr>
          <p:nvPr/>
        </p:nvSpPr>
        <p:spPr>
          <a:xfrm rot="0">
            <a:off x="820420" y="3015615"/>
            <a:ext cx="5258435" cy="24130"/>
          </a:xfrm>
          <a:custGeom>
            <a:gdLst>
              <a:gd fmla="*/ 0 w 5257801" name="TX0"/>
              <a:gd fmla="*/ 23046 h 23496" name="TY0"/>
              <a:gd fmla="*/ 5257793 w 5257801" name="TX1"/>
              <a:gd fmla="*/ 0 h 23496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5257801" h="23496">
                <a:moveTo>
                  <a:pt x="0" y="23046"/>
                </a:moveTo>
                <a:lnTo>
                  <a:pt x="5257793" y="0"/>
                </a:lnTo>
              </a:path>
            </a:pathLst>
          </a:custGeom>
          <a:ln w="28575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 rot="0">
            <a:off x="655955" y="544195"/>
            <a:ext cx="8053070" cy="981075"/>
          </a:xfrm>
          <a:prstGeom prst="rect"/>
        </p:spPr>
        <p:txBody>
          <a:bodyPr wrap="square" lIns="0" tIns="128905" rIns="0" bIns="0" numCol="1" vert="horz" anchor="t">
            <a:spAutoFit/>
          </a:bodyPr>
          <a:lstStyle/>
          <a:p>
            <a:pPr marL="12700" marR="5080" indent="0" latinLnBrk="0">
              <a:lnSpc>
                <a:spcPts val="6709"/>
              </a:lnSpc>
              <a:spcBef>
                <a:spcPts val="1015"/>
              </a:spcBef>
              <a:buFontTx/>
              <a:buNone/>
            </a:pPr>
            <a:r>
              <a:rPr sz="6250" spc="-460"/>
              <a:t>프로젝트</a:t>
            </a:r>
            <a:r>
              <a:rPr sz="6250" spc="-750"/>
              <a:t> </a:t>
            </a:r>
            <a:r>
              <a:rPr sz="6250" spc="-460"/>
              <a:t>동기</a:t>
            </a:r>
            <a:r>
              <a:rPr sz="6250" spc="-750"/>
              <a:t> </a:t>
            </a:r>
            <a:r>
              <a:rPr sz="6250" spc="-260"/>
              <a:t>및  </a:t>
            </a:r>
            <a:r>
              <a:rPr sz="6250" spc="-460"/>
              <a:t>목적</a:t>
            </a:r>
            <a:endParaRPr lang="ko-KR" altLang="en-US" sz="6250"/>
          </a:p>
        </p:txBody>
      </p:sp>
      <p:sp>
        <p:nvSpPr>
          <p:cNvPr id="8" name="object 8"/>
          <p:cNvSpPr txBox="1">
            <a:spLocks/>
          </p:cNvSpPr>
          <p:nvPr/>
        </p:nvSpPr>
        <p:spPr>
          <a:xfrm rot="0">
            <a:off x="828040" y="3246755"/>
            <a:ext cx="5652135" cy="388620"/>
          </a:xfrm>
          <a:prstGeom prst="rect"/>
        </p:spPr>
        <p:txBody>
          <a:bodyPr wrap="square" lIns="0" tIns="12700" rIns="0" bIns="0" numCol="1" vert="horz" anchor="t">
            <a:spAutoFit/>
          </a:bodyPr>
          <a:lstStyle/>
          <a:p>
            <a:pPr marL="12700" marR="5080" indent="0" latinLnBrk="0">
              <a:lnSpc>
                <a:spcPct val="116100"/>
              </a:lnSpc>
              <a:spcBef>
                <a:spcPts val="100"/>
              </a:spcBef>
              <a:buFontTx/>
              <a:buNone/>
            </a:pPr>
            <a:r>
              <a:rPr sz="2100" spc="-450">
                <a:latin typeface="Noto Sans CJK KR Regular" charset="0"/>
                <a:cs typeface="Noto Sans CJK KR Regular" charset="0"/>
              </a:rPr>
              <a:t> </a:t>
            </a:r>
            <a:r>
              <a:rPr sz="2100">
                <a:latin typeface="Noto Sans CJK KR Regular" charset="0"/>
                <a:cs typeface="Noto Sans CJK KR Regular" charset="0"/>
              </a:rPr>
              <a:t>Spring</a:t>
            </a:r>
            <a:r>
              <a:rPr sz="2100" spc="130">
                <a:latin typeface="Noto Sans CJK KR Regular" charset="0"/>
                <a:cs typeface="Noto Sans CJK KR Regular" charset="0"/>
              </a:rPr>
              <a:t> </a:t>
            </a:r>
            <a:r>
              <a:rPr sz="2100" spc="10">
                <a:latin typeface="Noto Sans CJK KR Regular" charset="0"/>
                <a:cs typeface="Noto Sans CJK KR Regular" charset="0"/>
              </a:rPr>
              <a:t>가능과</a:t>
            </a:r>
            <a:r>
              <a:rPr sz="2100" spc="140">
                <a:latin typeface="Noto Sans CJK KR Regular" charset="0"/>
                <a:cs typeface="Noto Sans CJK KR Regular" charset="0"/>
              </a:rPr>
              <a:t> </a:t>
            </a:r>
            <a:r>
              <a:rPr sz="2100" spc="10">
                <a:latin typeface="Noto Sans CJK KR Regular" charset="0"/>
                <a:cs typeface="Noto Sans CJK KR Regular" charset="0"/>
              </a:rPr>
              <a:t>구조</a:t>
            </a:r>
            <a:r>
              <a:rPr sz="2100" spc="130">
                <a:latin typeface="Noto Sans CJK KR Regular" charset="0"/>
                <a:cs typeface="Noto Sans CJK KR Regular" charset="0"/>
              </a:rPr>
              <a:t> </a:t>
            </a:r>
            <a:r>
              <a:rPr sz="2100" spc="10">
                <a:latin typeface="Noto Sans CJK KR Regular" charset="0"/>
                <a:cs typeface="Noto Sans CJK KR Regular" charset="0"/>
              </a:rPr>
              <a:t>익히기</a:t>
            </a:r>
            <a:endParaRPr lang="ko-KR" altLang="en-US" sz="2100">
              <a:latin typeface="Noto Sans CJK KR Regular" charset="0"/>
              <a:cs typeface="Noto Sans CJK KR Regular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5955" y="544195"/>
            <a:ext cx="2963545" cy="9836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250" spc="-470" dirty="0"/>
              <a:t>화면구성</a:t>
            </a:r>
            <a:endParaRPr sz="62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354" y="1991642"/>
            <a:ext cx="16142328" cy="77699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5951" y="543958"/>
            <a:ext cx="2963545" cy="9836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250" spc="-470" dirty="0"/>
              <a:t>회원가입</a:t>
            </a:r>
            <a:endParaRPr sz="62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6489" y="1754642"/>
            <a:ext cx="16910510" cy="763355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5951" y="543957"/>
            <a:ext cx="5659120" cy="9836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250" spc="-470" dirty="0"/>
              <a:t>로그인</a:t>
            </a:r>
            <a:r>
              <a:rPr sz="6250" spc="-760" dirty="0"/>
              <a:t> </a:t>
            </a:r>
            <a:r>
              <a:rPr sz="6250" spc="-305" dirty="0"/>
              <a:t>/</a:t>
            </a:r>
            <a:r>
              <a:rPr sz="6250" spc="-470" dirty="0"/>
              <a:t>정보수정</a:t>
            </a:r>
            <a:endParaRPr sz="625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8881" y="2018436"/>
            <a:ext cx="17256000" cy="695046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5951" y="543956"/>
            <a:ext cx="6116320" cy="9836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250" spc="-305" dirty="0"/>
              <a:t>검색(이름/키워드)</a:t>
            </a:r>
            <a:endParaRPr sz="625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2160" y="2226030"/>
            <a:ext cx="15813085" cy="738811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5951" y="543956"/>
            <a:ext cx="5349240" cy="9836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250" spc="-470" dirty="0"/>
              <a:t>장바구니</a:t>
            </a:r>
            <a:r>
              <a:rPr sz="6250" spc="-760" dirty="0"/>
              <a:t> </a:t>
            </a:r>
            <a:r>
              <a:rPr sz="6250" spc="-470" dirty="0"/>
              <a:t>리스트</a:t>
            </a:r>
            <a:endParaRPr sz="625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4130" y="1735038"/>
            <a:ext cx="14312822" cy="80902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5951" y="543957"/>
            <a:ext cx="3697604" cy="9836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250" spc="-470" dirty="0"/>
              <a:t>마이페이지</a:t>
            </a:r>
            <a:endParaRPr sz="625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9301" y="1924155"/>
            <a:ext cx="16908071" cy="738290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55951" y="543958"/>
            <a:ext cx="1704975" cy="9836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250" b="1" spc="85" dirty="0">
                <a:solidFill>
                  <a:srgbClr val="1A5673"/>
                </a:solidFill>
                <a:latin typeface="맑은 고딕"/>
                <a:cs typeface="맑은 고딕"/>
              </a:rPr>
              <a:t>Q</a:t>
            </a:r>
            <a:r>
              <a:rPr sz="6250" b="1" spc="330" dirty="0">
                <a:solidFill>
                  <a:srgbClr val="1A5673"/>
                </a:solidFill>
                <a:latin typeface="맑은 고딕"/>
                <a:cs typeface="맑은 고딕"/>
              </a:rPr>
              <a:t>n</a:t>
            </a:r>
            <a:r>
              <a:rPr sz="6250" b="1" spc="-250" dirty="0">
                <a:solidFill>
                  <a:srgbClr val="1A5673"/>
                </a:solidFill>
                <a:latin typeface="맑은 고딕"/>
                <a:cs typeface="맑은 고딕"/>
              </a:rPr>
              <a:t>A</a:t>
            </a:r>
            <a:endParaRPr sz="625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2056" y="2000212"/>
            <a:ext cx="16362044" cy="71725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5951" y="543957"/>
            <a:ext cx="5806440" cy="9836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250" spc="-305" dirty="0"/>
              <a:t>관리자(회원관리)</a:t>
            </a:r>
            <a:endParaRPr sz="625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3307" y="2197097"/>
            <a:ext cx="15859568" cy="76332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5951" y="543956"/>
            <a:ext cx="5806440" cy="9836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250" spc="-305" dirty="0"/>
              <a:t>관리자(상품관리)</a:t>
            </a:r>
            <a:endParaRPr sz="62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8700" y="2729230"/>
            <a:ext cx="7437120" cy="6054090"/>
            <a:chOff x="1028700" y="2729230"/>
            <a:chExt cx="7437120" cy="6054090"/>
          </a:xfrm>
        </p:grpSpPr>
        <p:sp>
          <p:nvSpPr>
            <p:cNvPr id="3" name="object 3"/>
            <p:cNvSpPr/>
            <p:nvPr/>
          </p:nvSpPr>
          <p:spPr>
            <a:xfrm>
              <a:off x="1907540" y="2729230"/>
              <a:ext cx="6558280" cy="5479415"/>
            </a:xfrm>
            <a:custGeom>
              <a:avLst/>
              <a:gdLst/>
              <a:ahLst/>
              <a:cxnLst/>
              <a:rect l="l" t="t" r="r" b="b"/>
              <a:pathLst>
                <a:path w="6558280" h="5479415">
                  <a:moveTo>
                    <a:pt x="0" y="0"/>
                  </a:moveTo>
                  <a:lnTo>
                    <a:pt x="6557962" y="0"/>
                  </a:lnTo>
                  <a:lnTo>
                    <a:pt x="6557962" y="5479286"/>
                  </a:lnTo>
                  <a:lnTo>
                    <a:pt x="0" y="5479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56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700" y="4325620"/>
              <a:ext cx="6591300" cy="44577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6000" y="836295"/>
            <a:ext cx="1801495" cy="1183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600" spc="-615" dirty="0"/>
              <a:t>목</a:t>
            </a:r>
            <a:r>
              <a:rPr sz="7600" spc="-610" dirty="0"/>
              <a:t>차</a:t>
            </a:r>
            <a:endParaRPr sz="760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64570" y="6593205"/>
            <a:ext cx="123825" cy="123825"/>
          </a:xfrm>
          <a:prstGeom prst="rect">
            <a:avLst/>
          </a:prstGeom>
        </p:spPr>
      </p:pic>
      <p:sp>
        <p:nvSpPr>
          <p:cNvPr id="8" name="object 8"/>
          <p:cNvSpPr txBox="1">
            <a:spLocks/>
          </p:cNvSpPr>
          <p:nvPr/>
        </p:nvSpPr>
        <p:spPr>
          <a:xfrm rot="0">
            <a:off x="10904220" y="3294380"/>
            <a:ext cx="4174490" cy="3574415"/>
          </a:xfrm>
          <a:prstGeom prst="rect"/>
        </p:spPr>
        <p:txBody>
          <a:bodyPr wrap="square" lIns="0" tIns="12700" rIns="0" bIns="0" numCol="1" vert="horz" anchor="t">
            <a:spAutoFit/>
          </a:bodyPr>
          <a:lstStyle/>
          <a:p>
            <a:pPr marL="772795" indent="-760730" latinLnBrk="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  <a:tabLst>
                <a:tab pos="773430" algn="l"/>
              </a:tabLst>
            </a:pPr>
            <a:r>
              <a:rPr sz="3600">
                <a:solidFill>
                  <a:srgbClr val="494949"/>
                </a:solidFill>
                <a:latin typeface="Noto Sans CJK KR Regular" charset="0"/>
                <a:cs typeface="Noto Sans CJK KR Regular" charset="0"/>
              </a:rPr>
              <a:t>프로필</a:t>
            </a:r>
            <a:endParaRPr lang="ko-KR" altLang="en-US" sz="3600">
              <a:solidFill>
                <a:srgbClr val="494949"/>
              </a:solidFill>
              <a:latin typeface="Noto Sans CJK KR Regular" charset="0"/>
              <a:cs typeface="Noto Sans CJK KR Regular" charset="0"/>
            </a:endParaRPr>
          </a:p>
          <a:p>
            <a:pPr marL="772795" indent="-760730" latinLnBrk="0">
              <a:lnSpc>
                <a:spcPct val="100000"/>
              </a:lnSpc>
              <a:spcBef>
                <a:spcPts val="4155"/>
              </a:spcBef>
              <a:buFont typeface="+mj-lt"/>
              <a:buAutoNum type="arabicPeriod"/>
              <a:tabLst>
                <a:tab pos="773430" algn="l"/>
              </a:tabLst>
            </a:pPr>
            <a:r>
              <a:rPr sz="3600">
                <a:solidFill>
                  <a:srgbClr val="494949"/>
                </a:solidFill>
                <a:latin typeface="Noto Sans CJK KR Regular" charset="0"/>
                <a:cs typeface="Noto Sans CJK KR Regular" charset="0"/>
              </a:rPr>
              <a:t>사용</a:t>
            </a:r>
            <a:r>
              <a:rPr sz="3600" spc="-40">
                <a:solidFill>
                  <a:srgbClr val="494949"/>
                </a:solidFill>
                <a:latin typeface="Noto Sans CJK KR Regular" charset="0"/>
                <a:cs typeface="Noto Sans CJK KR Regular" charset="0"/>
              </a:rPr>
              <a:t> </a:t>
            </a:r>
            <a:r>
              <a:rPr sz="3600">
                <a:solidFill>
                  <a:srgbClr val="494949"/>
                </a:solidFill>
                <a:latin typeface="Noto Sans CJK KR Regular" charset="0"/>
                <a:cs typeface="Noto Sans CJK KR Regular" charset="0"/>
              </a:rPr>
              <a:t>기술</a:t>
            </a:r>
            <a:endParaRPr lang="ko-KR" altLang="en-US" sz="3600">
              <a:solidFill>
                <a:srgbClr val="494949"/>
              </a:solidFill>
              <a:latin typeface="Noto Sans CJK KR Regular" charset="0"/>
              <a:cs typeface="Noto Sans CJK KR Regular" charset="0"/>
            </a:endParaRPr>
          </a:p>
          <a:p>
            <a:pPr marL="772795" indent="-760730" latinLnBrk="0">
              <a:lnSpc>
                <a:spcPct val="100000"/>
              </a:lnSpc>
              <a:spcBef>
                <a:spcPts val="4155"/>
              </a:spcBef>
              <a:buFont typeface="+mj-lt"/>
              <a:buAutoNum type="arabicPeriod"/>
              <a:tabLst>
                <a:tab pos="773430" algn="l"/>
              </a:tabLst>
            </a:pPr>
            <a:r>
              <a:rPr sz="3600">
                <a:solidFill>
                  <a:srgbClr val="494949"/>
                </a:solidFill>
                <a:latin typeface="Noto Sans CJK KR Regular" charset="0"/>
                <a:cs typeface="Noto Sans CJK KR Regular" charset="0"/>
              </a:rPr>
              <a:t>프로젝트</a:t>
            </a:r>
            <a:endParaRPr lang="ko-KR" altLang="en-US" sz="3600">
              <a:solidFill>
                <a:srgbClr val="494949"/>
              </a:solidFill>
              <a:latin typeface="Noto Sans CJK KR Regular" charset="0"/>
              <a:cs typeface="Noto Sans CJK KR Regular" charset="0"/>
            </a:endParaRPr>
          </a:p>
          <a:p>
            <a:pPr marL="1142365" indent="-568960" latinLnBrk="0" lvl="1">
              <a:lnSpc>
                <a:spcPct val="100000"/>
              </a:lnSpc>
              <a:spcBef>
                <a:spcPts val="3504"/>
              </a:spcBef>
              <a:tabLst>
                <a:tab pos="1142365" algn="l"/>
              </a:tabLst>
            </a:pPr>
            <a:r>
              <a:rPr sz="2600" spc="30">
                <a:solidFill>
                  <a:srgbClr val="494949"/>
                </a:solidFill>
                <a:latin typeface="Noto Sans CJK KR Regular" charset="0"/>
                <a:cs typeface="Noto Sans CJK KR Regular" charset="0"/>
              </a:rPr>
              <a:t>Spring</a:t>
            </a:r>
            <a:r>
              <a:rPr sz="2600" spc="-70">
                <a:solidFill>
                  <a:srgbClr val="494949"/>
                </a:solidFill>
                <a:latin typeface="Noto Sans CJK KR Regular" charset="0"/>
                <a:cs typeface="Noto Sans CJK KR Regular" charset="0"/>
              </a:rPr>
              <a:t> </a:t>
            </a:r>
            <a:r>
              <a:rPr lang="ko-KR" sz="2600" spc="30">
                <a:solidFill>
                  <a:srgbClr val="494949"/>
                </a:solidFill>
                <a:latin typeface="Noto Sans CJK KR Regular" charset="0"/>
                <a:cs typeface="Noto Sans CJK KR Regular" charset="0"/>
              </a:rPr>
              <a:t>T</a:t>
            </a:r>
            <a:r>
              <a:rPr lang="ko-KR" sz="2600" spc="30">
                <a:solidFill>
                  <a:srgbClr val="494949"/>
                </a:solidFill>
                <a:latin typeface="Noto Sans CJK KR Regular" charset="0"/>
                <a:cs typeface="Noto Sans CJK KR Regular" charset="0"/>
              </a:rPr>
              <a:t>o</a:t>
            </a:r>
            <a:r>
              <a:rPr lang="ko-KR" sz="2600" spc="30">
                <a:solidFill>
                  <a:srgbClr val="494949"/>
                </a:solidFill>
                <a:latin typeface="Noto Sans CJK KR Regular" charset="0"/>
                <a:cs typeface="Noto Sans CJK KR Regular" charset="0"/>
              </a:rPr>
              <a:t>o</a:t>
            </a:r>
            <a:r>
              <a:rPr lang="ko-KR" sz="2600" spc="30">
                <a:solidFill>
                  <a:srgbClr val="494949"/>
                </a:solidFill>
                <a:latin typeface="Noto Sans CJK KR Regular" charset="0"/>
                <a:cs typeface="Noto Sans CJK KR Regular" charset="0"/>
              </a:rPr>
              <a:t>l Suite3</a:t>
            </a:r>
            <a:endParaRPr lang="ko-KR" altLang="en-US" sz="2600">
              <a:solidFill>
                <a:srgbClr val="494949"/>
              </a:solidFill>
              <a:latin typeface="Noto Sans CJK KR Regular" charset="0"/>
              <a:cs typeface="Noto Sans CJK KR Regular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86417" y="1028703"/>
            <a:ext cx="5534024" cy="925829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16000" y="4492952"/>
            <a:ext cx="6399530" cy="3654425"/>
          </a:xfrm>
          <a:prstGeom prst="rect">
            <a:avLst/>
          </a:prstGeom>
        </p:spPr>
        <p:txBody>
          <a:bodyPr vert="horz" wrap="square" lIns="0" tIns="167005" rIns="0" bIns="0" rtlCol="0">
            <a:spAutoFit/>
          </a:bodyPr>
          <a:lstStyle/>
          <a:p>
            <a:pPr marL="12700" marR="5080">
              <a:lnSpc>
                <a:spcPts val="13730"/>
              </a:lnSpc>
              <a:spcBef>
                <a:spcPts val="1315"/>
              </a:spcBef>
            </a:pPr>
            <a:r>
              <a:rPr sz="12350" b="1" spc="-530" dirty="0">
                <a:solidFill>
                  <a:srgbClr val="1A5673"/>
                </a:solidFill>
                <a:latin typeface="맑은 고딕"/>
                <a:cs typeface="맑은 고딕"/>
              </a:rPr>
              <a:t>A</a:t>
            </a:r>
            <a:r>
              <a:rPr sz="12350" b="1" spc="620" dirty="0">
                <a:solidFill>
                  <a:srgbClr val="1A5673"/>
                </a:solidFill>
                <a:latin typeface="맑은 고딕"/>
                <a:cs typeface="맑은 고딕"/>
              </a:rPr>
              <a:t>n</a:t>
            </a:r>
            <a:r>
              <a:rPr sz="12350" b="1" spc="405" dirty="0">
                <a:solidFill>
                  <a:srgbClr val="1A5673"/>
                </a:solidFill>
                <a:latin typeface="맑은 고딕"/>
                <a:cs typeface="맑은 고딕"/>
              </a:rPr>
              <a:t>d</a:t>
            </a:r>
            <a:r>
              <a:rPr sz="12350" b="1" spc="875" dirty="0">
                <a:solidFill>
                  <a:srgbClr val="1A5673"/>
                </a:solidFill>
                <a:latin typeface="맑은 고딕"/>
                <a:cs typeface="맑은 고딕"/>
              </a:rPr>
              <a:t>r</a:t>
            </a:r>
            <a:r>
              <a:rPr sz="12350" b="1" spc="225" dirty="0">
                <a:solidFill>
                  <a:srgbClr val="1A5673"/>
                </a:solidFill>
                <a:latin typeface="맑은 고딕"/>
                <a:cs typeface="맑은 고딕"/>
              </a:rPr>
              <a:t>o</a:t>
            </a:r>
            <a:r>
              <a:rPr sz="12350" b="1" spc="575" dirty="0">
                <a:solidFill>
                  <a:srgbClr val="1A5673"/>
                </a:solidFill>
                <a:latin typeface="맑은 고딕"/>
                <a:cs typeface="맑은 고딕"/>
              </a:rPr>
              <a:t>i</a:t>
            </a:r>
            <a:r>
              <a:rPr sz="12350" b="1" spc="290" dirty="0">
                <a:solidFill>
                  <a:srgbClr val="1A5673"/>
                </a:solidFill>
                <a:latin typeface="맑은 고딕"/>
                <a:cs typeface="맑은 고딕"/>
              </a:rPr>
              <a:t>d  </a:t>
            </a:r>
            <a:r>
              <a:rPr sz="12350" b="1" spc="-969" dirty="0">
                <a:solidFill>
                  <a:srgbClr val="1A5673"/>
                </a:solidFill>
                <a:latin typeface="맑은 고딕"/>
                <a:cs typeface="맑은 고딕"/>
              </a:rPr>
              <a:t>프로젝트</a:t>
            </a:r>
            <a:endParaRPr sz="1235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6000" y="8700772"/>
            <a:ext cx="6178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영어</a:t>
            </a:r>
            <a:r>
              <a:rPr sz="3600" spc="-15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 </a:t>
            </a:r>
            <a:r>
              <a:rPr sz="360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공부</a:t>
            </a:r>
            <a:r>
              <a:rPr sz="3600" spc="-15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 </a:t>
            </a:r>
            <a:r>
              <a:rPr sz="3600" spc="4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어플(Study</a:t>
            </a:r>
            <a:r>
              <a:rPr sz="3600" spc="-15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 </a:t>
            </a:r>
            <a:r>
              <a:rPr sz="3600" spc="6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with</a:t>
            </a:r>
            <a:r>
              <a:rPr sz="3600" spc="-15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 </a:t>
            </a:r>
            <a:r>
              <a:rPr sz="3600" spc="55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Me)</a:t>
            </a:r>
            <a:endParaRPr sz="3600">
              <a:latin typeface="Noto Sans CJK KR Regular"/>
              <a:cs typeface="Noto Sans CJK KR Regula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951" y="543957"/>
            <a:ext cx="1494790" cy="9836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250" spc="-470" dirty="0"/>
              <a:t>목차</a:t>
            </a:r>
            <a:endParaRPr sz="62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36540" y="0"/>
            <a:ext cx="9451459" cy="1028699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715290" y="5153025"/>
            <a:ext cx="3858260" cy="0"/>
          </a:xfrm>
          <a:custGeom>
            <a:avLst/>
            <a:gdLst/>
            <a:ahLst/>
            <a:cxnLst/>
            <a:rect l="l" t="t" r="r" b="b"/>
            <a:pathLst>
              <a:path w="3858260">
                <a:moveTo>
                  <a:pt x="0" y="0"/>
                </a:moveTo>
                <a:lnTo>
                  <a:pt x="3857733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0565" y="5629274"/>
            <a:ext cx="142875" cy="14287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350290" y="5445124"/>
            <a:ext cx="3492500" cy="3530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40" dirty="0">
                <a:latin typeface="Noto Sans CJK KR Regular"/>
                <a:cs typeface="Noto Sans CJK KR Regular"/>
              </a:rPr>
              <a:t>개발</a:t>
            </a:r>
            <a:r>
              <a:rPr sz="3000" spc="-5" dirty="0">
                <a:latin typeface="Noto Sans CJK KR Regular"/>
                <a:cs typeface="Noto Sans CJK KR Regular"/>
              </a:rPr>
              <a:t> </a:t>
            </a:r>
            <a:r>
              <a:rPr sz="3000" spc="-40" dirty="0">
                <a:latin typeface="Noto Sans CJK KR Regular"/>
                <a:cs typeface="Noto Sans CJK KR Regular"/>
              </a:rPr>
              <a:t>목적</a:t>
            </a:r>
            <a:r>
              <a:rPr sz="3000" spc="-5" dirty="0">
                <a:latin typeface="Noto Sans CJK KR Regular"/>
                <a:cs typeface="Noto Sans CJK KR Regular"/>
              </a:rPr>
              <a:t> </a:t>
            </a:r>
            <a:r>
              <a:rPr sz="3000" dirty="0">
                <a:latin typeface="Noto Sans CJK KR Regular"/>
                <a:cs typeface="Noto Sans CJK KR Regular"/>
              </a:rPr>
              <a:t>및</a:t>
            </a:r>
            <a:r>
              <a:rPr sz="3000" spc="-5" dirty="0">
                <a:latin typeface="Noto Sans CJK KR Regular"/>
                <a:cs typeface="Noto Sans CJK KR Regular"/>
              </a:rPr>
              <a:t> </a:t>
            </a:r>
            <a:r>
              <a:rPr sz="3000" spc="-40" dirty="0">
                <a:latin typeface="Noto Sans CJK KR Regular"/>
                <a:cs typeface="Noto Sans CJK KR Regular"/>
              </a:rPr>
              <a:t>배경</a:t>
            </a:r>
            <a:endParaRPr sz="3000">
              <a:latin typeface="Noto Sans CJK KR Regular"/>
              <a:cs typeface="Noto Sans CJK KR Regular"/>
            </a:endParaRPr>
          </a:p>
          <a:p>
            <a:pPr marL="12700" marR="5080">
              <a:lnSpc>
                <a:spcPts val="6000"/>
              </a:lnSpc>
              <a:spcBef>
                <a:spcPts val="600"/>
              </a:spcBef>
            </a:pPr>
            <a:r>
              <a:rPr sz="3000" spc="-40" dirty="0">
                <a:latin typeface="Noto Sans CJK KR Regular"/>
                <a:cs typeface="Noto Sans CJK KR Regular"/>
              </a:rPr>
              <a:t>사용</a:t>
            </a:r>
            <a:r>
              <a:rPr sz="3000" spc="-5" dirty="0">
                <a:latin typeface="Noto Sans CJK KR Regular"/>
                <a:cs typeface="Noto Sans CJK KR Regular"/>
              </a:rPr>
              <a:t> </a:t>
            </a:r>
            <a:r>
              <a:rPr sz="3000" spc="-40" dirty="0">
                <a:latin typeface="Noto Sans CJK KR Regular"/>
                <a:cs typeface="Noto Sans CJK KR Regular"/>
              </a:rPr>
              <a:t>언어</a:t>
            </a:r>
            <a:r>
              <a:rPr sz="3000" spc="-5" dirty="0">
                <a:latin typeface="Noto Sans CJK KR Regular"/>
                <a:cs typeface="Noto Sans CJK KR Regular"/>
              </a:rPr>
              <a:t> </a:t>
            </a:r>
            <a:r>
              <a:rPr sz="3000" dirty="0">
                <a:latin typeface="Noto Sans CJK KR Regular"/>
                <a:cs typeface="Noto Sans CJK KR Regular"/>
              </a:rPr>
              <a:t>및</a:t>
            </a:r>
            <a:r>
              <a:rPr sz="3000" spc="-5" dirty="0">
                <a:latin typeface="Noto Sans CJK KR Regular"/>
                <a:cs typeface="Noto Sans CJK KR Regular"/>
              </a:rPr>
              <a:t> </a:t>
            </a:r>
            <a:r>
              <a:rPr sz="3000" spc="-40" dirty="0">
                <a:latin typeface="Noto Sans CJK KR Regular"/>
                <a:cs typeface="Noto Sans CJK KR Regular"/>
              </a:rPr>
              <a:t>개발</a:t>
            </a:r>
            <a:r>
              <a:rPr sz="3000" spc="-5" dirty="0">
                <a:latin typeface="Noto Sans CJK KR Regular"/>
                <a:cs typeface="Noto Sans CJK KR Regular"/>
              </a:rPr>
              <a:t> </a:t>
            </a:r>
            <a:r>
              <a:rPr sz="3000" spc="-40" dirty="0">
                <a:latin typeface="Noto Sans CJK KR Regular"/>
                <a:cs typeface="Noto Sans CJK KR Regular"/>
              </a:rPr>
              <a:t>환경 </a:t>
            </a:r>
            <a:r>
              <a:rPr sz="3000" spc="-660" dirty="0">
                <a:latin typeface="Noto Sans CJK KR Regular"/>
                <a:cs typeface="Noto Sans CJK KR Regular"/>
              </a:rPr>
              <a:t> </a:t>
            </a:r>
            <a:r>
              <a:rPr sz="3000" spc="-80" dirty="0">
                <a:latin typeface="Noto Sans CJK KR Regular"/>
                <a:cs typeface="Noto Sans CJK KR Regular"/>
              </a:rPr>
              <a:t>Use_case </a:t>
            </a:r>
            <a:r>
              <a:rPr sz="3000" spc="-75" dirty="0">
                <a:latin typeface="Noto Sans CJK KR Regular"/>
                <a:cs typeface="Noto Sans CJK KR Regular"/>
              </a:rPr>
              <a:t> </a:t>
            </a:r>
            <a:r>
              <a:rPr sz="3000" spc="-85" dirty="0">
                <a:latin typeface="Noto Sans CJK KR Regular"/>
                <a:cs typeface="Noto Sans CJK KR Regular"/>
              </a:rPr>
              <a:t>ER_Diagram</a:t>
            </a:r>
            <a:endParaRPr sz="3000">
              <a:latin typeface="Noto Sans CJK KR Regular"/>
              <a:cs typeface="Noto Sans CJK KR Regular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3000" spc="-40" dirty="0">
                <a:latin typeface="Noto Sans CJK KR Regular"/>
                <a:cs typeface="Noto Sans CJK KR Regular"/>
              </a:rPr>
              <a:t>화면</a:t>
            </a:r>
            <a:r>
              <a:rPr sz="3000" spc="-25" dirty="0">
                <a:latin typeface="Noto Sans CJK KR Regular"/>
                <a:cs typeface="Noto Sans CJK KR Regular"/>
              </a:rPr>
              <a:t> </a:t>
            </a:r>
            <a:r>
              <a:rPr sz="3000" spc="-40" dirty="0">
                <a:latin typeface="Noto Sans CJK KR Regular"/>
                <a:cs typeface="Noto Sans CJK KR Regular"/>
              </a:rPr>
              <a:t>구성</a:t>
            </a:r>
            <a:endParaRPr sz="3000">
              <a:latin typeface="Noto Sans CJK KR Regular"/>
              <a:cs typeface="Noto Sans CJK KR Regular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0565" y="6391274"/>
            <a:ext cx="142875" cy="1428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0565" y="7153275"/>
            <a:ext cx="142875" cy="14287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0565" y="7915274"/>
            <a:ext cx="142875" cy="14287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0565" y="8677274"/>
            <a:ext cx="142875" cy="14287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951" y="543958"/>
            <a:ext cx="5715000" cy="9836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250" spc="-470" dirty="0"/>
              <a:t>개발</a:t>
            </a:r>
            <a:r>
              <a:rPr sz="6250" spc="-760" dirty="0"/>
              <a:t> </a:t>
            </a:r>
            <a:r>
              <a:rPr sz="6250" spc="-470" dirty="0"/>
              <a:t>목적</a:t>
            </a:r>
            <a:r>
              <a:rPr sz="6250" spc="-760" dirty="0"/>
              <a:t> </a:t>
            </a:r>
            <a:r>
              <a:rPr sz="6250" spc="-470" dirty="0"/>
              <a:t>및</a:t>
            </a:r>
            <a:r>
              <a:rPr sz="6250" spc="-760" dirty="0"/>
              <a:t> </a:t>
            </a:r>
            <a:r>
              <a:rPr sz="6250" spc="-470" dirty="0"/>
              <a:t>배경</a:t>
            </a:r>
            <a:endParaRPr sz="6250"/>
          </a:p>
        </p:txBody>
      </p:sp>
      <p:sp>
        <p:nvSpPr>
          <p:cNvPr id="3" name="object 3"/>
          <p:cNvSpPr txBox="1"/>
          <p:nvPr/>
        </p:nvSpPr>
        <p:spPr>
          <a:xfrm>
            <a:off x="702590" y="2715653"/>
            <a:ext cx="5167630" cy="76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sz="2100" spc="5" dirty="0">
                <a:latin typeface="Noto Sans CJK KR Regular"/>
                <a:cs typeface="Noto Sans CJK KR Regular"/>
              </a:rPr>
              <a:t>여가</a:t>
            </a:r>
            <a:r>
              <a:rPr sz="2100" spc="120" dirty="0">
                <a:latin typeface="Noto Sans CJK KR Regular"/>
                <a:cs typeface="Noto Sans CJK KR Regular"/>
              </a:rPr>
              <a:t> </a:t>
            </a:r>
            <a:r>
              <a:rPr sz="2100" spc="5" dirty="0">
                <a:latin typeface="Noto Sans CJK KR Regular"/>
                <a:cs typeface="Noto Sans CJK KR Regular"/>
              </a:rPr>
              <a:t>시간을</a:t>
            </a:r>
            <a:r>
              <a:rPr sz="2100" spc="125" dirty="0">
                <a:latin typeface="Noto Sans CJK KR Regular"/>
                <a:cs typeface="Noto Sans CJK KR Regular"/>
              </a:rPr>
              <a:t> </a:t>
            </a:r>
            <a:r>
              <a:rPr sz="2100" dirty="0">
                <a:latin typeface="Noto Sans CJK KR Regular"/>
                <a:cs typeface="Noto Sans CJK KR Regular"/>
              </a:rPr>
              <a:t>더</a:t>
            </a:r>
            <a:r>
              <a:rPr sz="2100" spc="125" dirty="0">
                <a:latin typeface="Noto Sans CJK KR Regular"/>
                <a:cs typeface="Noto Sans CJK KR Regular"/>
              </a:rPr>
              <a:t> </a:t>
            </a:r>
            <a:r>
              <a:rPr sz="2100" spc="5" dirty="0">
                <a:latin typeface="Noto Sans CJK KR Regular"/>
                <a:cs typeface="Noto Sans CJK KR Regular"/>
              </a:rPr>
              <a:t>생산적으로</a:t>
            </a:r>
            <a:r>
              <a:rPr sz="2100" spc="120" dirty="0">
                <a:latin typeface="Noto Sans CJK KR Regular"/>
                <a:cs typeface="Noto Sans CJK KR Regular"/>
              </a:rPr>
              <a:t> </a:t>
            </a:r>
            <a:r>
              <a:rPr sz="2100" spc="5" dirty="0">
                <a:latin typeface="Noto Sans CJK KR Regular"/>
                <a:cs typeface="Noto Sans CJK KR Regular"/>
              </a:rPr>
              <a:t>보내기</a:t>
            </a:r>
            <a:r>
              <a:rPr sz="2100" spc="125" dirty="0">
                <a:latin typeface="Noto Sans CJK KR Regular"/>
                <a:cs typeface="Noto Sans CJK KR Regular"/>
              </a:rPr>
              <a:t> </a:t>
            </a:r>
            <a:r>
              <a:rPr sz="2100" spc="5" dirty="0">
                <a:latin typeface="Noto Sans CJK KR Regular"/>
                <a:cs typeface="Noto Sans CJK KR Regular"/>
              </a:rPr>
              <a:t>위해</a:t>
            </a:r>
            <a:r>
              <a:rPr sz="2100" spc="125" dirty="0">
                <a:latin typeface="Noto Sans CJK KR Regular"/>
                <a:cs typeface="Noto Sans CJK KR Regular"/>
              </a:rPr>
              <a:t> </a:t>
            </a:r>
            <a:r>
              <a:rPr sz="2100" spc="5" dirty="0">
                <a:latin typeface="Noto Sans CJK KR Regular"/>
                <a:cs typeface="Noto Sans CJK KR Regular"/>
              </a:rPr>
              <a:t>현대인 </a:t>
            </a:r>
            <a:r>
              <a:rPr sz="2100" spc="-455" dirty="0">
                <a:latin typeface="Noto Sans CJK KR Regular"/>
                <a:cs typeface="Noto Sans CJK KR Regular"/>
              </a:rPr>
              <a:t> </a:t>
            </a:r>
            <a:r>
              <a:rPr sz="2100" spc="5" dirty="0">
                <a:latin typeface="Noto Sans CJK KR Regular"/>
                <a:cs typeface="Noto Sans CJK KR Regular"/>
              </a:rPr>
              <a:t>들의</a:t>
            </a:r>
            <a:r>
              <a:rPr sz="2100" spc="125" dirty="0">
                <a:latin typeface="Noto Sans CJK KR Regular"/>
                <a:cs typeface="Noto Sans CJK KR Regular"/>
              </a:rPr>
              <a:t> </a:t>
            </a:r>
            <a:r>
              <a:rPr sz="2100" spc="5" dirty="0">
                <a:latin typeface="Noto Sans CJK KR Regular"/>
                <a:cs typeface="Noto Sans CJK KR Regular"/>
              </a:rPr>
              <a:t>방안으로</a:t>
            </a:r>
            <a:r>
              <a:rPr sz="2100" spc="125" dirty="0">
                <a:latin typeface="Noto Sans CJK KR Regular"/>
                <a:cs typeface="Noto Sans CJK KR Regular"/>
              </a:rPr>
              <a:t> </a:t>
            </a:r>
            <a:r>
              <a:rPr sz="2100" spc="5" dirty="0">
                <a:latin typeface="Noto Sans CJK KR Regular"/>
                <a:cs typeface="Noto Sans CJK KR Regular"/>
              </a:rPr>
              <a:t>여가시간을</a:t>
            </a:r>
            <a:r>
              <a:rPr sz="2100" spc="130" dirty="0">
                <a:latin typeface="Noto Sans CJK KR Regular"/>
                <a:cs typeface="Noto Sans CJK KR Regular"/>
              </a:rPr>
              <a:t> </a:t>
            </a:r>
            <a:r>
              <a:rPr sz="2100" spc="5" dirty="0">
                <a:latin typeface="Noto Sans CJK KR Regular"/>
                <a:cs typeface="Noto Sans CJK KR Regular"/>
              </a:rPr>
              <a:t>자기</a:t>
            </a:r>
            <a:r>
              <a:rPr sz="2100" spc="125" dirty="0">
                <a:latin typeface="Noto Sans CJK KR Regular"/>
                <a:cs typeface="Noto Sans CJK KR Regular"/>
              </a:rPr>
              <a:t> </a:t>
            </a:r>
            <a:r>
              <a:rPr sz="2100" spc="5" dirty="0">
                <a:latin typeface="Noto Sans CJK KR Regular"/>
                <a:cs typeface="Noto Sans CJK KR Regular"/>
              </a:rPr>
              <a:t>개발에</a:t>
            </a:r>
            <a:r>
              <a:rPr sz="2100" spc="130" dirty="0">
                <a:latin typeface="Noto Sans CJK KR Regular"/>
                <a:cs typeface="Noto Sans CJK KR Regular"/>
              </a:rPr>
              <a:t> </a:t>
            </a:r>
            <a:r>
              <a:rPr sz="2100" spc="5" dirty="0">
                <a:latin typeface="Noto Sans CJK KR Regular"/>
                <a:cs typeface="Noto Sans CJK KR Regular"/>
              </a:rPr>
              <a:t>투자</a:t>
            </a:r>
            <a:endParaRPr sz="2100">
              <a:latin typeface="Noto Sans CJK KR Regular"/>
              <a:cs typeface="Noto Sans CJK KR 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2590" y="3830078"/>
            <a:ext cx="5094605" cy="2049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6100"/>
              </a:lnSpc>
              <a:spcBef>
                <a:spcPts val="100"/>
              </a:spcBef>
            </a:pPr>
            <a:r>
              <a:rPr sz="2100" spc="5" dirty="0">
                <a:latin typeface="Noto Sans CJK KR Regular"/>
                <a:cs typeface="Noto Sans CJK KR Regular"/>
              </a:rPr>
              <a:t>한국 데이터 산업 진흥원에서 진행한 여가시간 </a:t>
            </a:r>
            <a:r>
              <a:rPr sz="2100" spc="10" dirty="0">
                <a:latin typeface="Noto Sans CJK KR Regular"/>
                <a:cs typeface="Noto Sans CJK KR Regular"/>
              </a:rPr>
              <a:t> </a:t>
            </a:r>
            <a:r>
              <a:rPr sz="2100" dirty="0">
                <a:latin typeface="Noto Sans CJK KR Regular"/>
                <a:cs typeface="Noto Sans CJK KR Regular"/>
              </a:rPr>
              <a:t>을 </a:t>
            </a:r>
            <a:r>
              <a:rPr sz="2100" spc="5" dirty="0">
                <a:latin typeface="Noto Sans CJK KR Regular"/>
                <a:cs typeface="Noto Sans CJK KR Regular"/>
              </a:rPr>
              <a:t>조사한 표를 보면 </a:t>
            </a:r>
            <a:r>
              <a:rPr sz="2100" spc="-5" dirty="0">
                <a:latin typeface="Noto Sans CJK KR Regular"/>
                <a:cs typeface="Noto Sans CJK KR Regular"/>
              </a:rPr>
              <a:t>2016년 </a:t>
            </a:r>
            <a:r>
              <a:rPr sz="2100" spc="5" dirty="0">
                <a:latin typeface="Noto Sans CJK KR Regular"/>
                <a:cs typeface="Noto Sans CJK KR Regular"/>
              </a:rPr>
              <a:t>이후 여가시간 </a:t>
            </a:r>
            <a:r>
              <a:rPr sz="2100" dirty="0">
                <a:latin typeface="Noto Sans CJK KR Regular"/>
                <a:cs typeface="Noto Sans CJK KR Regular"/>
              </a:rPr>
              <a:t>꾸 </a:t>
            </a:r>
            <a:r>
              <a:rPr sz="2100" spc="5" dirty="0">
                <a:latin typeface="Noto Sans CJK KR Regular"/>
                <a:cs typeface="Noto Sans CJK KR Regular"/>
              </a:rPr>
              <a:t> 준히</a:t>
            </a:r>
            <a:r>
              <a:rPr sz="2100" spc="130" dirty="0">
                <a:latin typeface="Noto Sans CJK KR Regular"/>
                <a:cs typeface="Noto Sans CJK KR Regular"/>
              </a:rPr>
              <a:t> </a:t>
            </a:r>
            <a:r>
              <a:rPr sz="2100" spc="5" dirty="0">
                <a:latin typeface="Noto Sans CJK KR Regular"/>
                <a:cs typeface="Noto Sans CJK KR Regular"/>
              </a:rPr>
              <a:t>증가하는</a:t>
            </a:r>
            <a:r>
              <a:rPr sz="2100" spc="135" dirty="0">
                <a:latin typeface="Noto Sans CJK KR Regular"/>
                <a:cs typeface="Noto Sans CJK KR Regular"/>
              </a:rPr>
              <a:t> </a:t>
            </a:r>
            <a:r>
              <a:rPr sz="2100" spc="5" dirty="0">
                <a:latin typeface="Noto Sans CJK KR Regular"/>
                <a:cs typeface="Noto Sans CJK KR Regular"/>
              </a:rPr>
              <a:t>추세</a:t>
            </a:r>
            <a:endParaRPr sz="2100">
              <a:latin typeface="Noto Sans CJK KR Regular"/>
              <a:cs typeface="Noto Sans CJK KR Regular"/>
            </a:endParaRPr>
          </a:p>
          <a:p>
            <a:pPr marL="12700" marR="26034" algn="just">
              <a:lnSpc>
                <a:spcPct val="116500"/>
              </a:lnSpc>
              <a:spcBef>
                <a:spcPts val="1010"/>
              </a:spcBef>
            </a:pPr>
            <a:r>
              <a:rPr sz="2200" spc="5" dirty="0">
                <a:latin typeface="Noto Sans CJK KR Regular"/>
                <a:cs typeface="Noto Sans CJK KR Regular"/>
              </a:rPr>
              <a:t>이러한 추세의 니즈를 파악하여 스스로 학습 </a:t>
            </a:r>
            <a:r>
              <a:rPr sz="2200" spc="10" dirty="0">
                <a:latin typeface="Noto Sans CJK KR Regular"/>
                <a:cs typeface="Noto Sans CJK KR Regular"/>
              </a:rPr>
              <a:t> </a:t>
            </a:r>
            <a:r>
              <a:rPr sz="2200" dirty="0">
                <a:latin typeface="Noto Sans CJK KR Regular"/>
                <a:cs typeface="Noto Sans CJK KR Regular"/>
              </a:rPr>
              <a:t>을</a:t>
            </a:r>
            <a:r>
              <a:rPr sz="2200" spc="135" dirty="0">
                <a:latin typeface="Noto Sans CJK KR Regular"/>
                <a:cs typeface="Noto Sans CJK KR Regular"/>
              </a:rPr>
              <a:t> </a:t>
            </a:r>
            <a:r>
              <a:rPr sz="2200" spc="5" dirty="0">
                <a:latin typeface="Noto Sans CJK KR Regular"/>
                <a:cs typeface="Noto Sans CJK KR Regular"/>
              </a:rPr>
              <a:t>하는데</a:t>
            </a:r>
            <a:r>
              <a:rPr sz="2200" spc="135" dirty="0">
                <a:latin typeface="Noto Sans CJK KR Regular"/>
                <a:cs typeface="Noto Sans CJK KR Regular"/>
              </a:rPr>
              <a:t> </a:t>
            </a:r>
            <a:r>
              <a:rPr sz="2200" spc="5" dirty="0">
                <a:latin typeface="Noto Sans CJK KR Regular"/>
                <a:cs typeface="Noto Sans CJK KR Regular"/>
              </a:rPr>
              <a:t>도움을</a:t>
            </a:r>
            <a:r>
              <a:rPr sz="2200" spc="135" dirty="0">
                <a:latin typeface="Noto Sans CJK KR Regular"/>
                <a:cs typeface="Noto Sans CJK KR Regular"/>
              </a:rPr>
              <a:t> </a:t>
            </a:r>
            <a:r>
              <a:rPr sz="2200" dirty="0">
                <a:latin typeface="Noto Sans CJK KR Regular"/>
                <a:cs typeface="Noto Sans CJK KR Regular"/>
              </a:rPr>
              <a:t>줄</a:t>
            </a:r>
            <a:r>
              <a:rPr sz="2200" spc="135" dirty="0">
                <a:latin typeface="Noto Sans CJK KR Regular"/>
                <a:cs typeface="Noto Sans CJK KR Regular"/>
              </a:rPr>
              <a:t> </a:t>
            </a:r>
            <a:r>
              <a:rPr sz="2200" dirty="0">
                <a:latin typeface="Noto Sans CJK KR Regular"/>
                <a:cs typeface="Noto Sans CJK KR Regular"/>
              </a:rPr>
              <a:t>수</a:t>
            </a:r>
            <a:r>
              <a:rPr sz="2200" spc="135" dirty="0">
                <a:latin typeface="Noto Sans CJK KR Regular"/>
                <a:cs typeface="Noto Sans CJK KR Regular"/>
              </a:rPr>
              <a:t> </a:t>
            </a:r>
            <a:r>
              <a:rPr sz="2200" spc="5" dirty="0">
                <a:latin typeface="Noto Sans CJK KR Regular"/>
                <a:cs typeface="Noto Sans CJK KR Regular"/>
              </a:rPr>
              <a:t>있는</a:t>
            </a:r>
            <a:r>
              <a:rPr sz="2200" spc="135" dirty="0">
                <a:latin typeface="Noto Sans CJK KR Regular"/>
                <a:cs typeface="Noto Sans CJK KR Regular"/>
              </a:rPr>
              <a:t> </a:t>
            </a:r>
            <a:r>
              <a:rPr sz="2200" spc="5" dirty="0">
                <a:latin typeface="Noto Sans CJK KR Regular"/>
                <a:cs typeface="Noto Sans CJK KR Regular"/>
              </a:rPr>
              <a:t>학습</a:t>
            </a:r>
            <a:r>
              <a:rPr sz="2200" spc="135" dirty="0">
                <a:latin typeface="Noto Sans CJK KR Regular"/>
                <a:cs typeface="Noto Sans CJK KR Regular"/>
              </a:rPr>
              <a:t> </a:t>
            </a:r>
            <a:r>
              <a:rPr sz="2200" spc="5" dirty="0">
                <a:latin typeface="Noto Sans CJK KR Regular"/>
                <a:cs typeface="Noto Sans CJK KR Regular"/>
              </a:rPr>
              <a:t>어플계획</a:t>
            </a:r>
            <a:endParaRPr sz="2200">
              <a:latin typeface="Noto Sans CJK KR Regular"/>
              <a:cs typeface="Noto Sans CJK KR 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15290" y="6267600"/>
            <a:ext cx="5257800" cy="23495"/>
          </a:xfrm>
          <a:custGeom>
            <a:avLst/>
            <a:gdLst/>
            <a:ahLst/>
            <a:cxnLst/>
            <a:rect l="l" t="t" r="r" b="b"/>
            <a:pathLst>
              <a:path w="5257800" h="23495">
                <a:moveTo>
                  <a:pt x="0" y="23046"/>
                </a:moveTo>
                <a:lnTo>
                  <a:pt x="5257793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77266" y="7791948"/>
            <a:ext cx="546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solidFill>
                  <a:srgbClr val="1A5673"/>
                </a:solidFill>
                <a:latin typeface="Noto Sans CJK KR Regular"/>
                <a:cs typeface="Noto Sans CJK KR Regular"/>
              </a:rPr>
              <a:t>200</a:t>
            </a:r>
            <a:r>
              <a:rPr sz="1800" spc="25" dirty="0">
                <a:solidFill>
                  <a:srgbClr val="1A5673"/>
                </a:solidFill>
                <a:latin typeface="Noto Sans CJK KR Regular"/>
                <a:cs typeface="Noto Sans CJK KR Regular"/>
              </a:rPr>
              <a:t>6</a:t>
            </a:r>
            <a:endParaRPr sz="1800">
              <a:latin typeface="Noto Sans CJK KR Regular"/>
              <a:cs typeface="Noto Sans CJK KR Regula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15034" y="7791948"/>
            <a:ext cx="546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solidFill>
                  <a:srgbClr val="1A5673"/>
                </a:solidFill>
                <a:latin typeface="Noto Sans CJK KR Regular"/>
                <a:cs typeface="Noto Sans CJK KR Regular"/>
              </a:rPr>
              <a:t>200</a:t>
            </a:r>
            <a:r>
              <a:rPr sz="1800" spc="25" dirty="0">
                <a:solidFill>
                  <a:srgbClr val="1A5673"/>
                </a:solidFill>
                <a:latin typeface="Noto Sans CJK KR Regular"/>
                <a:cs typeface="Noto Sans CJK KR Regular"/>
              </a:rPr>
              <a:t>8</a:t>
            </a:r>
            <a:endParaRPr sz="1800">
              <a:latin typeface="Noto Sans CJK KR Regular"/>
              <a:cs typeface="Noto Sans CJK KR 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752803" y="7791948"/>
            <a:ext cx="546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solidFill>
                  <a:srgbClr val="1A5673"/>
                </a:solidFill>
                <a:latin typeface="Noto Sans CJK KR Regular"/>
                <a:cs typeface="Noto Sans CJK KR Regular"/>
              </a:rPr>
              <a:t>201</a:t>
            </a:r>
            <a:r>
              <a:rPr sz="1800" spc="25" dirty="0">
                <a:solidFill>
                  <a:srgbClr val="1A5673"/>
                </a:solidFill>
                <a:latin typeface="Noto Sans CJK KR Regular"/>
                <a:cs typeface="Noto Sans CJK KR Regular"/>
              </a:rPr>
              <a:t>0</a:t>
            </a:r>
            <a:endParaRPr sz="1800">
              <a:latin typeface="Noto Sans CJK KR Regular"/>
              <a:cs typeface="Noto Sans CJK KR Regula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790571" y="7791948"/>
            <a:ext cx="546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solidFill>
                  <a:srgbClr val="1A5673"/>
                </a:solidFill>
                <a:latin typeface="Noto Sans CJK KR Regular"/>
                <a:cs typeface="Noto Sans CJK KR Regular"/>
              </a:rPr>
              <a:t>201</a:t>
            </a:r>
            <a:r>
              <a:rPr sz="1800" spc="25" dirty="0">
                <a:solidFill>
                  <a:srgbClr val="1A5673"/>
                </a:solidFill>
                <a:latin typeface="Noto Sans CJK KR Regular"/>
                <a:cs typeface="Noto Sans CJK KR Regular"/>
              </a:rPr>
              <a:t>2</a:t>
            </a:r>
            <a:endParaRPr sz="1800">
              <a:latin typeface="Noto Sans CJK KR Regular"/>
              <a:cs typeface="Noto Sans CJK KR Regula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828338" y="7791948"/>
            <a:ext cx="546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solidFill>
                  <a:srgbClr val="1A5673"/>
                </a:solidFill>
                <a:latin typeface="Noto Sans CJK KR Regular"/>
                <a:cs typeface="Noto Sans CJK KR Regular"/>
              </a:rPr>
              <a:t>201</a:t>
            </a:r>
            <a:r>
              <a:rPr sz="1800" spc="25" dirty="0">
                <a:solidFill>
                  <a:srgbClr val="1A5673"/>
                </a:solidFill>
                <a:latin typeface="Noto Sans CJK KR Regular"/>
                <a:cs typeface="Noto Sans CJK KR Regular"/>
              </a:rPr>
              <a:t>4</a:t>
            </a:r>
            <a:endParaRPr sz="1800">
              <a:latin typeface="Noto Sans CJK KR Regular"/>
              <a:cs typeface="Noto Sans CJK KR Regular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866107" y="7791948"/>
            <a:ext cx="546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solidFill>
                  <a:srgbClr val="1A5673"/>
                </a:solidFill>
                <a:latin typeface="Noto Sans CJK KR Regular"/>
                <a:cs typeface="Noto Sans CJK KR Regular"/>
              </a:rPr>
              <a:t>201</a:t>
            </a:r>
            <a:r>
              <a:rPr sz="1800" spc="25" dirty="0">
                <a:solidFill>
                  <a:srgbClr val="1A5673"/>
                </a:solidFill>
                <a:latin typeface="Noto Sans CJK KR Regular"/>
                <a:cs typeface="Noto Sans CJK KR Regular"/>
              </a:rPr>
              <a:t>6</a:t>
            </a:r>
            <a:endParaRPr sz="1800">
              <a:latin typeface="Noto Sans CJK KR Regular"/>
              <a:cs typeface="Noto Sans CJK KR Regular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903874" y="7791948"/>
            <a:ext cx="546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solidFill>
                  <a:srgbClr val="1A5673"/>
                </a:solidFill>
                <a:latin typeface="Noto Sans CJK KR Regular"/>
                <a:cs typeface="Noto Sans CJK KR Regular"/>
              </a:rPr>
              <a:t>201</a:t>
            </a:r>
            <a:r>
              <a:rPr sz="1800" spc="25" dirty="0">
                <a:solidFill>
                  <a:srgbClr val="1A5673"/>
                </a:solidFill>
                <a:latin typeface="Noto Sans CJK KR Regular"/>
                <a:cs typeface="Noto Sans CJK KR Regular"/>
              </a:rPr>
              <a:t>8</a:t>
            </a:r>
            <a:endParaRPr sz="1800">
              <a:latin typeface="Noto Sans CJK KR Regular"/>
              <a:cs typeface="Noto Sans CJK KR Regular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941642" y="7791948"/>
            <a:ext cx="546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solidFill>
                  <a:srgbClr val="1A5673"/>
                </a:solidFill>
                <a:latin typeface="Noto Sans CJK KR Regular"/>
                <a:cs typeface="Noto Sans CJK KR Regular"/>
              </a:rPr>
              <a:t>202</a:t>
            </a:r>
            <a:r>
              <a:rPr sz="1800" spc="25" dirty="0">
                <a:solidFill>
                  <a:srgbClr val="1A5673"/>
                </a:solidFill>
                <a:latin typeface="Noto Sans CJK KR Regular"/>
                <a:cs typeface="Noto Sans CJK KR Regular"/>
              </a:rPr>
              <a:t>0</a:t>
            </a:r>
            <a:endParaRPr sz="1800">
              <a:latin typeface="Noto Sans CJK KR Regular"/>
              <a:cs typeface="Noto Sans CJK KR Regular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979411" y="7791948"/>
            <a:ext cx="546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solidFill>
                  <a:srgbClr val="1A5673"/>
                </a:solidFill>
                <a:latin typeface="Noto Sans CJK KR Regular"/>
                <a:cs typeface="Noto Sans CJK KR Regular"/>
              </a:rPr>
              <a:t>202</a:t>
            </a:r>
            <a:r>
              <a:rPr sz="1800" spc="25" dirty="0">
                <a:solidFill>
                  <a:srgbClr val="1A5673"/>
                </a:solidFill>
                <a:latin typeface="Noto Sans CJK KR Regular"/>
                <a:cs typeface="Noto Sans CJK KR Regular"/>
              </a:rPr>
              <a:t>1</a:t>
            </a:r>
            <a:endParaRPr sz="1800">
              <a:latin typeface="Noto Sans CJK KR Regular"/>
              <a:cs typeface="Noto Sans CJK KR Regular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431566" y="2698671"/>
            <a:ext cx="9335770" cy="9525"/>
          </a:xfrm>
          <a:custGeom>
            <a:avLst/>
            <a:gdLst/>
            <a:ahLst/>
            <a:cxnLst/>
            <a:rect l="l" t="t" r="r" b="b"/>
            <a:pathLst>
              <a:path w="9335769" h="9525">
                <a:moveTo>
                  <a:pt x="0" y="0"/>
                </a:moveTo>
                <a:lnTo>
                  <a:pt x="9335707" y="0"/>
                </a:lnTo>
                <a:lnTo>
                  <a:pt x="9335707" y="9326"/>
                </a:lnTo>
                <a:lnTo>
                  <a:pt x="0" y="9326"/>
                </a:lnTo>
                <a:lnTo>
                  <a:pt x="0" y="0"/>
                </a:lnTo>
                <a:close/>
              </a:path>
            </a:pathLst>
          </a:custGeom>
          <a:solidFill>
            <a:srgbClr val="1A5673">
              <a:alpha val="247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8431566" y="2906033"/>
            <a:ext cx="9335770" cy="1090930"/>
            <a:chOff x="8431566" y="2906033"/>
            <a:chExt cx="9335770" cy="1090930"/>
          </a:xfrm>
        </p:grpSpPr>
        <p:sp>
          <p:nvSpPr>
            <p:cNvPr id="17" name="object 17"/>
            <p:cNvSpPr/>
            <p:nvPr/>
          </p:nvSpPr>
          <p:spPr>
            <a:xfrm>
              <a:off x="8431566" y="3945334"/>
              <a:ext cx="9335770" cy="9525"/>
            </a:xfrm>
            <a:custGeom>
              <a:avLst/>
              <a:gdLst/>
              <a:ahLst/>
              <a:cxnLst/>
              <a:rect l="l" t="t" r="r" b="b"/>
              <a:pathLst>
                <a:path w="9335769" h="9525">
                  <a:moveTo>
                    <a:pt x="0" y="0"/>
                  </a:moveTo>
                  <a:lnTo>
                    <a:pt x="9335707" y="0"/>
                  </a:lnTo>
                  <a:lnTo>
                    <a:pt x="9335707" y="9326"/>
                  </a:lnTo>
                  <a:lnTo>
                    <a:pt x="0" y="9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5673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903817" y="2906038"/>
              <a:ext cx="8394065" cy="1090930"/>
            </a:xfrm>
            <a:custGeom>
              <a:avLst/>
              <a:gdLst/>
              <a:ahLst/>
              <a:cxnLst/>
              <a:rect l="l" t="t" r="r" b="b"/>
              <a:pathLst>
                <a:path w="8394065" h="1090929">
                  <a:moveTo>
                    <a:pt x="8393735" y="38379"/>
                  </a:moveTo>
                  <a:lnTo>
                    <a:pt x="8366925" y="3670"/>
                  </a:lnTo>
                  <a:lnTo>
                    <a:pt x="8348777" y="0"/>
                  </a:lnTo>
                  <a:lnTo>
                    <a:pt x="8330616" y="3670"/>
                  </a:lnTo>
                  <a:lnTo>
                    <a:pt x="8315795" y="13652"/>
                  </a:lnTo>
                  <a:lnTo>
                    <a:pt x="8305800" y="28486"/>
                  </a:lnTo>
                  <a:lnTo>
                    <a:pt x="8304339" y="35725"/>
                  </a:lnTo>
                  <a:lnTo>
                    <a:pt x="7345997" y="265976"/>
                  </a:lnTo>
                  <a:lnTo>
                    <a:pt x="7343978" y="262991"/>
                  </a:lnTo>
                  <a:lnTo>
                    <a:pt x="7329157" y="252996"/>
                  </a:lnTo>
                  <a:lnTo>
                    <a:pt x="7311009" y="249339"/>
                  </a:lnTo>
                  <a:lnTo>
                    <a:pt x="7292848" y="252996"/>
                  </a:lnTo>
                  <a:lnTo>
                    <a:pt x="7278027" y="262991"/>
                  </a:lnTo>
                  <a:lnTo>
                    <a:pt x="7268032" y="277812"/>
                  </a:lnTo>
                  <a:lnTo>
                    <a:pt x="7266559" y="285064"/>
                  </a:lnTo>
                  <a:lnTo>
                    <a:pt x="6308229" y="515315"/>
                  </a:lnTo>
                  <a:lnTo>
                    <a:pt x="6306210" y="512318"/>
                  </a:lnTo>
                  <a:lnTo>
                    <a:pt x="6291389" y="502335"/>
                  </a:lnTo>
                  <a:lnTo>
                    <a:pt x="6273241" y="498665"/>
                  </a:lnTo>
                  <a:lnTo>
                    <a:pt x="6255080" y="502335"/>
                  </a:lnTo>
                  <a:lnTo>
                    <a:pt x="6240259" y="512318"/>
                  </a:lnTo>
                  <a:lnTo>
                    <a:pt x="6230264" y="527151"/>
                  </a:lnTo>
                  <a:lnTo>
                    <a:pt x="6228804" y="534390"/>
                  </a:lnTo>
                  <a:lnTo>
                    <a:pt x="5270449" y="764641"/>
                  </a:lnTo>
                  <a:lnTo>
                    <a:pt x="5268442" y="761657"/>
                  </a:lnTo>
                  <a:lnTo>
                    <a:pt x="5253621" y="751662"/>
                  </a:lnTo>
                  <a:lnTo>
                    <a:pt x="5235473" y="748004"/>
                  </a:lnTo>
                  <a:lnTo>
                    <a:pt x="5217312" y="751662"/>
                  </a:lnTo>
                  <a:lnTo>
                    <a:pt x="5202491" y="761657"/>
                  </a:lnTo>
                  <a:lnTo>
                    <a:pt x="5200472" y="764654"/>
                  </a:lnTo>
                  <a:lnTo>
                    <a:pt x="4242130" y="534390"/>
                  </a:lnTo>
                  <a:lnTo>
                    <a:pt x="4240669" y="527151"/>
                  </a:lnTo>
                  <a:lnTo>
                    <a:pt x="4236250" y="520598"/>
                  </a:lnTo>
                  <a:lnTo>
                    <a:pt x="4230675" y="512318"/>
                  </a:lnTo>
                  <a:lnTo>
                    <a:pt x="4215854" y="502335"/>
                  </a:lnTo>
                  <a:lnTo>
                    <a:pt x="4197705" y="498665"/>
                  </a:lnTo>
                  <a:lnTo>
                    <a:pt x="4179544" y="502335"/>
                  </a:lnTo>
                  <a:lnTo>
                    <a:pt x="4164723" y="512318"/>
                  </a:lnTo>
                  <a:lnTo>
                    <a:pt x="4154728" y="527151"/>
                  </a:lnTo>
                  <a:lnTo>
                    <a:pt x="4154271" y="529374"/>
                  </a:lnTo>
                  <a:lnTo>
                    <a:pt x="3197822" y="644271"/>
                  </a:lnTo>
                  <a:lnTo>
                    <a:pt x="3192907" y="636993"/>
                  </a:lnTo>
                  <a:lnTo>
                    <a:pt x="3178086" y="626999"/>
                  </a:lnTo>
                  <a:lnTo>
                    <a:pt x="3159925" y="623328"/>
                  </a:lnTo>
                  <a:lnTo>
                    <a:pt x="3141776" y="626999"/>
                  </a:lnTo>
                  <a:lnTo>
                    <a:pt x="3135820" y="631024"/>
                  </a:lnTo>
                  <a:lnTo>
                    <a:pt x="2168156" y="49784"/>
                  </a:lnTo>
                  <a:lnTo>
                    <a:pt x="2168791" y="46634"/>
                  </a:lnTo>
                  <a:lnTo>
                    <a:pt x="2165134" y="28486"/>
                  </a:lnTo>
                  <a:lnTo>
                    <a:pt x="2163356" y="25857"/>
                  </a:lnTo>
                  <a:lnTo>
                    <a:pt x="2155139" y="13652"/>
                  </a:lnTo>
                  <a:lnTo>
                    <a:pt x="2140318" y="3670"/>
                  </a:lnTo>
                  <a:lnTo>
                    <a:pt x="2122157" y="0"/>
                  </a:lnTo>
                  <a:lnTo>
                    <a:pt x="2104009" y="3670"/>
                  </a:lnTo>
                  <a:lnTo>
                    <a:pt x="2089188" y="13652"/>
                  </a:lnTo>
                  <a:lnTo>
                    <a:pt x="2079193" y="28486"/>
                  </a:lnTo>
                  <a:lnTo>
                    <a:pt x="2075535" y="46634"/>
                  </a:lnTo>
                  <a:lnTo>
                    <a:pt x="2078177" y="59791"/>
                  </a:lnTo>
                  <a:lnTo>
                    <a:pt x="1099464" y="1000379"/>
                  </a:lnTo>
                  <a:lnTo>
                    <a:pt x="1084389" y="997331"/>
                  </a:lnTo>
                  <a:lnTo>
                    <a:pt x="1066241" y="1001001"/>
                  </a:lnTo>
                  <a:lnTo>
                    <a:pt x="1051420" y="1010983"/>
                  </a:lnTo>
                  <a:lnTo>
                    <a:pt x="1046505" y="1018286"/>
                  </a:lnTo>
                  <a:lnTo>
                    <a:pt x="90043" y="903376"/>
                  </a:lnTo>
                  <a:lnTo>
                    <a:pt x="89598" y="901141"/>
                  </a:lnTo>
                  <a:lnTo>
                    <a:pt x="87782" y="898461"/>
                  </a:lnTo>
                  <a:lnTo>
                    <a:pt x="79603" y="886320"/>
                  </a:lnTo>
                  <a:lnTo>
                    <a:pt x="64782" y="876325"/>
                  </a:lnTo>
                  <a:lnTo>
                    <a:pt x="46621" y="872667"/>
                  </a:lnTo>
                  <a:lnTo>
                    <a:pt x="28473" y="876325"/>
                  </a:lnTo>
                  <a:lnTo>
                    <a:pt x="13652" y="886320"/>
                  </a:lnTo>
                  <a:lnTo>
                    <a:pt x="3657" y="901141"/>
                  </a:lnTo>
                  <a:lnTo>
                    <a:pt x="0" y="919302"/>
                  </a:lnTo>
                  <a:lnTo>
                    <a:pt x="3657" y="937450"/>
                  </a:lnTo>
                  <a:lnTo>
                    <a:pt x="13652" y="952271"/>
                  </a:lnTo>
                  <a:lnTo>
                    <a:pt x="28473" y="962266"/>
                  </a:lnTo>
                  <a:lnTo>
                    <a:pt x="46621" y="965923"/>
                  </a:lnTo>
                  <a:lnTo>
                    <a:pt x="64782" y="962266"/>
                  </a:lnTo>
                  <a:lnTo>
                    <a:pt x="79603" y="952271"/>
                  </a:lnTo>
                  <a:lnTo>
                    <a:pt x="84518" y="944981"/>
                  </a:lnTo>
                  <a:lnTo>
                    <a:pt x="1040968" y="1059891"/>
                  </a:lnTo>
                  <a:lnTo>
                    <a:pt x="1041425" y="1062113"/>
                  </a:lnTo>
                  <a:lnTo>
                    <a:pt x="1051420" y="1076934"/>
                  </a:lnTo>
                  <a:lnTo>
                    <a:pt x="1066241" y="1086929"/>
                  </a:lnTo>
                  <a:lnTo>
                    <a:pt x="1084389" y="1090599"/>
                  </a:lnTo>
                  <a:lnTo>
                    <a:pt x="1102550" y="1086929"/>
                  </a:lnTo>
                  <a:lnTo>
                    <a:pt x="1117371" y="1076934"/>
                  </a:lnTo>
                  <a:lnTo>
                    <a:pt x="1125448" y="1064945"/>
                  </a:lnTo>
                  <a:lnTo>
                    <a:pt x="1127366" y="1062113"/>
                  </a:lnTo>
                  <a:lnTo>
                    <a:pt x="1131023" y="1043965"/>
                  </a:lnTo>
                  <a:lnTo>
                    <a:pt x="1128369" y="1030808"/>
                  </a:lnTo>
                  <a:lnTo>
                    <a:pt x="2107082" y="90220"/>
                  </a:lnTo>
                  <a:lnTo>
                    <a:pt x="2122157" y="93268"/>
                  </a:lnTo>
                  <a:lnTo>
                    <a:pt x="2140318" y="89598"/>
                  </a:lnTo>
                  <a:lnTo>
                    <a:pt x="2146262" y="85585"/>
                  </a:lnTo>
                  <a:lnTo>
                    <a:pt x="3113938" y="666813"/>
                  </a:lnTo>
                  <a:lnTo>
                    <a:pt x="3126956" y="702932"/>
                  </a:lnTo>
                  <a:lnTo>
                    <a:pt x="3159925" y="716597"/>
                  </a:lnTo>
                  <a:lnTo>
                    <a:pt x="3178086" y="712927"/>
                  </a:lnTo>
                  <a:lnTo>
                    <a:pt x="3192907" y="702932"/>
                  </a:lnTo>
                  <a:lnTo>
                    <a:pt x="3201085" y="690803"/>
                  </a:lnTo>
                  <a:lnTo>
                    <a:pt x="3202902" y="688111"/>
                  </a:lnTo>
                  <a:lnTo>
                    <a:pt x="3203346" y="685888"/>
                  </a:lnTo>
                  <a:lnTo>
                    <a:pt x="4159808" y="570992"/>
                  </a:lnTo>
                  <a:lnTo>
                    <a:pt x="4164723" y="578269"/>
                  </a:lnTo>
                  <a:lnTo>
                    <a:pt x="4179544" y="588264"/>
                  </a:lnTo>
                  <a:lnTo>
                    <a:pt x="4197705" y="591934"/>
                  </a:lnTo>
                  <a:lnTo>
                    <a:pt x="4215854" y="588264"/>
                  </a:lnTo>
                  <a:lnTo>
                    <a:pt x="4230675" y="578269"/>
                  </a:lnTo>
                  <a:lnTo>
                    <a:pt x="4232681" y="575284"/>
                  </a:lnTo>
                  <a:lnTo>
                    <a:pt x="5191036" y="805548"/>
                  </a:lnTo>
                  <a:lnTo>
                    <a:pt x="5192496" y="812787"/>
                  </a:lnTo>
                  <a:lnTo>
                    <a:pt x="5202491" y="827608"/>
                  </a:lnTo>
                  <a:lnTo>
                    <a:pt x="5217312" y="837603"/>
                  </a:lnTo>
                  <a:lnTo>
                    <a:pt x="5235473" y="841260"/>
                  </a:lnTo>
                  <a:lnTo>
                    <a:pt x="5253621" y="837603"/>
                  </a:lnTo>
                  <a:lnTo>
                    <a:pt x="5268442" y="827608"/>
                  </a:lnTo>
                  <a:lnTo>
                    <a:pt x="5276710" y="815340"/>
                  </a:lnTo>
                  <a:lnTo>
                    <a:pt x="5278437" y="812787"/>
                  </a:lnTo>
                  <a:lnTo>
                    <a:pt x="5279898" y="805535"/>
                  </a:lnTo>
                  <a:lnTo>
                    <a:pt x="6238240" y="575284"/>
                  </a:lnTo>
                  <a:lnTo>
                    <a:pt x="6240259" y="578269"/>
                  </a:lnTo>
                  <a:lnTo>
                    <a:pt x="6255080" y="588264"/>
                  </a:lnTo>
                  <a:lnTo>
                    <a:pt x="6273241" y="591934"/>
                  </a:lnTo>
                  <a:lnTo>
                    <a:pt x="6291389" y="588264"/>
                  </a:lnTo>
                  <a:lnTo>
                    <a:pt x="6306210" y="578269"/>
                  </a:lnTo>
                  <a:lnTo>
                    <a:pt x="6314478" y="566000"/>
                  </a:lnTo>
                  <a:lnTo>
                    <a:pt x="6316205" y="563448"/>
                  </a:lnTo>
                  <a:lnTo>
                    <a:pt x="6317666" y="556209"/>
                  </a:lnTo>
                  <a:lnTo>
                    <a:pt x="7276008" y="325958"/>
                  </a:lnTo>
                  <a:lnTo>
                    <a:pt x="7278027" y="328942"/>
                  </a:lnTo>
                  <a:lnTo>
                    <a:pt x="7292848" y="338937"/>
                  </a:lnTo>
                  <a:lnTo>
                    <a:pt x="7311009" y="342595"/>
                  </a:lnTo>
                  <a:lnTo>
                    <a:pt x="7329157" y="338937"/>
                  </a:lnTo>
                  <a:lnTo>
                    <a:pt x="7343978" y="328942"/>
                  </a:lnTo>
                  <a:lnTo>
                    <a:pt x="7352246" y="316674"/>
                  </a:lnTo>
                  <a:lnTo>
                    <a:pt x="7353973" y="314121"/>
                  </a:lnTo>
                  <a:lnTo>
                    <a:pt x="7355433" y="306870"/>
                  </a:lnTo>
                  <a:lnTo>
                    <a:pt x="8313788" y="76619"/>
                  </a:lnTo>
                  <a:lnTo>
                    <a:pt x="8315795" y="79603"/>
                  </a:lnTo>
                  <a:lnTo>
                    <a:pt x="8330616" y="89598"/>
                  </a:lnTo>
                  <a:lnTo>
                    <a:pt x="8348777" y="93268"/>
                  </a:lnTo>
                  <a:lnTo>
                    <a:pt x="8366925" y="89598"/>
                  </a:lnTo>
                  <a:lnTo>
                    <a:pt x="8381746" y="79603"/>
                  </a:lnTo>
                  <a:lnTo>
                    <a:pt x="8391741" y="64782"/>
                  </a:lnTo>
                  <a:lnTo>
                    <a:pt x="8393735" y="54889"/>
                  </a:lnTo>
                  <a:lnTo>
                    <a:pt x="8393735" y="38379"/>
                  </a:lnTo>
                  <a:close/>
                </a:path>
              </a:pathLst>
            </a:custGeom>
            <a:solidFill>
              <a:srgbClr val="1A56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8431566" y="5191998"/>
            <a:ext cx="9335770" cy="9525"/>
          </a:xfrm>
          <a:custGeom>
            <a:avLst/>
            <a:gdLst/>
            <a:ahLst/>
            <a:cxnLst/>
            <a:rect l="l" t="t" r="r" b="b"/>
            <a:pathLst>
              <a:path w="9335769" h="9525">
                <a:moveTo>
                  <a:pt x="0" y="0"/>
                </a:moveTo>
                <a:lnTo>
                  <a:pt x="9335707" y="0"/>
                </a:lnTo>
                <a:lnTo>
                  <a:pt x="9335707" y="9326"/>
                </a:lnTo>
                <a:lnTo>
                  <a:pt x="0" y="9326"/>
                </a:lnTo>
                <a:lnTo>
                  <a:pt x="0" y="0"/>
                </a:lnTo>
                <a:close/>
              </a:path>
            </a:pathLst>
          </a:custGeom>
          <a:solidFill>
            <a:srgbClr val="1A5673">
              <a:alpha val="247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431566" y="6438660"/>
            <a:ext cx="9335770" cy="9525"/>
          </a:xfrm>
          <a:custGeom>
            <a:avLst/>
            <a:gdLst/>
            <a:ahLst/>
            <a:cxnLst/>
            <a:rect l="l" t="t" r="r" b="b"/>
            <a:pathLst>
              <a:path w="9335769" h="9525">
                <a:moveTo>
                  <a:pt x="0" y="0"/>
                </a:moveTo>
                <a:lnTo>
                  <a:pt x="9335707" y="0"/>
                </a:lnTo>
                <a:lnTo>
                  <a:pt x="9335707" y="9326"/>
                </a:lnTo>
                <a:lnTo>
                  <a:pt x="0" y="9326"/>
                </a:lnTo>
                <a:lnTo>
                  <a:pt x="0" y="0"/>
                </a:lnTo>
                <a:close/>
              </a:path>
            </a:pathLst>
          </a:custGeom>
          <a:solidFill>
            <a:srgbClr val="1A5673">
              <a:alpha val="247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431566" y="7685323"/>
            <a:ext cx="9335770" cy="9525"/>
          </a:xfrm>
          <a:custGeom>
            <a:avLst/>
            <a:gdLst/>
            <a:ahLst/>
            <a:cxnLst/>
            <a:rect l="l" t="t" r="r" b="b"/>
            <a:pathLst>
              <a:path w="9335769" h="9525">
                <a:moveTo>
                  <a:pt x="0" y="0"/>
                </a:moveTo>
                <a:lnTo>
                  <a:pt x="9335707" y="0"/>
                </a:lnTo>
                <a:lnTo>
                  <a:pt x="9335707" y="9327"/>
                </a:lnTo>
                <a:lnTo>
                  <a:pt x="0" y="9327"/>
                </a:lnTo>
                <a:lnTo>
                  <a:pt x="0" y="0"/>
                </a:lnTo>
                <a:close/>
              </a:path>
            </a:pathLst>
          </a:custGeom>
          <a:solidFill>
            <a:srgbClr val="1A5673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123138" y="2555307"/>
            <a:ext cx="156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5" dirty="0">
                <a:solidFill>
                  <a:srgbClr val="1A5673"/>
                </a:solidFill>
                <a:latin typeface="Noto Sans CJK KR Regular"/>
                <a:cs typeface="Noto Sans CJK KR Regular"/>
              </a:rPr>
              <a:t>4</a:t>
            </a:r>
            <a:endParaRPr sz="1800">
              <a:latin typeface="Noto Sans CJK KR Regular"/>
              <a:cs typeface="Noto Sans CJK KR Regular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123138" y="3801970"/>
            <a:ext cx="156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5" dirty="0">
                <a:solidFill>
                  <a:srgbClr val="1A5673"/>
                </a:solidFill>
                <a:latin typeface="Noto Sans CJK KR Regular"/>
                <a:cs typeface="Noto Sans CJK KR Regular"/>
              </a:rPr>
              <a:t>3</a:t>
            </a:r>
            <a:endParaRPr sz="1800">
              <a:latin typeface="Noto Sans CJK KR Regular"/>
              <a:cs typeface="Noto Sans CJK KR Regular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123138" y="5048635"/>
            <a:ext cx="156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5" dirty="0">
                <a:solidFill>
                  <a:srgbClr val="1A5673"/>
                </a:solidFill>
                <a:latin typeface="Noto Sans CJK KR Regular"/>
                <a:cs typeface="Noto Sans CJK KR Regular"/>
              </a:rPr>
              <a:t>2</a:t>
            </a:r>
            <a:endParaRPr sz="1800">
              <a:latin typeface="Noto Sans CJK KR Regular"/>
              <a:cs typeface="Noto Sans CJK KR Regular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123138" y="6295296"/>
            <a:ext cx="156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5" dirty="0">
                <a:solidFill>
                  <a:srgbClr val="1A5673"/>
                </a:solidFill>
                <a:latin typeface="Noto Sans CJK KR Regular"/>
                <a:cs typeface="Noto Sans CJK KR Regular"/>
              </a:rPr>
              <a:t>1</a:t>
            </a:r>
            <a:endParaRPr sz="1800">
              <a:latin typeface="Noto Sans CJK KR Regular"/>
              <a:cs typeface="Noto Sans CJK KR Regular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123138" y="7541959"/>
            <a:ext cx="156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5" dirty="0">
                <a:solidFill>
                  <a:srgbClr val="1A5673"/>
                </a:solidFill>
                <a:latin typeface="Noto Sans CJK KR Regular"/>
                <a:cs typeface="Noto Sans CJK KR Regular"/>
              </a:rPr>
              <a:t>0</a:t>
            </a:r>
            <a:endParaRPr sz="1800">
              <a:latin typeface="Noto Sans CJK KR Regular"/>
              <a:cs typeface="Noto Sans CJK KR Regular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02653" y="6619251"/>
            <a:ext cx="5440680" cy="133985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2500" spc="-10" dirty="0">
                <a:latin typeface="Noto Sans CJK KR Regular"/>
                <a:cs typeface="Noto Sans CJK KR Regular"/>
              </a:rPr>
              <a:t>Android</a:t>
            </a:r>
            <a:r>
              <a:rPr sz="2500" spc="145" dirty="0">
                <a:latin typeface="Noto Sans CJK KR Regular"/>
                <a:cs typeface="Noto Sans CJK KR Regular"/>
              </a:rPr>
              <a:t> </a:t>
            </a:r>
            <a:r>
              <a:rPr sz="2500" spc="-5" dirty="0">
                <a:latin typeface="Noto Sans CJK KR Regular"/>
                <a:cs typeface="Noto Sans CJK KR Regular"/>
              </a:rPr>
              <a:t>sudio</a:t>
            </a:r>
            <a:r>
              <a:rPr sz="2500" spc="145" dirty="0">
                <a:latin typeface="Noto Sans CJK KR Regular"/>
                <a:cs typeface="Noto Sans CJK KR Regular"/>
              </a:rPr>
              <a:t> </a:t>
            </a:r>
            <a:r>
              <a:rPr sz="2500" spc="5" dirty="0">
                <a:latin typeface="Noto Sans CJK KR Regular"/>
                <a:cs typeface="Noto Sans CJK KR Regular"/>
              </a:rPr>
              <a:t>사용법</a:t>
            </a:r>
            <a:r>
              <a:rPr sz="2500" spc="145" dirty="0">
                <a:latin typeface="Noto Sans CJK KR Regular"/>
                <a:cs typeface="Noto Sans CJK KR Regular"/>
              </a:rPr>
              <a:t> </a:t>
            </a:r>
            <a:r>
              <a:rPr sz="2500" spc="5" dirty="0">
                <a:latin typeface="Noto Sans CJK KR Regular"/>
                <a:cs typeface="Noto Sans CJK KR Regular"/>
              </a:rPr>
              <a:t>익히기</a:t>
            </a:r>
            <a:endParaRPr sz="2500">
              <a:latin typeface="Noto Sans CJK KR Regular"/>
              <a:cs typeface="Noto Sans CJK KR Regular"/>
            </a:endParaRPr>
          </a:p>
          <a:p>
            <a:pPr marL="12700" marR="5080">
              <a:lnSpc>
                <a:spcPct val="114999"/>
              </a:lnSpc>
            </a:pPr>
            <a:r>
              <a:rPr sz="2500" spc="-10" dirty="0">
                <a:latin typeface="Noto Sans CJK KR Regular"/>
                <a:cs typeface="Noto Sans CJK KR Regular"/>
              </a:rPr>
              <a:t>Fire</a:t>
            </a:r>
            <a:r>
              <a:rPr sz="2500" spc="145" dirty="0">
                <a:latin typeface="Noto Sans CJK KR Regular"/>
                <a:cs typeface="Noto Sans CJK KR Regular"/>
              </a:rPr>
              <a:t> </a:t>
            </a:r>
            <a:r>
              <a:rPr sz="2500" spc="-5" dirty="0">
                <a:latin typeface="Noto Sans CJK KR Regular"/>
                <a:cs typeface="Noto Sans CJK KR Regular"/>
              </a:rPr>
              <a:t>base로</a:t>
            </a:r>
            <a:r>
              <a:rPr sz="2500" spc="145" dirty="0">
                <a:latin typeface="Noto Sans CJK KR Regular"/>
                <a:cs typeface="Noto Sans CJK KR Regular"/>
              </a:rPr>
              <a:t> </a:t>
            </a:r>
            <a:r>
              <a:rPr sz="2500" spc="-5" dirty="0">
                <a:latin typeface="Noto Sans CJK KR Regular"/>
                <a:cs typeface="Noto Sans CJK KR Regular"/>
              </a:rPr>
              <a:t>NOSQL</a:t>
            </a:r>
            <a:r>
              <a:rPr sz="2500" spc="150" dirty="0">
                <a:latin typeface="Noto Sans CJK KR Regular"/>
                <a:cs typeface="Noto Sans CJK KR Regular"/>
              </a:rPr>
              <a:t> </a:t>
            </a:r>
            <a:r>
              <a:rPr sz="2500" spc="5" dirty="0">
                <a:latin typeface="Noto Sans CJK KR Regular"/>
                <a:cs typeface="Noto Sans CJK KR Regular"/>
              </a:rPr>
              <a:t>특징</a:t>
            </a:r>
            <a:r>
              <a:rPr sz="2500" spc="145" dirty="0">
                <a:latin typeface="Noto Sans CJK KR Regular"/>
                <a:cs typeface="Noto Sans CJK KR Regular"/>
              </a:rPr>
              <a:t> </a:t>
            </a:r>
            <a:r>
              <a:rPr sz="2500" spc="5" dirty="0">
                <a:latin typeface="Noto Sans CJK KR Regular"/>
                <a:cs typeface="Noto Sans CJK KR Regular"/>
              </a:rPr>
              <a:t>공부와</a:t>
            </a:r>
            <a:r>
              <a:rPr sz="2500" spc="150" dirty="0">
                <a:latin typeface="Noto Sans CJK KR Regular"/>
                <a:cs typeface="Noto Sans CJK KR Regular"/>
              </a:rPr>
              <a:t> </a:t>
            </a:r>
            <a:r>
              <a:rPr sz="2500" spc="5" dirty="0">
                <a:latin typeface="Noto Sans CJK KR Regular"/>
                <a:cs typeface="Noto Sans CJK KR Regular"/>
              </a:rPr>
              <a:t>실시간 </a:t>
            </a:r>
            <a:r>
              <a:rPr sz="2500" spc="-545" dirty="0">
                <a:latin typeface="Noto Sans CJK KR Regular"/>
                <a:cs typeface="Noto Sans CJK KR Regular"/>
              </a:rPr>
              <a:t> </a:t>
            </a:r>
            <a:r>
              <a:rPr sz="2500" spc="5" dirty="0">
                <a:latin typeface="Noto Sans CJK KR Regular"/>
                <a:cs typeface="Noto Sans CJK KR Regular"/>
              </a:rPr>
              <a:t>채팅</a:t>
            </a:r>
            <a:r>
              <a:rPr sz="2500" spc="155" dirty="0">
                <a:latin typeface="Noto Sans CJK KR Regular"/>
                <a:cs typeface="Noto Sans CJK KR Regular"/>
              </a:rPr>
              <a:t> </a:t>
            </a:r>
            <a:r>
              <a:rPr sz="2500" spc="5" dirty="0">
                <a:latin typeface="Noto Sans CJK KR Regular"/>
                <a:cs typeface="Noto Sans CJK KR Regular"/>
              </a:rPr>
              <a:t>구현</a:t>
            </a:r>
            <a:r>
              <a:rPr sz="2500" spc="160" dirty="0">
                <a:latin typeface="Noto Sans CJK KR Regular"/>
                <a:cs typeface="Noto Sans CJK KR Regular"/>
              </a:rPr>
              <a:t> </a:t>
            </a:r>
            <a:r>
              <a:rPr sz="2500" spc="5" dirty="0">
                <a:latin typeface="Noto Sans CJK KR Regular"/>
                <a:cs typeface="Noto Sans CJK KR Regular"/>
              </a:rPr>
              <a:t>하기</a:t>
            </a:r>
            <a:endParaRPr sz="2500">
              <a:latin typeface="Noto Sans CJK KR Regular"/>
              <a:cs typeface="Noto Sans CJK KR Regular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2670" y="705187"/>
            <a:ext cx="2418730" cy="97911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250" spc="475" dirty="0" smtClean="0"/>
              <a:t>S</a:t>
            </a:r>
            <a:r>
              <a:rPr sz="6250" spc="515" dirty="0" smtClean="0"/>
              <a:t>k</a:t>
            </a:r>
            <a:r>
              <a:rPr sz="6250" spc="300" dirty="0" smtClean="0"/>
              <a:t>i</a:t>
            </a:r>
            <a:r>
              <a:rPr lang="en-US" sz="6250" spc="370" dirty="0" smtClean="0"/>
              <a:t>ll</a:t>
            </a:r>
            <a:endParaRPr sz="6250" dirty="0"/>
          </a:p>
        </p:txBody>
      </p:sp>
      <p:grpSp>
        <p:nvGrpSpPr>
          <p:cNvPr id="3" name="object 3"/>
          <p:cNvGrpSpPr/>
          <p:nvPr/>
        </p:nvGrpSpPr>
        <p:grpSpPr>
          <a:xfrm>
            <a:off x="1119697" y="5679991"/>
            <a:ext cx="16050260" cy="1843405"/>
            <a:chOff x="1119697" y="5679991"/>
            <a:chExt cx="16050260" cy="1843405"/>
          </a:xfrm>
        </p:grpSpPr>
        <p:sp>
          <p:nvSpPr>
            <p:cNvPr id="4" name="object 4"/>
            <p:cNvSpPr/>
            <p:nvPr/>
          </p:nvSpPr>
          <p:spPr>
            <a:xfrm>
              <a:off x="1281622" y="5841916"/>
              <a:ext cx="15888335" cy="0"/>
            </a:xfrm>
            <a:custGeom>
              <a:avLst/>
              <a:gdLst/>
              <a:ahLst/>
              <a:cxnLst/>
              <a:rect l="l" t="t" r="r" b="b"/>
              <a:pathLst>
                <a:path w="15888335">
                  <a:moveTo>
                    <a:pt x="0" y="0"/>
                  </a:moveTo>
                  <a:lnTo>
                    <a:pt x="15887720" y="0"/>
                  </a:lnTo>
                </a:path>
              </a:pathLst>
            </a:custGeom>
            <a:ln w="28574">
              <a:solidFill>
                <a:srgbClr val="1A56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81605" y="5856221"/>
              <a:ext cx="0" cy="1667510"/>
            </a:xfrm>
            <a:custGeom>
              <a:avLst/>
              <a:gdLst/>
              <a:ahLst/>
              <a:cxnLst/>
              <a:rect l="l" t="t" r="r" b="b"/>
              <a:pathLst>
                <a:path h="1667509">
                  <a:moveTo>
                    <a:pt x="0" y="0"/>
                  </a:moveTo>
                  <a:lnTo>
                    <a:pt x="0" y="1666907"/>
                  </a:lnTo>
                </a:path>
              </a:pathLst>
            </a:custGeom>
            <a:ln w="28513">
              <a:solidFill>
                <a:srgbClr val="1A56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19695" y="5679998"/>
              <a:ext cx="11805920" cy="323850"/>
            </a:xfrm>
            <a:custGeom>
              <a:avLst/>
              <a:gdLst/>
              <a:ahLst/>
              <a:cxnLst/>
              <a:rect l="l" t="t" r="r" b="b"/>
              <a:pathLst>
                <a:path w="11805920" h="323850">
                  <a:moveTo>
                    <a:pt x="323850" y="161925"/>
                  </a:moveTo>
                  <a:lnTo>
                    <a:pt x="318058" y="118872"/>
                  </a:lnTo>
                  <a:lnTo>
                    <a:pt x="301739" y="80200"/>
                  </a:lnTo>
                  <a:lnTo>
                    <a:pt x="276415" y="47421"/>
                  </a:lnTo>
                  <a:lnTo>
                    <a:pt x="243649" y="22110"/>
                  </a:lnTo>
                  <a:lnTo>
                    <a:pt x="204965" y="5778"/>
                  </a:lnTo>
                  <a:lnTo>
                    <a:pt x="161925" y="0"/>
                  </a:lnTo>
                  <a:lnTo>
                    <a:pt x="118872" y="5778"/>
                  </a:lnTo>
                  <a:lnTo>
                    <a:pt x="80187" y="22110"/>
                  </a:lnTo>
                  <a:lnTo>
                    <a:pt x="47421" y="47421"/>
                  </a:lnTo>
                  <a:lnTo>
                    <a:pt x="22098" y="80200"/>
                  </a:lnTo>
                  <a:lnTo>
                    <a:pt x="5778" y="118872"/>
                  </a:lnTo>
                  <a:lnTo>
                    <a:pt x="0" y="161925"/>
                  </a:lnTo>
                  <a:lnTo>
                    <a:pt x="5778" y="204965"/>
                  </a:lnTo>
                  <a:lnTo>
                    <a:pt x="22098" y="243649"/>
                  </a:lnTo>
                  <a:lnTo>
                    <a:pt x="47421" y="276428"/>
                  </a:lnTo>
                  <a:lnTo>
                    <a:pt x="80187" y="301739"/>
                  </a:lnTo>
                  <a:lnTo>
                    <a:pt x="118872" y="318058"/>
                  </a:lnTo>
                  <a:lnTo>
                    <a:pt x="161925" y="323850"/>
                  </a:lnTo>
                  <a:lnTo>
                    <a:pt x="204965" y="318058"/>
                  </a:lnTo>
                  <a:lnTo>
                    <a:pt x="243649" y="301739"/>
                  </a:lnTo>
                  <a:lnTo>
                    <a:pt x="276415" y="276428"/>
                  </a:lnTo>
                  <a:lnTo>
                    <a:pt x="301739" y="243649"/>
                  </a:lnTo>
                  <a:lnTo>
                    <a:pt x="318058" y="204965"/>
                  </a:lnTo>
                  <a:lnTo>
                    <a:pt x="323850" y="161925"/>
                  </a:lnTo>
                  <a:close/>
                </a:path>
                <a:path w="11805920" h="323850">
                  <a:moveTo>
                    <a:pt x="5627344" y="161925"/>
                  </a:moveTo>
                  <a:lnTo>
                    <a:pt x="5621566" y="118872"/>
                  </a:lnTo>
                  <a:lnTo>
                    <a:pt x="5605246" y="80200"/>
                  </a:lnTo>
                  <a:lnTo>
                    <a:pt x="5579923" y="47421"/>
                  </a:lnTo>
                  <a:lnTo>
                    <a:pt x="5547157" y="22110"/>
                  </a:lnTo>
                  <a:lnTo>
                    <a:pt x="5508472" y="5778"/>
                  </a:lnTo>
                  <a:lnTo>
                    <a:pt x="5465419" y="0"/>
                  </a:lnTo>
                  <a:lnTo>
                    <a:pt x="5422379" y="5778"/>
                  </a:lnTo>
                  <a:lnTo>
                    <a:pt x="5383695" y="22110"/>
                  </a:lnTo>
                  <a:lnTo>
                    <a:pt x="5350929" y="47421"/>
                  </a:lnTo>
                  <a:lnTo>
                    <a:pt x="5325605" y="80200"/>
                  </a:lnTo>
                  <a:lnTo>
                    <a:pt x="5309286" y="118872"/>
                  </a:lnTo>
                  <a:lnTo>
                    <a:pt x="5303507" y="161925"/>
                  </a:lnTo>
                  <a:lnTo>
                    <a:pt x="5309286" y="204965"/>
                  </a:lnTo>
                  <a:lnTo>
                    <a:pt x="5325605" y="243649"/>
                  </a:lnTo>
                  <a:lnTo>
                    <a:pt x="5350929" y="276428"/>
                  </a:lnTo>
                  <a:lnTo>
                    <a:pt x="5383695" y="301739"/>
                  </a:lnTo>
                  <a:lnTo>
                    <a:pt x="5422379" y="318058"/>
                  </a:lnTo>
                  <a:lnTo>
                    <a:pt x="5465432" y="323850"/>
                  </a:lnTo>
                  <a:lnTo>
                    <a:pt x="5508472" y="318058"/>
                  </a:lnTo>
                  <a:lnTo>
                    <a:pt x="5547157" y="301739"/>
                  </a:lnTo>
                  <a:lnTo>
                    <a:pt x="5579923" y="276428"/>
                  </a:lnTo>
                  <a:lnTo>
                    <a:pt x="5605246" y="243649"/>
                  </a:lnTo>
                  <a:lnTo>
                    <a:pt x="5621566" y="204965"/>
                  </a:lnTo>
                  <a:lnTo>
                    <a:pt x="5627344" y="161925"/>
                  </a:lnTo>
                  <a:close/>
                </a:path>
                <a:path w="11805920" h="323850">
                  <a:moveTo>
                    <a:pt x="11805679" y="161925"/>
                  </a:moveTo>
                  <a:lnTo>
                    <a:pt x="11799900" y="118872"/>
                  </a:lnTo>
                  <a:lnTo>
                    <a:pt x="11783581" y="80200"/>
                  </a:lnTo>
                  <a:lnTo>
                    <a:pt x="11758257" y="47421"/>
                  </a:lnTo>
                  <a:lnTo>
                    <a:pt x="11725491" y="22110"/>
                  </a:lnTo>
                  <a:lnTo>
                    <a:pt x="11686807" y="5778"/>
                  </a:lnTo>
                  <a:lnTo>
                    <a:pt x="11643766" y="0"/>
                  </a:lnTo>
                  <a:lnTo>
                    <a:pt x="11600713" y="5778"/>
                  </a:lnTo>
                  <a:lnTo>
                    <a:pt x="11562029" y="22110"/>
                  </a:lnTo>
                  <a:lnTo>
                    <a:pt x="11529263" y="47421"/>
                  </a:lnTo>
                  <a:lnTo>
                    <a:pt x="11503939" y="80200"/>
                  </a:lnTo>
                  <a:lnTo>
                    <a:pt x="11487620" y="118872"/>
                  </a:lnTo>
                  <a:lnTo>
                    <a:pt x="11481841" y="161912"/>
                  </a:lnTo>
                  <a:lnTo>
                    <a:pt x="11487620" y="204965"/>
                  </a:lnTo>
                  <a:lnTo>
                    <a:pt x="11503939" y="243649"/>
                  </a:lnTo>
                  <a:lnTo>
                    <a:pt x="11529263" y="276428"/>
                  </a:lnTo>
                  <a:lnTo>
                    <a:pt x="11562029" y="301739"/>
                  </a:lnTo>
                  <a:lnTo>
                    <a:pt x="11600713" y="318058"/>
                  </a:lnTo>
                  <a:lnTo>
                    <a:pt x="11643766" y="323850"/>
                  </a:lnTo>
                  <a:lnTo>
                    <a:pt x="11686807" y="318058"/>
                  </a:lnTo>
                  <a:lnTo>
                    <a:pt x="11725491" y="301739"/>
                  </a:lnTo>
                  <a:lnTo>
                    <a:pt x="11758257" y="276428"/>
                  </a:lnTo>
                  <a:lnTo>
                    <a:pt x="11783581" y="243649"/>
                  </a:lnTo>
                  <a:lnTo>
                    <a:pt x="11799900" y="204965"/>
                  </a:lnTo>
                  <a:lnTo>
                    <a:pt x="11805679" y="161925"/>
                  </a:lnTo>
                  <a:close/>
                </a:path>
              </a:pathLst>
            </a:custGeom>
            <a:solidFill>
              <a:srgbClr val="1A56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85111" y="5856221"/>
              <a:ext cx="0" cy="1667510"/>
            </a:xfrm>
            <a:custGeom>
              <a:avLst/>
              <a:gdLst/>
              <a:ahLst/>
              <a:cxnLst/>
              <a:rect l="l" t="t" r="r" b="b"/>
              <a:pathLst>
                <a:path h="1667509">
                  <a:moveTo>
                    <a:pt x="0" y="0"/>
                  </a:moveTo>
                  <a:lnTo>
                    <a:pt x="0" y="1666907"/>
                  </a:lnTo>
                </a:path>
              </a:pathLst>
            </a:custGeom>
            <a:ln w="28513">
              <a:solidFill>
                <a:srgbClr val="1A56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763446" y="5856221"/>
              <a:ext cx="0" cy="1667510"/>
            </a:xfrm>
            <a:custGeom>
              <a:avLst/>
              <a:gdLst/>
              <a:ahLst/>
              <a:cxnLst/>
              <a:rect l="l" t="t" r="r" b="b"/>
              <a:pathLst>
                <a:path h="1667509">
                  <a:moveTo>
                    <a:pt x="0" y="0"/>
                  </a:moveTo>
                  <a:lnTo>
                    <a:pt x="0" y="1666907"/>
                  </a:lnTo>
                </a:path>
              </a:pathLst>
            </a:custGeom>
            <a:ln w="28513">
              <a:solidFill>
                <a:srgbClr val="1A56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2912687" y="6932958"/>
            <a:ext cx="1222375" cy="1326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5" dirty="0">
                <a:solidFill>
                  <a:srgbClr val="1A5673"/>
                </a:solidFill>
                <a:latin typeface="Georgia"/>
                <a:cs typeface="Georgia"/>
                <a:hlinkClick r:id="rId2"/>
              </a:rPr>
              <a:t>Kotlin</a:t>
            </a:r>
            <a:endParaRPr sz="36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3040"/>
              </a:spcBef>
            </a:pPr>
            <a:r>
              <a:rPr sz="2400" spc="-75" dirty="0">
                <a:latin typeface="Noto Sans CJK KR Regular"/>
                <a:cs typeface="Noto Sans CJK KR Regular"/>
              </a:rPr>
              <a:t>코딩언어</a:t>
            </a:r>
            <a:endParaRPr sz="2400">
              <a:latin typeface="Noto Sans CJK KR Regular"/>
              <a:cs typeface="Noto Sans CJK KR Regula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30846" y="6932958"/>
            <a:ext cx="1898014" cy="17456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sz="3600" spc="-175" dirty="0">
                <a:solidFill>
                  <a:srgbClr val="1A5673"/>
                </a:solidFill>
                <a:latin typeface="Georgia"/>
                <a:cs typeface="Georgia"/>
              </a:rPr>
              <a:t>Fire</a:t>
            </a:r>
            <a:r>
              <a:rPr sz="3600" spc="25" dirty="0">
                <a:solidFill>
                  <a:srgbClr val="1A5673"/>
                </a:solidFill>
                <a:latin typeface="Georgia"/>
                <a:cs typeface="Georgia"/>
              </a:rPr>
              <a:t> </a:t>
            </a:r>
            <a:r>
              <a:rPr sz="3600" spc="-175" dirty="0">
                <a:solidFill>
                  <a:srgbClr val="1A5673"/>
                </a:solidFill>
                <a:latin typeface="Georgia"/>
                <a:cs typeface="Georgia"/>
              </a:rPr>
              <a:t>Base</a:t>
            </a:r>
            <a:endParaRPr sz="3600">
              <a:latin typeface="Georgia"/>
              <a:cs typeface="Georgia"/>
            </a:endParaRPr>
          </a:p>
          <a:p>
            <a:pPr marL="12700" marR="5080">
              <a:lnSpc>
                <a:spcPct val="114599"/>
              </a:lnSpc>
              <a:spcBef>
                <a:spcPts val="2620"/>
              </a:spcBef>
            </a:pPr>
            <a:r>
              <a:rPr sz="2400" spc="-85" dirty="0">
                <a:latin typeface="Noto Sans CJK KR Regular"/>
                <a:cs typeface="Noto Sans CJK KR Regular"/>
              </a:rPr>
              <a:t>DB저장 </a:t>
            </a:r>
            <a:r>
              <a:rPr sz="2400" spc="-80" dirty="0">
                <a:latin typeface="Noto Sans CJK KR Regular"/>
                <a:cs typeface="Noto Sans CJK KR Regular"/>
              </a:rPr>
              <a:t> </a:t>
            </a:r>
            <a:r>
              <a:rPr sz="2400" spc="-100" dirty="0">
                <a:latin typeface="Noto Sans CJK KR Regular"/>
                <a:cs typeface="Noto Sans CJK KR Regular"/>
              </a:rPr>
              <a:t>리얼타</a:t>
            </a:r>
            <a:r>
              <a:rPr sz="2400" dirty="0">
                <a:latin typeface="Noto Sans CJK KR Regular"/>
                <a:cs typeface="Noto Sans CJK KR Regular"/>
              </a:rPr>
              <a:t>임</a:t>
            </a:r>
            <a:r>
              <a:rPr sz="2400" spc="-60" dirty="0">
                <a:latin typeface="Noto Sans CJK KR Regular"/>
                <a:cs typeface="Noto Sans CJK KR Regular"/>
              </a:rPr>
              <a:t> </a:t>
            </a:r>
            <a:r>
              <a:rPr sz="2400" spc="-120" dirty="0">
                <a:latin typeface="Noto Sans CJK KR Regular"/>
                <a:cs typeface="Noto Sans CJK KR Regular"/>
              </a:rPr>
              <a:t>(</a:t>
            </a:r>
            <a:r>
              <a:rPr sz="2400" spc="-100" dirty="0">
                <a:latin typeface="Noto Sans CJK KR Regular"/>
                <a:cs typeface="Noto Sans CJK KR Regular"/>
              </a:rPr>
              <a:t>채팅</a:t>
            </a:r>
            <a:r>
              <a:rPr sz="2400" spc="-20" dirty="0">
                <a:latin typeface="Noto Sans CJK KR Regular"/>
                <a:cs typeface="Noto Sans CJK KR Regular"/>
              </a:rPr>
              <a:t>)</a:t>
            </a:r>
            <a:endParaRPr sz="2400">
              <a:latin typeface="Noto Sans CJK KR Regular"/>
              <a:cs typeface="Noto Sans CJK KR Regular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34352" y="6932958"/>
            <a:ext cx="3025140" cy="1326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690">
              <a:lnSpc>
                <a:spcPct val="100000"/>
              </a:lnSpc>
              <a:spcBef>
                <a:spcPts val="100"/>
              </a:spcBef>
            </a:pPr>
            <a:r>
              <a:rPr sz="3600" b="1" spc="-60" dirty="0">
                <a:solidFill>
                  <a:srgbClr val="1A5673"/>
                </a:solidFill>
                <a:latin typeface="Times New Roman"/>
                <a:cs typeface="Times New Roman"/>
              </a:rPr>
              <a:t>Android</a:t>
            </a:r>
            <a:r>
              <a:rPr sz="3600" b="1" spc="-10" dirty="0">
                <a:solidFill>
                  <a:srgbClr val="1A5673"/>
                </a:solidFill>
                <a:latin typeface="Times New Roman"/>
                <a:cs typeface="Times New Roman"/>
              </a:rPr>
              <a:t> </a:t>
            </a:r>
            <a:r>
              <a:rPr sz="3600" b="1" spc="-60" dirty="0">
                <a:solidFill>
                  <a:srgbClr val="1A5673"/>
                </a:solidFill>
                <a:latin typeface="Times New Roman"/>
                <a:cs typeface="Times New Roman"/>
              </a:rPr>
              <a:t>Studio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40"/>
              </a:spcBef>
            </a:pPr>
            <a:r>
              <a:rPr sz="2400" spc="-75" dirty="0">
                <a:latin typeface="Noto Sans CJK KR Regular"/>
                <a:cs typeface="Noto Sans CJK KR Regular"/>
              </a:rPr>
              <a:t>개발환경</a:t>
            </a:r>
            <a:endParaRPr sz="2400">
              <a:latin typeface="Noto Sans CJK KR Regular"/>
              <a:cs typeface="Noto Sans CJK KR Regular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951" y="543956"/>
            <a:ext cx="3619500" cy="9836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250" spc="225" dirty="0"/>
              <a:t>U</a:t>
            </a:r>
            <a:r>
              <a:rPr sz="6250" spc="315" dirty="0"/>
              <a:t>s</a:t>
            </a:r>
            <a:r>
              <a:rPr sz="6250" spc="305" dirty="0"/>
              <a:t>e</a:t>
            </a:r>
            <a:r>
              <a:rPr sz="6250" spc="-175" dirty="0"/>
              <a:t>-</a:t>
            </a:r>
            <a:r>
              <a:rPr sz="6250" spc="325" dirty="0"/>
              <a:t>c</a:t>
            </a:r>
            <a:r>
              <a:rPr sz="6250" spc="415" dirty="0"/>
              <a:t>a</a:t>
            </a:r>
            <a:r>
              <a:rPr sz="6250" spc="315" dirty="0"/>
              <a:t>s</a:t>
            </a:r>
            <a:r>
              <a:rPr sz="6250" spc="305" dirty="0"/>
              <a:t>e</a:t>
            </a:r>
            <a:endParaRPr sz="62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54413" y="1896400"/>
            <a:ext cx="11182349" cy="768667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951" y="543956"/>
            <a:ext cx="5004435" cy="9836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250" spc="375" dirty="0"/>
              <a:t>ER_Diagram</a:t>
            </a:r>
            <a:endParaRPr sz="62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0276" y="2015630"/>
            <a:ext cx="10403896" cy="7621734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951" y="543957"/>
            <a:ext cx="2284095" cy="9836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250" spc="550" dirty="0"/>
              <a:t>L</a:t>
            </a:r>
            <a:r>
              <a:rPr sz="6250" spc="130" dirty="0"/>
              <a:t>o</a:t>
            </a:r>
            <a:r>
              <a:rPr sz="6250" spc="-45" dirty="0"/>
              <a:t>g</a:t>
            </a:r>
            <a:r>
              <a:rPr sz="6250" spc="300" dirty="0"/>
              <a:t>i</a:t>
            </a:r>
            <a:r>
              <a:rPr sz="6250" spc="330" dirty="0"/>
              <a:t>n</a:t>
            </a:r>
            <a:endParaRPr sz="62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29910" y="2244042"/>
            <a:ext cx="3809999" cy="67246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4626" y="2244042"/>
            <a:ext cx="3762374" cy="672464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9906000" y="3087512"/>
            <a:ext cx="7353300" cy="4914900"/>
            <a:chOff x="9906000" y="3087512"/>
            <a:chExt cx="7353300" cy="491490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06000" y="3087512"/>
              <a:ext cx="7353298" cy="49148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28316" y="6020889"/>
              <a:ext cx="123825" cy="1238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28316" y="6468564"/>
              <a:ext cx="123825" cy="12382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0877491" y="4011844"/>
            <a:ext cx="5864860" cy="2724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50" spc="-4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시작</a:t>
            </a:r>
            <a:r>
              <a:rPr sz="3050" spc="2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3050" spc="-4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화면</a:t>
            </a:r>
            <a:r>
              <a:rPr sz="3050" spc="2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3050" spc="-2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(</a:t>
            </a:r>
            <a:r>
              <a:rPr sz="3050" spc="2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3050" spc="-7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LOGIN)</a:t>
            </a:r>
            <a:endParaRPr sz="3050">
              <a:latin typeface="Noto Sans CJK KR Regular"/>
              <a:cs typeface="Noto Sans CJK KR Regular"/>
            </a:endParaRPr>
          </a:p>
          <a:p>
            <a:pPr marL="143510">
              <a:lnSpc>
                <a:spcPct val="100000"/>
              </a:lnSpc>
              <a:spcBef>
                <a:spcPts val="3965"/>
              </a:spcBef>
            </a:pPr>
            <a:r>
              <a:rPr sz="2550" spc="-5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회원가입</a:t>
            </a:r>
            <a:endParaRPr sz="2550">
              <a:latin typeface="Noto Sans CJK KR Regular"/>
              <a:cs typeface="Noto Sans CJK KR Regular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850">
              <a:latin typeface="Noto Sans CJK KR Regular"/>
              <a:cs typeface="Noto Sans CJK KR Regular"/>
            </a:endParaRPr>
          </a:p>
          <a:p>
            <a:pPr marL="627380">
              <a:lnSpc>
                <a:spcPct val="100000"/>
              </a:lnSpc>
            </a:pPr>
            <a:r>
              <a:rPr sz="2550" spc="-3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회원</a:t>
            </a:r>
            <a:r>
              <a:rPr sz="2550" spc="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550" spc="-3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전용</a:t>
            </a:r>
            <a:r>
              <a:rPr sz="2550" spc="1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550" spc="-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앱</a:t>
            </a:r>
            <a:endParaRPr sz="2550">
              <a:latin typeface="Noto Sans CJK KR Regular"/>
              <a:cs typeface="Noto Sans CJK KR Regular"/>
            </a:endParaRPr>
          </a:p>
          <a:p>
            <a:pPr marL="627380">
              <a:lnSpc>
                <a:spcPct val="100000"/>
              </a:lnSpc>
              <a:spcBef>
                <a:spcPts val="465"/>
              </a:spcBef>
            </a:pPr>
            <a:r>
              <a:rPr sz="2550" spc="-3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회원</a:t>
            </a:r>
            <a:r>
              <a:rPr sz="2550" spc="3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550" spc="-4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가입시</a:t>
            </a:r>
            <a:r>
              <a:rPr sz="2550" spc="3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550" spc="-7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firebase</a:t>
            </a:r>
            <a:r>
              <a:rPr sz="2550" spc="3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550" spc="-3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인증</a:t>
            </a:r>
            <a:r>
              <a:rPr sz="2550" spc="3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550" spc="-2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,</a:t>
            </a:r>
            <a:r>
              <a:rPr sz="2550" spc="3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550" spc="-4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데이터</a:t>
            </a:r>
            <a:r>
              <a:rPr sz="2550" spc="3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550" spc="-3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저장</a:t>
            </a:r>
            <a:endParaRPr sz="2550">
              <a:latin typeface="Noto Sans CJK KR Regular"/>
              <a:cs typeface="Noto Sans CJK KR Regular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951" y="543958"/>
            <a:ext cx="2477770" cy="9836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250" spc="475" dirty="0"/>
              <a:t>S</a:t>
            </a:r>
            <a:r>
              <a:rPr sz="6250" spc="130" dirty="0"/>
              <a:t>o</a:t>
            </a:r>
            <a:r>
              <a:rPr sz="6250" spc="325" dirty="0"/>
              <a:t>c</a:t>
            </a:r>
            <a:r>
              <a:rPr sz="6250" spc="300" dirty="0"/>
              <a:t>i</a:t>
            </a:r>
            <a:r>
              <a:rPr sz="6250" spc="415" dirty="0"/>
              <a:t>a</a:t>
            </a:r>
            <a:r>
              <a:rPr sz="6250" spc="370" dirty="0"/>
              <a:t>l</a:t>
            </a:r>
            <a:endParaRPr sz="6250"/>
          </a:p>
        </p:txBody>
      </p:sp>
      <p:grpSp>
        <p:nvGrpSpPr>
          <p:cNvPr id="3" name="object 3"/>
          <p:cNvGrpSpPr/>
          <p:nvPr/>
        </p:nvGrpSpPr>
        <p:grpSpPr>
          <a:xfrm>
            <a:off x="10271169" y="3331554"/>
            <a:ext cx="6991350" cy="4667250"/>
            <a:chOff x="10271169" y="3331554"/>
            <a:chExt cx="6991350" cy="46672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71169" y="3331554"/>
              <a:ext cx="6991349" cy="466724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19308" y="5398022"/>
              <a:ext cx="133350" cy="1333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19308" y="5874271"/>
              <a:ext cx="133350" cy="13334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19308" y="6350521"/>
              <a:ext cx="133350" cy="13334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19308" y="6826771"/>
              <a:ext cx="133350" cy="133349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41835" y="3288007"/>
            <a:ext cx="3524249" cy="63722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05868" y="3331554"/>
            <a:ext cx="3533774" cy="628649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41835" y="1985458"/>
            <a:ext cx="3324224" cy="103822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049433" y="3762643"/>
            <a:ext cx="5434965" cy="33464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00" spc="-6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Social</a:t>
            </a:r>
            <a:r>
              <a:rPr sz="3000" spc="3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3000" spc="-3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(홈</a:t>
            </a:r>
            <a:r>
              <a:rPr sz="3000" spc="3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3000" spc="-3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화면)</a:t>
            </a:r>
            <a:endParaRPr sz="3000">
              <a:latin typeface="Noto Sans CJK KR Regular"/>
              <a:cs typeface="Noto Sans CJK KR Regular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3750">
              <a:latin typeface="Noto Sans CJK KR Regular"/>
              <a:cs typeface="Noto Sans CJK KR Regular"/>
            </a:endParaRPr>
          </a:p>
          <a:p>
            <a:pPr marL="601345">
              <a:lnSpc>
                <a:spcPct val="100000"/>
              </a:lnSpc>
            </a:pPr>
            <a:r>
              <a:rPr sz="2700" spc="2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글</a:t>
            </a:r>
            <a:r>
              <a:rPr sz="2700" spc="3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700" spc="-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작성</a:t>
            </a:r>
            <a:r>
              <a:rPr sz="2700" spc="3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700" spc="-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내용</a:t>
            </a:r>
            <a:r>
              <a:rPr sz="2700" spc="3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700" spc="-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확인</a:t>
            </a:r>
            <a:r>
              <a:rPr sz="2700" spc="3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700" spc="-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가능</a:t>
            </a:r>
            <a:endParaRPr sz="2700">
              <a:latin typeface="Noto Sans CJK KR Regular"/>
              <a:cs typeface="Noto Sans CJK KR Regular"/>
            </a:endParaRPr>
          </a:p>
          <a:p>
            <a:pPr marL="601345" marR="5080">
              <a:lnSpc>
                <a:spcPct val="115700"/>
              </a:lnSpc>
              <a:tabLst>
                <a:tab pos="1967230" algn="l"/>
              </a:tabLst>
            </a:pPr>
            <a:r>
              <a:rPr sz="2700" spc="-1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오늘의</a:t>
            </a:r>
            <a:r>
              <a:rPr sz="2700" spc="3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700" spc="-1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기록을</a:t>
            </a:r>
            <a:r>
              <a:rPr sz="2700" spc="3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700" spc="-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통한</a:t>
            </a:r>
            <a:r>
              <a:rPr sz="2700" spc="3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700" spc="-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내용</a:t>
            </a:r>
            <a:r>
              <a:rPr sz="2700" spc="3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700" spc="-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작성</a:t>
            </a:r>
            <a:r>
              <a:rPr sz="2700" spc="3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700" spc="-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기능 </a:t>
            </a:r>
            <a:r>
              <a:rPr sz="2700" spc="-59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700" spc="-1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제목과</a:t>
            </a:r>
            <a:r>
              <a:rPr sz="2700" spc="3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700" spc="-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내용</a:t>
            </a:r>
            <a:r>
              <a:rPr sz="2700" spc="4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700" spc="2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및</a:t>
            </a:r>
            <a:r>
              <a:rPr sz="2700" spc="4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700" spc="-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사진</a:t>
            </a:r>
            <a:r>
              <a:rPr sz="2700" spc="4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700" spc="-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첨부</a:t>
            </a:r>
            <a:r>
              <a:rPr sz="2700" spc="4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700" spc="-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가능 </a:t>
            </a:r>
            <a:r>
              <a:rPr sz="270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700" spc="-5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firebase	</a:t>
            </a:r>
            <a:r>
              <a:rPr sz="2700" spc="-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저장</a:t>
            </a:r>
            <a:endParaRPr sz="2700">
              <a:latin typeface="Noto Sans CJK KR Regular"/>
              <a:cs typeface="Noto Sans CJK KR Regular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951" y="543957"/>
            <a:ext cx="5114290" cy="9836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250" spc="90" dirty="0"/>
              <a:t>G</a:t>
            </a:r>
            <a:r>
              <a:rPr sz="6250" spc="455" dirty="0"/>
              <a:t>r</a:t>
            </a:r>
            <a:r>
              <a:rPr sz="6250" spc="130" dirty="0"/>
              <a:t>o</a:t>
            </a:r>
            <a:r>
              <a:rPr sz="6250" spc="305" dirty="0"/>
              <a:t>u</a:t>
            </a:r>
            <a:r>
              <a:rPr sz="6250" spc="220" dirty="0"/>
              <a:t>p</a:t>
            </a:r>
            <a:r>
              <a:rPr sz="6250" spc="-760" dirty="0"/>
              <a:t> </a:t>
            </a:r>
            <a:r>
              <a:rPr sz="6250" spc="475" dirty="0"/>
              <a:t>S</a:t>
            </a:r>
            <a:r>
              <a:rPr sz="6250" spc="395" dirty="0"/>
              <a:t>t</a:t>
            </a:r>
            <a:r>
              <a:rPr sz="6250" spc="305" dirty="0"/>
              <a:t>u</a:t>
            </a:r>
            <a:r>
              <a:rPr sz="6250" spc="220" dirty="0"/>
              <a:t>d</a:t>
            </a:r>
            <a:r>
              <a:rPr sz="6250" spc="445" dirty="0"/>
              <a:t>y</a:t>
            </a:r>
            <a:endParaRPr sz="6250"/>
          </a:p>
        </p:txBody>
      </p:sp>
      <p:grpSp>
        <p:nvGrpSpPr>
          <p:cNvPr id="3" name="object 3"/>
          <p:cNvGrpSpPr/>
          <p:nvPr/>
        </p:nvGrpSpPr>
        <p:grpSpPr>
          <a:xfrm>
            <a:off x="10934511" y="3540745"/>
            <a:ext cx="6629400" cy="4429125"/>
            <a:chOff x="10934511" y="3540745"/>
            <a:chExt cx="6629400" cy="44291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34511" y="3540745"/>
              <a:ext cx="6629399" cy="44291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67195" y="5613996"/>
              <a:ext cx="129467" cy="12946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67195" y="6076380"/>
              <a:ext cx="129467" cy="12946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967195" y="6538765"/>
              <a:ext cx="129467" cy="129467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97903" y="2652644"/>
            <a:ext cx="3657599" cy="64769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569985" y="2762000"/>
            <a:ext cx="3571874" cy="272414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569985" y="5891681"/>
            <a:ext cx="3705224" cy="354329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1704807" y="4488243"/>
            <a:ext cx="5277485" cy="23247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900" spc="-5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Study</a:t>
            </a:r>
            <a:r>
              <a:rPr sz="2900" spc="2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900" spc="-4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Group</a:t>
            </a:r>
            <a:endParaRPr sz="2900">
              <a:latin typeface="Noto Sans CJK KR Regular"/>
              <a:cs typeface="Noto Sans CJK KR Regular"/>
            </a:endParaRPr>
          </a:p>
          <a:p>
            <a:pPr marL="584200" marR="98425">
              <a:lnSpc>
                <a:spcPct val="114500"/>
              </a:lnSpc>
              <a:spcBef>
                <a:spcPts val="3665"/>
              </a:spcBef>
            </a:pPr>
            <a:r>
              <a:rPr sz="2650" spc="-3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단체</a:t>
            </a:r>
            <a:r>
              <a:rPr sz="2650" spc="2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650" spc="-3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모임</a:t>
            </a:r>
            <a:r>
              <a:rPr sz="2650" spc="2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650" spc="-4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(인원</a:t>
            </a:r>
            <a:r>
              <a:rPr sz="2650" spc="2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650" spc="-4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선정)</a:t>
            </a:r>
            <a:r>
              <a:rPr sz="2650" spc="2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650" spc="-3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그룹</a:t>
            </a:r>
            <a:r>
              <a:rPr sz="2650" spc="2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650" spc="-4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채팅방 </a:t>
            </a:r>
            <a:r>
              <a:rPr sz="2650" spc="-57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650" spc="-4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주제를</a:t>
            </a:r>
            <a:r>
              <a:rPr sz="2650" spc="3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650" spc="-4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선정하여</a:t>
            </a:r>
            <a:r>
              <a:rPr sz="2650" spc="3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650" spc="-3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인원</a:t>
            </a:r>
            <a:r>
              <a:rPr sz="2650" spc="3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650" spc="-3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모집</a:t>
            </a:r>
            <a:endParaRPr sz="2650">
              <a:latin typeface="Noto Sans CJK KR Regular"/>
              <a:cs typeface="Noto Sans CJK KR Regular"/>
            </a:endParaRPr>
          </a:p>
          <a:p>
            <a:pPr marL="584200">
              <a:lnSpc>
                <a:spcPct val="100000"/>
              </a:lnSpc>
              <a:spcBef>
                <a:spcPts val="459"/>
              </a:spcBef>
            </a:pPr>
            <a:r>
              <a:rPr sz="2650" spc="-3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모임</a:t>
            </a:r>
            <a:r>
              <a:rPr sz="2650" spc="2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650" spc="-4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만들기를</a:t>
            </a:r>
            <a:r>
              <a:rPr sz="2650" spc="2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650" spc="-3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통해</a:t>
            </a:r>
            <a:r>
              <a:rPr sz="2650" spc="2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650" spc="-3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상세</a:t>
            </a:r>
            <a:r>
              <a:rPr sz="2650" spc="2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650" spc="-3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내역</a:t>
            </a:r>
            <a:r>
              <a:rPr sz="2650" spc="2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650" spc="-3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작성</a:t>
            </a:r>
            <a:endParaRPr sz="2650">
              <a:latin typeface="Noto Sans CJK KR Regular"/>
              <a:cs typeface="Noto Sans CJK KR Regular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951" y="543956"/>
            <a:ext cx="5972175" cy="9836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250" spc="380" dirty="0"/>
              <a:t>T</a:t>
            </a:r>
            <a:r>
              <a:rPr sz="6250" spc="130" dirty="0"/>
              <a:t>oo</a:t>
            </a:r>
            <a:r>
              <a:rPr sz="6250" spc="370" dirty="0"/>
              <a:t>l</a:t>
            </a:r>
            <a:r>
              <a:rPr sz="6250" spc="-760" dirty="0"/>
              <a:t> </a:t>
            </a:r>
            <a:r>
              <a:rPr sz="6250" spc="515" dirty="0"/>
              <a:t>F</a:t>
            </a:r>
            <a:r>
              <a:rPr sz="6250" spc="455" dirty="0"/>
              <a:t>r</a:t>
            </a:r>
            <a:r>
              <a:rPr sz="6250" spc="415" dirty="0"/>
              <a:t>a</a:t>
            </a:r>
            <a:r>
              <a:rPr sz="6250" spc="-45" dirty="0"/>
              <a:t>g</a:t>
            </a:r>
            <a:r>
              <a:rPr sz="6250" spc="420" dirty="0"/>
              <a:t>m</a:t>
            </a:r>
            <a:r>
              <a:rPr sz="6250" spc="305" dirty="0"/>
              <a:t>e</a:t>
            </a:r>
            <a:r>
              <a:rPr sz="6250" spc="330" dirty="0"/>
              <a:t>n</a:t>
            </a:r>
            <a:r>
              <a:rPr sz="6250" spc="395" dirty="0"/>
              <a:t>t</a:t>
            </a:r>
            <a:endParaRPr sz="6250"/>
          </a:p>
        </p:txBody>
      </p:sp>
      <p:grpSp>
        <p:nvGrpSpPr>
          <p:cNvPr id="3" name="object 3"/>
          <p:cNvGrpSpPr/>
          <p:nvPr/>
        </p:nvGrpSpPr>
        <p:grpSpPr>
          <a:xfrm>
            <a:off x="8990266" y="3316819"/>
            <a:ext cx="6591300" cy="4400550"/>
            <a:chOff x="8990266" y="3316819"/>
            <a:chExt cx="6591300" cy="44005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90266" y="3316819"/>
              <a:ext cx="6591299" cy="440054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47704" y="5489847"/>
              <a:ext cx="122726" cy="1227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47704" y="5928154"/>
              <a:ext cx="122726" cy="12272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47704" y="6366461"/>
              <a:ext cx="122726" cy="12272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47704" y="6804769"/>
              <a:ext cx="122726" cy="122726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56947" y="2273557"/>
            <a:ext cx="3962399" cy="698182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798318" y="3919835"/>
            <a:ext cx="5240020" cy="314579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2750" spc="-4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Tool</a:t>
            </a:r>
            <a:r>
              <a:rPr sz="2750" spc="4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750" spc="-2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(영어</a:t>
            </a:r>
            <a:r>
              <a:rPr sz="2750" spc="4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75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학습</a:t>
            </a:r>
            <a:r>
              <a:rPr sz="2750" spc="4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750" spc="-1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증진을</a:t>
            </a:r>
            <a:r>
              <a:rPr sz="2750" spc="4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75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위한</a:t>
            </a:r>
            <a:r>
              <a:rPr sz="2750" spc="4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750" spc="-2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학습툴)</a:t>
            </a:r>
            <a:endParaRPr sz="2750">
              <a:latin typeface="Noto Sans CJK KR Regular"/>
              <a:cs typeface="Noto Sans CJK KR Regular"/>
            </a:endParaRPr>
          </a:p>
          <a:p>
            <a:pPr marL="206375">
              <a:lnSpc>
                <a:spcPct val="100000"/>
              </a:lnSpc>
              <a:spcBef>
                <a:spcPts val="470"/>
              </a:spcBef>
            </a:pPr>
            <a:r>
              <a:rPr sz="2500" spc="-2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오픈</a:t>
            </a:r>
            <a:r>
              <a:rPr sz="2500" spc="3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500" spc="-5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파파고API</a:t>
            </a:r>
            <a:r>
              <a:rPr sz="2500" spc="3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500" spc="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및</a:t>
            </a:r>
            <a:r>
              <a:rPr sz="2500" spc="3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500" spc="-4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TTS</a:t>
            </a:r>
            <a:r>
              <a:rPr sz="2500" spc="3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500" spc="-5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API를</a:t>
            </a:r>
            <a:r>
              <a:rPr sz="2500" spc="3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500" spc="-2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사용</a:t>
            </a:r>
            <a:endParaRPr sz="2500">
              <a:latin typeface="Noto Sans CJK KR Regular"/>
              <a:cs typeface="Noto Sans CJK KR Regular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800">
              <a:latin typeface="Noto Sans CJK KR Regular"/>
              <a:cs typeface="Noto Sans CJK KR Regular"/>
            </a:endParaRPr>
          </a:p>
          <a:p>
            <a:pPr marL="619125">
              <a:lnSpc>
                <a:spcPct val="100000"/>
              </a:lnSpc>
            </a:pPr>
            <a:r>
              <a:rPr sz="2500" spc="-2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번역</a:t>
            </a:r>
            <a:r>
              <a:rPr sz="250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500" spc="-2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기능</a:t>
            </a:r>
            <a:endParaRPr sz="2500">
              <a:latin typeface="Noto Sans CJK KR Regular"/>
              <a:cs typeface="Noto Sans CJK KR Regular"/>
            </a:endParaRPr>
          </a:p>
          <a:p>
            <a:pPr marL="619125" marR="956944">
              <a:lnSpc>
                <a:spcPct val="114999"/>
              </a:lnSpc>
            </a:pPr>
            <a:r>
              <a:rPr sz="2500" spc="-3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타이머</a:t>
            </a:r>
            <a:r>
              <a:rPr sz="2500" spc="2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500" spc="-2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:</a:t>
            </a:r>
            <a:r>
              <a:rPr sz="2500" spc="2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500" spc="-2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시험</a:t>
            </a:r>
            <a:r>
              <a:rPr sz="2500" spc="2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500" spc="-2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대비</a:t>
            </a:r>
            <a:r>
              <a:rPr sz="2500" spc="2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500" spc="-2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시간</a:t>
            </a:r>
            <a:r>
              <a:rPr sz="2500" spc="2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500" spc="-2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체크 </a:t>
            </a:r>
            <a:r>
              <a:rPr sz="2500" spc="-54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500" spc="-3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음성인식</a:t>
            </a:r>
            <a:r>
              <a:rPr sz="2500" spc="3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500" spc="-2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번역</a:t>
            </a:r>
            <a:endParaRPr sz="2500">
              <a:latin typeface="Noto Sans CJK KR Regular"/>
              <a:cs typeface="Noto Sans CJK KR Regular"/>
            </a:endParaRPr>
          </a:p>
          <a:p>
            <a:pPr marL="619125">
              <a:lnSpc>
                <a:spcPct val="100000"/>
              </a:lnSpc>
              <a:spcBef>
                <a:spcPts val="450"/>
              </a:spcBef>
            </a:pPr>
            <a:r>
              <a:rPr sz="2500" spc="-3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단어장</a:t>
            </a:r>
            <a:r>
              <a:rPr sz="2500" spc="2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500" spc="-2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:</a:t>
            </a:r>
            <a:r>
              <a:rPr sz="2500" spc="2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500" spc="-2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회원</a:t>
            </a:r>
            <a:r>
              <a:rPr sz="2500" spc="2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500" spc="-2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개인</a:t>
            </a:r>
            <a:r>
              <a:rPr sz="2500" spc="2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500" spc="-3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단어장</a:t>
            </a:r>
            <a:endParaRPr sz="2500">
              <a:latin typeface="Noto Sans CJK KR Regular"/>
              <a:cs typeface="Noto Sans CJK KR Regula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3219450" cy="9258300"/>
          </a:xfrm>
          <a:custGeom>
            <a:avLst/>
            <a:gdLst/>
            <a:ahLst/>
            <a:cxnLst/>
            <a:rect l="l" t="t" r="r" b="b"/>
            <a:pathLst>
              <a:path w="3219450" h="9258300">
                <a:moveTo>
                  <a:pt x="3218821" y="9258299"/>
                </a:moveTo>
                <a:lnTo>
                  <a:pt x="0" y="9258299"/>
                </a:lnTo>
                <a:lnTo>
                  <a:pt x="0" y="0"/>
                </a:lnTo>
                <a:lnTo>
                  <a:pt x="3218821" y="0"/>
                </a:lnTo>
                <a:lnTo>
                  <a:pt x="3218821" y="9258299"/>
                </a:lnTo>
                <a:close/>
              </a:path>
            </a:pathLst>
          </a:custGeom>
          <a:solidFill>
            <a:srgbClr val="1A56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53760" y="2977515"/>
            <a:ext cx="4157345" cy="6418580"/>
          </a:xfrm>
          <a:prstGeom prst="rect">
            <a:avLst/>
          </a:prstGeom>
        </p:spPr>
        <p:txBody>
          <a:bodyPr wrap="square" lIns="0" tIns="12065" rIns="0" bIns="0" numCol="1" vert="horz" anchor="t">
            <a:spAutoFit/>
          </a:bodyPr>
          <a:lstStyle/>
          <a:p>
            <a:pPr marL="12700" marR="5080" indent="0" latinLnBrk="0">
              <a:lnSpc>
                <a:spcPct val="117300"/>
              </a:lnSpc>
              <a:spcBef>
                <a:spcPts val="95"/>
              </a:spcBef>
              <a:buFontTx/>
              <a:buNone/>
            </a:pPr>
            <a:r>
              <a:rPr sz="5750" spc="-80">
                <a:solidFill>
                  <a:srgbClr val="494949"/>
                </a:solidFill>
                <a:latin typeface="Noto Sans CJK KR Regular" charset="0"/>
                <a:cs typeface="Noto Sans CJK KR Regular" charset="0"/>
              </a:rPr>
              <a:t>열정을 </a:t>
            </a:r>
            <a:r>
              <a:rPr sz="5750" spc="-70">
                <a:solidFill>
                  <a:srgbClr val="494949"/>
                </a:solidFill>
                <a:latin typeface="Noto Sans CJK KR Regular" charset="0"/>
                <a:cs typeface="Noto Sans CJK KR Regular" charset="0"/>
              </a:rPr>
              <a:t> </a:t>
            </a:r>
            <a:r>
              <a:rPr sz="5750" spc="-90">
                <a:solidFill>
                  <a:srgbClr val="494949"/>
                </a:solidFill>
                <a:latin typeface="Noto Sans CJK KR Regular" charset="0"/>
                <a:cs typeface="Noto Sans CJK KR Regular" charset="0"/>
              </a:rPr>
              <a:t>거름으로  </a:t>
            </a:r>
            <a:r>
              <a:rPr sz="5750" spc="-80">
                <a:solidFill>
                  <a:srgbClr val="494949"/>
                </a:solidFill>
                <a:latin typeface="Noto Sans CJK KR Regular" charset="0"/>
                <a:cs typeface="Noto Sans CJK KR Regular" charset="0"/>
              </a:rPr>
              <a:t>결과를</a:t>
            </a:r>
            <a:r>
              <a:rPr sz="5750" spc="-30">
                <a:solidFill>
                  <a:srgbClr val="494949"/>
                </a:solidFill>
                <a:latin typeface="Noto Sans CJK KR Regular" charset="0"/>
                <a:cs typeface="Noto Sans CJK KR Regular" charset="0"/>
              </a:rPr>
              <a:t> </a:t>
            </a:r>
            <a:r>
              <a:rPr sz="5750" spc="-50">
                <a:solidFill>
                  <a:srgbClr val="494949"/>
                </a:solidFill>
                <a:latin typeface="Noto Sans CJK KR Regular" charset="0"/>
                <a:cs typeface="Noto Sans CJK KR Regular" charset="0"/>
              </a:rPr>
              <a:t>맺는 </a:t>
            </a:r>
            <a:r>
              <a:rPr sz="5750" spc="-40">
                <a:solidFill>
                  <a:srgbClr val="494949"/>
                </a:solidFill>
                <a:latin typeface="Noto Sans CJK KR Regular" charset="0"/>
                <a:cs typeface="Noto Sans CJK KR Regular" charset="0"/>
              </a:rPr>
              <a:t> </a:t>
            </a:r>
            <a:r>
              <a:rPr sz="6750" spc="-150">
                <a:solidFill>
                  <a:srgbClr val="494949"/>
                </a:solidFill>
                <a:latin typeface="Noto Sans CJK KR Regular" charset="0"/>
                <a:cs typeface="Noto Sans CJK KR Regular" charset="0"/>
              </a:rPr>
              <a:t>"</a:t>
            </a:r>
            <a:r>
              <a:rPr lang="ko-KR" sz="6750" spc="-150">
                <a:solidFill>
                  <a:srgbClr val="004AAC"/>
                </a:solidFill>
                <a:latin typeface="Noto Sans CJK KR Regular" charset="0"/>
                <a:cs typeface="Noto Sans CJK KR Regular" charset="0"/>
              </a:rPr>
              <a:t>배경태</a:t>
            </a:r>
            <a:r>
              <a:rPr sz="6750" spc="-150">
                <a:solidFill>
                  <a:srgbClr val="494949"/>
                </a:solidFill>
                <a:latin typeface="Noto Sans CJK KR Regular" charset="0"/>
                <a:cs typeface="Noto Sans CJK KR Regular" charset="0"/>
              </a:rPr>
              <a:t>"  </a:t>
            </a:r>
            <a:r>
              <a:rPr sz="5750" spc="-80">
                <a:solidFill>
                  <a:srgbClr val="494949"/>
                </a:solidFill>
                <a:latin typeface="Noto Sans CJK KR Regular" charset="0"/>
                <a:cs typeface="Noto Sans CJK KR Regular" charset="0"/>
              </a:rPr>
              <a:t>지원자</a:t>
            </a:r>
            <a:r>
              <a:rPr sz="5750" spc="-90">
                <a:solidFill>
                  <a:srgbClr val="494949"/>
                </a:solidFill>
                <a:latin typeface="Noto Sans CJK KR Regular" charset="0"/>
                <a:cs typeface="Noto Sans CJK KR Regular" charset="0"/>
              </a:rPr>
              <a:t> </a:t>
            </a:r>
            <a:r>
              <a:rPr sz="5750" spc="-80">
                <a:solidFill>
                  <a:srgbClr val="494949"/>
                </a:solidFill>
                <a:latin typeface="Noto Sans CJK KR Regular" charset="0"/>
                <a:cs typeface="Noto Sans CJK KR Regular" charset="0"/>
              </a:rPr>
              <a:t>입니다</a:t>
            </a:r>
            <a:endParaRPr lang="ko-KR" altLang="en-US" sz="5750">
              <a:solidFill>
                <a:srgbClr val="494949"/>
              </a:solidFill>
              <a:latin typeface="Noto Sans CJK KR Regular" charset="0"/>
              <a:cs typeface="Noto Sans CJK KR Regular" charset="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80435" y="430530"/>
            <a:ext cx="3670935" cy="121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25" dirty="0"/>
              <a:t>자기소개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480435" y="7837170"/>
            <a:ext cx="1742440" cy="467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110" dirty="0" smtClean="0">
                <a:solidFill>
                  <a:srgbClr val="494949"/>
                </a:solidFill>
                <a:latin typeface="Noto Sans CJK KR Regular"/>
                <a:cs typeface="Noto Sans CJK KR Regular"/>
              </a:rPr>
              <a:t>19</a:t>
            </a:r>
            <a:r>
              <a:rPr lang="en-US" sz="2900" spc="-110" dirty="0" smtClean="0">
                <a:solidFill>
                  <a:srgbClr val="494949"/>
                </a:solidFill>
                <a:latin typeface="Noto Sans CJK KR Regular"/>
                <a:cs typeface="Noto Sans CJK KR Regular"/>
              </a:rPr>
              <a:t>00</a:t>
            </a:r>
            <a:r>
              <a:rPr sz="2900" spc="-114" dirty="0" smtClean="0">
                <a:solidFill>
                  <a:srgbClr val="494949"/>
                </a:solidFill>
                <a:latin typeface="Noto Sans CJK KR Regular"/>
                <a:cs typeface="Noto Sans CJK KR Regular"/>
              </a:rPr>
              <a:t>.</a:t>
            </a:r>
            <a:r>
              <a:rPr sz="2900" spc="-110" dirty="0" smtClean="0">
                <a:solidFill>
                  <a:srgbClr val="494949"/>
                </a:solidFill>
                <a:latin typeface="Noto Sans CJK KR Regular"/>
                <a:cs typeface="Noto Sans CJK KR Regular"/>
              </a:rPr>
              <a:t>0</a:t>
            </a:r>
            <a:r>
              <a:rPr lang="en-US" sz="2900" spc="-110" dirty="0" smtClean="0">
                <a:solidFill>
                  <a:srgbClr val="494949"/>
                </a:solidFill>
                <a:latin typeface="Noto Sans CJK KR Regular"/>
                <a:cs typeface="Noto Sans CJK KR Regular"/>
              </a:rPr>
              <a:t>0</a:t>
            </a:r>
            <a:r>
              <a:rPr sz="2900" spc="-114" dirty="0" smtClean="0">
                <a:solidFill>
                  <a:srgbClr val="494949"/>
                </a:solidFill>
                <a:latin typeface="Noto Sans CJK KR Regular"/>
                <a:cs typeface="Noto Sans CJK KR Regular"/>
              </a:rPr>
              <a:t>.</a:t>
            </a:r>
            <a:r>
              <a:rPr lang="en-US" sz="2900" spc="-11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0</a:t>
            </a:r>
            <a:r>
              <a:rPr sz="2900" spc="-20" dirty="0" smtClean="0">
                <a:solidFill>
                  <a:srgbClr val="494949"/>
                </a:solidFill>
                <a:latin typeface="Noto Sans CJK KR Regular"/>
                <a:cs typeface="Noto Sans CJK KR Regular"/>
              </a:rPr>
              <a:t>1</a:t>
            </a:r>
            <a:endParaRPr sz="2900" dirty="0">
              <a:latin typeface="Noto Sans CJK KR Regular"/>
              <a:cs typeface="Noto Sans CJK KR 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85245" y="2561590"/>
            <a:ext cx="3501390" cy="467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105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pho</a:t>
            </a:r>
            <a:r>
              <a:rPr sz="2900" spc="-11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n</a:t>
            </a:r>
            <a:r>
              <a:rPr sz="2900" spc="-15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e </a:t>
            </a:r>
            <a:r>
              <a:rPr sz="2900" spc="-110" dirty="0" smtClean="0">
                <a:solidFill>
                  <a:srgbClr val="494949"/>
                </a:solidFill>
                <a:latin typeface="Noto Sans CJK KR Regular"/>
                <a:cs typeface="Noto Sans CJK KR Regular"/>
              </a:rPr>
              <a:t>010</a:t>
            </a:r>
            <a:r>
              <a:rPr sz="2900" spc="-100" dirty="0" smtClean="0">
                <a:solidFill>
                  <a:srgbClr val="494949"/>
                </a:solidFill>
                <a:latin typeface="Noto Sans CJK KR Regular"/>
                <a:cs typeface="Noto Sans CJK KR Regular"/>
              </a:rPr>
              <a:t>-</a:t>
            </a:r>
            <a:r>
              <a:rPr lang="en-US" sz="2900" spc="-110" dirty="0" smtClean="0">
                <a:solidFill>
                  <a:srgbClr val="494949"/>
                </a:solidFill>
                <a:latin typeface="Noto Sans CJK KR Regular"/>
                <a:cs typeface="Noto Sans CJK KR Regular"/>
              </a:rPr>
              <a:t>0000</a:t>
            </a:r>
            <a:r>
              <a:rPr sz="2900" spc="-100" dirty="0" smtClean="0">
                <a:solidFill>
                  <a:srgbClr val="494949"/>
                </a:solidFill>
                <a:latin typeface="Noto Sans CJK KR Regular"/>
                <a:cs typeface="Noto Sans CJK KR Regular"/>
              </a:rPr>
              <a:t>-</a:t>
            </a:r>
            <a:r>
              <a:rPr lang="en-US" sz="2900" spc="-100" dirty="0" smtClean="0">
                <a:solidFill>
                  <a:srgbClr val="494949"/>
                </a:solidFill>
                <a:latin typeface="Noto Sans CJK KR Regular"/>
                <a:cs typeface="Noto Sans CJK KR Regular"/>
              </a:rPr>
              <a:t>0000</a:t>
            </a:r>
            <a:endParaRPr sz="2900" dirty="0">
              <a:latin typeface="Noto Sans CJK KR Regular"/>
              <a:cs typeface="Noto Sans CJK KR Regula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85245" y="3590290"/>
            <a:ext cx="4375785" cy="459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9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E-mail</a:t>
            </a:r>
            <a:r>
              <a:rPr sz="2900" spc="-55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 </a:t>
            </a:r>
            <a:r>
              <a:rPr lang="en-US" sz="2900" spc="-105" dirty="0" smtClean="0">
                <a:solidFill>
                  <a:srgbClr val="494949"/>
                </a:solidFill>
                <a:latin typeface="Noto Sans CJK KR Regular"/>
                <a:cs typeface="Noto Sans CJK KR Regular"/>
              </a:rPr>
              <a:t>AAAA</a:t>
            </a:r>
            <a:r>
              <a:rPr sz="2900" spc="-105" dirty="0" smtClean="0">
                <a:solidFill>
                  <a:srgbClr val="494949"/>
                </a:solidFill>
                <a:latin typeface="Noto Sans CJK KR Regular"/>
                <a:cs typeface="Noto Sans CJK KR Regular"/>
              </a:rPr>
              <a:t>@gmail.com</a:t>
            </a:r>
            <a:endParaRPr sz="2900" dirty="0">
              <a:latin typeface="Noto Sans CJK KR Regular"/>
              <a:cs typeface="Noto Sans CJK KR Regula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85245" y="4618990"/>
            <a:ext cx="3887470" cy="459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75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add</a:t>
            </a:r>
            <a:r>
              <a:rPr sz="2900" spc="-5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 </a:t>
            </a:r>
            <a:r>
              <a:rPr sz="2900" spc="-6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부산시</a:t>
            </a:r>
            <a:r>
              <a:rPr sz="2900" spc="-45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 </a:t>
            </a:r>
            <a:r>
              <a:rPr sz="2900" spc="-60" dirty="0" err="1">
                <a:solidFill>
                  <a:srgbClr val="494949"/>
                </a:solidFill>
                <a:latin typeface="Noto Sans CJK KR Regular"/>
                <a:cs typeface="Noto Sans CJK KR Regular"/>
              </a:rPr>
              <a:t>사하구</a:t>
            </a:r>
            <a:r>
              <a:rPr sz="2900" spc="-45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 </a:t>
            </a:r>
            <a:r>
              <a:rPr lang="en-US" sz="2900" spc="-45" dirty="0" smtClean="0">
                <a:solidFill>
                  <a:srgbClr val="494949"/>
                </a:solidFill>
                <a:latin typeface="Noto Sans CJK KR Regular"/>
                <a:cs typeface="Noto Sans CJK KR Regular"/>
              </a:rPr>
              <a:t>OOO</a:t>
            </a:r>
            <a:endParaRPr sz="2900" dirty="0">
              <a:latin typeface="Noto Sans CJK KR Regular"/>
              <a:cs typeface="Noto Sans CJK KR Regular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85245" y="5552440"/>
            <a:ext cx="2653665" cy="132397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2900" spc="-7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최종학력</a:t>
            </a:r>
            <a:endParaRPr sz="2900" dirty="0">
              <a:latin typeface="Noto Sans CJK KR Regular"/>
              <a:cs typeface="Noto Sans CJK KR Regular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2100" spc="-1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-</a:t>
            </a:r>
            <a:r>
              <a:rPr sz="2100" spc="-13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 </a:t>
            </a:r>
            <a:r>
              <a:rPr sz="2100" spc="-8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2010</a:t>
            </a:r>
            <a:r>
              <a:rPr sz="2100" spc="-85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.</a:t>
            </a:r>
            <a:r>
              <a:rPr sz="2100" spc="-8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0</a:t>
            </a:r>
            <a:r>
              <a:rPr sz="2100" spc="-15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3</a:t>
            </a:r>
            <a:r>
              <a:rPr sz="2100" spc="-13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 </a:t>
            </a:r>
            <a:r>
              <a:rPr sz="2100" spc="-15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~</a:t>
            </a:r>
            <a:r>
              <a:rPr sz="2100" spc="-13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 </a:t>
            </a:r>
            <a:r>
              <a:rPr sz="2100" spc="-8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2012</a:t>
            </a:r>
            <a:r>
              <a:rPr sz="2100" spc="-85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.</a:t>
            </a:r>
            <a:r>
              <a:rPr sz="2100" spc="-8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0</a:t>
            </a:r>
            <a:r>
              <a:rPr sz="2100" spc="-15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2</a:t>
            </a:r>
            <a:endParaRPr sz="2100" dirty="0">
              <a:latin typeface="Noto Sans CJK KR Regular"/>
              <a:cs typeface="Noto Sans CJK KR Regular"/>
            </a:endParaRPr>
          </a:p>
          <a:p>
            <a:pPr marL="63500">
              <a:lnSpc>
                <a:spcPct val="100000"/>
              </a:lnSpc>
              <a:spcBef>
                <a:spcPts val="405"/>
              </a:spcBef>
            </a:pPr>
            <a:r>
              <a:rPr lang="en-US" sz="2100" spc="-10" dirty="0" smtClean="0">
                <a:solidFill>
                  <a:srgbClr val="494949"/>
                </a:solidFill>
                <a:latin typeface="Noto Sans CJK KR Regular"/>
                <a:cs typeface="Noto Sans CJK KR Regular"/>
              </a:rPr>
              <a:t>OOOOOO</a:t>
            </a:r>
            <a:r>
              <a:rPr sz="2100" spc="-10" dirty="0" smtClean="0">
                <a:solidFill>
                  <a:srgbClr val="494949"/>
                </a:solidFill>
                <a:latin typeface="Noto Sans CJK KR Regular"/>
                <a:cs typeface="Noto Sans CJK KR Regular"/>
              </a:rPr>
              <a:t> </a:t>
            </a:r>
            <a:r>
              <a:rPr sz="2100" spc="-85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'</a:t>
            </a:r>
            <a:r>
              <a:rPr sz="2100" spc="-65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기계과</a:t>
            </a:r>
            <a:r>
              <a:rPr sz="2100" spc="-2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'</a:t>
            </a:r>
            <a:endParaRPr sz="2100" dirty="0">
              <a:latin typeface="Noto Sans CJK KR Regular"/>
              <a:cs typeface="Noto Sans CJK KR Regular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485245" y="7181215"/>
            <a:ext cx="3845560" cy="169545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2900" spc="-7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교육이수</a:t>
            </a:r>
            <a:endParaRPr sz="2900">
              <a:latin typeface="Noto Sans CJK KR Regular"/>
              <a:cs typeface="Noto Sans CJK KR Regular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2100" spc="-75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-2022.08.22.</a:t>
            </a:r>
            <a:r>
              <a:rPr sz="2100" spc="-2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 </a:t>
            </a:r>
            <a:r>
              <a:rPr sz="2100" spc="-15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~</a:t>
            </a:r>
            <a:r>
              <a:rPr sz="2100" spc="-2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 </a:t>
            </a:r>
            <a:r>
              <a:rPr sz="2100" spc="-75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2023.03.20(7개월)</a:t>
            </a:r>
            <a:endParaRPr sz="2100">
              <a:latin typeface="Noto Sans CJK KR Regular"/>
              <a:cs typeface="Noto Sans CJK KR Regular"/>
            </a:endParaRPr>
          </a:p>
          <a:p>
            <a:pPr marL="12700" marR="5080">
              <a:lnSpc>
                <a:spcPct val="116100"/>
              </a:lnSpc>
            </a:pPr>
            <a:r>
              <a:rPr sz="2100" spc="-6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부산IT교육센터 </a:t>
            </a:r>
            <a:r>
              <a:rPr sz="2100" spc="-55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 </a:t>
            </a:r>
            <a:r>
              <a:rPr sz="2100" spc="-65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빅데이터기반</a:t>
            </a:r>
            <a:r>
              <a:rPr sz="2100" spc="-9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&amp;</a:t>
            </a:r>
            <a:r>
              <a:rPr sz="2100" spc="-65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시각</a:t>
            </a:r>
            <a:r>
              <a:rPr sz="210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화</a:t>
            </a:r>
            <a:r>
              <a:rPr sz="2100" spc="-1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 </a:t>
            </a:r>
            <a:r>
              <a:rPr sz="2100" spc="-8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UI</a:t>
            </a:r>
            <a:r>
              <a:rPr sz="2100" spc="-65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콘텐츠개</a:t>
            </a:r>
            <a:r>
              <a:rPr sz="210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발</a:t>
            </a:r>
            <a:endParaRPr sz="2100">
              <a:latin typeface="Noto Sans CJK KR Regular"/>
              <a:cs typeface="Noto Sans CJK KR Regular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43000" y="2414905"/>
            <a:ext cx="3810000" cy="48679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사</a:t>
            </a:r>
            <a:r>
              <a:rPr lang="ko-KR" altLang="en-US" dirty="0" err="1" smtClean="0">
                <a:solidFill>
                  <a:schemeClr val="tx1"/>
                </a:solidFill>
              </a:rPr>
              <a:t>사진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951" y="543956"/>
            <a:ext cx="8086725" cy="9836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250" spc="380" dirty="0"/>
              <a:t>T</a:t>
            </a:r>
            <a:r>
              <a:rPr sz="6250" spc="130" dirty="0"/>
              <a:t>oo</a:t>
            </a:r>
            <a:r>
              <a:rPr sz="6250" spc="370" dirty="0"/>
              <a:t>l</a:t>
            </a:r>
            <a:r>
              <a:rPr sz="6250" spc="-760" dirty="0"/>
              <a:t> </a:t>
            </a:r>
            <a:r>
              <a:rPr sz="6250" spc="515" dirty="0"/>
              <a:t>F</a:t>
            </a:r>
            <a:r>
              <a:rPr sz="6250" spc="455" dirty="0"/>
              <a:t>r</a:t>
            </a:r>
            <a:r>
              <a:rPr sz="6250" spc="415" dirty="0"/>
              <a:t>a</a:t>
            </a:r>
            <a:r>
              <a:rPr sz="6250" spc="-45" dirty="0"/>
              <a:t>g</a:t>
            </a:r>
            <a:r>
              <a:rPr sz="6250" spc="420" dirty="0"/>
              <a:t>m</a:t>
            </a:r>
            <a:r>
              <a:rPr sz="6250" spc="305" dirty="0"/>
              <a:t>e</a:t>
            </a:r>
            <a:r>
              <a:rPr sz="6250" spc="330" dirty="0"/>
              <a:t>n</a:t>
            </a:r>
            <a:r>
              <a:rPr sz="6250" spc="395" dirty="0"/>
              <a:t>t</a:t>
            </a:r>
            <a:r>
              <a:rPr sz="6250" spc="-760" dirty="0"/>
              <a:t> </a:t>
            </a:r>
            <a:r>
              <a:rPr sz="6250" spc="570" dirty="0"/>
              <a:t>:</a:t>
            </a:r>
            <a:r>
              <a:rPr sz="6250" spc="-760" dirty="0"/>
              <a:t> </a:t>
            </a:r>
            <a:r>
              <a:rPr sz="6250" spc="-470" dirty="0"/>
              <a:t>번역</a:t>
            </a:r>
            <a:endParaRPr sz="6250"/>
          </a:p>
        </p:txBody>
      </p:sp>
      <p:grpSp>
        <p:nvGrpSpPr>
          <p:cNvPr id="3" name="object 3"/>
          <p:cNvGrpSpPr/>
          <p:nvPr/>
        </p:nvGrpSpPr>
        <p:grpSpPr>
          <a:xfrm>
            <a:off x="10003290" y="1506581"/>
            <a:ext cx="6381750" cy="4267200"/>
            <a:chOff x="10003290" y="1506581"/>
            <a:chExt cx="6381750" cy="4267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03290" y="1506581"/>
              <a:ext cx="6381749" cy="42671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82969" y="3333416"/>
              <a:ext cx="125617" cy="12561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82969" y="3782048"/>
              <a:ext cx="125617" cy="12561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82969" y="4230680"/>
              <a:ext cx="125617" cy="125616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78859" y="2223024"/>
            <a:ext cx="3809999" cy="65912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801471" y="2240768"/>
            <a:ext cx="5407660" cy="2673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50" spc="-3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한영</a:t>
            </a:r>
            <a:r>
              <a:rPr sz="2850" spc="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850" spc="-3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번역</a:t>
            </a:r>
            <a:endParaRPr sz="2850">
              <a:latin typeface="Noto Sans CJK KR Regular"/>
              <a:cs typeface="Noto Sans CJK KR Regular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50">
              <a:latin typeface="Noto Sans CJK KR Regular"/>
              <a:cs typeface="Noto Sans CJK KR Regular"/>
            </a:endParaRPr>
          </a:p>
          <a:p>
            <a:pPr marL="559435">
              <a:lnSpc>
                <a:spcPct val="100000"/>
              </a:lnSpc>
            </a:pPr>
            <a:r>
              <a:rPr sz="2550" spc="-1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번역</a:t>
            </a:r>
            <a:r>
              <a:rPr sz="2550" spc="3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550" spc="-1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실행</a:t>
            </a:r>
            <a:r>
              <a:rPr sz="2550" spc="3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550" spc="1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시</a:t>
            </a:r>
            <a:r>
              <a:rPr sz="2550" spc="3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550" spc="-2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하단에</a:t>
            </a:r>
            <a:r>
              <a:rPr sz="2550" spc="3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550" spc="-1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영문</a:t>
            </a:r>
            <a:r>
              <a:rPr sz="2550" spc="4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550" spc="-1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표기</a:t>
            </a:r>
            <a:endParaRPr sz="2550">
              <a:latin typeface="Noto Sans CJK KR Regular"/>
              <a:cs typeface="Noto Sans CJK KR Regular"/>
            </a:endParaRPr>
          </a:p>
          <a:p>
            <a:pPr marL="559435" marR="5080">
              <a:lnSpc>
                <a:spcPct val="115399"/>
              </a:lnSpc>
            </a:pPr>
            <a:r>
              <a:rPr sz="2550" spc="-1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발음</a:t>
            </a:r>
            <a:r>
              <a:rPr sz="2550" spc="3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550" spc="-1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연습</a:t>
            </a:r>
            <a:r>
              <a:rPr sz="2550" spc="3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550" spc="1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시</a:t>
            </a:r>
            <a:r>
              <a:rPr sz="2550" spc="3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550" spc="-2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영문표기</a:t>
            </a:r>
            <a:r>
              <a:rPr sz="2550" spc="3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550" spc="-1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발음</a:t>
            </a:r>
            <a:r>
              <a:rPr sz="2550" spc="3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550" spc="-2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따라하기 </a:t>
            </a:r>
            <a:r>
              <a:rPr sz="2550" spc="-55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550" spc="-4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TTS호출</a:t>
            </a:r>
            <a:endParaRPr sz="2550">
              <a:latin typeface="Noto Sans CJK KR Regular"/>
              <a:cs typeface="Noto Sans CJK KR Regular"/>
            </a:endParaRPr>
          </a:p>
          <a:p>
            <a:pPr marL="429895">
              <a:lnSpc>
                <a:spcPct val="100000"/>
              </a:lnSpc>
              <a:spcBef>
                <a:spcPts val="459"/>
              </a:spcBef>
            </a:pPr>
            <a:r>
              <a:rPr sz="2350" spc="3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▶</a:t>
            </a:r>
            <a:r>
              <a:rPr sz="2350" spc="2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350" spc="-4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TextSpeech</a:t>
            </a:r>
            <a:r>
              <a:rPr sz="2350" spc="2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350" spc="-1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이용하여</a:t>
            </a:r>
            <a:r>
              <a:rPr sz="2350" spc="2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350" spc="-1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발음하기</a:t>
            </a:r>
            <a:endParaRPr sz="2350">
              <a:latin typeface="Noto Sans CJK KR Regular"/>
              <a:cs typeface="Noto Sans CJK KR Regular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77330" y="2223024"/>
            <a:ext cx="3686174" cy="6667499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10740707" y="5864250"/>
            <a:ext cx="5076825" cy="3390900"/>
            <a:chOff x="10740707" y="5864250"/>
            <a:chExt cx="5076825" cy="3390900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40707" y="5864250"/>
              <a:ext cx="5076824" cy="339089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515286" y="7965952"/>
              <a:ext cx="121057" cy="121057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1269119" y="6912505"/>
            <a:ext cx="4370705" cy="1310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50" spc="-3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영한</a:t>
            </a:r>
            <a:r>
              <a:rPr sz="2750" spc="-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750" spc="-3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번역</a:t>
            </a:r>
            <a:endParaRPr sz="2750">
              <a:latin typeface="Noto Sans CJK KR Regular"/>
              <a:cs typeface="Noto Sans CJK KR Regular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800">
              <a:latin typeface="Noto Sans CJK KR Regular"/>
              <a:cs typeface="Noto Sans CJK KR Regular"/>
            </a:endParaRPr>
          </a:p>
          <a:p>
            <a:pPr marL="546735">
              <a:lnSpc>
                <a:spcPct val="100000"/>
              </a:lnSpc>
            </a:pPr>
            <a:r>
              <a:rPr sz="2450" spc="-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번역</a:t>
            </a:r>
            <a:r>
              <a:rPr sz="2450" spc="3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450" spc="-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실행</a:t>
            </a:r>
            <a:r>
              <a:rPr sz="2450" spc="3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450" spc="2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시</a:t>
            </a:r>
            <a:r>
              <a:rPr sz="2450" spc="3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450" spc="-1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하단에</a:t>
            </a:r>
            <a:r>
              <a:rPr sz="2450" spc="3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450" spc="-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국문</a:t>
            </a:r>
            <a:r>
              <a:rPr sz="2450" spc="3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450" spc="-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표기</a:t>
            </a:r>
            <a:endParaRPr sz="2450">
              <a:latin typeface="Noto Sans CJK KR Regular"/>
              <a:cs typeface="Noto Sans CJK KR Regular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951" y="543957"/>
            <a:ext cx="8820785" cy="9836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250" spc="380" dirty="0"/>
              <a:t>T</a:t>
            </a:r>
            <a:r>
              <a:rPr sz="6250" spc="130" dirty="0"/>
              <a:t>oo</a:t>
            </a:r>
            <a:r>
              <a:rPr sz="6250" spc="370" dirty="0"/>
              <a:t>l</a:t>
            </a:r>
            <a:r>
              <a:rPr sz="6250" spc="-760" dirty="0"/>
              <a:t> </a:t>
            </a:r>
            <a:r>
              <a:rPr sz="6250" spc="515" dirty="0"/>
              <a:t>F</a:t>
            </a:r>
            <a:r>
              <a:rPr sz="6250" spc="455" dirty="0"/>
              <a:t>r</a:t>
            </a:r>
            <a:r>
              <a:rPr sz="6250" spc="415" dirty="0"/>
              <a:t>a</a:t>
            </a:r>
            <a:r>
              <a:rPr sz="6250" spc="-45" dirty="0"/>
              <a:t>g</a:t>
            </a:r>
            <a:r>
              <a:rPr sz="6250" spc="420" dirty="0"/>
              <a:t>m</a:t>
            </a:r>
            <a:r>
              <a:rPr sz="6250" spc="305" dirty="0"/>
              <a:t>e</a:t>
            </a:r>
            <a:r>
              <a:rPr sz="6250" spc="330" dirty="0"/>
              <a:t>n</a:t>
            </a:r>
            <a:r>
              <a:rPr sz="6250" spc="395" dirty="0"/>
              <a:t>t</a:t>
            </a:r>
            <a:r>
              <a:rPr sz="6250" spc="-760" dirty="0"/>
              <a:t> </a:t>
            </a:r>
            <a:r>
              <a:rPr sz="6250" spc="570" dirty="0"/>
              <a:t>:</a:t>
            </a:r>
            <a:r>
              <a:rPr sz="6250" spc="-760" dirty="0"/>
              <a:t> </a:t>
            </a:r>
            <a:r>
              <a:rPr sz="6250" spc="-470" dirty="0"/>
              <a:t>타이머</a:t>
            </a:r>
            <a:endParaRPr sz="6250"/>
          </a:p>
        </p:txBody>
      </p:sp>
      <p:grpSp>
        <p:nvGrpSpPr>
          <p:cNvPr id="3" name="object 3"/>
          <p:cNvGrpSpPr/>
          <p:nvPr/>
        </p:nvGrpSpPr>
        <p:grpSpPr>
          <a:xfrm>
            <a:off x="10322724" y="3820741"/>
            <a:ext cx="5943600" cy="3971925"/>
            <a:chOff x="10322724" y="3820741"/>
            <a:chExt cx="5943600" cy="39719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22724" y="3820741"/>
              <a:ext cx="5943599" cy="39719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58712" y="5857779"/>
              <a:ext cx="133350" cy="1333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358712" y="6334030"/>
              <a:ext cx="133350" cy="133349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68732" y="2381834"/>
            <a:ext cx="3695699" cy="65436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448920" y="2381834"/>
            <a:ext cx="3695699" cy="654367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44808" y="4698651"/>
            <a:ext cx="4012565" cy="19177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00" spc="-6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Timer</a:t>
            </a:r>
            <a:endParaRPr sz="3000">
              <a:latin typeface="Noto Sans CJK KR Regular"/>
              <a:cs typeface="Noto Sans CJK KR Regular"/>
            </a:endParaRPr>
          </a:p>
          <a:p>
            <a:pPr marL="515620" marR="5080">
              <a:lnSpc>
                <a:spcPct val="115700"/>
              </a:lnSpc>
              <a:spcBef>
                <a:spcPts val="3765"/>
              </a:spcBef>
            </a:pPr>
            <a:r>
              <a:rPr sz="2700" spc="-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시험</a:t>
            </a:r>
            <a:r>
              <a:rPr sz="2700" spc="2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700" spc="-1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대비를</a:t>
            </a:r>
            <a:r>
              <a:rPr sz="2700" spc="2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700" spc="-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위한</a:t>
            </a:r>
            <a:r>
              <a:rPr sz="2700" spc="3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700" spc="2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툴</a:t>
            </a:r>
            <a:r>
              <a:rPr sz="2700" spc="2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700" spc="-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기능 </a:t>
            </a:r>
            <a:r>
              <a:rPr sz="2700" spc="-59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700" spc="-5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Start</a:t>
            </a:r>
            <a:r>
              <a:rPr sz="2700" spc="4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700" spc="1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/</a:t>
            </a:r>
            <a:r>
              <a:rPr sz="2700" spc="4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700" spc="-4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Stop</a:t>
            </a:r>
            <a:r>
              <a:rPr sz="2700" spc="4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700" spc="1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/</a:t>
            </a:r>
            <a:r>
              <a:rPr sz="2700" spc="4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700" spc="-5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Reset</a:t>
            </a:r>
            <a:endParaRPr sz="2700">
              <a:latin typeface="Noto Sans CJK KR Regular"/>
              <a:cs typeface="Noto Sans CJK KR Regular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951" y="543958"/>
            <a:ext cx="9555480" cy="9836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250" spc="380" dirty="0"/>
              <a:t>T</a:t>
            </a:r>
            <a:r>
              <a:rPr sz="6250" spc="130" dirty="0"/>
              <a:t>oo</a:t>
            </a:r>
            <a:r>
              <a:rPr sz="6250" spc="370" dirty="0"/>
              <a:t>l</a:t>
            </a:r>
            <a:r>
              <a:rPr sz="6250" spc="-760" dirty="0"/>
              <a:t> </a:t>
            </a:r>
            <a:r>
              <a:rPr sz="6250" spc="515" dirty="0"/>
              <a:t>F</a:t>
            </a:r>
            <a:r>
              <a:rPr sz="6250" spc="455" dirty="0"/>
              <a:t>r</a:t>
            </a:r>
            <a:r>
              <a:rPr sz="6250" spc="415" dirty="0"/>
              <a:t>a</a:t>
            </a:r>
            <a:r>
              <a:rPr sz="6250" spc="-45" dirty="0"/>
              <a:t>g</a:t>
            </a:r>
            <a:r>
              <a:rPr sz="6250" spc="420" dirty="0"/>
              <a:t>m</a:t>
            </a:r>
            <a:r>
              <a:rPr sz="6250" spc="305" dirty="0"/>
              <a:t>e</a:t>
            </a:r>
            <a:r>
              <a:rPr sz="6250" spc="330" dirty="0"/>
              <a:t>n</a:t>
            </a:r>
            <a:r>
              <a:rPr sz="6250" spc="395" dirty="0"/>
              <a:t>t</a:t>
            </a:r>
            <a:r>
              <a:rPr sz="6250" spc="-760" dirty="0"/>
              <a:t> </a:t>
            </a:r>
            <a:r>
              <a:rPr sz="6250" spc="570" dirty="0"/>
              <a:t>:</a:t>
            </a:r>
            <a:r>
              <a:rPr sz="6250" spc="-760" dirty="0"/>
              <a:t> </a:t>
            </a:r>
            <a:r>
              <a:rPr sz="6250" spc="-470" dirty="0"/>
              <a:t>음성인식</a:t>
            </a:r>
            <a:endParaRPr sz="6250"/>
          </a:p>
        </p:txBody>
      </p:sp>
      <p:grpSp>
        <p:nvGrpSpPr>
          <p:cNvPr id="3" name="object 3"/>
          <p:cNvGrpSpPr/>
          <p:nvPr/>
        </p:nvGrpSpPr>
        <p:grpSpPr>
          <a:xfrm>
            <a:off x="11435936" y="3804400"/>
            <a:ext cx="5133975" cy="3429000"/>
            <a:chOff x="11435936" y="3804400"/>
            <a:chExt cx="5133975" cy="3429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35936" y="3804400"/>
              <a:ext cx="5133974" cy="34289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95143" y="5490171"/>
              <a:ext cx="133350" cy="133349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51587" y="2381834"/>
            <a:ext cx="3990974" cy="69913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34649" y="2381834"/>
            <a:ext cx="3990974" cy="699134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2081240" y="4331043"/>
            <a:ext cx="3533775" cy="19177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00" spc="-1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음성</a:t>
            </a:r>
            <a:r>
              <a:rPr sz="3000" spc="1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3000" spc="-1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인식</a:t>
            </a:r>
            <a:endParaRPr sz="3000">
              <a:latin typeface="Noto Sans CJK KR Regular"/>
              <a:cs typeface="Noto Sans CJK KR Regular"/>
            </a:endParaRPr>
          </a:p>
          <a:p>
            <a:pPr marL="348615" marR="5080" indent="166370">
              <a:lnSpc>
                <a:spcPct val="115700"/>
              </a:lnSpc>
              <a:spcBef>
                <a:spcPts val="3765"/>
              </a:spcBef>
            </a:pPr>
            <a:r>
              <a:rPr sz="2700" spc="-5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Click</a:t>
            </a:r>
            <a:r>
              <a:rPr sz="2700" spc="3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700" spc="-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버튼</a:t>
            </a:r>
            <a:r>
              <a:rPr sz="2700" spc="3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700" spc="-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실행</a:t>
            </a:r>
            <a:r>
              <a:rPr sz="2700" spc="3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700" spc="2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시 </a:t>
            </a:r>
            <a:r>
              <a:rPr sz="2700" spc="2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700" spc="-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음성</a:t>
            </a:r>
            <a:r>
              <a:rPr sz="2700" spc="2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700" spc="-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녹음</a:t>
            </a:r>
            <a:r>
              <a:rPr sz="2700" spc="2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700" spc="2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및</a:t>
            </a:r>
            <a:r>
              <a:rPr sz="2700" spc="2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700" spc="-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번역</a:t>
            </a:r>
            <a:r>
              <a:rPr sz="2700" spc="2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700" spc="-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실행</a:t>
            </a:r>
            <a:endParaRPr sz="2700">
              <a:latin typeface="Noto Sans CJK KR Regular"/>
              <a:cs typeface="Noto Sans CJK KR Regular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951" y="543957"/>
            <a:ext cx="8820785" cy="9836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250" spc="380" dirty="0"/>
              <a:t>T</a:t>
            </a:r>
            <a:r>
              <a:rPr sz="6250" spc="130" dirty="0"/>
              <a:t>oo</a:t>
            </a:r>
            <a:r>
              <a:rPr sz="6250" spc="370" dirty="0"/>
              <a:t>l</a:t>
            </a:r>
            <a:r>
              <a:rPr sz="6250" spc="-760" dirty="0"/>
              <a:t> </a:t>
            </a:r>
            <a:r>
              <a:rPr sz="6250" spc="515" dirty="0"/>
              <a:t>F</a:t>
            </a:r>
            <a:r>
              <a:rPr sz="6250" spc="455" dirty="0"/>
              <a:t>r</a:t>
            </a:r>
            <a:r>
              <a:rPr sz="6250" spc="415" dirty="0"/>
              <a:t>a</a:t>
            </a:r>
            <a:r>
              <a:rPr sz="6250" spc="-45" dirty="0"/>
              <a:t>g</a:t>
            </a:r>
            <a:r>
              <a:rPr sz="6250" spc="420" dirty="0"/>
              <a:t>m</a:t>
            </a:r>
            <a:r>
              <a:rPr sz="6250" spc="305" dirty="0"/>
              <a:t>e</a:t>
            </a:r>
            <a:r>
              <a:rPr sz="6250" spc="330" dirty="0"/>
              <a:t>n</a:t>
            </a:r>
            <a:r>
              <a:rPr sz="6250" spc="395" dirty="0"/>
              <a:t>t</a:t>
            </a:r>
            <a:r>
              <a:rPr sz="6250" spc="-760" dirty="0"/>
              <a:t> </a:t>
            </a:r>
            <a:r>
              <a:rPr sz="6250" spc="570" dirty="0"/>
              <a:t>:</a:t>
            </a:r>
            <a:r>
              <a:rPr sz="6250" spc="-760" dirty="0"/>
              <a:t> </a:t>
            </a:r>
            <a:r>
              <a:rPr sz="6250" spc="-470" dirty="0"/>
              <a:t>단어장</a:t>
            </a:r>
            <a:endParaRPr sz="6250"/>
          </a:p>
        </p:txBody>
      </p:sp>
      <p:grpSp>
        <p:nvGrpSpPr>
          <p:cNvPr id="3" name="object 3"/>
          <p:cNvGrpSpPr/>
          <p:nvPr/>
        </p:nvGrpSpPr>
        <p:grpSpPr>
          <a:xfrm>
            <a:off x="10167194" y="3104569"/>
            <a:ext cx="6048375" cy="4038600"/>
            <a:chOff x="10167194" y="3104569"/>
            <a:chExt cx="6048375" cy="40386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67194" y="3104569"/>
              <a:ext cx="6048374" cy="40385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92109" y="5140255"/>
              <a:ext cx="133350" cy="1333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92109" y="5616505"/>
              <a:ext cx="133350" cy="133349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68732" y="2430702"/>
            <a:ext cx="3800474" cy="68294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82512" y="2414551"/>
            <a:ext cx="3895724" cy="68579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778207" y="3981126"/>
            <a:ext cx="4902835" cy="19177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00" spc="-2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단어장</a:t>
            </a:r>
            <a:endParaRPr sz="3000">
              <a:latin typeface="Noto Sans CJK KR Regular"/>
              <a:cs typeface="Noto Sans CJK KR Regular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>
              <a:latin typeface="Noto Sans CJK KR Regular"/>
              <a:cs typeface="Noto Sans CJK KR Regular"/>
            </a:endParaRPr>
          </a:p>
          <a:p>
            <a:pPr marL="515620">
              <a:lnSpc>
                <a:spcPct val="100000"/>
              </a:lnSpc>
            </a:pPr>
            <a:r>
              <a:rPr sz="2700" spc="-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학습</a:t>
            </a:r>
            <a:r>
              <a:rPr sz="2700" spc="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700" spc="-1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단어장</a:t>
            </a:r>
            <a:endParaRPr sz="2700">
              <a:latin typeface="Noto Sans CJK KR Regular"/>
              <a:cs typeface="Noto Sans CJK KR Regular"/>
            </a:endParaRPr>
          </a:p>
          <a:p>
            <a:pPr marL="515620">
              <a:lnSpc>
                <a:spcPct val="100000"/>
              </a:lnSpc>
              <a:spcBef>
                <a:spcPts val="509"/>
              </a:spcBef>
            </a:pPr>
            <a:r>
              <a:rPr sz="2700" spc="-3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영단어,</a:t>
            </a:r>
            <a:r>
              <a:rPr sz="2700" spc="3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700" spc="2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뜻</a:t>
            </a:r>
            <a:r>
              <a:rPr sz="2700" spc="3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700" spc="-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저장</a:t>
            </a:r>
            <a:r>
              <a:rPr sz="2700" spc="3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700" spc="2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시</a:t>
            </a:r>
            <a:r>
              <a:rPr sz="2700" spc="3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700" spc="-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저장</a:t>
            </a:r>
            <a:r>
              <a:rPr sz="2700" spc="3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700" spc="2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및</a:t>
            </a:r>
            <a:r>
              <a:rPr sz="2700" spc="4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700" spc="-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출력</a:t>
            </a:r>
            <a:endParaRPr sz="2700">
              <a:latin typeface="Noto Sans CJK KR Regular"/>
              <a:cs typeface="Noto Sans CJK KR Regular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951" y="543956"/>
            <a:ext cx="9555480" cy="9836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250" spc="380" dirty="0"/>
              <a:t>T</a:t>
            </a:r>
            <a:r>
              <a:rPr sz="6250" spc="130" dirty="0"/>
              <a:t>oo</a:t>
            </a:r>
            <a:r>
              <a:rPr sz="6250" spc="370" dirty="0"/>
              <a:t>l</a:t>
            </a:r>
            <a:r>
              <a:rPr sz="6250" spc="-760" dirty="0"/>
              <a:t> </a:t>
            </a:r>
            <a:r>
              <a:rPr sz="6250" spc="515" dirty="0"/>
              <a:t>F</a:t>
            </a:r>
            <a:r>
              <a:rPr sz="6250" spc="455" dirty="0"/>
              <a:t>r</a:t>
            </a:r>
            <a:r>
              <a:rPr sz="6250" spc="415" dirty="0"/>
              <a:t>a</a:t>
            </a:r>
            <a:r>
              <a:rPr sz="6250" spc="-45" dirty="0"/>
              <a:t>g</a:t>
            </a:r>
            <a:r>
              <a:rPr sz="6250" spc="420" dirty="0"/>
              <a:t>m</a:t>
            </a:r>
            <a:r>
              <a:rPr sz="6250" spc="305" dirty="0"/>
              <a:t>e</a:t>
            </a:r>
            <a:r>
              <a:rPr sz="6250" spc="330" dirty="0"/>
              <a:t>n</a:t>
            </a:r>
            <a:r>
              <a:rPr sz="6250" spc="395" dirty="0"/>
              <a:t>t</a:t>
            </a:r>
            <a:r>
              <a:rPr sz="6250" spc="-760" dirty="0"/>
              <a:t> </a:t>
            </a:r>
            <a:r>
              <a:rPr sz="6250" spc="570" dirty="0"/>
              <a:t>:</a:t>
            </a:r>
            <a:r>
              <a:rPr sz="6250" spc="-760" dirty="0"/>
              <a:t> </a:t>
            </a:r>
            <a:r>
              <a:rPr sz="6250" spc="-470" dirty="0"/>
              <a:t>음성인식</a:t>
            </a:r>
            <a:endParaRPr sz="6250"/>
          </a:p>
        </p:txBody>
      </p:sp>
      <p:grpSp>
        <p:nvGrpSpPr>
          <p:cNvPr id="3" name="object 3"/>
          <p:cNvGrpSpPr/>
          <p:nvPr/>
        </p:nvGrpSpPr>
        <p:grpSpPr>
          <a:xfrm>
            <a:off x="10921582" y="4042752"/>
            <a:ext cx="5486400" cy="3667125"/>
            <a:chOff x="10921582" y="4042752"/>
            <a:chExt cx="5486400" cy="36671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21582" y="4042752"/>
              <a:ext cx="5486399" cy="36671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97869" y="5728525"/>
              <a:ext cx="133350" cy="133349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28700" y="2381833"/>
            <a:ext cx="3848099" cy="67532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24771" y="2381833"/>
            <a:ext cx="3924299" cy="687704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683966" y="4569396"/>
            <a:ext cx="3533775" cy="19177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00" spc="-1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음성</a:t>
            </a:r>
            <a:r>
              <a:rPr sz="3000" spc="1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3000" spc="-1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인식</a:t>
            </a:r>
            <a:endParaRPr sz="3000">
              <a:latin typeface="Noto Sans CJK KR Regular"/>
              <a:cs typeface="Noto Sans CJK KR Regular"/>
            </a:endParaRPr>
          </a:p>
          <a:p>
            <a:pPr marL="348615" marR="5080" indent="166370">
              <a:lnSpc>
                <a:spcPct val="115700"/>
              </a:lnSpc>
              <a:spcBef>
                <a:spcPts val="3765"/>
              </a:spcBef>
            </a:pPr>
            <a:r>
              <a:rPr sz="2700" spc="-5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Click</a:t>
            </a:r>
            <a:r>
              <a:rPr sz="2700" spc="3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700" spc="-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버튼</a:t>
            </a:r>
            <a:r>
              <a:rPr sz="2700" spc="3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700" spc="-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실행</a:t>
            </a:r>
            <a:r>
              <a:rPr sz="2700" spc="3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700" spc="2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시 </a:t>
            </a:r>
            <a:r>
              <a:rPr sz="2700" spc="2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700" spc="-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음성</a:t>
            </a:r>
            <a:r>
              <a:rPr sz="2700" spc="2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700" spc="-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녹음</a:t>
            </a:r>
            <a:r>
              <a:rPr sz="2700" spc="2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700" spc="2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및</a:t>
            </a:r>
            <a:r>
              <a:rPr sz="2700" spc="2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700" spc="-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번역</a:t>
            </a:r>
            <a:r>
              <a:rPr sz="2700" spc="2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700" spc="-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실행</a:t>
            </a:r>
            <a:endParaRPr sz="2700">
              <a:latin typeface="Noto Sans CJK KR Regular"/>
              <a:cs typeface="Noto Sans CJK KR Regular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951" y="543956"/>
            <a:ext cx="2917190" cy="9836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250" spc="-515" dirty="0"/>
              <a:t>M</a:t>
            </a:r>
            <a:r>
              <a:rPr sz="6250" spc="415" dirty="0"/>
              <a:t>a</a:t>
            </a:r>
            <a:r>
              <a:rPr sz="6250" spc="455" dirty="0"/>
              <a:t>r</a:t>
            </a:r>
            <a:r>
              <a:rPr sz="6250" spc="515" dirty="0"/>
              <a:t>k</a:t>
            </a:r>
            <a:r>
              <a:rPr sz="6250" spc="305" dirty="0"/>
              <a:t>e</a:t>
            </a:r>
            <a:r>
              <a:rPr sz="6250" spc="395" dirty="0"/>
              <a:t>t</a:t>
            </a:r>
            <a:endParaRPr sz="6250"/>
          </a:p>
        </p:txBody>
      </p:sp>
      <p:grpSp>
        <p:nvGrpSpPr>
          <p:cNvPr id="3" name="object 3"/>
          <p:cNvGrpSpPr/>
          <p:nvPr/>
        </p:nvGrpSpPr>
        <p:grpSpPr>
          <a:xfrm>
            <a:off x="10753290" y="3198399"/>
            <a:ext cx="5819775" cy="3886200"/>
            <a:chOff x="10753290" y="3198399"/>
            <a:chExt cx="5819775" cy="3886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53290" y="3198399"/>
              <a:ext cx="5819774" cy="38861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72160" y="4877517"/>
              <a:ext cx="132049" cy="1320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72160" y="5349122"/>
              <a:ext cx="132049" cy="13204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72160" y="5820726"/>
              <a:ext cx="132049" cy="132049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84658" y="2206683"/>
            <a:ext cx="3914774" cy="70199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77726" y="2176501"/>
            <a:ext cx="4000499" cy="707707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1659244" y="3729571"/>
            <a:ext cx="4282440" cy="2371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0" spc="-3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상품</a:t>
            </a:r>
            <a:r>
              <a:rPr sz="3000" spc="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3000" spc="-3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등록</a:t>
            </a:r>
            <a:endParaRPr sz="3000">
              <a:latin typeface="Noto Sans CJK KR Regular"/>
              <a:cs typeface="Noto Sans CJK KR Regular"/>
            </a:endParaRPr>
          </a:p>
          <a:p>
            <a:pPr marL="510540" marR="5080">
              <a:lnSpc>
                <a:spcPct val="114599"/>
              </a:lnSpc>
              <a:spcBef>
                <a:spcPts val="3729"/>
              </a:spcBef>
            </a:pPr>
            <a:r>
              <a:rPr sz="2700" spc="-4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사진등록</a:t>
            </a:r>
            <a:r>
              <a:rPr sz="2700" spc="2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70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및</a:t>
            </a:r>
            <a:r>
              <a:rPr sz="2700" spc="2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700" spc="-3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상세</a:t>
            </a:r>
            <a:r>
              <a:rPr sz="2700" spc="2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700" spc="-3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설명</a:t>
            </a:r>
            <a:r>
              <a:rPr sz="2700" spc="2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700" spc="-3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작성 </a:t>
            </a:r>
            <a:r>
              <a:rPr sz="2700" spc="-59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700" spc="-6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firebase</a:t>
            </a:r>
            <a:r>
              <a:rPr sz="2700" spc="3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700" spc="-4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DB</a:t>
            </a:r>
            <a:r>
              <a:rPr sz="2700" spc="3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700" spc="-3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저장</a:t>
            </a:r>
            <a:endParaRPr sz="2700">
              <a:latin typeface="Noto Sans CJK KR Regular"/>
              <a:cs typeface="Noto Sans CJK KR Regular"/>
            </a:endParaRPr>
          </a:p>
          <a:p>
            <a:pPr marL="580390">
              <a:lnSpc>
                <a:spcPct val="100000"/>
              </a:lnSpc>
              <a:spcBef>
                <a:spcPts val="470"/>
              </a:spcBef>
            </a:pPr>
            <a:r>
              <a:rPr sz="2700" spc="-3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마켓</a:t>
            </a:r>
            <a:r>
              <a:rPr sz="2700" spc="2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700" spc="-4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창에서</a:t>
            </a:r>
            <a:r>
              <a:rPr sz="2700" spc="2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700" spc="-4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게시글</a:t>
            </a:r>
            <a:r>
              <a:rPr sz="2700" spc="2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700" spc="-3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확인</a:t>
            </a:r>
            <a:endParaRPr sz="2700">
              <a:latin typeface="Noto Sans CJK KR Regular"/>
              <a:cs typeface="Noto Sans CJK KR Regular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951" y="543957"/>
            <a:ext cx="5031740" cy="9836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250" spc="-515" dirty="0"/>
              <a:t>M</a:t>
            </a:r>
            <a:r>
              <a:rPr sz="6250" spc="415" dirty="0"/>
              <a:t>a</a:t>
            </a:r>
            <a:r>
              <a:rPr sz="6250" spc="455" dirty="0"/>
              <a:t>r</a:t>
            </a:r>
            <a:r>
              <a:rPr sz="6250" spc="515" dirty="0"/>
              <a:t>k</a:t>
            </a:r>
            <a:r>
              <a:rPr sz="6250" spc="305" dirty="0"/>
              <a:t>e</a:t>
            </a:r>
            <a:r>
              <a:rPr sz="6250" spc="395" dirty="0"/>
              <a:t>t</a:t>
            </a:r>
            <a:r>
              <a:rPr sz="6250" spc="-760" dirty="0"/>
              <a:t> </a:t>
            </a:r>
            <a:r>
              <a:rPr sz="6250" spc="570" dirty="0"/>
              <a:t>:</a:t>
            </a:r>
            <a:r>
              <a:rPr sz="6250" spc="-760" dirty="0"/>
              <a:t> </a:t>
            </a:r>
            <a:r>
              <a:rPr sz="6250" spc="-470" dirty="0"/>
              <a:t>채팅</a:t>
            </a:r>
            <a:endParaRPr sz="6250"/>
          </a:p>
        </p:txBody>
      </p:sp>
      <p:grpSp>
        <p:nvGrpSpPr>
          <p:cNvPr id="3" name="object 3"/>
          <p:cNvGrpSpPr/>
          <p:nvPr/>
        </p:nvGrpSpPr>
        <p:grpSpPr>
          <a:xfrm>
            <a:off x="10865158" y="3449295"/>
            <a:ext cx="5943600" cy="3971925"/>
            <a:chOff x="10865158" y="3449295"/>
            <a:chExt cx="5943600" cy="39719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65158" y="3449295"/>
              <a:ext cx="5943599" cy="39719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96018" y="5405034"/>
              <a:ext cx="139427" cy="13942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96018" y="5902990"/>
              <a:ext cx="139427" cy="139427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33703" y="2298086"/>
            <a:ext cx="3924299" cy="69627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100224" y="2298086"/>
            <a:ext cx="3857624" cy="696277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477503" y="4193652"/>
            <a:ext cx="5098415" cy="20040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150" spc="-7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Market</a:t>
            </a:r>
            <a:r>
              <a:rPr sz="3150" spc="3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3150" spc="-2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(</a:t>
            </a:r>
            <a:r>
              <a:rPr sz="3150" spc="4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3150" spc="-1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1</a:t>
            </a:r>
            <a:r>
              <a:rPr sz="3150" spc="4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3150" spc="-2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:</a:t>
            </a:r>
            <a:r>
              <a:rPr sz="3150" spc="4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3150" spc="-1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1</a:t>
            </a:r>
            <a:r>
              <a:rPr sz="3150" spc="4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3150" spc="-2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채팅</a:t>
            </a:r>
            <a:r>
              <a:rPr sz="3150" spc="4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3150" spc="-2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)</a:t>
            </a:r>
            <a:endParaRPr sz="3150">
              <a:latin typeface="Noto Sans CJK KR Regular"/>
              <a:cs typeface="Noto Sans CJK KR Regular"/>
            </a:endParaRPr>
          </a:p>
          <a:p>
            <a:pPr marL="464820" marR="5080">
              <a:lnSpc>
                <a:spcPct val="114599"/>
              </a:lnSpc>
              <a:spcBef>
                <a:spcPts val="3940"/>
              </a:spcBef>
            </a:pPr>
            <a:r>
              <a:rPr sz="2850" spc="-3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상품</a:t>
            </a:r>
            <a:r>
              <a:rPr sz="2850" spc="2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850" spc="-3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정보</a:t>
            </a:r>
            <a:r>
              <a:rPr sz="2850" spc="2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850" spc="-4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상세내역</a:t>
            </a:r>
            <a:r>
              <a:rPr sz="2850" spc="2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850" spc="-3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내의</a:t>
            </a:r>
            <a:r>
              <a:rPr sz="2850" spc="2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850" spc="-4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채팅창 </a:t>
            </a:r>
            <a:r>
              <a:rPr sz="2850" spc="-62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850" spc="-4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게시자</a:t>
            </a:r>
            <a:r>
              <a:rPr sz="2850" spc="3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85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및</a:t>
            </a:r>
            <a:r>
              <a:rPr sz="2850" spc="3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850" spc="-4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관심자의</a:t>
            </a:r>
            <a:r>
              <a:rPr sz="2850" spc="4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850" spc="-2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1</a:t>
            </a:r>
            <a:r>
              <a:rPr sz="2850" spc="3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850" spc="-2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:</a:t>
            </a:r>
            <a:r>
              <a:rPr sz="2850" spc="3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850" spc="-2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1</a:t>
            </a:r>
            <a:r>
              <a:rPr sz="2850" spc="4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850" spc="-3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채팅</a:t>
            </a:r>
            <a:endParaRPr sz="2850">
              <a:latin typeface="Noto Sans CJK KR Regular"/>
              <a:cs typeface="Noto Sans CJK KR Regular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951" y="543958"/>
            <a:ext cx="3390265" cy="9836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250" spc="-515" dirty="0"/>
              <a:t>M</a:t>
            </a:r>
            <a:r>
              <a:rPr sz="6250" spc="445" dirty="0"/>
              <a:t>y</a:t>
            </a:r>
            <a:r>
              <a:rPr sz="6250" spc="-760" dirty="0"/>
              <a:t> </a:t>
            </a:r>
            <a:r>
              <a:rPr sz="6250" spc="475" dirty="0"/>
              <a:t>P</a:t>
            </a:r>
            <a:r>
              <a:rPr sz="6250" spc="415" dirty="0"/>
              <a:t>a</a:t>
            </a:r>
            <a:r>
              <a:rPr sz="6250" spc="-45" dirty="0"/>
              <a:t>g</a:t>
            </a:r>
            <a:r>
              <a:rPr sz="6250" spc="305" dirty="0"/>
              <a:t>e</a:t>
            </a:r>
            <a:endParaRPr sz="6250"/>
          </a:p>
        </p:txBody>
      </p:sp>
      <p:grpSp>
        <p:nvGrpSpPr>
          <p:cNvPr id="3" name="object 3"/>
          <p:cNvGrpSpPr/>
          <p:nvPr/>
        </p:nvGrpSpPr>
        <p:grpSpPr>
          <a:xfrm>
            <a:off x="10317143" y="3444184"/>
            <a:ext cx="7077075" cy="4724400"/>
            <a:chOff x="10317143" y="3444184"/>
            <a:chExt cx="7077075" cy="472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17143" y="3444184"/>
              <a:ext cx="7077074" cy="47243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47669" y="4951657"/>
              <a:ext cx="123187" cy="12318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47669" y="5418008"/>
              <a:ext cx="123187" cy="12318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47669" y="6817062"/>
              <a:ext cx="123187" cy="123186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36078" y="2295335"/>
            <a:ext cx="3809999" cy="680084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817852" y="2300840"/>
            <a:ext cx="3809999" cy="679132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1546339" y="3819713"/>
            <a:ext cx="5041900" cy="32619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900" spc="-1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정보</a:t>
            </a:r>
            <a:r>
              <a:rPr sz="2900" spc="1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900" spc="-1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수정</a:t>
            </a:r>
            <a:endParaRPr sz="2900">
              <a:latin typeface="Noto Sans CJK KR Regular"/>
              <a:cs typeface="Noto Sans CJK KR Regular"/>
            </a:endParaRPr>
          </a:p>
          <a:p>
            <a:pPr marL="505459" marR="1945639">
              <a:lnSpc>
                <a:spcPct val="117700"/>
              </a:lnSpc>
              <a:spcBef>
                <a:spcPts val="3615"/>
              </a:spcBef>
            </a:pPr>
            <a:r>
              <a:rPr sz="2600" spc="3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내</a:t>
            </a:r>
            <a:r>
              <a:rPr sz="2600" spc="1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60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이름</a:t>
            </a:r>
            <a:r>
              <a:rPr sz="2600" spc="2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60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정보</a:t>
            </a:r>
            <a:r>
              <a:rPr sz="2600" spc="1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600" spc="-3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(수정) </a:t>
            </a:r>
            <a:r>
              <a:rPr sz="2600" spc="-56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600" spc="-1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비밀번호</a:t>
            </a:r>
            <a:r>
              <a:rPr sz="2600" spc="3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60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변경</a:t>
            </a:r>
            <a:endParaRPr sz="2600">
              <a:latin typeface="Noto Sans CJK KR Regular"/>
              <a:cs typeface="Noto Sans CJK KR Regular"/>
            </a:endParaRPr>
          </a:p>
          <a:p>
            <a:pPr marL="675005" indent="-195580">
              <a:lnSpc>
                <a:spcPct val="100000"/>
              </a:lnSpc>
              <a:spcBef>
                <a:spcPts val="550"/>
              </a:spcBef>
              <a:buChar char="-"/>
              <a:tabLst>
                <a:tab pos="675640" algn="l"/>
              </a:tabLst>
            </a:pPr>
            <a:r>
              <a:rPr sz="2600" spc="-1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이메일로</a:t>
            </a:r>
            <a:r>
              <a:rPr sz="2600" spc="3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60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변경</a:t>
            </a:r>
            <a:r>
              <a:rPr sz="2600" spc="3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60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내용</a:t>
            </a:r>
            <a:r>
              <a:rPr sz="2600" spc="3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60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발송</a:t>
            </a:r>
            <a:endParaRPr sz="2600">
              <a:latin typeface="Noto Sans CJK KR Regular"/>
              <a:cs typeface="Noto Sans CJK KR Regular"/>
            </a:endParaRPr>
          </a:p>
          <a:p>
            <a:pPr marL="505459" marR="5080" indent="-26034">
              <a:lnSpc>
                <a:spcPct val="117700"/>
              </a:lnSpc>
              <a:buChar char="-"/>
              <a:tabLst>
                <a:tab pos="675640" algn="l"/>
              </a:tabLst>
            </a:pPr>
            <a:r>
              <a:rPr sz="2600" spc="-1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이메일</a:t>
            </a:r>
            <a:r>
              <a:rPr sz="2600" spc="3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600" spc="-1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내에서</a:t>
            </a:r>
            <a:r>
              <a:rPr sz="2600" spc="3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60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변경</a:t>
            </a:r>
            <a:r>
              <a:rPr sz="2600" spc="3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600" spc="3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후</a:t>
            </a:r>
            <a:r>
              <a:rPr sz="2600" spc="3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60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사용</a:t>
            </a:r>
            <a:r>
              <a:rPr sz="2600" spc="3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60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가능 </a:t>
            </a:r>
            <a:r>
              <a:rPr sz="2600" spc="-57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600" spc="-1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회원탈퇴</a:t>
            </a:r>
            <a:r>
              <a:rPr sz="2600" spc="4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600" spc="-1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:</a:t>
            </a:r>
            <a:r>
              <a:rPr sz="2600" spc="45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600" spc="-2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DB</a:t>
            </a:r>
            <a:r>
              <a:rPr sz="2600" spc="4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 </a:t>
            </a:r>
            <a:r>
              <a:rPr sz="2600" dirty="0">
                <a:solidFill>
                  <a:srgbClr val="6F4E48"/>
                </a:solidFill>
                <a:latin typeface="Noto Sans CJK KR Regular"/>
                <a:cs typeface="Noto Sans CJK KR Regular"/>
              </a:rPr>
              <a:t>삭제</a:t>
            </a:r>
            <a:endParaRPr sz="2600">
              <a:latin typeface="Noto Sans CJK KR Regular"/>
              <a:cs typeface="Noto Sans CJK KR Regular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814808" y="1"/>
            <a:ext cx="7473315" cy="10287000"/>
            <a:chOff x="10814808" y="1"/>
            <a:chExt cx="7473315" cy="10287000"/>
          </a:xfrm>
        </p:grpSpPr>
        <p:sp>
          <p:nvSpPr>
            <p:cNvPr id="3" name="object 3"/>
            <p:cNvSpPr/>
            <p:nvPr/>
          </p:nvSpPr>
          <p:spPr>
            <a:xfrm>
              <a:off x="13525137" y="1360634"/>
              <a:ext cx="4763135" cy="8926830"/>
            </a:xfrm>
            <a:custGeom>
              <a:avLst/>
              <a:gdLst/>
              <a:ahLst/>
              <a:cxnLst/>
              <a:rect l="l" t="t" r="r" b="b"/>
              <a:pathLst>
                <a:path w="4763134" h="8926830">
                  <a:moveTo>
                    <a:pt x="4762863" y="8926365"/>
                  </a:moveTo>
                  <a:lnTo>
                    <a:pt x="0" y="8926365"/>
                  </a:lnTo>
                  <a:lnTo>
                    <a:pt x="0" y="0"/>
                  </a:lnTo>
                  <a:lnTo>
                    <a:pt x="4762863" y="0"/>
                  </a:lnTo>
                  <a:lnTo>
                    <a:pt x="4762863" y="8926365"/>
                  </a:lnTo>
                  <a:close/>
                </a:path>
              </a:pathLst>
            </a:custGeom>
            <a:solidFill>
              <a:srgbClr val="1A56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14808" y="1"/>
              <a:ext cx="6448424" cy="925392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33704" y="4794446"/>
            <a:ext cx="4582160" cy="121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25" dirty="0"/>
              <a:t>감사합니다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17881" y="7401221"/>
            <a:ext cx="549910" cy="5149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9530">
              <a:lnSpc>
                <a:spcPct val="114599"/>
              </a:lnSpc>
              <a:spcBef>
                <a:spcPts val="100"/>
              </a:spcBef>
            </a:pPr>
            <a:r>
              <a:rPr sz="1400" spc="15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JAVA </a:t>
            </a:r>
            <a:r>
              <a:rPr sz="1400" spc="2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 </a:t>
            </a:r>
            <a:r>
              <a:rPr sz="1400" spc="15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32</a:t>
            </a:r>
            <a:r>
              <a:rPr sz="1400" spc="25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.</a:t>
            </a:r>
            <a:r>
              <a:rPr sz="1400" spc="15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7</a:t>
            </a:r>
            <a:r>
              <a:rPr sz="1400" spc="25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%</a:t>
            </a:r>
            <a:endParaRPr sz="1400">
              <a:latin typeface="Noto Sans CJK KR Regular"/>
              <a:cs typeface="Noto Sans CJK KR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77300" y="6303060"/>
            <a:ext cx="704215" cy="5149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535" marR="5080" indent="-77470">
              <a:lnSpc>
                <a:spcPct val="114599"/>
              </a:lnSpc>
              <a:spcBef>
                <a:spcPts val="100"/>
              </a:spcBef>
            </a:pPr>
            <a:r>
              <a:rPr sz="1400" spc="15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A</a:t>
            </a:r>
            <a:r>
              <a:rPr sz="1400" spc="1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n</a:t>
            </a:r>
            <a:r>
              <a:rPr sz="1400" spc="5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d</a:t>
            </a:r>
            <a:r>
              <a:rPr sz="1400" spc="2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r</a:t>
            </a:r>
            <a:r>
              <a:rPr sz="1400" spc="5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o</a:t>
            </a:r>
            <a:r>
              <a:rPr sz="1400" spc="15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i</a:t>
            </a:r>
            <a:r>
              <a:rPr sz="1400" spc="5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d  </a:t>
            </a:r>
            <a:r>
              <a:rPr sz="1400" spc="2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28.8%</a:t>
            </a:r>
            <a:endParaRPr sz="1400">
              <a:latin typeface="Noto Sans CJK KR Regular"/>
              <a:cs typeface="Noto Sans CJK KR 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21947" y="3957266"/>
            <a:ext cx="549910" cy="5149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8415">
              <a:lnSpc>
                <a:spcPct val="114599"/>
              </a:lnSpc>
              <a:spcBef>
                <a:spcPts val="100"/>
              </a:spcBef>
            </a:pPr>
            <a:r>
              <a:rPr sz="1400" spc="15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HTML </a:t>
            </a:r>
            <a:r>
              <a:rPr sz="1400" spc="-30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 </a:t>
            </a:r>
            <a:r>
              <a:rPr sz="1400" spc="15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23</a:t>
            </a:r>
            <a:r>
              <a:rPr sz="1400" spc="25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.</a:t>
            </a:r>
            <a:r>
              <a:rPr sz="1400" spc="15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1</a:t>
            </a:r>
            <a:r>
              <a:rPr sz="1400" spc="25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%</a:t>
            </a:r>
            <a:endParaRPr sz="1400">
              <a:latin typeface="Noto Sans CJK KR Regular"/>
              <a:cs typeface="Noto Sans CJK KR 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63165" y="3870538"/>
            <a:ext cx="871219" cy="5149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4154" marR="5080" indent="-212090">
              <a:lnSpc>
                <a:spcPct val="114599"/>
              </a:lnSpc>
              <a:spcBef>
                <a:spcPts val="100"/>
              </a:spcBef>
            </a:pPr>
            <a:r>
              <a:rPr sz="1400" spc="1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Data</a:t>
            </a:r>
            <a:r>
              <a:rPr sz="1400" spc="-65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 </a:t>
            </a:r>
            <a:r>
              <a:rPr sz="1400" spc="1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Base </a:t>
            </a:r>
            <a:r>
              <a:rPr sz="1400" spc="-30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 </a:t>
            </a:r>
            <a:r>
              <a:rPr sz="1400" spc="2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9.6%</a:t>
            </a:r>
            <a:endParaRPr sz="1400">
              <a:latin typeface="Noto Sans CJK KR Regular"/>
              <a:cs typeface="Noto Sans CJK KR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6234" y="3430010"/>
            <a:ext cx="638175" cy="5149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314" marR="5080" indent="-95250">
              <a:lnSpc>
                <a:spcPct val="114599"/>
              </a:lnSpc>
              <a:spcBef>
                <a:spcPts val="100"/>
              </a:spcBef>
            </a:pPr>
            <a:r>
              <a:rPr sz="1400" spc="15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P</a:t>
            </a:r>
            <a:r>
              <a:rPr sz="1400" spc="25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y</a:t>
            </a:r>
            <a:r>
              <a:rPr sz="1400" spc="2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t</a:t>
            </a:r>
            <a:r>
              <a:rPr sz="1400" spc="1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h</a:t>
            </a:r>
            <a:r>
              <a:rPr sz="1400" spc="5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o</a:t>
            </a:r>
            <a:r>
              <a:rPr sz="1400" spc="1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n  </a:t>
            </a:r>
            <a:r>
              <a:rPr sz="1400" spc="2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5.8%</a:t>
            </a:r>
            <a:endParaRPr sz="1400">
              <a:latin typeface="Noto Sans CJK KR Regular"/>
              <a:cs typeface="Noto Sans CJK KR Regular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640225" y="4039183"/>
            <a:ext cx="3738879" cy="3738879"/>
            <a:chOff x="7640225" y="4039183"/>
            <a:chExt cx="3738879" cy="3738879"/>
          </a:xfrm>
        </p:grpSpPr>
        <p:sp>
          <p:nvSpPr>
            <p:cNvPr id="8" name="object 8"/>
            <p:cNvSpPr/>
            <p:nvPr/>
          </p:nvSpPr>
          <p:spPr>
            <a:xfrm>
              <a:off x="9509447" y="4039183"/>
              <a:ext cx="1864995" cy="1869439"/>
            </a:xfrm>
            <a:custGeom>
              <a:avLst/>
              <a:gdLst/>
              <a:ahLst/>
              <a:cxnLst/>
              <a:rect l="l" t="t" r="r" b="b"/>
              <a:pathLst>
                <a:path w="1864995" h="1869439">
                  <a:moveTo>
                    <a:pt x="1" y="1869223"/>
                  </a:moveTo>
                  <a:lnTo>
                    <a:pt x="0" y="0"/>
                  </a:lnTo>
                  <a:lnTo>
                    <a:pt x="43817" y="513"/>
                  </a:lnTo>
                  <a:lnTo>
                    <a:pt x="87586" y="2052"/>
                  </a:lnTo>
                  <a:lnTo>
                    <a:pt x="131307" y="4617"/>
                  </a:lnTo>
                  <a:lnTo>
                    <a:pt x="174980" y="8208"/>
                  </a:lnTo>
                  <a:lnTo>
                    <a:pt x="218556" y="12820"/>
                  </a:lnTo>
                  <a:lnTo>
                    <a:pt x="261988" y="18450"/>
                  </a:lnTo>
                  <a:lnTo>
                    <a:pt x="305277" y="25096"/>
                  </a:lnTo>
                  <a:lnTo>
                    <a:pt x="348421" y="32759"/>
                  </a:lnTo>
                  <a:lnTo>
                    <a:pt x="391375" y="41431"/>
                  </a:lnTo>
                  <a:lnTo>
                    <a:pt x="434090" y="51101"/>
                  </a:lnTo>
                  <a:lnTo>
                    <a:pt x="476566" y="61771"/>
                  </a:lnTo>
                  <a:lnTo>
                    <a:pt x="518804" y="73440"/>
                  </a:lnTo>
                  <a:lnTo>
                    <a:pt x="560757" y="86094"/>
                  </a:lnTo>
                  <a:lnTo>
                    <a:pt x="602379" y="99721"/>
                  </a:lnTo>
                  <a:lnTo>
                    <a:pt x="643670" y="114319"/>
                  </a:lnTo>
                  <a:lnTo>
                    <a:pt x="684630" y="129891"/>
                  </a:lnTo>
                  <a:lnTo>
                    <a:pt x="725214" y="146417"/>
                  </a:lnTo>
                  <a:lnTo>
                    <a:pt x="765378" y="163880"/>
                  </a:lnTo>
                  <a:lnTo>
                    <a:pt x="805121" y="182280"/>
                  </a:lnTo>
                  <a:lnTo>
                    <a:pt x="844444" y="201618"/>
                  </a:lnTo>
                  <a:lnTo>
                    <a:pt x="883304" y="221870"/>
                  </a:lnTo>
                  <a:lnTo>
                    <a:pt x="921656" y="243016"/>
                  </a:lnTo>
                  <a:lnTo>
                    <a:pt x="959502" y="265055"/>
                  </a:lnTo>
                  <a:lnTo>
                    <a:pt x="996842" y="287988"/>
                  </a:lnTo>
                  <a:lnTo>
                    <a:pt x="1033635" y="311790"/>
                  </a:lnTo>
                  <a:lnTo>
                    <a:pt x="1069840" y="336433"/>
                  </a:lnTo>
                  <a:lnTo>
                    <a:pt x="1105456" y="361919"/>
                  </a:lnTo>
                  <a:lnTo>
                    <a:pt x="1140485" y="388247"/>
                  </a:lnTo>
                  <a:lnTo>
                    <a:pt x="1174888" y="415388"/>
                  </a:lnTo>
                  <a:lnTo>
                    <a:pt x="1208626" y="443312"/>
                  </a:lnTo>
                  <a:lnTo>
                    <a:pt x="1241701" y="472020"/>
                  </a:lnTo>
                  <a:lnTo>
                    <a:pt x="1274110" y="501511"/>
                  </a:lnTo>
                  <a:lnTo>
                    <a:pt x="1305822" y="531754"/>
                  </a:lnTo>
                  <a:lnTo>
                    <a:pt x="1336799" y="562714"/>
                  </a:lnTo>
                  <a:lnTo>
                    <a:pt x="1367041" y="594392"/>
                  </a:lnTo>
                  <a:lnTo>
                    <a:pt x="1396549" y="626788"/>
                  </a:lnTo>
                  <a:lnTo>
                    <a:pt x="1425290" y="659866"/>
                  </a:lnTo>
                  <a:lnTo>
                    <a:pt x="1453232" y="693589"/>
                  </a:lnTo>
                  <a:lnTo>
                    <a:pt x="1480376" y="727959"/>
                  </a:lnTo>
                  <a:lnTo>
                    <a:pt x="1506721" y="762975"/>
                  </a:lnTo>
                  <a:lnTo>
                    <a:pt x="1532240" y="798598"/>
                  </a:lnTo>
                  <a:lnTo>
                    <a:pt x="1556903" y="834790"/>
                  </a:lnTo>
                  <a:lnTo>
                    <a:pt x="1580710" y="871550"/>
                  </a:lnTo>
                  <a:lnTo>
                    <a:pt x="1603662" y="908878"/>
                  </a:lnTo>
                  <a:lnTo>
                    <a:pt x="1625734" y="946733"/>
                  </a:lnTo>
                  <a:lnTo>
                    <a:pt x="1646900" y="985075"/>
                  </a:lnTo>
                  <a:lnTo>
                    <a:pt x="1667162" y="1023902"/>
                  </a:lnTo>
                  <a:lnTo>
                    <a:pt x="1686518" y="1063214"/>
                  </a:lnTo>
                  <a:lnTo>
                    <a:pt x="1704950" y="1102970"/>
                  </a:lnTo>
                  <a:lnTo>
                    <a:pt x="1722434" y="1143125"/>
                  </a:lnTo>
                  <a:lnTo>
                    <a:pt x="1738972" y="1183678"/>
                  </a:lnTo>
                  <a:lnTo>
                    <a:pt x="1754564" y="1224631"/>
                  </a:lnTo>
                  <a:lnTo>
                    <a:pt x="1769193" y="1265937"/>
                  </a:lnTo>
                  <a:lnTo>
                    <a:pt x="1782841" y="1307551"/>
                  </a:lnTo>
                  <a:lnTo>
                    <a:pt x="1795510" y="1349475"/>
                  </a:lnTo>
                  <a:lnTo>
                    <a:pt x="1807199" y="1391707"/>
                  </a:lnTo>
                  <a:lnTo>
                    <a:pt x="1817898" y="1434201"/>
                  </a:lnTo>
                  <a:lnTo>
                    <a:pt x="1827591" y="1476911"/>
                  </a:lnTo>
                  <a:lnTo>
                    <a:pt x="1836281" y="1519836"/>
                  </a:lnTo>
                  <a:lnTo>
                    <a:pt x="1843965" y="1562977"/>
                  </a:lnTo>
                  <a:lnTo>
                    <a:pt x="1850638" y="1606286"/>
                  </a:lnTo>
                  <a:lnTo>
                    <a:pt x="1856290" y="1649715"/>
                  </a:lnTo>
                  <a:lnTo>
                    <a:pt x="1860923" y="1693265"/>
                  </a:lnTo>
                  <a:lnTo>
                    <a:pt x="1864535" y="1736936"/>
                  </a:lnTo>
                  <a:lnTo>
                    <a:pt x="1" y="1869223"/>
                  </a:lnTo>
                  <a:close/>
                </a:path>
              </a:pathLst>
            </a:custGeom>
            <a:solidFill>
              <a:srgbClr val="0CBF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60088" y="5683096"/>
              <a:ext cx="2618740" cy="2094864"/>
            </a:xfrm>
            <a:custGeom>
              <a:avLst/>
              <a:gdLst/>
              <a:ahLst/>
              <a:cxnLst/>
              <a:rect l="l" t="t" r="r" b="b"/>
              <a:pathLst>
                <a:path w="2618740" h="2094865">
                  <a:moveTo>
                    <a:pt x="764967" y="2094470"/>
                  </a:moveTo>
                  <a:lnTo>
                    <a:pt x="715771" y="2094232"/>
                  </a:lnTo>
                  <a:lnTo>
                    <a:pt x="666599" y="2092702"/>
                  </a:lnTo>
                  <a:lnTo>
                    <a:pt x="617535" y="2089884"/>
                  </a:lnTo>
                  <a:lnTo>
                    <a:pt x="568580" y="2085775"/>
                  </a:lnTo>
                  <a:lnTo>
                    <a:pt x="519732" y="2080378"/>
                  </a:lnTo>
                  <a:lnTo>
                    <a:pt x="470993" y="2073690"/>
                  </a:lnTo>
                  <a:lnTo>
                    <a:pt x="422446" y="2065726"/>
                  </a:lnTo>
                  <a:lnTo>
                    <a:pt x="374175" y="2056498"/>
                  </a:lnTo>
                  <a:lnTo>
                    <a:pt x="326181" y="2046005"/>
                  </a:lnTo>
                  <a:lnTo>
                    <a:pt x="278463" y="2034249"/>
                  </a:lnTo>
                  <a:lnTo>
                    <a:pt x="231021" y="2021228"/>
                  </a:lnTo>
                  <a:lnTo>
                    <a:pt x="183937" y="2006967"/>
                  </a:lnTo>
                  <a:lnTo>
                    <a:pt x="137293" y="1991489"/>
                  </a:lnTo>
                  <a:lnTo>
                    <a:pt x="91089" y="1974793"/>
                  </a:lnTo>
                  <a:lnTo>
                    <a:pt x="45324" y="1956881"/>
                  </a:lnTo>
                  <a:lnTo>
                    <a:pt x="0" y="1937752"/>
                  </a:lnTo>
                  <a:lnTo>
                    <a:pt x="749359" y="225310"/>
                  </a:lnTo>
                  <a:lnTo>
                    <a:pt x="2604953" y="0"/>
                  </a:lnTo>
                  <a:lnTo>
                    <a:pt x="2610242" y="48910"/>
                  </a:lnTo>
                  <a:lnTo>
                    <a:pt x="2614238" y="97893"/>
                  </a:lnTo>
                  <a:lnTo>
                    <a:pt x="2616943" y="146946"/>
                  </a:lnTo>
                  <a:lnTo>
                    <a:pt x="2618355" y="196071"/>
                  </a:lnTo>
                  <a:lnTo>
                    <a:pt x="2618476" y="245266"/>
                  </a:lnTo>
                  <a:lnTo>
                    <a:pt x="2617305" y="294448"/>
                  </a:lnTo>
                  <a:lnTo>
                    <a:pt x="2614844" y="343532"/>
                  </a:lnTo>
                  <a:lnTo>
                    <a:pt x="2611093" y="392516"/>
                  </a:lnTo>
                  <a:lnTo>
                    <a:pt x="2606052" y="441402"/>
                  </a:lnTo>
                  <a:lnTo>
                    <a:pt x="2599720" y="490189"/>
                  </a:lnTo>
                  <a:lnTo>
                    <a:pt x="2592110" y="538793"/>
                  </a:lnTo>
                  <a:lnTo>
                    <a:pt x="2583234" y="587129"/>
                  </a:lnTo>
                  <a:lnTo>
                    <a:pt x="2573092" y="635199"/>
                  </a:lnTo>
                  <a:lnTo>
                    <a:pt x="2561683" y="683002"/>
                  </a:lnTo>
                  <a:lnTo>
                    <a:pt x="2549009" y="730537"/>
                  </a:lnTo>
                  <a:lnTo>
                    <a:pt x="2535091" y="777724"/>
                  </a:lnTo>
                  <a:lnTo>
                    <a:pt x="2519953" y="824479"/>
                  </a:lnTo>
                  <a:lnTo>
                    <a:pt x="2503595" y="870804"/>
                  </a:lnTo>
                  <a:lnTo>
                    <a:pt x="2486017" y="916698"/>
                  </a:lnTo>
                  <a:lnTo>
                    <a:pt x="2467219" y="962161"/>
                  </a:lnTo>
                  <a:lnTo>
                    <a:pt x="2447234" y="1007115"/>
                  </a:lnTo>
                  <a:lnTo>
                    <a:pt x="2426096" y="1051482"/>
                  </a:lnTo>
                  <a:lnTo>
                    <a:pt x="2403805" y="1095261"/>
                  </a:lnTo>
                  <a:lnTo>
                    <a:pt x="2380361" y="1138454"/>
                  </a:lnTo>
                  <a:lnTo>
                    <a:pt x="2355763" y="1181059"/>
                  </a:lnTo>
                  <a:lnTo>
                    <a:pt x="2330057" y="1223004"/>
                  </a:lnTo>
                  <a:lnTo>
                    <a:pt x="2303284" y="1264216"/>
                  </a:lnTo>
                  <a:lnTo>
                    <a:pt x="2275445" y="1304695"/>
                  </a:lnTo>
                  <a:lnTo>
                    <a:pt x="2246539" y="1344440"/>
                  </a:lnTo>
                  <a:lnTo>
                    <a:pt x="2216568" y="1383452"/>
                  </a:lnTo>
                  <a:lnTo>
                    <a:pt x="2185582" y="1421664"/>
                  </a:lnTo>
                  <a:lnTo>
                    <a:pt x="2153636" y="1459010"/>
                  </a:lnTo>
                  <a:lnTo>
                    <a:pt x="2120729" y="1495488"/>
                  </a:lnTo>
                  <a:lnTo>
                    <a:pt x="2086862" y="1531100"/>
                  </a:lnTo>
                  <a:lnTo>
                    <a:pt x="2052034" y="1565846"/>
                  </a:lnTo>
                  <a:lnTo>
                    <a:pt x="2016305" y="1599665"/>
                  </a:lnTo>
                  <a:lnTo>
                    <a:pt x="1979738" y="1632499"/>
                  </a:lnTo>
                  <a:lnTo>
                    <a:pt x="1942331" y="1664347"/>
                  </a:lnTo>
                  <a:lnTo>
                    <a:pt x="1904086" y="1695211"/>
                  </a:lnTo>
                  <a:lnTo>
                    <a:pt x="1865002" y="1725089"/>
                  </a:lnTo>
                  <a:lnTo>
                    <a:pt x="1825147" y="1753931"/>
                  </a:lnTo>
                  <a:lnTo>
                    <a:pt x="1784590" y="1781686"/>
                  </a:lnTo>
                  <a:lnTo>
                    <a:pt x="1743331" y="1808355"/>
                  </a:lnTo>
                  <a:lnTo>
                    <a:pt x="1701369" y="1833937"/>
                  </a:lnTo>
                  <a:lnTo>
                    <a:pt x="1658705" y="1858432"/>
                  </a:lnTo>
                  <a:lnTo>
                    <a:pt x="1615413" y="1881799"/>
                  </a:lnTo>
                  <a:lnTo>
                    <a:pt x="1571567" y="1903996"/>
                  </a:lnTo>
                  <a:lnTo>
                    <a:pt x="1527167" y="1925024"/>
                  </a:lnTo>
                  <a:lnTo>
                    <a:pt x="1482213" y="1944883"/>
                  </a:lnTo>
                  <a:lnTo>
                    <a:pt x="1436705" y="1963572"/>
                  </a:lnTo>
                  <a:lnTo>
                    <a:pt x="1390722" y="1981060"/>
                  </a:lnTo>
                  <a:lnTo>
                    <a:pt x="1344344" y="1997316"/>
                  </a:lnTo>
                  <a:lnTo>
                    <a:pt x="1297569" y="2012341"/>
                  </a:lnTo>
                  <a:lnTo>
                    <a:pt x="1250399" y="2026133"/>
                  </a:lnTo>
                  <a:lnTo>
                    <a:pt x="1202833" y="2038693"/>
                  </a:lnTo>
                  <a:lnTo>
                    <a:pt x="1154954" y="2050001"/>
                  </a:lnTo>
                  <a:lnTo>
                    <a:pt x="1106844" y="2060035"/>
                  </a:lnTo>
                  <a:lnTo>
                    <a:pt x="1058504" y="2068796"/>
                  </a:lnTo>
                  <a:lnTo>
                    <a:pt x="1009932" y="2076283"/>
                  </a:lnTo>
                  <a:lnTo>
                    <a:pt x="961130" y="2082498"/>
                  </a:lnTo>
                  <a:lnTo>
                    <a:pt x="912182" y="2087430"/>
                  </a:lnTo>
                  <a:lnTo>
                    <a:pt x="863172" y="2091069"/>
                  </a:lnTo>
                  <a:lnTo>
                    <a:pt x="814100" y="2093416"/>
                  </a:lnTo>
                  <a:lnTo>
                    <a:pt x="764967" y="2094470"/>
                  </a:lnTo>
                  <a:close/>
                </a:path>
              </a:pathLst>
            </a:custGeom>
            <a:solidFill>
              <a:srgbClr val="009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40225" y="4771008"/>
              <a:ext cx="1869439" cy="2885440"/>
            </a:xfrm>
            <a:custGeom>
              <a:avLst/>
              <a:gdLst/>
              <a:ahLst/>
              <a:cxnLst/>
              <a:rect l="l" t="t" r="r" b="b"/>
              <a:pathLst>
                <a:path w="1869440" h="2885440">
                  <a:moveTo>
                    <a:pt x="1206386" y="2885152"/>
                  </a:moveTo>
                  <a:lnTo>
                    <a:pt x="1155813" y="2865126"/>
                  </a:lnTo>
                  <a:lnTo>
                    <a:pt x="1105844" y="2843636"/>
                  </a:lnTo>
                  <a:lnTo>
                    <a:pt x="1056521" y="2820702"/>
                  </a:lnTo>
                  <a:lnTo>
                    <a:pt x="1007887" y="2796343"/>
                  </a:lnTo>
                  <a:lnTo>
                    <a:pt x="959981" y="2770578"/>
                  </a:lnTo>
                  <a:lnTo>
                    <a:pt x="912847" y="2743430"/>
                  </a:lnTo>
                  <a:lnTo>
                    <a:pt x="866521" y="2714923"/>
                  </a:lnTo>
                  <a:lnTo>
                    <a:pt x="821044" y="2685080"/>
                  </a:lnTo>
                  <a:lnTo>
                    <a:pt x="776455" y="2653926"/>
                  </a:lnTo>
                  <a:lnTo>
                    <a:pt x="732792" y="2621488"/>
                  </a:lnTo>
                  <a:lnTo>
                    <a:pt x="690090" y="2587793"/>
                  </a:lnTo>
                  <a:lnTo>
                    <a:pt x="648388" y="2552870"/>
                  </a:lnTo>
                  <a:lnTo>
                    <a:pt x="607719" y="2516749"/>
                  </a:lnTo>
                  <a:lnTo>
                    <a:pt x="568118" y="2479458"/>
                  </a:lnTo>
                  <a:lnTo>
                    <a:pt x="529620" y="2441032"/>
                  </a:lnTo>
                  <a:lnTo>
                    <a:pt x="492256" y="2401502"/>
                  </a:lnTo>
                  <a:lnTo>
                    <a:pt x="456057" y="2360902"/>
                  </a:lnTo>
                  <a:lnTo>
                    <a:pt x="421055" y="2319266"/>
                  </a:lnTo>
                  <a:lnTo>
                    <a:pt x="387280" y="2276628"/>
                  </a:lnTo>
                  <a:lnTo>
                    <a:pt x="354760" y="2233026"/>
                  </a:lnTo>
                  <a:lnTo>
                    <a:pt x="323522" y="2188496"/>
                  </a:lnTo>
                  <a:lnTo>
                    <a:pt x="293593" y="2143076"/>
                  </a:lnTo>
                  <a:lnTo>
                    <a:pt x="264998" y="2096804"/>
                  </a:lnTo>
                  <a:lnTo>
                    <a:pt x="237762" y="2049720"/>
                  </a:lnTo>
                  <a:lnTo>
                    <a:pt x="211906" y="2001863"/>
                  </a:lnTo>
                  <a:lnTo>
                    <a:pt x="187455" y="1953274"/>
                  </a:lnTo>
                  <a:lnTo>
                    <a:pt x="164427" y="1903995"/>
                  </a:lnTo>
                  <a:lnTo>
                    <a:pt x="142844" y="1854067"/>
                  </a:lnTo>
                  <a:lnTo>
                    <a:pt x="122721" y="1803532"/>
                  </a:lnTo>
                  <a:lnTo>
                    <a:pt x="104079" y="1752432"/>
                  </a:lnTo>
                  <a:lnTo>
                    <a:pt x="86931" y="1700811"/>
                  </a:lnTo>
                  <a:lnTo>
                    <a:pt x="71292" y="1648714"/>
                  </a:lnTo>
                  <a:lnTo>
                    <a:pt x="57176" y="1596183"/>
                  </a:lnTo>
                  <a:lnTo>
                    <a:pt x="44594" y="1543265"/>
                  </a:lnTo>
                  <a:lnTo>
                    <a:pt x="33557" y="1490001"/>
                  </a:lnTo>
                  <a:lnTo>
                    <a:pt x="24074" y="1436440"/>
                  </a:lnTo>
                  <a:lnTo>
                    <a:pt x="16155" y="1382626"/>
                  </a:lnTo>
                  <a:lnTo>
                    <a:pt x="9804" y="1328604"/>
                  </a:lnTo>
                  <a:lnTo>
                    <a:pt x="5028" y="1274420"/>
                  </a:lnTo>
                  <a:lnTo>
                    <a:pt x="1831" y="1220120"/>
                  </a:lnTo>
                  <a:lnTo>
                    <a:pt x="214" y="1165750"/>
                  </a:lnTo>
                  <a:lnTo>
                    <a:pt x="0" y="1138556"/>
                  </a:lnTo>
                  <a:lnTo>
                    <a:pt x="181" y="1111355"/>
                  </a:lnTo>
                  <a:lnTo>
                    <a:pt x="1729" y="1056983"/>
                  </a:lnTo>
                  <a:lnTo>
                    <a:pt x="4860" y="1002679"/>
                  </a:lnTo>
                  <a:lnTo>
                    <a:pt x="9568" y="948489"/>
                  </a:lnTo>
                  <a:lnTo>
                    <a:pt x="15853" y="894459"/>
                  </a:lnTo>
                  <a:lnTo>
                    <a:pt x="23707" y="840635"/>
                  </a:lnTo>
                  <a:lnTo>
                    <a:pt x="33123" y="787062"/>
                  </a:lnTo>
                  <a:lnTo>
                    <a:pt x="44094" y="733786"/>
                  </a:lnTo>
                  <a:lnTo>
                    <a:pt x="56610" y="680851"/>
                  </a:lnTo>
                  <a:lnTo>
                    <a:pt x="70662" y="628303"/>
                  </a:lnTo>
                  <a:lnTo>
                    <a:pt x="86236" y="576187"/>
                  </a:lnTo>
                  <a:lnTo>
                    <a:pt x="103320" y="524545"/>
                  </a:lnTo>
                  <a:lnTo>
                    <a:pt x="121900" y="473422"/>
                  </a:lnTo>
                  <a:lnTo>
                    <a:pt x="141960" y="422862"/>
                  </a:lnTo>
                  <a:lnTo>
                    <a:pt x="163482" y="372907"/>
                  </a:lnTo>
                  <a:lnTo>
                    <a:pt x="186448" y="323599"/>
                  </a:lnTo>
                  <a:lnTo>
                    <a:pt x="210840" y="274980"/>
                  </a:lnTo>
                  <a:lnTo>
                    <a:pt x="236636" y="227091"/>
                  </a:lnTo>
                  <a:lnTo>
                    <a:pt x="263814" y="179974"/>
                  </a:lnTo>
                  <a:lnTo>
                    <a:pt x="292351" y="133667"/>
                  </a:lnTo>
                  <a:lnTo>
                    <a:pt x="322224" y="88210"/>
                  </a:lnTo>
                  <a:lnTo>
                    <a:pt x="353407" y="43642"/>
                  </a:lnTo>
                  <a:lnTo>
                    <a:pt x="385873" y="0"/>
                  </a:lnTo>
                  <a:lnTo>
                    <a:pt x="1869222" y="1137398"/>
                  </a:lnTo>
                  <a:lnTo>
                    <a:pt x="1206386" y="2885152"/>
                  </a:lnTo>
                  <a:close/>
                </a:path>
              </a:pathLst>
            </a:custGeom>
            <a:solidFill>
              <a:srgbClr val="1665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971106" y="4129708"/>
              <a:ext cx="1538605" cy="1779270"/>
            </a:xfrm>
            <a:custGeom>
              <a:avLst/>
              <a:gdLst/>
              <a:ahLst/>
              <a:cxnLst/>
              <a:rect l="l" t="t" r="r" b="b"/>
              <a:pathLst>
                <a:path w="1538604" h="1779270">
                  <a:moveTo>
                    <a:pt x="1538341" y="1778698"/>
                  </a:moveTo>
                  <a:lnTo>
                    <a:pt x="0" y="716858"/>
                  </a:lnTo>
                  <a:lnTo>
                    <a:pt x="29704" y="675035"/>
                  </a:lnTo>
                  <a:lnTo>
                    <a:pt x="60412" y="634181"/>
                  </a:lnTo>
                  <a:lnTo>
                    <a:pt x="92124" y="594295"/>
                  </a:lnTo>
                  <a:lnTo>
                    <a:pt x="124840" y="555378"/>
                  </a:lnTo>
                  <a:lnTo>
                    <a:pt x="158559" y="517430"/>
                  </a:lnTo>
                  <a:lnTo>
                    <a:pt x="193282" y="480451"/>
                  </a:lnTo>
                  <a:lnTo>
                    <a:pt x="229009" y="444441"/>
                  </a:lnTo>
                  <a:lnTo>
                    <a:pt x="265739" y="409399"/>
                  </a:lnTo>
                  <a:lnTo>
                    <a:pt x="303473" y="375326"/>
                  </a:lnTo>
                  <a:lnTo>
                    <a:pt x="342211" y="342222"/>
                  </a:lnTo>
                  <a:lnTo>
                    <a:pt x="381952" y="310086"/>
                  </a:lnTo>
                  <a:lnTo>
                    <a:pt x="422697" y="278919"/>
                  </a:lnTo>
                  <a:lnTo>
                    <a:pt x="464263" y="248857"/>
                  </a:lnTo>
                  <a:lnTo>
                    <a:pt x="506469" y="220034"/>
                  </a:lnTo>
                  <a:lnTo>
                    <a:pt x="549314" y="192451"/>
                  </a:lnTo>
                  <a:lnTo>
                    <a:pt x="592798" y="166108"/>
                  </a:lnTo>
                  <a:lnTo>
                    <a:pt x="636922" y="141005"/>
                  </a:lnTo>
                  <a:lnTo>
                    <a:pt x="681685" y="117142"/>
                  </a:lnTo>
                  <a:lnTo>
                    <a:pt x="727086" y="94519"/>
                  </a:lnTo>
                  <a:lnTo>
                    <a:pt x="773128" y="73135"/>
                  </a:lnTo>
                  <a:lnTo>
                    <a:pt x="819808" y="52991"/>
                  </a:lnTo>
                  <a:lnTo>
                    <a:pt x="867127" y="34088"/>
                  </a:lnTo>
                  <a:lnTo>
                    <a:pt x="915086" y="16424"/>
                  </a:lnTo>
                  <a:lnTo>
                    <a:pt x="963684" y="0"/>
                  </a:lnTo>
                  <a:lnTo>
                    <a:pt x="1538341" y="1778698"/>
                  </a:lnTo>
                  <a:close/>
                </a:path>
              </a:pathLst>
            </a:custGeom>
            <a:solidFill>
              <a:srgbClr val="2B38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846612" y="4039183"/>
              <a:ext cx="662940" cy="1869439"/>
            </a:xfrm>
            <a:custGeom>
              <a:avLst/>
              <a:gdLst/>
              <a:ahLst/>
              <a:cxnLst/>
              <a:rect l="l" t="t" r="r" b="b"/>
              <a:pathLst>
                <a:path w="662940" h="1869439">
                  <a:moveTo>
                    <a:pt x="662835" y="1869223"/>
                  </a:moveTo>
                  <a:lnTo>
                    <a:pt x="0" y="121468"/>
                  </a:lnTo>
                  <a:lnTo>
                    <a:pt x="49392" y="103504"/>
                  </a:lnTo>
                  <a:lnTo>
                    <a:pt x="99048" y="86977"/>
                  </a:lnTo>
                  <a:lnTo>
                    <a:pt x="148968" y="71887"/>
                  </a:lnTo>
                  <a:lnTo>
                    <a:pt x="199151" y="58233"/>
                  </a:lnTo>
                  <a:lnTo>
                    <a:pt x="249597" y="46016"/>
                  </a:lnTo>
                  <a:lnTo>
                    <a:pt x="300307" y="35235"/>
                  </a:lnTo>
                  <a:lnTo>
                    <a:pt x="351280" y="25891"/>
                  </a:lnTo>
                  <a:lnTo>
                    <a:pt x="402516" y="17984"/>
                  </a:lnTo>
                  <a:lnTo>
                    <a:pt x="454016" y="11514"/>
                  </a:lnTo>
                  <a:lnTo>
                    <a:pt x="505779" y="6480"/>
                  </a:lnTo>
                  <a:lnTo>
                    <a:pt x="557805" y="2883"/>
                  </a:lnTo>
                  <a:lnTo>
                    <a:pt x="610095" y="723"/>
                  </a:lnTo>
                  <a:lnTo>
                    <a:pt x="662636" y="0"/>
                  </a:lnTo>
                  <a:lnTo>
                    <a:pt x="662835" y="1868004"/>
                  </a:lnTo>
                  <a:lnTo>
                    <a:pt x="662835" y="1869223"/>
                  </a:lnTo>
                  <a:close/>
                </a:path>
              </a:pathLst>
            </a:custGeom>
            <a:solidFill>
              <a:srgbClr val="2D0A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324599" cy="10286999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2217097" y="1528444"/>
            <a:ext cx="4648200" cy="718312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400" b="1" spc="-25" dirty="0">
                <a:solidFill>
                  <a:srgbClr val="1A5673"/>
                </a:solidFill>
                <a:latin typeface="맑은 고딕"/>
                <a:cs typeface="맑은 고딕"/>
              </a:rPr>
              <a:t>HTML</a:t>
            </a:r>
            <a:endParaRPr sz="24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2400" spc="-85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BootStrap등</a:t>
            </a:r>
            <a:r>
              <a:rPr sz="2400" spc="-5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 </a:t>
            </a:r>
            <a:r>
              <a:rPr sz="2400" spc="-4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외부</a:t>
            </a:r>
            <a:r>
              <a:rPr sz="2400" spc="-5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 </a:t>
            </a:r>
            <a:r>
              <a:rPr sz="2400" spc="-6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그리드로</a:t>
            </a:r>
            <a:r>
              <a:rPr sz="2400" spc="-45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 </a:t>
            </a:r>
            <a:r>
              <a:rPr sz="2400" spc="-65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CSS</a:t>
            </a:r>
            <a:r>
              <a:rPr sz="2400" spc="-5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 </a:t>
            </a:r>
            <a:r>
              <a:rPr sz="2400" spc="-4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작성</a:t>
            </a:r>
            <a:endParaRPr sz="2400">
              <a:latin typeface="Noto Sans CJK KR Regular"/>
              <a:cs typeface="Noto Sans CJK KR Regular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2400" spc="-9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javascript를</a:t>
            </a:r>
            <a:r>
              <a:rPr sz="2400" spc="-35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 </a:t>
            </a:r>
            <a:r>
              <a:rPr sz="2400" spc="-55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이용한</a:t>
            </a:r>
            <a:r>
              <a:rPr sz="2400" spc="-35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 </a:t>
            </a:r>
            <a:r>
              <a:rPr sz="2400" spc="-55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유효성</a:t>
            </a:r>
            <a:r>
              <a:rPr sz="2400" spc="-3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 </a:t>
            </a:r>
            <a:r>
              <a:rPr sz="2400" spc="-4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검증</a:t>
            </a:r>
            <a:r>
              <a:rPr sz="2400" spc="-35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 </a:t>
            </a:r>
            <a:r>
              <a:rPr sz="240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등</a:t>
            </a:r>
            <a:endParaRPr sz="2400">
              <a:latin typeface="Noto Sans CJK KR Regular"/>
              <a:cs typeface="Noto Sans CJK KR Regular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2400" b="1" spc="-40" dirty="0">
                <a:solidFill>
                  <a:srgbClr val="1A5673"/>
                </a:solidFill>
                <a:latin typeface="맑은 고딕"/>
                <a:cs typeface="맑은 고딕"/>
              </a:rPr>
              <a:t>JAVA</a:t>
            </a:r>
            <a:endParaRPr sz="24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2400" spc="-85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spring</a:t>
            </a:r>
            <a:r>
              <a:rPr sz="2400" spc="-5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 </a:t>
            </a:r>
            <a:r>
              <a:rPr sz="2400" spc="-6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개발환경</a:t>
            </a:r>
            <a:r>
              <a:rPr sz="2400" spc="-45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 </a:t>
            </a:r>
            <a:r>
              <a:rPr sz="2400" spc="-4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구축</a:t>
            </a:r>
            <a:endParaRPr sz="2400">
              <a:latin typeface="Noto Sans CJK KR Regular"/>
              <a:cs typeface="Noto Sans CJK KR Regular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2400" spc="-85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MtBatis를</a:t>
            </a:r>
            <a:r>
              <a:rPr sz="2400" spc="-4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 </a:t>
            </a:r>
            <a:r>
              <a:rPr sz="2400" spc="-6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사용하여</a:t>
            </a:r>
            <a:r>
              <a:rPr sz="2400" spc="-4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 </a:t>
            </a:r>
            <a:r>
              <a:rPr sz="2400" spc="-75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JDBC</a:t>
            </a:r>
            <a:r>
              <a:rPr sz="2400" spc="-35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 </a:t>
            </a:r>
            <a:r>
              <a:rPr sz="2400" spc="-4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연결 </a:t>
            </a:r>
            <a:r>
              <a:rPr sz="240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등</a:t>
            </a:r>
            <a:endParaRPr sz="2400">
              <a:latin typeface="Noto Sans CJK KR Regular"/>
              <a:cs typeface="Noto Sans CJK KR Regular"/>
            </a:endParaRPr>
          </a:p>
          <a:p>
            <a:pPr marL="12700" marR="2508885">
              <a:lnSpc>
                <a:spcPct val="126299"/>
              </a:lnSpc>
              <a:spcBef>
                <a:spcPts val="509"/>
              </a:spcBef>
            </a:pPr>
            <a:r>
              <a:rPr sz="2400" b="1" spc="-120" dirty="0">
                <a:solidFill>
                  <a:srgbClr val="1A5673"/>
                </a:solidFill>
                <a:latin typeface="맑은 고딕"/>
                <a:cs typeface="맑은 고딕"/>
              </a:rPr>
              <a:t>D</a:t>
            </a:r>
            <a:r>
              <a:rPr sz="2400" b="1" spc="70" dirty="0">
                <a:solidFill>
                  <a:srgbClr val="1A5673"/>
                </a:solidFill>
                <a:latin typeface="맑은 고딕"/>
                <a:cs typeface="맑은 고딕"/>
              </a:rPr>
              <a:t>a</a:t>
            </a:r>
            <a:r>
              <a:rPr sz="2400" b="1" spc="65" dirty="0">
                <a:solidFill>
                  <a:srgbClr val="1A5673"/>
                </a:solidFill>
                <a:latin typeface="맑은 고딕"/>
                <a:cs typeface="맑은 고딕"/>
              </a:rPr>
              <a:t>t</a:t>
            </a:r>
            <a:r>
              <a:rPr sz="2400" b="1" spc="150" dirty="0">
                <a:solidFill>
                  <a:srgbClr val="1A5673"/>
                </a:solidFill>
                <a:latin typeface="맑은 고딕"/>
                <a:cs typeface="맑은 고딕"/>
              </a:rPr>
              <a:t>a</a:t>
            </a:r>
            <a:r>
              <a:rPr sz="2400" b="1" spc="-335" dirty="0">
                <a:solidFill>
                  <a:srgbClr val="1A5673"/>
                </a:solidFill>
                <a:latin typeface="맑은 고딕"/>
                <a:cs typeface="맑은 고딕"/>
              </a:rPr>
              <a:t> </a:t>
            </a:r>
            <a:r>
              <a:rPr sz="2400" b="1" spc="55" dirty="0">
                <a:solidFill>
                  <a:srgbClr val="1A5673"/>
                </a:solidFill>
                <a:latin typeface="맑은 고딕"/>
                <a:cs typeface="맑은 고딕"/>
              </a:rPr>
              <a:t>B</a:t>
            </a:r>
            <a:r>
              <a:rPr sz="2400" b="1" spc="70" dirty="0">
                <a:solidFill>
                  <a:srgbClr val="1A5673"/>
                </a:solidFill>
                <a:latin typeface="맑은 고딕"/>
                <a:cs typeface="맑은 고딕"/>
              </a:rPr>
              <a:t>a</a:t>
            </a:r>
            <a:r>
              <a:rPr sz="2400" b="1" spc="35" dirty="0">
                <a:solidFill>
                  <a:srgbClr val="1A5673"/>
                </a:solidFill>
                <a:latin typeface="맑은 고딕"/>
                <a:cs typeface="맑은 고딕"/>
              </a:rPr>
              <a:t>s</a:t>
            </a:r>
            <a:r>
              <a:rPr sz="2400" b="1" spc="80" dirty="0">
                <a:solidFill>
                  <a:srgbClr val="1A5673"/>
                </a:solidFill>
                <a:latin typeface="맑은 고딕"/>
                <a:cs typeface="맑은 고딕"/>
              </a:rPr>
              <a:t>e  </a:t>
            </a:r>
            <a:r>
              <a:rPr sz="2400" spc="-10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M</a:t>
            </a:r>
            <a:r>
              <a:rPr sz="2400" spc="-105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y</a:t>
            </a:r>
            <a:r>
              <a:rPr sz="2400" spc="-95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SQL</a:t>
            </a:r>
            <a:r>
              <a:rPr sz="2400" spc="-10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,</a:t>
            </a:r>
            <a:r>
              <a:rPr sz="2400" spc="-95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Fi</a:t>
            </a:r>
            <a:r>
              <a:rPr sz="2400" spc="-105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r</a:t>
            </a:r>
            <a:r>
              <a:rPr sz="2400" spc="-95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e</a:t>
            </a:r>
            <a:r>
              <a:rPr sz="2400" spc="-9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b</a:t>
            </a:r>
            <a:r>
              <a:rPr sz="2400" spc="-95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as</a:t>
            </a:r>
            <a:r>
              <a:rPr sz="2400" spc="-1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e  </a:t>
            </a:r>
            <a:r>
              <a:rPr sz="2400" spc="-7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SQL문</a:t>
            </a:r>
            <a:r>
              <a:rPr sz="2400" spc="-35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 </a:t>
            </a:r>
            <a:r>
              <a:rPr sz="2400" spc="-4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작성</a:t>
            </a:r>
            <a:endParaRPr sz="2400">
              <a:latin typeface="Noto Sans CJK KR Regular"/>
              <a:cs typeface="Noto Sans CJK KR Regular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2400" spc="-95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I</a:t>
            </a:r>
            <a:r>
              <a:rPr sz="2400" spc="-9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NDE</a:t>
            </a:r>
            <a:r>
              <a:rPr sz="2400" spc="-105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X</a:t>
            </a:r>
            <a:r>
              <a:rPr sz="2400" spc="-10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,V</a:t>
            </a:r>
            <a:r>
              <a:rPr sz="2400" spc="-95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IEW</a:t>
            </a:r>
            <a:r>
              <a:rPr sz="2400" spc="-10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,</a:t>
            </a:r>
            <a:r>
              <a:rPr sz="2400" spc="-95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SEQU</a:t>
            </a:r>
            <a:r>
              <a:rPr sz="2400" spc="-9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ENCE</a:t>
            </a:r>
            <a:r>
              <a:rPr sz="240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의</a:t>
            </a:r>
            <a:r>
              <a:rPr sz="2400" spc="-25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 </a:t>
            </a:r>
            <a:r>
              <a:rPr sz="2400" spc="-8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활</a:t>
            </a:r>
            <a:r>
              <a:rPr sz="240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용</a:t>
            </a:r>
            <a:endParaRPr sz="2400">
              <a:latin typeface="Noto Sans CJK KR Regular"/>
              <a:cs typeface="Noto Sans CJK KR Regular"/>
            </a:endParaRPr>
          </a:p>
          <a:p>
            <a:pPr marL="12700">
              <a:lnSpc>
                <a:spcPct val="100000"/>
              </a:lnSpc>
              <a:spcBef>
                <a:spcPts val="1235"/>
              </a:spcBef>
            </a:pPr>
            <a:r>
              <a:rPr sz="2400" b="1" dirty="0">
                <a:solidFill>
                  <a:srgbClr val="1A5673"/>
                </a:solidFill>
                <a:latin typeface="맑은 고딕"/>
                <a:cs typeface="맑은 고딕"/>
              </a:rPr>
              <a:t>Android</a:t>
            </a:r>
            <a:endParaRPr sz="2400">
              <a:latin typeface="맑은 고딕"/>
              <a:cs typeface="맑은 고딕"/>
            </a:endParaRPr>
          </a:p>
          <a:p>
            <a:pPr marL="70485">
              <a:lnSpc>
                <a:spcPct val="100000"/>
              </a:lnSpc>
              <a:spcBef>
                <a:spcPts val="570"/>
              </a:spcBef>
            </a:pPr>
            <a:r>
              <a:rPr sz="2400" spc="-10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K</a:t>
            </a:r>
            <a:r>
              <a:rPr sz="2400" spc="-9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o</a:t>
            </a:r>
            <a:r>
              <a:rPr sz="2400" spc="-10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t</a:t>
            </a:r>
            <a:r>
              <a:rPr sz="2400" spc="-95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lin</a:t>
            </a:r>
            <a:r>
              <a:rPr sz="2400" spc="-8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언어</a:t>
            </a:r>
            <a:r>
              <a:rPr sz="240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를</a:t>
            </a:r>
            <a:r>
              <a:rPr sz="2400" spc="-25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 </a:t>
            </a:r>
            <a:r>
              <a:rPr sz="2400" spc="-8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활</a:t>
            </a:r>
            <a:r>
              <a:rPr sz="240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용</a:t>
            </a:r>
            <a:endParaRPr sz="2400">
              <a:latin typeface="Noto Sans CJK KR Regular"/>
              <a:cs typeface="Noto Sans CJK KR Regular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2400" spc="-9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RecyclerView를</a:t>
            </a:r>
            <a:r>
              <a:rPr sz="2400" spc="-4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 </a:t>
            </a:r>
            <a:r>
              <a:rPr sz="2400" spc="-6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활용하여</a:t>
            </a:r>
            <a:r>
              <a:rPr sz="2400" spc="-4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 </a:t>
            </a:r>
            <a:r>
              <a:rPr sz="2400" spc="-7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UI구현</a:t>
            </a:r>
            <a:r>
              <a:rPr sz="2400" spc="-4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 </a:t>
            </a:r>
            <a:r>
              <a:rPr sz="240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등</a:t>
            </a:r>
            <a:endParaRPr sz="2400">
              <a:latin typeface="Noto Sans CJK KR Regular"/>
              <a:cs typeface="Noto Sans CJK KR Regular"/>
            </a:endParaRPr>
          </a:p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sz="2400" b="1" spc="60" dirty="0">
                <a:solidFill>
                  <a:srgbClr val="1A5673"/>
                </a:solidFill>
                <a:latin typeface="맑은 고딕"/>
                <a:cs typeface="맑은 고딕"/>
              </a:rPr>
              <a:t>Python</a:t>
            </a:r>
            <a:endParaRPr sz="24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2400" spc="-55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데이터</a:t>
            </a:r>
            <a:r>
              <a:rPr sz="2400" spc="-45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 </a:t>
            </a:r>
            <a:r>
              <a:rPr sz="2400" spc="-4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분석</a:t>
            </a:r>
            <a:r>
              <a:rPr sz="2400" spc="-45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 </a:t>
            </a:r>
            <a:r>
              <a:rPr sz="240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및</a:t>
            </a:r>
            <a:r>
              <a:rPr sz="2400" spc="-45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 </a:t>
            </a:r>
            <a:r>
              <a:rPr sz="2400" spc="-55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시각화</a:t>
            </a:r>
            <a:endParaRPr sz="2400">
              <a:latin typeface="Noto Sans CJK KR Regular"/>
              <a:cs typeface="Noto Sans CJK KR Regular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6829997" y="434975"/>
            <a:ext cx="3898265" cy="121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25" dirty="0"/>
              <a:t>사용</a:t>
            </a:r>
            <a:r>
              <a:rPr spc="-960" dirty="0"/>
              <a:t> </a:t>
            </a:r>
            <a:r>
              <a:rPr spc="-625" dirty="0"/>
              <a:t>기술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86440" y="1028700"/>
            <a:ext cx="5534025" cy="92583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16000" y="4493260"/>
            <a:ext cx="5808980" cy="3654425"/>
          </a:xfrm>
          <a:prstGeom prst="rect">
            <a:avLst/>
          </a:prstGeom>
        </p:spPr>
        <p:txBody>
          <a:bodyPr vert="horz" wrap="square" lIns="0" tIns="167005" rIns="0" bIns="0" rtlCol="0">
            <a:spAutoFit/>
          </a:bodyPr>
          <a:lstStyle/>
          <a:p>
            <a:pPr marL="12700" marR="5080">
              <a:lnSpc>
                <a:spcPts val="13730"/>
              </a:lnSpc>
              <a:spcBef>
                <a:spcPts val="1315"/>
              </a:spcBef>
            </a:pPr>
            <a:r>
              <a:rPr sz="12350" b="1" spc="545" dirty="0">
                <a:solidFill>
                  <a:srgbClr val="1A5673"/>
                </a:solidFill>
                <a:latin typeface="맑은 고딕"/>
                <a:cs typeface="맑은 고딕"/>
              </a:rPr>
              <a:t>Spring </a:t>
            </a:r>
            <a:r>
              <a:rPr sz="12350" b="1" spc="-4330" dirty="0">
                <a:solidFill>
                  <a:srgbClr val="1A5673"/>
                </a:solidFill>
                <a:latin typeface="맑은 고딕"/>
                <a:cs typeface="맑은 고딕"/>
              </a:rPr>
              <a:t> </a:t>
            </a:r>
            <a:r>
              <a:rPr sz="12350" b="1" spc="-975" dirty="0">
                <a:solidFill>
                  <a:srgbClr val="1A5673"/>
                </a:solidFill>
                <a:latin typeface="맑은 고딕"/>
                <a:cs typeface="맑은 고딕"/>
              </a:rPr>
              <a:t>프로젝</a:t>
            </a:r>
            <a:r>
              <a:rPr sz="12350" b="1" spc="-969" dirty="0">
                <a:solidFill>
                  <a:srgbClr val="1A5673"/>
                </a:solidFill>
                <a:latin typeface="맑은 고딕"/>
                <a:cs typeface="맑은 고딕"/>
              </a:rPr>
              <a:t>트</a:t>
            </a:r>
            <a:endParaRPr sz="1235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>
            <a:spLocks/>
          </p:cNvSpPr>
          <p:nvPr/>
        </p:nvSpPr>
        <p:spPr>
          <a:xfrm rot="0">
            <a:off x="1016000" y="8700770"/>
            <a:ext cx="5166360" cy="567055"/>
          </a:xfrm>
          <a:prstGeom prst="rect"/>
        </p:spPr>
        <p:txBody>
          <a:bodyPr wrap="square" lIns="0" tIns="12700" rIns="0" bIns="0" numCol="1" vert="horz" anchor="t">
            <a:spAutoFit/>
          </a:bodyPr>
          <a:lstStyle/>
          <a:p>
            <a:pPr marL="12700" indent="0" latinLnBrk="0">
              <a:lnSpc>
                <a:spcPct val="100000"/>
              </a:lnSpc>
              <a:spcBef>
                <a:spcPts val="100"/>
              </a:spcBef>
              <a:buFontTx/>
              <a:buNone/>
            </a:pPr>
            <a:r>
              <a:rPr sz="3600">
                <a:solidFill>
                  <a:srgbClr val="494949"/>
                </a:solidFill>
                <a:latin typeface="Noto Sans CJK KR Regular" charset="0"/>
                <a:cs typeface="Noto Sans CJK KR Regular" charset="0"/>
              </a:rPr>
              <a:t>게시</a:t>
            </a:r>
            <a:r>
              <a:rPr lang="ko-KR" sz="3600">
                <a:solidFill>
                  <a:srgbClr val="494949"/>
                </a:solidFill>
                <a:latin typeface="Noto Sans CJK KR Regular" charset="0"/>
                <a:cs typeface="Noto Sans CJK KR Regular" charset="0"/>
              </a:rPr>
              <a:t>판</a:t>
            </a:r>
            <a:endParaRPr lang="ko-KR" altLang="en-US" sz="3600">
              <a:solidFill>
                <a:srgbClr val="494949"/>
              </a:solidFill>
              <a:latin typeface="Noto Sans CJK KR Regular" charset="0"/>
              <a:cs typeface="Noto Sans CJK KR Regular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8700" y="6083300"/>
            <a:ext cx="16207105" cy="333375"/>
            <a:chOff x="1028700" y="6083300"/>
            <a:chExt cx="16207105" cy="333375"/>
          </a:xfrm>
        </p:grpSpPr>
        <p:sp>
          <p:nvSpPr>
            <p:cNvPr id="3" name="object 3"/>
            <p:cNvSpPr/>
            <p:nvPr/>
          </p:nvSpPr>
          <p:spPr>
            <a:xfrm>
              <a:off x="1052195" y="6254750"/>
              <a:ext cx="16182975" cy="0"/>
            </a:xfrm>
            <a:custGeom>
              <a:avLst/>
              <a:gdLst/>
              <a:ahLst/>
              <a:cxnLst/>
              <a:rect l="l" t="t" r="r" b="b"/>
              <a:pathLst>
                <a:path w="16182975">
                  <a:moveTo>
                    <a:pt x="0" y="0"/>
                  </a:moveTo>
                  <a:lnTo>
                    <a:pt x="16182973" y="0"/>
                  </a:lnTo>
                </a:path>
              </a:pathLst>
            </a:custGeom>
            <a:ln w="47624">
              <a:solidFill>
                <a:srgbClr val="1A56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28700" y="6083300"/>
              <a:ext cx="13189585" cy="333375"/>
            </a:xfrm>
            <a:custGeom>
              <a:avLst/>
              <a:gdLst/>
              <a:ahLst/>
              <a:cxnLst/>
              <a:rect l="l" t="t" r="r" b="b"/>
              <a:pathLst>
                <a:path w="13189585" h="333375">
                  <a:moveTo>
                    <a:pt x="323850" y="171450"/>
                  </a:moveTo>
                  <a:lnTo>
                    <a:pt x="318071" y="128397"/>
                  </a:lnTo>
                  <a:lnTo>
                    <a:pt x="301752" y="89725"/>
                  </a:lnTo>
                  <a:lnTo>
                    <a:pt x="276428" y="56946"/>
                  </a:lnTo>
                  <a:lnTo>
                    <a:pt x="243662" y="31635"/>
                  </a:lnTo>
                  <a:lnTo>
                    <a:pt x="204978" y="15303"/>
                  </a:lnTo>
                  <a:lnTo>
                    <a:pt x="161925" y="9525"/>
                  </a:lnTo>
                  <a:lnTo>
                    <a:pt x="118884" y="15303"/>
                  </a:lnTo>
                  <a:lnTo>
                    <a:pt x="80200" y="31635"/>
                  </a:lnTo>
                  <a:lnTo>
                    <a:pt x="47434" y="56946"/>
                  </a:lnTo>
                  <a:lnTo>
                    <a:pt x="22110" y="89725"/>
                  </a:lnTo>
                  <a:lnTo>
                    <a:pt x="5791" y="128397"/>
                  </a:lnTo>
                  <a:lnTo>
                    <a:pt x="0" y="171450"/>
                  </a:lnTo>
                  <a:lnTo>
                    <a:pt x="5791" y="214490"/>
                  </a:lnTo>
                  <a:lnTo>
                    <a:pt x="22110" y="253174"/>
                  </a:lnTo>
                  <a:lnTo>
                    <a:pt x="47434" y="285940"/>
                  </a:lnTo>
                  <a:lnTo>
                    <a:pt x="80200" y="311264"/>
                  </a:lnTo>
                  <a:lnTo>
                    <a:pt x="118884" y="327583"/>
                  </a:lnTo>
                  <a:lnTo>
                    <a:pt x="161925" y="333375"/>
                  </a:lnTo>
                  <a:lnTo>
                    <a:pt x="204978" y="327583"/>
                  </a:lnTo>
                  <a:lnTo>
                    <a:pt x="243662" y="311264"/>
                  </a:lnTo>
                  <a:lnTo>
                    <a:pt x="276428" y="285940"/>
                  </a:lnTo>
                  <a:lnTo>
                    <a:pt x="301752" y="253174"/>
                  </a:lnTo>
                  <a:lnTo>
                    <a:pt x="318071" y="214490"/>
                  </a:lnTo>
                  <a:lnTo>
                    <a:pt x="323850" y="171450"/>
                  </a:lnTo>
                  <a:close/>
                </a:path>
                <a:path w="13189585" h="333375">
                  <a:moveTo>
                    <a:pt x="4612411" y="161925"/>
                  </a:moveTo>
                  <a:lnTo>
                    <a:pt x="4606633" y="118872"/>
                  </a:lnTo>
                  <a:lnTo>
                    <a:pt x="4590313" y="80200"/>
                  </a:lnTo>
                  <a:lnTo>
                    <a:pt x="4564989" y="47421"/>
                  </a:lnTo>
                  <a:lnTo>
                    <a:pt x="4532211" y="22110"/>
                  </a:lnTo>
                  <a:lnTo>
                    <a:pt x="4493539" y="5778"/>
                  </a:lnTo>
                  <a:lnTo>
                    <a:pt x="4450486" y="0"/>
                  </a:lnTo>
                  <a:lnTo>
                    <a:pt x="4407446" y="5778"/>
                  </a:lnTo>
                  <a:lnTo>
                    <a:pt x="4368762" y="22110"/>
                  </a:lnTo>
                  <a:lnTo>
                    <a:pt x="4335996" y="47421"/>
                  </a:lnTo>
                  <a:lnTo>
                    <a:pt x="4310672" y="80200"/>
                  </a:lnTo>
                  <a:lnTo>
                    <a:pt x="4294352" y="118872"/>
                  </a:lnTo>
                  <a:lnTo>
                    <a:pt x="4288561" y="161925"/>
                  </a:lnTo>
                  <a:lnTo>
                    <a:pt x="4294352" y="204965"/>
                  </a:lnTo>
                  <a:lnTo>
                    <a:pt x="4310672" y="243649"/>
                  </a:lnTo>
                  <a:lnTo>
                    <a:pt x="4335996" y="276415"/>
                  </a:lnTo>
                  <a:lnTo>
                    <a:pt x="4368762" y="301739"/>
                  </a:lnTo>
                  <a:lnTo>
                    <a:pt x="4407446" y="318058"/>
                  </a:lnTo>
                  <a:lnTo>
                    <a:pt x="4450486" y="323850"/>
                  </a:lnTo>
                  <a:lnTo>
                    <a:pt x="4493539" y="318058"/>
                  </a:lnTo>
                  <a:lnTo>
                    <a:pt x="4532211" y="301739"/>
                  </a:lnTo>
                  <a:lnTo>
                    <a:pt x="4564989" y="276415"/>
                  </a:lnTo>
                  <a:lnTo>
                    <a:pt x="4590313" y="243649"/>
                  </a:lnTo>
                  <a:lnTo>
                    <a:pt x="4606633" y="204965"/>
                  </a:lnTo>
                  <a:lnTo>
                    <a:pt x="4612411" y="161925"/>
                  </a:lnTo>
                  <a:close/>
                </a:path>
                <a:path w="13189585" h="333375">
                  <a:moveTo>
                    <a:pt x="8900973" y="161912"/>
                  </a:moveTo>
                  <a:lnTo>
                    <a:pt x="8895194" y="118872"/>
                  </a:lnTo>
                  <a:lnTo>
                    <a:pt x="8878862" y="80200"/>
                  </a:lnTo>
                  <a:lnTo>
                    <a:pt x="8853551" y="47421"/>
                  </a:lnTo>
                  <a:lnTo>
                    <a:pt x="8820772" y="22110"/>
                  </a:lnTo>
                  <a:lnTo>
                    <a:pt x="8782101" y="5778"/>
                  </a:lnTo>
                  <a:lnTo>
                    <a:pt x="8739048" y="0"/>
                  </a:lnTo>
                  <a:lnTo>
                    <a:pt x="8696007" y="5778"/>
                  </a:lnTo>
                  <a:lnTo>
                    <a:pt x="8657323" y="22110"/>
                  </a:lnTo>
                  <a:lnTo>
                    <a:pt x="8624545" y="47421"/>
                  </a:lnTo>
                  <a:lnTo>
                    <a:pt x="8599233" y="80200"/>
                  </a:lnTo>
                  <a:lnTo>
                    <a:pt x="8582914" y="118872"/>
                  </a:lnTo>
                  <a:lnTo>
                    <a:pt x="8577123" y="161925"/>
                  </a:lnTo>
                  <a:lnTo>
                    <a:pt x="8582914" y="204965"/>
                  </a:lnTo>
                  <a:lnTo>
                    <a:pt x="8599233" y="243649"/>
                  </a:lnTo>
                  <a:lnTo>
                    <a:pt x="8624545" y="276415"/>
                  </a:lnTo>
                  <a:lnTo>
                    <a:pt x="8657323" y="301739"/>
                  </a:lnTo>
                  <a:lnTo>
                    <a:pt x="8696007" y="318058"/>
                  </a:lnTo>
                  <a:lnTo>
                    <a:pt x="8739048" y="323850"/>
                  </a:lnTo>
                  <a:lnTo>
                    <a:pt x="8782101" y="318058"/>
                  </a:lnTo>
                  <a:lnTo>
                    <a:pt x="8820772" y="301739"/>
                  </a:lnTo>
                  <a:lnTo>
                    <a:pt x="8853551" y="276415"/>
                  </a:lnTo>
                  <a:lnTo>
                    <a:pt x="8878862" y="243649"/>
                  </a:lnTo>
                  <a:lnTo>
                    <a:pt x="8895194" y="204965"/>
                  </a:lnTo>
                  <a:lnTo>
                    <a:pt x="8900973" y="161912"/>
                  </a:lnTo>
                  <a:close/>
                </a:path>
                <a:path w="13189585" h="333375">
                  <a:moveTo>
                    <a:pt x="13189534" y="161925"/>
                  </a:moveTo>
                  <a:lnTo>
                    <a:pt x="13183743" y="118872"/>
                  </a:lnTo>
                  <a:lnTo>
                    <a:pt x="13167424" y="80200"/>
                  </a:lnTo>
                  <a:lnTo>
                    <a:pt x="13142100" y="47421"/>
                  </a:lnTo>
                  <a:lnTo>
                    <a:pt x="13109334" y="22110"/>
                  </a:lnTo>
                  <a:lnTo>
                    <a:pt x="13070650" y="5778"/>
                  </a:lnTo>
                  <a:lnTo>
                    <a:pt x="13027609" y="0"/>
                  </a:lnTo>
                  <a:lnTo>
                    <a:pt x="12984556" y="5778"/>
                  </a:lnTo>
                  <a:lnTo>
                    <a:pt x="12945885" y="22110"/>
                  </a:lnTo>
                  <a:lnTo>
                    <a:pt x="12913106" y="47421"/>
                  </a:lnTo>
                  <a:lnTo>
                    <a:pt x="12887782" y="80200"/>
                  </a:lnTo>
                  <a:lnTo>
                    <a:pt x="12871463" y="118872"/>
                  </a:lnTo>
                  <a:lnTo>
                    <a:pt x="12865684" y="161925"/>
                  </a:lnTo>
                  <a:lnTo>
                    <a:pt x="12871463" y="204965"/>
                  </a:lnTo>
                  <a:lnTo>
                    <a:pt x="12887782" y="243649"/>
                  </a:lnTo>
                  <a:lnTo>
                    <a:pt x="12913106" y="276415"/>
                  </a:lnTo>
                  <a:lnTo>
                    <a:pt x="12945885" y="301739"/>
                  </a:lnTo>
                  <a:lnTo>
                    <a:pt x="12984556" y="318058"/>
                  </a:lnTo>
                  <a:lnTo>
                    <a:pt x="13027609" y="323850"/>
                  </a:lnTo>
                  <a:lnTo>
                    <a:pt x="13070650" y="318058"/>
                  </a:lnTo>
                  <a:lnTo>
                    <a:pt x="13109334" y="301739"/>
                  </a:lnTo>
                  <a:lnTo>
                    <a:pt x="13142100" y="276415"/>
                  </a:lnTo>
                  <a:lnTo>
                    <a:pt x="13167424" y="243649"/>
                  </a:lnTo>
                  <a:lnTo>
                    <a:pt x="13183743" y="204965"/>
                  </a:lnTo>
                  <a:lnTo>
                    <a:pt x="13189534" y="161925"/>
                  </a:lnTo>
                  <a:close/>
                </a:path>
              </a:pathLst>
            </a:custGeom>
            <a:solidFill>
              <a:srgbClr val="1A56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6000" y="838835"/>
            <a:ext cx="5503545" cy="121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0" dirty="0"/>
              <a:t>C</a:t>
            </a:r>
            <a:r>
              <a:rPr spc="75" dirty="0"/>
              <a:t>O</a:t>
            </a:r>
            <a:r>
              <a:rPr spc="-265" dirty="0"/>
              <a:t>N</a:t>
            </a:r>
            <a:r>
              <a:rPr spc="445" dirty="0"/>
              <a:t>T</a:t>
            </a:r>
            <a:r>
              <a:rPr spc="710" dirty="0"/>
              <a:t>E</a:t>
            </a:r>
            <a:r>
              <a:rPr spc="-265" dirty="0"/>
              <a:t>N</a:t>
            </a:r>
            <a:r>
              <a:rPr spc="445" dirty="0"/>
              <a:t>T</a:t>
            </a:r>
            <a:r>
              <a:rPr spc="570" dirty="0"/>
              <a:t>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16000" y="6859270"/>
            <a:ext cx="2509520" cy="156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65" dirty="0">
                <a:solidFill>
                  <a:srgbClr val="1A5673"/>
                </a:solidFill>
                <a:latin typeface="맑은 고딕"/>
                <a:cs typeface="맑은 고딕"/>
              </a:rPr>
              <a:t>프로젝</a:t>
            </a:r>
            <a:r>
              <a:rPr sz="3200" b="1" spc="-260" dirty="0">
                <a:solidFill>
                  <a:srgbClr val="1A5673"/>
                </a:solidFill>
                <a:latin typeface="맑은 고딕"/>
                <a:cs typeface="맑은 고딕"/>
              </a:rPr>
              <a:t>트</a:t>
            </a:r>
            <a:r>
              <a:rPr sz="3200" b="1" spc="-395" dirty="0">
                <a:solidFill>
                  <a:srgbClr val="1A5673"/>
                </a:solidFill>
                <a:latin typeface="맑은 고딕"/>
                <a:cs typeface="맑은 고딕"/>
              </a:rPr>
              <a:t> </a:t>
            </a:r>
            <a:r>
              <a:rPr sz="3200" b="1" spc="-265" dirty="0">
                <a:solidFill>
                  <a:srgbClr val="1A5673"/>
                </a:solidFill>
                <a:latin typeface="맑은 고딕"/>
                <a:cs typeface="맑은 고딕"/>
              </a:rPr>
              <a:t>소</a:t>
            </a:r>
            <a:r>
              <a:rPr sz="3200" b="1" spc="-260" dirty="0">
                <a:solidFill>
                  <a:srgbClr val="1A5673"/>
                </a:solidFill>
                <a:latin typeface="맑은 고딕"/>
                <a:cs typeface="맑은 고딕"/>
              </a:rPr>
              <a:t>개</a:t>
            </a:r>
            <a:endParaRPr sz="3200">
              <a:latin typeface="맑은 고딕"/>
              <a:cs typeface="맑은 고딕"/>
            </a:endParaRPr>
          </a:p>
          <a:p>
            <a:pPr marL="184785" indent="-172720">
              <a:lnSpc>
                <a:spcPct val="100000"/>
              </a:lnSpc>
              <a:spcBef>
                <a:spcPts val="2135"/>
              </a:spcBef>
              <a:buChar char="-"/>
              <a:tabLst>
                <a:tab pos="185420" algn="l"/>
              </a:tabLst>
            </a:pPr>
            <a:r>
              <a:rPr sz="240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프로젝트</a:t>
            </a:r>
            <a:r>
              <a:rPr sz="2400" spc="-45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 </a:t>
            </a:r>
            <a:r>
              <a:rPr sz="240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개요</a:t>
            </a:r>
            <a:endParaRPr sz="2400">
              <a:latin typeface="Noto Sans CJK KR Regular"/>
              <a:cs typeface="Noto Sans CJK KR Regular"/>
            </a:endParaRPr>
          </a:p>
          <a:p>
            <a:pPr marL="184785" indent="-172720">
              <a:lnSpc>
                <a:spcPct val="100000"/>
              </a:lnSpc>
              <a:spcBef>
                <a:spcPts val="420"/>
              </a:spcBef>
              <a:buChar char="-"/>
              <a:tabLst>
                <a:tab pos="185420" algn="l"/>
              </a:tabLst>
            </a:pPr>
            <a:r>
              <a:rPr sz="240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프로젝트</a:t>
            </a:r>
            <a:r>
              <a:rPr sz="2400" spc="-9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 </a:t>
            </a:r>
            <a:r>
              <a:rPr sz="240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개발환경</a:t>
            </a:r>
            <a:endParaRPr sz="2400">
              <a:latin typeface="Noto Sans CJK KR Regular"/>
              <a:cs typeface="Noto Sans CJK KR Regula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04790" y="6859270"/>
            <a:ext cx="1845310" cy="1350010"/>
          </a:xfrm>
          <a:prstGeom prst="rect">
            <a:avLst/>
          </a:prstGeom>
        </p:spPr>
        <p:txBody>
          <a:bodyPr wrap="square" lIns="0" tIns="12700" rIns="0" bIns="0" numCol="1" vert="horz" anchor="t">
            <a:spAutoFit/>
          </a:bodyPr>
          <a:lstStyle/>
          <a:p>
            <a:pPr marL="12700" indent="0" latinLnBrk="0">
              <a:lnSpc>
                <a:spcPct val="100000"/>
              </a:lnSpc>
              <a:spcBef>
                <a:spcPts val="100"/>
              </a:spcBef>
              <a:buFontTx/>
              <a:buNone/>
            </a:pPr>
            <a:r>
              <a:rPr sz="3200" spc="100" b="1">
                <a:solidFill>
                  <a:srgbClr val="1A5673"/>
                </a:solidFill>
                <a:latin typeface="맑은 고딕" charset="0"/>
                <a:cs typeface="맑은 고딕" charset="0"/>
              </a:rPr>
              <a:t>U</a:t>
            </a:r>
            <a:r>
              <a:rPr sz="3200" spc="150" b="1">
                <a:solidFill>
                  <a:srgbClr val="1A5673"/>
                </a:solidFill>
                <a:latin typeface="맑은 고딕" charset="0"/>
                <a:cs typeface="맑은 고딕" charset="0"/>
              </a:rPr>
              <a:t>se</a:t>
            </a:r>
            <a:r>
              <a:rPr sz="3200" spc="-390" b="1">
                <a:solidFill>
                  <a:srgbClr val="1A5673"/>
                </a:solidFill>
                <a:latin typeface="맑은 고딕" charset="0"/>
                <a:cs typeface="맑은 고딕" charset="0"/>
              </a:rPr>
              <a:t> </a:t>
            </a:r>
            <a:r>
              <a:rPr sz="3200" spc="90" b="1">
                <a:solidFill>
                  <a:srgbClr val="1A5673"/>
                </a:solidFill>
                <a:latin typeface="맑은 고딕" charset="0"/>
                <a:cs typeface="맑은 고딕" charset="0"/>
              </a:rPr>
              <a:t>C</a:t>
            </a:r>
            <a:r>
              <a:rPr sz="3200" spc="200" b="1">
                <a:solidFill>
                  <a:srgbClr val="1A5673"/>
                </a:solidFill>
                <a:latin typeface="맑은 고딕" charset="0"/>
                <a:cs typeface="맑은 고딕" charset="0"/>
              </a:rPr>
              <a:t>a</a:t>
            </a:r>
            <a:r>
              <a:rPr sz="3200" spc="150" b="1">
                <a:solidFill>
                  <a:srgbClr val="1A5673"/>
                </a:solidFill>
                <a:latin typeface="맑은 고딕" charset="0"/>
                <a:cs typeface="맑은 고딕" charset="0"/>
              </a:rPr>
              <a:t>se</a:t>
            </a:r>
            <a:endParaRPr lang="ko-KR" altLang="en-US" sz="3200" b="1">
              <a:solidFill>
                <a:srgbClr val="1A5673"/>
              </a:solidFill>
              <a:latin typeface="맑은 고딕" charset="0"/>
              <a:cs typeface="맑은 고딕" charset="0"/>
            </a:endParaRPr>
          </a:p>
          <a:p>
            <a:pPr marL="184785" indent="-172720" latinLnBrk="0">
              <a:lnSpc>
                <a:spcPct val="100000"/>
              </a:lnSpc>
              <a:spcBef>
                <a:spcPts val="420"/>
              </a:spcBef>
              <a:buFont typeface="Noto Sans CJK KR Regular"/>
              <a:buChar char="-"/>
              <a:tabLst>
                <a:tab pos="185420" algn="l"/>
              </a:tabLst>
            </a:pPr>
            <a:r>
              <a:rPr sz="2400">
                <a:solidFill>
                  <a:srgbClr val="494949"/>
                </a:solidFill>
                <a:latin typeface="Noto Sans CJK KR Regular" charset="0"/>
                <a:cs typeface="Noto Sans CJK KR Regular" charset="0"/>
              </a:rPr>
              <a:t>회원</a:t>
            </a:r>
            <a:endParaRPr lang="ko-KR" altLang="en-US" sz="2400">
              <a:solidFill>
                <a:srgbClr val="494949"/>
              </a:solidFill>
              <a:latin typeface="Noto Sans CJK KR Regular" charset="0"/>
              <a:cs typeface="Noto Sans CJK KR Regular" charset="0"/>
            </a:endParaRPr>
          </a:p>
          <a:p>
            <a:pPr marL="184785" indent="-172720" latinLnBrk="0">
              <a:lnSpc>
                <a:spcPct val="100000"/>
              </a:lnSpc>
              <a:spcBef>
                <a:spcPts val="420"/>
              </a:spcBef>
              <a:buFont typeface="Noto Sans CJK KR Regular"/>
              <a:buChar char="-"/>
              <a:tabLst>
                <a:tab pos="185420" algn="l"/>
              </a:tabLst>
            </a:pPr>
            <a:r>
              <a:rPr sz="2400">
                <a:solidFill>
                  <a:srgbClr val="494949"/>
                </a:solidFill>
                <a:latin typeface="Noto Sans CJK KR Regular" charset="0"/>
                <a:cs typeface="Noto Sans CJK KR Regular" charset="0"/>
              </a:rPr>
              <a:t>비회원</a:t>
            </a:r>
            <a:endParaRPr lang="ko-KR" altLang="en-US" sz="2400">
              <a:solidFill>
                <a:srgbClr val="494949"/>
              </a:solidFill>
              <a:latin typeface="Noto Sans CJK KR Regular" charset="0"/>
              <a:cs typeface="Noto Sans CJK KR Regular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881735" y="6859270"/>
            <a:ext cx="2296795" cy="1211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65" dirty="0">
                <a:solidFill>
                  <a:srgbClr val="1A5673"/>
                </a:solidFill>
                <a:latin typeface="맑은 고딕"/>
                <a:cs typeface="맑은 고딕"/>
              </a:rPr>
              <a:t>화</a:t>
            </a:r>
            <a:r>
              <a:rPr sz="3200" b="1" spc="-260" dirty="0">
                <a:solidFill>
                  <a:srgbClr val="1A5673"/>
                </a:solidFill>
                <a:latin typeface="맑은 고딕"/>
                <a:cs typeface="맑은 고딕"/>
              </a:rPr>
              <a:t>면</a:t>
            </a:r>
            <a:r>
              <a:rPr sz="3200" b="1" spc="-395" dirty="0">
                <a:solidFill>
                  <a:srgbClr val="1A5673"/>
                </a:solidFill>
                <a:latin typeface="맑은 고딕"/>
                <a:cs typeface="맑은 고딕"/>
              </a:rPr>
              <a:t> </a:t>
            </a:r>
            <a:r>
              <a:rPr sz="3200" b="1" spc="-265" dirty="0">
                <a:solidFill>
                  <a:srgbClr val="1A5673"/>
                </a:solidFill>
                <a:latin typeface="맑은 고딕"/>
                <a:cs typeface="맑은 고딕"/>
              </a:rPr>
              <a:t>구</a:t>
            </a:r>
            <a:r>
              <a:rPr sz="3200" b="1" spc="-260" dirty="0">
                <a:solidFill>
                  <a:srgbClr val="1A5673"/>
                </a:solidFill>
                <a:latin typeface="맑은 고딕"/>
                <a:cs typeface="맑은 고딕"/>
              </a:rPr>
              <a:t>현</a:t>
            </a:r>
            <a:endParaRPr sz="32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2615"/>
              </a:spcBef>
            </a:pPr>
            <a:r>
              <a:rPr sz="2400" spc="-1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-</a:t>
            </a:r>
            <a:r>
              <a:rPr sz="2400" spc="-4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 </a:t>
            </a:r>
            <a:r>
              <a:rPr sz="240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기능별</a:t>
            </a:r>
            <a:r>
              <a:rPr sz="2400" spc="-35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 </a:t>
            </a:r>
            <a:r>
              <a:rPr sz="240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구현</a:t>
            </a:r>
            <a:r>
              <a:rPr sz="2400" spc="-35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 </a:t>
            </a:r>
            <a:r>
              <a:rPr sz="240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화면</a:t>
            </a:r>
            <a:endParaRPr sz="2400">
              <a:latin typeface="Noto Sans CJK KR Regular"/>
              <a:cs typeface="Noto Sans CJK KR Regula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26575" y="6859270"/>
            <a:ext cx="2705735" cy="1211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8435">
              <a:lnSpc>
                <a:spcPct val="100000"/>
              </a:lnSpc>
              <a:spcBef>
                <a:spcPts val="100"/>
              </a:spcBef>
            </a:pPr>
            <a:r>
              <a:rPr sz="3200" b="1" spc="130" dirty="0">
                <a:solidFill>
                  <a:srgbClr val="1A5673"/>
                </a:solidFill>
                <a:latin typeface="맑은 고딕"/>
                <a:cs typeface="맑은 고딕"/>
              </a:rPr>
              <a:t>ERD</a:t>
            </a:r>
            <a:endParaRPr sz="32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2615"/>
              </a:spcBef>
            </a:pPr>
            <a:r>
              <a:rPr sz="2400" spc="-1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-</a:t>
            </a:r>
            <a:r>
              <a:rPr sz="2400" spc="-3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 </a:t>
            </a:r>
            <a:r>
              <a:rPr sz="2400" spc="-2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MySQL</a:t>
            </a:r>
            <a:r>
              <a:rPr sz="2400" spc="-3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 </a:t>
            </a:r>
            <a:r>
              <a:rPr sz="240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데이터</a:t>
            </a:r>
            <a:r>
              <a:rPr sz="2400" spc="-3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 </a:t>
            </a:r>
            <a:r>
              <a:rPr sz="240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모델</a:t>
            </a:r>
            <a:endParaRPr sz="2400">
              <a:latin typeface="Noto Sans CJK KR Regular"/>
              <a:cs typeface="Noto Sans CJK KR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85797" y="2461124"/>
            <a:ext cx="13913616" cy="66909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5951" y="543958"/>
            <a:ext cx="6272530" cy="9836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250" spc="475" dirty="0"/>
              <a:t>P</a:t>
            </a:r>
            <a:r>
              <a:rPr sz="6250" spc="455" dirty="0"/>
              <a:t>r</a:t>
            </a:r>
            <a:r>
              <a:rPr sz="6250" spc="130" dirty="0"/>
              <a:t>o</a:t>
            </a:r>
            <a:r>
              <a:rPr sz="6250" spc="275" dirty="0"/>
              <a:t>j</a:t>
            </a:r>
            <a:r>
              <a:rPr sz="6250" spc="305" dirty="0"/>
              <a:t>e</a:t>
            </a:r>
            <a:r>
              <a:rPr sz="6250" spc="325" dirty="0"/>
              <a:t>c</a:t>
            </a:r>
            <a:r>
              <a:rPr sz="6250" spc="395" dirty="0"/>
              <a:t>t</a:t>
            </a:r>
            <a:r>
              <a:rPr sz="6250" spc="-760" dirty="0"/>
              <a:t> </a:t>
            </a:r>
            <a:r>
              <a:rPr sz="6250" spc="-470" dirty="0"/>
              <a:t>개발</a:t>
            </a:r>
            <a:r>
              <a:rPr sz="6250" spc="-760" dirty="0"/>
              <a:t> </a:t>
            </a:r>
            <a:r>
              <a:rPr sz="6250" spc="-470" dirty="0"/>
              <a:t>환경</a:t>
            </a:r>
            <a:endParaRPr sz="62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5955" y="544195"/>
            <a:ext cx="3599180" cy="9836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250" spc="225" dirty="0"/>
              <a:t>U</a:t>
            </a:r>
            <a:r>
              <a:rPr sz="6250" spc="315" dirty="0"/>
              <a:t>s</a:t>
            </a:r>
            <a:r>
              <a:rPr sz="6250" spc="305" dirty="0"/>
              <a:t>e</a:t>
            </a:r>
            <a:r>
              <a:rPr sz="6250" spc="-760" dirty="0"/>
              <a:t> </a:t>
            </a:r>
            <a:r>
              <a:rPr sz="6250" spc="200" dirty="0"/>
              <a:t>C</a:t>
            </a:r>
            <a:r>
              <a:rPr sz="6250" spc="415" dirty="0"/>
              <a:t>a</a:t>
            </a:r>
            <a:r>
              <a:rPr sz="6250" spc="315" dirty="0"/>
              <a:t>s</a:t>
            </a:r>
            <a:r>
              <a:rPr sz="6250" spc="305" dirty="0"/>
              <a:t>e</a:t>
            </a:r>
            <a:endParaRPr sz="6250"/>
          </a:p>
        </p:txBody>
      </p:sp>
      <p:pic>
        <p:nvPicPr>
          <p:cNvPr id="4" name="그림 2" descr="C:/Users/it/AppData/Roaming/PolarisOffice/ETemp/1560_8118312/fImage345913084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97505" y="1911985"/>
            <a:ext cx="9758680" cy="76746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55955" y="544195"/>
            <a:ext cx="1675765" cy="9836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250" b="1" spc="590" dirty="0">
                <a:solidFill>
                  <a:srgbClr val="1A5673"/>
                </a:solidFill>
                <a:latin typeface="맑은 고딕"/>
                <a:cs typeface="맑은 고딕"/>
              </a:rPr>
              <a:t>E</a:t>
            </a:r>
            <a:r>
              <a:rPr sz="6250" b="1" spc="360" dirty="0">
                <a:solidFill>
                  <a:srgbClr val="1A5673"/>
                </a:solidFill>
                <a:latin typeface="맑은 고딕"/>
                <a:cs typeface="맑은 고딕"/>
              </a:rPr>
              <a:t>R</a:t>
            </a:r>
            <a:r>
              <a:rPr sz="6250" b="1" spc="-80" dirty="0">
                <a:solidFill>
                  <a:srgbClr val="1A5673"/>
                </a:solidFill>
                <a:latin typeface="맑은 고딕"/>
                <a:cs typeface="맑은 고딕"/>
              </a:rPr>
              <a:t>D</a:t>
            </a:r>
            <a:endParaRPr sz="6250">
              <a:latin typeface="맑은 고딕"/>
              <a:cs typeface="맑은 고딕"/>
            </a:endParaRPr>
          </a:p>
        </p:txBody>
      </p:sp>
      <p:pic>
        <p:nvPicPr>
          <p:cNvPr id="4" name="그림 1" descr="C:/Users/it/AppData/Roaming/PolarisOffice/ETemp/1560_8118312/fImage21515307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346960" y="1677035"/>
            <a:ext cx="7552690" cy="79305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38</Pages>
  <Paragraphs>166</Paragraphs>
  <Words>624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일애</dc:creator>
  <cp:lastModifiedBy>Polaris Office</cp:lastModifiedBy>
  <dc:title>서민지 개발자 포트폴리오</dc:title>
  <cp:version>9.104.180.50690</cp:version>
  <dcterms:modified xsi:type="dcterms:W3CDTF">2023-09-11T06:59:23Z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2023-03-21T00:00:00Z</vt:filetime>
  </property>
  <property fmtid="{D5CDD505-2E9C-101B-9397-08002B2CF9AE}" pid="3" name="Creator">
    <vt:lpwstr>Canva</vt:lpwstr>
  </property>
  <property fmtid="{D5CDD505-2E9C-101B-9397-08002B2CF9AE}" pid="4" name="LastSaved">
    <vt:filetime>2023-03-21T00:00:00Z</vt:filetime>
  </property>
</Properties>
</file>