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74" r:id="rId7"/>
    <p:sldId id="273" r:id="rId8"/>
    <p:sldId id="275" r:id="rId9"/>
    <p:sldId id="276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F3709-F3E3-4CF7-8C9B-059B0FB034BA}" v="10" dt="2024-10-07T13:30:19.210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nolan" userId="24752b98f1a6fcce" providerId="LiveId" clId="{B87F3709-F3E3-4CF7-8C9B-059B0FB034BA}"/>
    <pc:docChg chg="custSel modSld">
      <pc:chgData name="steven nolan" userId="24752b98f1a6fcce" providerId="LiveId" clId="{B87F3709-F3E3-4CF7-8C9B-059B0FB034BA}" dt="2024-10-07T13:34:10.986" v="905" actId="20577"/>
      <pc:docMkLst>
        <pc:docMk/>
      </pc:docMkLst>
      <pc:sldChg chg="addSp delSp modSp mod">
        <pc:chgData name="steven nolan" userId="24752b98f1a6fcce" providerId="LiveId" clId="{B87F3709-F3E3-4CF7-8C9B-059B0FB034BA}" dt="2024-10-07T13:34:10.986" v="905" actId="20577"/>
        <pc:sldMkLst>
          <pc:docMk/>
          <pc:sldMk cId="3346596536" sldId="268"/>
        </pc:sldMkLst>
        <pc:spChg chg="mod">
          <ac:chgData name="steven nolan" userId="24752b98f1a6fcce" providerId="LiveId" clId="{B87F3709-F3E3-4CF7-8C9B-059B0FB034BA}" dt="2024-10-07T13:34:10.986" v="905" actId="20577"/>
          <ac:spMkLst>
            <pc:docMk/>
            <pc:sldMk cId="3346596536" sldId="268"/>
            <ac:spMk id="3" creationId="{00000000-0000-0000-0000-000000000000}"/>
          </ac:spMkLst>
        </pc:spChg>
        <pc:spChg chg="mod">
          <ac:chgData name="steven nolan" userId="24752b98f1a6fcce" providerId="LiveId" clId="{B87F3709-F3E3-4CF7-8C9B-059B0FB034BA}" dt="2024-10-07T13:05:51.759" v="0" actId="14100"/>
          <ac:spMkLst>
            <pc:docMk/>
            <pc:sldMk cId="3346596536" sldId="268"/>
            <ac:spMk id="4" creationId="{B8E88FF2-F30D-8BC8-48ED-6D4D119F9E98}"/>
          </ac:spMkLst>
        </pc:spChg>
        <pc:picChg chg="del">
          <ac:chgData name="steven nolan" userId="24752b98f1a6fcce" providerId="LiveId" clId="{B87F3709-F3E3-4CF7-8C9B-059B0FB034BA}" dt="2024-10-07T13:27:23.046" v="893" actId="478"/>
          <ac:picMkLst>
            <pc:docMk/>
            <pc:sldMk cId="3346596536" sldId="268"/>
            <ac:picMk id="5" creationId="{5C56CA1D-E987-307C-069F-9B3F36398A81}"/>
          </ac:picMkLst>
        </pc:picChg>
        <pc:picChg chg="del">
          <ac:chgData name="steven nolan" userId="24752b98f1a6fcce" providerId="LiveId" clId="{B87F3709-F3E3-4CF7-8C9B-059B0FB034BA}" dt="2024-10-07T13:21:28.676" v="866" actId="478"/>
          <ac:picMkLst>
            <pc:docMk/>
            <pc:sldMk cId="3346596536" sldId="268"/>
            <ac:picMk id="7" creationId="{DD709794-EE44-D645-DB38-456058B136B2}"/>
          </ac:picMkLst>
        </pc:picChg>
        <pc:picChg chg="add mod">
          <ac:chgData name="steven nolan" userId="24752b98f1a6fcce" providerId="LiveId" clId="{B87F3709-F3E3-4CF7-8C9B-059B0FB034BA}" dt="2024-10-07T13:27:28.630" v="895" actId="1076"/>
          <ac:picMkLst>
            <pc:docMk/>
            <pc:sldMk cId="3346596536" sldId="268"/>
            <ac:picMk id="10" creationId="{E6FCABDD-CEA4-2F63-B1C1-77C9919F6CEC}"/>
          </ac:picMkLst>
        </pc:picChg>
      </pc:sldChg>
      <pc:sldChg chg="addSp delSp modSp mod">
        <pc:chgData name="steven nolan" userId="24752b98f1a6fcce" providerId="LiveId" clId="{B87F3709-F3E3-4CF7-8C9B-059B0FB034BA}" dt="2024-10-07T13:30:24.674" v="903" actId="1076"/>
        <pc:sldMkLst>
          <pc:docMk/>
          <pc:sldMk cId="1428607047" sldId="273"/>
        </pc:sldMkLst>
        <pc:spChg chg="mod">
          <ac:chgData name="steven nolan" userId="24752b98f1a6fcce" providerId="LiveId" clId="{B87F3709-F3E3-4CF7-8C9B-059B0FB034BA}" dt="2024-10-07T13:11:48.562" v="209" actId="20577"/>
          <ac:spMkLst>
            <pc:docMk/>
            <pc:sldMk cId="1428607047" sldId="273"/>
            <ac:spMk id="12" creationId="{00000000-0000-0000-0000-000000000000}"/>
          </ac:spMkLst>
        </pc:spChg>
        <pc:spChg chg="mod">
          <ac:chgData name="steven nolan" userId="24752b98f1a6fcce" providerId="LiveId" clId="{B87F3709-F3E3-4CF7-8C9B-059B0FB034BA}" dt="2024-10-07T13:14:53.357" v="412" actId="20577"/>
          <ac:spMkLst>
            <pc:docMk/>
            <pc:sldMk cId="1428607047" sldId="273"/>
            <ac:spMk id="14" creationId="{00000000-0000-0000-0000-000000000000}"/>
          </ac:spMkLst>
        </pc:spChg>
        <pc:spChg chg="mod">
          <ac:chgData name="steven nolan" userId="24752b98f1a6fcce" providerId="LiveId" clId="{B87F3709-F3E3-4CF7-8C9B-059B0FB034BA}" dt="2024-10-07T13:17:58.303" v="605" actId="20577"/>
          <ac:spMkLst>
            <pc:docMk/>
            <pc:sldMk cId="1428607047" sldId="273"/>
            <ac:spMk id="16" creationId="{00000000-0000-0000-0000-000000000000}"/>
          </ac:spMkLst>
        </pc:spChg>
        <pc:picChg chg="add del mod">
          <ac:chgData name="steven nolan" userId="24752b98f1a6fcce" providerId="LiveId" clId="{B87F3709-F3E3-4CF7-8C9B-059B0FB034BA}" dt="2024-10-07T13:24:49.601" v="878" actId="478"/>
          <ac:picMkLst>
            <pc:docMk/>
            <pc:sldMk cId="1428607047" sldId="273"/>
            <ac:picMk id="6" creationId="{67C20BB4-D132-DAE4-0C50-3C14BD121EF9}"/>
          </ac:picMkLst>
        </pc:picChg>
        <pc:picChg chg="add del mod">
          <ac:chgData name="steven nolan" userId="24752b98f1a6fcce" providerId="LiveId" clId="{B87F3709-F3E3-4CF7-8C9B-059B0FB034BA}" dt="2024-10-07T13:27:18.745" v="892" actId="478"/>
          <ac:picMkLst>
            <pc:docMk/>
            <pc:sldMk cId="1428607047" sldId="273"/>
            <ac:picMk id="8" creationId="{253C1AD8-9F12-AF4A-FD01-759771E0C6EB}"/>
          </ac:picMkLst>
        </pc:picChg>
        <pc:picChg chg="add mod">
          <ac:chgData name="steven nolan" userId="24752b98f1a6fcce" providerId="LiveId" clId="{B87F3709-F3E3-4CF7-8C9B-059B0FB034BA}" dt="2024-10-07T13:29:29.506" v="899" actId="1076"/>
          <ac:picMkLst>
            <pc:docMk/>
            <pc:sldMk cId="1428607047" sldId="273"/>
            <ac:picMk id="10" creationId="{1F9C2ED0-9A6C-824A-F430-486FD9390FD4}"/>
          </ac:picMkLst>
        </pc:picChg>
        <pc:picChg chg="add mod">
          <ac:chgData name="steven nolan" userId="24752b98f1a6fcce" providerId="LiveId" clId="{B87F3709-F3E3-4CF7-8C9B-059B0FB034BA}" dt="2024-10-07T13:30:24.674" v="903" actId="1076"/>
          <ac:picMkLst>
            <pc:docMk/>
            <pc:sldMk cId="1428607047" sldId="273"/>
            <ac:picMk id="17" creationId="{C6AE2F86-7B9A-766D-CF9A-08984DAC5573}"/>
          </ac:picMkLst>
        </pc:picChg>
      </pc:sldChg>
      <pc:sldChg chg="addSp modSp mod">
        <pc:chgData name="steven nolan" userId="24752b98f1a6fcce" providerId="LiveId" clId="{B87F3709-F3E3-4CF7-8C9B-059B0FB034BA}" dt="2024-10-07T13:22:35.573" v="874" actId="1076"/>
        <pc:sldMkLst>
          <pc:docMk/>
          <pc:sldMk cId="3757355931" sldId="274"/>
        </pc:sldMkLst>
        <pc:picChg chg="add mod">
          <ac:chgData name="steven nolan" userId="24752b98f1a6fcce" providerId="LiveId" clId="{B87F3709-F3E3-4CF7-8C9B-059B0FB034BA}" dt="2024-10-07T13:22:05.715" v="870" actId="1076"/>
          <ac:picMkLst>
            <pc:docMk/>
            <pc:sldMk cId="3757355931" sldId="274"/>
            <ac:picMk id="8" creationId="{08135457-7DD3-802A-D11E-7F0313DCAF6E}"/>
          </ac:picMkLst>
        </pc:picChg>
        <pc:picChg chg="add mod">
          <ac:chgData name="steven nolan" userId="24752b98f1a6fcce" providerId="LiveId" clId="{B87F3709-F3E3-4CF7-8C9B-059B0FB034BA}" dt="2024-10-07T13:22:35.573" v="874" actId="1076"/>
          <ac:picMkLst>
            <pc:docMk/>
            <pc:sldMk cId="3757355931" sldId="274"/>
            <ac:picMk id="10" creationId="{F18375D6-9EBF-DAE4-FDEB-C4CEAC7B35EF}"/>
          </ac:picMkLst>
        </pc:picChg>
      </pc:sldChg>
      <pc:sldChg chg="modSp mod">
        <pc:chgData name="steven nolan" userId="24752b98f1a6fcce" providerId="LiveId" clId="{B87F3709-F3E3-4CF7-8C9B-059B0FB034BA}" dt="2024-10-07T13:31:24.244" v="904" actId="14100"/>
        <pc:sldMkLst>
          <pc:docMk/>
          <pc:sldMk cId="726169185" sldId="275"/>
        </pc:sldMkLst>
        <pc:spChg chg="mod">
          <ac:chgData name="steven nolan" userId="24752b98f1a6fcce" providerId="LiveId" clId="{B87F3709-F3E3-4CF7-8C9B-059B0FB034BA}" dt="2024-10-07T13:18:36.879" v="607" actId="1076"/>
          <ac:spMkLst>
            <pc:docMk/>
            <pc:sldMk cId="726169185" sldId="275"/>
            <ac:spMk id="4" creationId="{40E157D6-B81B-312A-17B6-E484E76D2BB9}"/>
          </ac:spMkLst>
        </pc:spChg>
        <pc:spChg chg="mod">
          <ac:chgData name="steven nolan" userId="24752b98f1a6fcce" providerId="LiveId" clId="{B87F3709-F3E3-4CF7-8C9B-059B0FB034BA}" dt="2024-10-07T13:31:24.244" v="904" actId="14100"/>
          <ac:spMkLst>
            <pc:docMk/>
            <pc:sldMk cId="726169185" sldId="275"/>
            <ac:spMk id="6" creationId="{9DD8C3B2-6D27-2E99-2983-6C50248E1894}"/>
          </ac:spMkLst>
        </pc:spChg>
        <pc:picChg chg="mod">
          <ac:chgData name="steven nolan" userId="24752b98f1a6fcce" providerId="LiveId" clId="{B87F3709-F3E3-4CF7-8C9B-059B0FB034BA}" dt="2024-10-07T13:18:30.593" v="606" actId="1076"/>
          <ac:picMkLst>
            <pc:docMk/>
            <pc:sldMk cId="726169185" sldId="275"/>
            <ac:picMk id="3" creationId="{7200473F-1BC6-CF28-A9A0-14F78EB58C46}"/>
          </ac:picMkLst>
        </pc:picChg>
      </pc:sldChg>
      <pc:sldChg chg="addSp modSp mod">
        <pc:chgData name="steven nolan" userId="24752b98f1a6fcce" providerId="LiveId" clId="{B87F3709-F3E3-4CF7-8C9B-059B0FB034BA}" dt="2024-10-07T13:25:32.019" v="887" actId="14100"/>
        <pc:sldMkLst>
          <pc:docMk/>
          <pc:sldMk cId="4136842711" sldId="276"/>
        </pc:sldMkLst>
        <pc:spChg chg="mod">
          <ac:chgData name="steven nolan" userId="24752b98f1a6fcce" providerId="LiveId" clId="{B87F3709-F3E3-4CF7-8C9B-059B0FB034BA}" dt="2024-10-07T13:08:02.610" v="43" actId="20577"/>
          <ac:spMkLst>
            <pc:docMk/>
            <pc:sldMk cId="4136842711" sldId="276"/>
            <ac:spMk id="2" creationId="{4FDD86EF-A12F-406C-06EF-5CA7EB67A22E}"/>
          </ac:spMkLst>
        </pc:spChg>
        <pc:spChg chg="mod">
          <ac:chgData name="steven nolan" userId="24752b98f1a6fcce" providerId="LiveId" clId="{B87F3709-F3E3-4CF7-8C9B-059B0FB034BA}" dt="2024-10-07T13:21:08.881" v="865" actId="20577"/>
          <ac:spMkLst>
            <pc:docMk/>
            <pc:sldMk cId="4136842711" sldId="276"/>
            <ac:spMk id="3" creationId="{26B0B909-10B3-182E-52FC-C11667948F3F}"/>
          </ac:spMkLst>
        </pc:spChg>
        <pc:picChg chg="add mod">
          <ac:chgData name="steven nolan" userId="24752b98f1a6fcce" providerId="LiveId" clId="{B87F3709-F3E3-4CF7-8C9B-059B0FB034BA}" dt="2024-10-07T13:25:32.019" v="887" actId="14100"/>
          <ac:picMkLst>
            <pc:docMk/>
            <pc:sldMk cId="4136842711" sldId="276"/>
            <ac:picMk id="7" creationId="{2147E328-DCF9-2548-1A46-E7BF0CDF6C7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DFF99-753C-48C7-82AD-B75AE881B84E}" type="datetime1">
              <a:rPr lang="en-GB" smtClean="0"/>
              <a:t>07/10/2024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F7F754-ADAB-4306-AAD7-8813B4E037DF}" type="datetime1">
              <a:rPr lang="en-GB" noProof="0" smtClean="0"/>
              <a:t>07/10/2024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37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810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62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37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979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7845A-DE1A-415C-882E-911EBD8007C1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3193F-7571-418D-82EE-14C3E63406AD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2644D-50A4-4089-9F2D-066B64CD16FE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80D77A-1250-44F4-9652-AAE46FDEBDFF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F5F2AD-80F7-46FB-850C-55670D9406EB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AFACD-C5FB-4571-BF60-455CDBAF1BAF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88CEC-755D-4C88-9A55-663EAC134A3C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CDBFB-DF12-4DA3-8802-5608AFCC6D2D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93DEE0-025D-4854-99C8-00AE35D9A281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0D73A27C-3865-470B-9B53-A9E4D581042B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Development of a Sports Analytics Platform for Rugby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Presented by Steven Nolan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Aims and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Research on publicly available rugby data and web scraping.</a:t>
            </a:r>
          </a:p>
          <a:p>
            <a:pPr rtl="0"/>
            <a:r>
              <a:rPr lang="en-GB" dirty="0"/>
              <a:t>Exploration of data analysis techniques and machine learning.</a:t>
            </a:r>
          </a:p>
          <a:p>
            <a:pPr rtl="0"/>
            <a:r>
              <a:rPr lang="en-GB" dirty="0"/>
              <a:t>Focus on security methods for </a:t>
            </a:r>
            <a:r>
              <a:rPr lang="en-GB"/>
              <a:t>data integrity.</a:t>
            </a:r>
            <a:endParaRPr lang="en-GB" dirty="0"/>
          </a:p>
        </p:txBody>
      </p:sp>
      <p:pic>
        <p:nvPicPr>
          <p:cNvPr id="9" name="Graphic 8" descr="Lock outline">
            <a:extLst>
              <a:ext uri="{FF2B5EF4-FFF2-40B4-BE49-F238E27FC236}">
                <a16:creationId xmlns:a16="http://schemas.microsoft.com/office/drawing/2014/main" id="{EED727D1-0C69-582F-FD7C-4738C6D45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9200" y="2737020"/>
            <a:ext cx="914400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8FF2-F30D-8BC8-48ED-6D4D119F9E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19253" y="6385492"/>
            <a:ext cx="1156732" cy="228600"/>
          </a:xfrm>
        </p:spPr>
        <p:txBody>
          <a:bodyPr/>
          <a:lstStyle/>
          <a:p>
            <a:pPr rtl="0"/>
            <a:fld id="{C9AA88E3-8C72-40A9-925F-E825F8BBFA04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752A0-FF04-3590-6C24-D49343B8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C5C121-4E4D-B7AE-E34C-A98D9F37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2</a:t>
            </a:fld>
            <a:endParaRPr lang="en-GB" noProof="0" dirty="0"/>
          </a:p>
        </p:txBody>
      </p:sp>
      <p:pic>
        <p:nvPicPr>
          <p:cNvPr id="10" name="Graphic 9" descr="Blog with solid fill">
            <a:extLst>
              <a:ext uri="{FF2B5EF4-FFF2-40B4-BE49-F238E27FC236}">
                <a16:creationId xmlns:a16="http://schemas.microsoft.com/office/drawing/2014/main" id="{E6FCABDD-CEA4-2F63-B1C1-77C9919F6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1614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Research and Investigation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FEE2E-B939-DD2A-507A-FE0BCDCD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Goals of my research</a:t>
            </a:r>
          </a:p>
          <a:p>
            <a:r>
              <a:rPr lang="en-GB" dirty="0"/>
              <a:t>The key techniques to complete this project </a:t>
            </a:r>
          </a:p>
          <a:p>
            <a:pPr lvl="1"/>
            <a:r>
              <a:rPr lang="en-GB" dirty="0"/>
              <a:t>Web scraping</a:t>
            </a:r>
          </a:p>
          <a:p>
            <a:pPr lvl="1"/>
            <a:r>
              <a:rPr lang="en-GB" dirty="0"/>
              <a:t>Data analysis</a:t>
            </a:r>
          </a:p>
          <a:p>
            <a:pPr lvl="1"/>
            <a:r>
              <a:rPr lang="en-GB" dirty="0"/>
              <a:t>Machine learning </a:t>
            </a:r>
          </a:p>
          <a:p>
            <a:r>
              <a:rPr lang="en-GB" dirty="0"/>
              <a:t>The main dataset I plan to use is</a:t>
            </a:r>
          </a:p>
          <a:p>
            <a:pPr lvl="1"/>
            <a:r>
              <a:rPr lang="en-GB" dirty="0"/>
              <a:t>The URC 24/25 season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C9FA4-2A99-F42C-9E27-0C5FA03D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504A18E-49EB-49B5-A2AA-F125ECC8E1A5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10B9-DB30-C0FC-30C3-F8735752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39C0-0844-918A-1027-94EBBDD8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3</a:t>
            </a:fld>
            <a:endParaRPr lang="en-GB" noProof="0" dirty="0"/>
          </a:p>
        </p:txBody>
      </p:sp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08135457-7DD3-802A-D11E-7F0313DCA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8648" y="2202543"/>
            <a:ext cx="914400" cy="914400"/>
          </a:xfrm>
          <a:prstGeom prst="rect">
            <a:avLst/>
          </a:prstGeom>
        </p:spPr>
      </p:pic>
      <p:pic>
        <p:nvPicPr>
          <p:cNvPr id="10" name="Graphic 9" descr="Rugby ball with solid fill">
            <a:extLst>
              <a:ext uri="{FF2B5EF4-FFF2-40B4-BE49-F238E27FC236}">
                <a16:creationId xmlns:a16="http://schemas.microsoft.com/office/drawing/2014/main" id="{F18375D6-9EBF-DAE4-FDEB-C4CEAC7B3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8648" y="40028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Features this application will contain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Upcoming Games and Fixtures</a:t>
            </a:r>
          </a:p>
          <a:p>
            <a:pPr rtl="0"/>
            <a:r>
              <a:rPr lang="en-GB" dirty="0"/>
              <a:t>Head-To-Head Previous Results </a:t>
            </a:r>
          </a:p>
          <a:p>
            <a:pPr rtl="0"/>
            <a:r>
              <a:rPr lang="en-GB" dirty="0"/>
              <a:t>Current Table Standings </a:t>
            </a:r>
          </a:p>
          <a:p>
            <a:pPr rtl="0"/>
            <a:r>
              <a:rPr lang="en-GB" dirty="0"/>
              <a:t>Team Sheet </a:t>
            </a:r>
          </a:p>
          <a:p>
            <a:pPr rtl="0"/>
            <a:r>
              <a:rPr lang="en-GB" dirty="0"/>
              <a:t>Transfer News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en-GB" dirty="0"/>
              <a:t>Statical analysis </a:t>
            </a:r>
          </a:p>
          <a:p>
            <a:pPr rtl="0"/>
            <a:r>
              <a:rPr lang="en-GB" dirty="0"/>
              <a:t>Possession Percentages </a:t>
            </a:r>
          </a:p>
          <a:p>
            <a:pPr rtl="0"/>
            <a:r>
              <a:rPr lang="en-GB" dirty="0"/>
              <a:t>Match Stats </a:t>
            </a:r>
          </a:p>
          <a:p>
            <a:pPr rtl="0"/>
            <a:r>
              <a:rPr lang="en-GB" dirty="0"/>
              <a:t>Injury Reports</a:t>
            </a:r>
          </a:p>
          <a:p>
            <a:pPr rtl="0"/>
            <a:r>
              <a:rPr lang="en-GB" dirty="0"/>
              <a:t>Team Performance Stats</a:t>
            </a:r>
          </a:p>
          <a:p>
            <a:pPr rtl="0"/>
            <a:r>
              <a:rPr lang="en-GB" dirty="0"/>
              <a:t>Scoring Patterns </a:t>
            </a:r>
          </a:p>
          <a:p>
            <a:pPr rtl="0"/>
            <a:r>
              <a:rPr lang="en-GB" dirty="0"/>
              <a:t>Data Visualization (graphs, heat maps)</a:t>
            </a:r>
          </a:p>
          <a:p>
            <a:pPr rtl="0"/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69396-D0DF-B3B0-C230-113CEB38F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2B3EF5-BACB-45D6-A489-E6DB131B5F08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4AE37-CF58-1C6D-33F5-F4911399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C4DF6-EBF1-AF5D-5E4A-2D99B458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1F9C2ED0-9A6C-824A-F430-486FD9390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30535" y="3429000"/>
            <a:ext cx="914400" cy="914400"/>
          </a:xfrm>
          <a:prstGeom prst="rect">
            <a:avLst/>
          </a:prstGeom>
        </p:spPr>
      </p:pic>
      <p:pic>
        <p:nvPicPr>
          <p:cNvPr id="17" name="Graphic 16" descr="Newspaper with solid fill">
            <a:extLst>
              <a:ext uri="{FF2B5EF4-FFF2-40B4-BE49-F238E27FC236}">
                <a16:creationId xmlns:a16="http://schemas.microsoft.com/office/drawing/2014/main" id="{C6AE2F86-7B9A-766D-CF9A-08984DAC5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8692" y="33763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0473F-1BC6-CF28-A9A0-14F78EB58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08" y="0"/>
            <a:ext cx="8919713" cy="6858000"/>
          </a:xfrm>
          <a:prstGeom prst="rect">
            <a:avLst/>
          </a:prstGeom>
        </p:spPr>
      </p:pic>
      <p:sp>
        <p:nvSpPr>
          <p:cNvPr id="6" name="Title 7">
            <a:extLst>
              <a:ext uri="{FF2B5EF4-FFF2-40B4-BE49-F238E27FC236}">
                <a16:creationId xmlns:a16="http://schemas.microsoft.com/office/drawing/2014/main" id="{9DD8C3B2-6D27-2E99-2983-6C50248E1894}"/>
              </a:ext>
            </a:extLst>
          </p:cNvPr>
          <p:cNvSpPr txBox="1">
            <a:spLocks/>
          </p:cNvSpPr>
          <p:nvPr/>
        </p:nvSpPr>
        <p:spPr>
          <a:xfrm>
            <a:off x="9067021" y="0"/>
            <a:ext cx="3124979" cy="1588985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Mind Map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01DC1-DDD6-477C-9D82-53D6548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2ED75C-8FB7-4A47-95CE-1215D45B775D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157D6-B81B-312A-17B6-E484E76D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7973" y="6513513"/>
            <a:ext cx="6099048" cy="228600"/>
          </a:xfrm>
        </p:spPr>
        <p:txBody>
          <a:bodyPr/>
          <a:lstStyle/>
          <a:p>
            <a:pPr rtl="0"/>
            <a:r>
              <a:rPr lang="en-GB" noProof="0" dirty="0"/>
              <a:t>Development of a Sports Analytics Platform for Rugby by Steven Nolan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91893-2A88-B920-0682-53B45D8E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86EF-A12F-406C-06EF-5CA7EB67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B909-10B3-182E-52FC-C1166794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Phase: 2-3 weeks on existing tools, web scraping techniques, and frameworks</a:t>
            </a:r>
          </a:p>
          <a:p>
            <a:r>
              <a:rPr lang="en-GB" dirty="0"/>
              <a:t>Development Phase: Agile methodology, breaking development into sprints with specific goals.</a:t>
            </a:r>
          </a:p>
          <a:p>
            <a:pPr lvl="1"/>
            <a:r>
              <a:rPr lang="en-GB" dirty="0"/>
              <a:t>Present progress to my supervisor after each sprint for feedback 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35AA-4A9E-FE3B-683F-113E3504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3865E4F-278D-4B94-B663-E114F09A64D3}" type="datetime1">
              <a:rPr lang="en-US" noProof="0" smtClean="0"/>
              <a:t>10/7/2024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B671-C94C-EA6D-9F03-29B964D3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Development of a Sports Analytics Platform for Rugby by Steven Nolan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8F52-AB54-9BC3-B0E5-4DC89B78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7" name="Graphic 6" descr="Arrow circle with solid fill">
            <a:extLst>
              <a:ext uri="{FF2B5EF4-FFF2-40B4-BE49-F238E27FC236}">
                <a16:creationId xmlns:a16="http://schemas.microsoft.com/office/drawing/2014/main" id="{2147E328-DCF9-2548-1A46-E7BF0CDF6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1037" y="3088479"/>
            <a:ext cx="1494391" cy="14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683_TF03030981" id="{624D39EE-60CD-47F7-B47A-529A3F3ACE83}" vid="{1F2F1F13-4F4D-4161-95D8-DE708A0142EC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64</TotalTime>
  <Words>229</Words>
  <Application>Microsoft Office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Georgia</vt:lpstr>
      <vt:lpstr>Brushed Metal 16x9</vt:lpstr>
      <vt:lpstr>Development of a Sports Analytics Platform for Rugby</vt:lpstr>
      <vt:lpstr>Aims and Objectives </vt:lpstr>
      <vt:lpstr>Research and Investigation </vt:lpstr>
      <vt:lpstr>Features this application will contain </vt:lpstr>
      <vt:lpstr>PowerPoint Presentation</vt:lpstr>
      <vt:lpstr>Plan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nolan</dc:creator>
  <cp:lastModifiedBy>steven nolan</cp:lastModifiedBy>
  <cp:revision>1</cp:revision>
  <dcterms:created xsi:type="dcterms:W3CDTF">2024-10-07T12:26:48Z</dcterms:created>
  <dcterms:modified xsi:type="dcterms:W3CDTF">2024-10-07T13:34:20Z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