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59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0E9DC-DE34-40FF-BB71-16899475F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AD0E59-1C25-4F81-A3B8-5651B90C2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059CC2-551A-4875-9F94-3D758677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3895-EC6C-49D1-8987-EAA7E6565D99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7D6B1-0936-46A0-9929-09CE01AA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866C69-D42B-41C7-BC4F-CC0D1936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8BB-25F8-4604-8928-F9561F8F0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8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6B64F-6EAD-4257-9455-322B997E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691828-AB8E-4754-9096-7169CBAF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B0780-7C95-4C50-BE02-2E33C2AF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3895-EC6C-49D1-8987-EAA7E6565D99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1FAEF-F596-4165-AAE8-1A5D6C4B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2EC6B-893C-40C6-A598-72D6D623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8BB-25F8-4604-8928-F9561F8F0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7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B7CE82-32BB-42E8-A5FA-5286CB450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CC5AAA-CC50-4DA4-B3E4-A1F7DE53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D2EA77-98A9-4D10-90CD-FD778335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3895-EC6C-49D1-8987-EAA7E6565D99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60B9A1-B791-463E-A01A-F23DE6C6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E3FF4-4817-4A29-9D0A-0EE27A40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8BB-25F8-4604-8928-F9561F8F0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6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4780F-C5F3-4491-B0F0-A0EECDAF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EC664-95AC-4CD4-971B-531B29A9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B03AA9-56CB-4B5C-91F7-2BB6AF42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3895-EC6C-49D1-8987-EAA7E6565D99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5987F0-2907-4782-8F65-F20A16AB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EF255F-68B0-4641-BC0E-C5609DF6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8BB-25F8-4604-8928-F9561F8F0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0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A147C-89CB-41FB-9C1D-CC934E77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E175AA-A9C3-4A68-B329-FF5F9DEB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C4F66B-A0D6-43CB-8DF8-906CE9EB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3895-EC6C-49D1-8987-EAA7E6565D99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9CC6C6-65BD-479E-97E8-DFB58092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227C-DE53-4341-BA26-A749E82C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8BB-25F8-4604-8928-F9561F8F0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95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CDEFB-E103-459F-8D4B-D24C8775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A9219C-65CD-45EE-93F7-F2F369732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D6C3A8-D4B1-422E-AEC5-49A7862FD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A02AFC-2A54-4286-AA9E-D1FF9B85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3895-EC6C-49D1-8987-EAA7E6565D99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AF5BB4-78C4-42A2-B936-1A4E743D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E1C762-22B5-4939-9A97-2D8A7CDB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8BB-25F8-4604-8928-F9561F8F0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3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EBBE5-5996-4630-A310-8E73BEE6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AE50D1-1CF5-4724-9B12-98C8C4E5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22ADE6-ABC3-4EA9-A1F9-B12782C6A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ADA826-1F17-48BB-B1B2-E2C047400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C7C44D-095C-4C7A-939D-4AA3D8D1F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1C1679-B0C4-4795-BC6F-716AD3DF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3895-EC6C-49D1-8987-EAA7E6565D99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D6DE5E-980A-46E2-915F-8EEF14F7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C324D6-464D-426F-B5CD-7DA58204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8BB-25F8-4604-8928-F9561F8F0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4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4E27-E078-4A3C-8F07-4FB48896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DFCA0F-3268-4A4F-8B5E-800C9D15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3895-EC6C-49D1-8987-EAA7E6565D99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3A0BA1-C9A4-40B7-AAE1-3241D09E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D8F2F5-E130-4D7F-AE25-6940D93B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8BB-25F8-4604-8928-F9561F8F0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0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FDC18C-E918-4BDA-9945-F8E96CB3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3895-EC6C-49D1-8987-EAA7E6565D99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4E7A14-20D3-4832-A9FE-6E9F88E6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C16F8D-5AC8-476D-AF9F-32712A53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8BB-25F8-4604-8928-F9561F8F0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7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682FD-F594-4D94-9A48-3CBFA4B3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A3687-FF19-45EA-85F3-5F69EC8F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89BF2E-C5F3-42B3-9524-3DAA2689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204301-CB59-484A-AA89-78DF676B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3895-EC6C-49D1-8987-EAA7E6565D99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65B7FC-D8B5-4792-B324-8DFED01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445634-7BD8-4FB9-8DF2-8733DA3B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8BB-25F8-4604-8928-F9561F8F0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38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3F7F5-543F-4D4B-9BF2-12040B3B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EE63D7-AB7B-41B9-8635-ACC8F8C71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B39356-7570-4F07-9770-2CA70E4B7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EBEAD8-92F3-4FF8-BDD7-0C4E58FD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3895-EC6C-49D1-8987-EAA7E6565D99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04F02E-55E9-45DA-AF55-621D4D8C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B97803-9718-4AC9-82EC-DE7CA88D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8BB-25F8-4604-8928-F9561F8F0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90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262B1-BC44-4354-A284-F6D18A25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447BB2-1B7E-4E25-8952-20EA5172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D62B46-CD4F-4A5E-A6F8-8578F3BD7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3895-EC6C-49D1-8987-EAA7E6565D99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76B21-B572-4468-9066-357D95EB2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F64D7E-6912-4D4B-B11C-A7DF5ED85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28BB-25F8-4604-8928-F9561F8F0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84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D01C7-999E-4FC1-8522-C2F23CEFA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Лабораторная № </a:t>
            </a:r>
            <a:r>
              <a:rPr lang="en-US" dirty="0"/>
              <a:t>3</a:t>
            </a:r>
            <a:br>
              <a:rPr lang="ru-RU" dirty="0"/>
            </a:br>
            <a:r>
              <a:rPr lang="ru-RU" dirty="0"/>
              <a:t>Шифр</a:t>
            </a:r>
            <a:r>
              <a:rPr lang="en-US" dirty="0"/>
              <a:t> </a:t>
            </a:r>
            <a:r>
              <a:rPr lang="ru-RU" dirty="0"/>
              <a:t>гаммированием</a:t>
            </a:r>
            <a:br>
              <a:rPr lang="ru-RU" dirty="0"/>
            </a:br>
            <a:r>
              <a:rPr lang="ru-RU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134703-3742-4304-BCB6-2EABC5250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Баранов Иван Юрьевич</a:t>
            </a:r>
          </a:p>
          <a:p>
            <a:r>
              <a:rPr lang="ru-RU" dirty="0"/>
              <a:t>2022 Москва</a:t>
            </a:r>
          </a:p>
          <a:p>
            <a:r>
              <a:rPr lang="en-US" dirty="0"/>
              <a:t>RUDN University, Moscow, Russian Federation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62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1795E-F9E7-455F-B54E-F937FB22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116"/>
            <a:ext cx="10515600" cy="429178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ЦЕЛЬ РАБОТЫ</a:t>
            </a:r>
            <a:br>
              <a:rPr lang="ru-RU" dirty="0"/>
            </a:br>
            <a:r>
              <a:rPr lang="ru-RU" dirty="0"/>
              <a:t>- Ознакомиться с шифрами гаммирования;</a:t>
            </a:r>
            <a:br>
              <a:rPr lang="ru-RU" dirty="0"/>
            </a:br>
            <a:r>
              <a:rPr lang="ru-RU" dirty="0"/>
              <a:t>-  Реализовать шифр гаммированием конечной гаммы при помощи языка программирования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42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E166-ED70-497F-8BEA-430A2F5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2466C-50C0-4FA7-A352-16D2D3B7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2627312"/>
            <a:ext cx="10515600" cy="1603375"/>
          </a:xfrm>
        </p:spPr>
        <p:txBody>
          <a:bodyPr/>
          <a:lstStyle/>
          <a:p>
            <a:r>
              <a:rPr lang="ru-RU" dirty="0"/>
              <a:t>Для реализации алгоритмов использовались средства языка</a:t>
            </a:r>
            <a:r>
              <a:rPr lang="en-US" dirty="0"/>
              <a:t> Python.</a:t>
            </a:r>
          </a:p>
          <a:p>
            <a:r>
              <a:rPr lang="ru-RU" dirty="0"/>
              <a:t>Были реализованы шифраторы, рассматриваемых алгоритмов.</a:t>
            </a:r>
          </a:p>
        </p:txBody>
      </p:sp>
    </p:spTree>
    <p:extLst>
      <p:ext uri="{BB962C8B-B14F-4D97-AF65-F5344CB8AC3E}">
        <p14:creationId xmlns:p14="http://schemas.microsoft.com/office/powerpoint/2010/main" val="406310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F4BD5-F634-4EC9-AFCF-8F04C078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005840"/>
            <a:ext cx="10515600" cy="913448"/>
          </a:xfrm>
        </p:spPr>
        <p:txBody>
          <a:bodyPr/>
          <a:lstStyle/>
          <a:p>
            <a:pPr algn="ctr"/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F5A1B-C5E1-42E3-972B-13CF5120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198"/>
            <a:ext cx="10515600" cy="2504122"/>
          </a:xfrm>
        </p:spPr>
        <p:txBody>
          <a:bodyPr>
            <a:normAutofit/>
          </a:bodyPr>
          <a:lstStyle/>
          <a:p>
            <a:r>
              <a:rPr lang="ru-RU" dirty="0" err="1"/>
              <a:t>Гамми́рование</a:t>
            </a:r>
            <a:r>
              <a:rPr lang="ru-RU" dirty="0"/>
              <a:t> (</a:t>
            </a:r>
            <a:r>
              <a:rPr lang="en" dirty="0"/>
              <a:t>gamma </a:t>
            </a:r>
            <a:r>
              <a:rPr lang="en" dirty="0" err="1"/>
              <a:t>xoring</a:t>
            </a:r>
            <a:r>
              <a:rPr lang="en" dirty="0"/>
              <a:t>) — </a:t>
            </a:r>
            <a:r>
              <a:rPr lang="ru-RU" dirty="0"/>
              <a:t>метод шифрования, основанный на «наложении» гамма-последовательности на открытый текст. Обычно это суммирование в каком-либо конечном поле (например, в поле </a:t>
            </a:r>
            <a:r>
              <a:rPr lang="en" dirty="0"/>
              <a:t>GF(2) </a:t>
            </a:r>
            <a:r>
              <a:rPr lang="ru-RU" dirty="0"/>
              <a:t>такое суммирование принимает вид обычного «исключающего ИЛИ»). При расшифровании операция проводится повторно, в результате получается открытый текст.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20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F4BD5-F634-4EC9-AFCF-8F04C078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" y="0"/>
            <a:ext cx="10515600" cy="913448"/>
          </a:xfrm>
        </p:spPr>
        <p:txBody>
          <a:bodyPr/>
          <a:lstStyle/>
          <a:p>
            <a:pPr algn="ctr"/>
            <a:r>
              <a:rPr lang="ru-RU" dirty="0"/>
              <a:t>Описание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D7AF8A-F015-6090-FB25-2BB2C469A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2" y="913448"/>
            <a:ext cx="11549975" cy="50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8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2C379-5871-433C-93DF-929BBBF2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1 задача шифр гаммированием конечной гаммы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51ECBB-5678-55EF-B39D-CCC39D8DD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" y="1177290"/>
            <a:ext cx="10119360" cy="55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8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BEC2C-A496-49E6-B131-E9EB9E91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46D96-56FB-48B0-8767-DD28DA9C9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110" y="2873057"/>
            <a:ext cx="10515600" cy="1111885"/>
          </a:xfrm>
        </p:spPr>
        <p:txBody>
          <a:bodyPr/>
          <a:lstStyle/>
          <a:p>
            <a:r>
              <a:rPr lang="ru-RU" dirty="0"/>
              <a:t>Ознакомились с шифрами гаммирования;</a:t>
            </a:r>
          </a:p>
          <a:p>
            <a:r>
              <a:rPr lang="ru-RU" dirty="0"/>
              <a:t> Реализовали шифр гаммированием конечной гаммы.</a:t>
            </a:r>
          </a:p>
        </p:txBody>
      </p:sp>
    </p:spTree>
    <p:extLst>
      <p:ext uri="{BB962C8B-B14F-4D97-AF65-F5344CB8AC3E}">
        <p14:creationId xmlns:p14="http://schemas.microsoft.com/office/powerpoint/2010/main" val="15748046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135</Words>
  <Application>Microsoft Macintosh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Лабораторная № 3 Шифр гаммированием  </vt:lpstr>
      <vt:lpstr>ЦЕЛЬ РАБОТЫ - Ознакомиться с шифрами гаммирования; -  Реализовать шифр гаммированием конечной гаммы при помощи языка программирования PYTHON</vt:lpstr>
      <vt:lpstr>Ход работы</vt:lpstr>
      <vt:lpstr>Описание</vt:lpstr>
      <vt:lpstr>Описание</vt:lpstr>
      <vt:lpstr>1 задача шифр гаммированием конечной гаммы 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Мирослав Пешков</dc:creator>
  <cp:lastModifiedBy>Microsoft Office User</cp:lastModifiedBy>
  <cp:revision>8</cp:revision>
  <dcterms:created xsi:type="dcterms:W3CDTF">2022-09-29T21:51:47Z</dcterms:created>
  <dcterms:modified xsi:type="dcterms:W3CDTF">2022-10-15T10:56:14Z</dcterms:modified>
</cp:coreProperties>
</file>