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3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7EF3A-85A9-4D9F-9C27-E514A91E671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5FC45-EC60-4607-B708-4BE79258B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3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5FC45-EC60-4607-B708-4BE79258B1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1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5FC45-EC60-4607-B708-4BE79258B1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30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5FC45-EC60-4607-B708-4BE79258B1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3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312D5-8197-21BD-6141-176260B41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03F383-5FF8-9BAB-77CC-39F624A24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8A580-C9B7-6DDA-1117-4D1E22A3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B2F-0CD1-4A21-AC3C-7A40A3605F6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C0A8F-D417-341D-B5EF-D56F9927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DB56C-15CC-DA76-36A0-C8B2C082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E47-9BC0-4C15-A4C1-C67FF4B1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AC0F0-7024-3932-F041-CD17624C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478F1-4A61-9162-A46A-0257FA201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0C583-D9AF-ABCC-3452-200030C7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B2F-0CD1-4A21-AC3C-7A40A3605F6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DC294-04DA-2BAD-3EAA-57E023B9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FF502-B912-E103-5521-45CC13ED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E47-9BC0-4C15-A4C1-C67FF4B1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8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550B4C-304D-70BB-1DCA-4486A910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29E4A8-F6A8-1047-0D8E-9877D05B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612D8-3DC8-BFC7-EDF9-46243D35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B2F-0CD1-4A21-AC3C-7A40A3605F6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0364D-298F-9005-9053-82A9ADA9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D05CC-A803-63F7-B0F1-FD797FA1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E47-9BC0-4C15-A4C1-C67FF4B1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3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A504D-A5A2-31BE-1C83-E50A00D4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DE860-8714-B1AD-E144-210C4258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A0E2E-0CF1-A604-0108-A8421B53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B2F-0CD1-4A21-AC3C-7A40A3605F6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8A953-F584-13B0-9959-88098587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DCA06-6E03-E580-B638-FB350D9C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E47-9BC0-4C15-A4C1-C67FF4B1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9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1F244-C971-0EAF-07F4-72732CEB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93EF7-B9BB-4B44-064C-72F9B73F4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77E0E-BC3B-8733-D945-1E4F9F31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B2F-0CD1-4A21-AC3C-7A40A3605F6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5F9FF-D10C-B91D-4430-43A0E82B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E4BA8-9452-F2BC-CC72-01B61DC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E47-9BC0-4C15-A4C1-C67FF4B1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0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5C5DB-15C9-900E-C5C4-21F3D6FA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15C1A-BE79-F2C5-3842-825D0C325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2F2E2-617E-95A1-6FD3-4E2DDF2D7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FFD0E-5DBF-F85D-2264-7862511A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B2F-0CD1-4A21-AC3C-7A40A3605F6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75C03-BDF7-4389-E68E-51195762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73808-CD17-BDF0-1A1E-A6449CFE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E47-9BC0-4C15-A4C1-C67FF4B1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5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BABA6-4C8D-A609-0D53-CA3E2A2D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41595-DF76-3826-774D-FA74F4A9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E147EF-5320-D115-B8EB-9D43DC0C6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140CFA-DE6D-2B65-22CD-6DEA9BB19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9E1A54-BDE2-EB11-1AC5-1C672AB9B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FE9962-5700-77A2-2D03-CE706F47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B2F-0CD1-4A21-AC3C-7A40A3605F6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27455D-BBB5-0E2F-0D2C-F7FA5D02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0EF7CB-9706-B247-B0FE-E534909C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E47-9BC0-4C15-A4C1-C67FF4B1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3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2D701-32A7-3D5B-9B97-452502DB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DAC877-761C-2DBF-284F-59EA47B7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B2F-0CD1-4A21-AC3C-7A40A3605F6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3C9697-AA47-850C-6EEA-64E19601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011D03-8AF4-1907-596B-397D0020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E47-9BC0-4C15-A4C1-C67FF4B1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0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873F94-163D-447C-2ECD-821D24D5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B2F-0CD1-4A21-AC3C-7A40A3605F6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84F987-557B-5F5E-7E16-AC400592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E39EF5-7177-9D8B-BAA1-DC90D020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E47-9BC0-4C15-A4C1-C67FF4B1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FC398-C561-224C-A494-6E6F1F93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3D9BB-80A1-8C7E-3662-8FAB3E44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2AC555-550A-4BDB-F16F-B996882A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605D7-9AF4-4B06-7EE2-DFC309DB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B2F-0CD1-4A21-AC3C-7A40A3605F6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EF6A7-3771-FE55-AE7C-FF1E31B5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A7F7E-AC5C-D48A-ABBB-4BC2AFA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E47-9BC0-4C15-A4C1-C67FF4B1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7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0D9D7-158B-D6D4-0CCF-00CAAB6E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53CCCA-FB8E-1E28-BEEA-E4CC7726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5861D-04F2-68DE-EC8A-5ECBEE965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17268-0425-7A5A-30D7-E4FBF05B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B2F-0CD1-4A21-AC3C-7A40A3605F6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708B8-0296-450A-21C8-AA5EF248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617F4A-ABF8-105B-DA5D-147D295A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E47-9BC0-4C15-A4C1-C67FF4B1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1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BA275C-9CD9-AC0D-362B-B78B0094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765E5-435B-A9D3-E814-44638913A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3B53A-5612-64A4-1A29-56BFB2017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5B2F-0CD1-4A21-AC3C-7A40A3605F6B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6929C-541A-0AB5-4E97-54FB6847A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921F0-90AE-2A5A-03FA-09F128FB4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5DE47-9BC0-4C15-A4C1-C67FF4B11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6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456D0D-7120-8C73-33BF-C66997A25573}"/>
              </a:ext>
            </a:extLst>
          </p:cNvPr>
          <p:cNvSpPr txBox="1"/>
          <p:nvPr/>
        </p:nvSpPr>
        <p:spPr>
          <a:xfrm>
            <a:off x="532657" y="1039837"/>
            <a:ext cx="605457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Clinic System</a:t>
            </a:r>
          </a:p>
          <a:p>
            <a:endParaRPr lang="en-US" altLang="zh-CN" sz="5400" dirty="0">
              <a:solidFill>
                <a:schemeClr val="bg1"/>
              </a:solidFill>
            </a:endParaRPr>
          </a:p>
          <a:p>
            <a:endParaRPr lang="en-US" altLang="zh-CN" sz="54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Group25</a:t>
            </a:r>
          </a:p>
          <a:p>
            <a:r>
              <a:rPr lang="en-US" altLang="zh-CN" sz="2800" dirty="0" err="1">
                <a:solidFill>
                  <a:schemeClr val="bg1"/>
                </a:solidFill>
              </a:rPr>
              <a:t>Sundin.N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err="1">
                <a:solidFill>
                  <a:schemeClr val="bg1"/>
                </a:solidFill>
              </a:rPr>
              <a:t>Chris.G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err="1">
                <a:solidFill>
                  <a:schemeClr val="bg1"/>
                </a:solidFill>
              </a:rPr>
              <a:t>Bruce.L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243902" y="198423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</a:rPr>
              <a:t>Usecase</a:t>
            </a:r>
            <a:r>
              <a:rPr lang="en-US" altLang="zh-CN" sz="4000" dirty="0">
                <a:solidFill>
                  <a:schemeClr val="bg1"/>
                </a:solidFill>
              </a:rPr>
              <a:t> Description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3D22C7-F7C8-093E-B0A0-A33C58969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23" y="1268381"/>
            <a:ext cx="869523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1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243902" y="198423"/>
            <a:ext cx="6013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</a:rPr>
              <a:t>Usecase</a:t>
            </a:r>
            <a:r>
              <a:rPr lang="en-US" altLang="zh-CN" sz="4000" dirty="0">
                <a:solidFill>
                  <a:schemeClr val="bg1"/>
                </a:solidFill>
              </a:rPr>
              <a:t> Description(Conj.)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811F87-7F49-1A3C-8975-F443E3E3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80" y="1311246"/>
            <a:ext cx="9279039" cy="47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9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532660" y="310718"/>
            <a:ext cx="3802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Activity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3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532660" y="310718"/>
            <a:ext cx="435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Sequence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F25637-B3CA-BA35-1ACF-5906FBB96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7" y="1680911"/>
            <a:ext cx="5519649" cy="34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326C47A-82F9-B085-28C9-609B86E9A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62" y="1680911"/>
            <a:ext cx="5715381" cy="34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3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532660" y="310718"/>
            <a:ext cx="5769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Sequence Diagram(Conj.)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885ED6F-8399-7280-E818-726E78D8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2" y="1087468"/>
            <a:ext cx="4629150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60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436408" y="242387"/>
            <a:ext cx="3312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Class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5363582-86FB-3430-3480-E93E2FC0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941" y="612372"/>
            <a:ext cx="5889501" cy="593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0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532660" y="310718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ER diagram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5672EF-49EA-6732-78EE-1251B939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07" y="968192"/>
            <a:ext cx="9272587" cy="53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5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532660" y="310718"/>
            <a:ext cx="1778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Testing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3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532660" y="310718"/>
            <a:ext cx="2436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Deploying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13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82B8DE3-BF7A-F1C1-A8FE-103D8964A2EA}"/>
              </a:ext>
            </a:extLst>
          </p:cNvPr>
          <p:cNvSpPr txBox="1"/>
          <p:nvPr/>
        </p:nvSpPr>
        <p:spPr>
          <a:xfrm>
            <a:off x="832786" y="1836107"/>
            <a:ext cx="6273867" cy="2591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Thank you for listening!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7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511943" y="355563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Problem Definition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2B8DE3-BF7A-F1C1-A8FE-103D8964A2EA}"/>
              </a:ext>
            </a:extLst>
          </p:cNvPr>
          <p:cNvSpPr txBox="1"/>
          <p:nvPr/>
        </p:nvSpPr>
        <p:spPr>
          <a:xfrm>
            <a:off x="574087" y="1569933"/>
            <a:ext cx="68210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</a:rPr>
              <a:t>The aim of this project is to implement a system that allows for small hospitals or clinics to easily be able to manage their patient information. We need a system that enables staff to organize this information and help staff to provide various services to patients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050" name="Picture 2" descr="WELL Health - Fairview Slopes - Well Clinics">
            <a:extLst>
              <a:ext uri="{FF2B5EF4-FFF2-40B4-BE49-F238E27FC236}">
                <a16:creationId xmlns:a16="http://schemas.microsoft.com/office/drawing/2014/main" id="{2FB878A2-D167-08E3-4101-A09909F4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98" y="1336033"/>
            <a:ext cx="4456590" cy="33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532660" y="656948"/>
            <a:ext cx="4254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Problem Objective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2B8DE3-BF7A-F1C1-A8FE-103D8964A2EA}"/>
              </a:ext>
            </a:extLst>
          </p:cNvPr>
          <p:cNvSpPr txBox="1"/>
          <p:nvPr/>
        </p:nvSpPr>
        <p:spPr>
          <a:xfrm>
            <a:off x="452761" y="2021782"/>
            <a:ext cx="64126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</a:rPr>
              <a:t>Hospital or clinic staff can login, and manage patient records to their desire and help patients create a ticket to schedule an appointment, give patients prescription or bill.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9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301840" y="224826"/>
            <a:ext cx="3594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Success Criteria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2B8DE3-BF7A-F1C1-A8FE-103D8964A2EA}"/>
              </a:ext>
            </a:extLst>
          </p:cNvPr>
          <p:cNvSpPr txBox="1"/>
          <p:nvPr/>
        </p:nvSpPr>
        <p:spPr>
          <a:xfrm>
            <a:off x="301840" y="1056999"/>
            <a:ext cx="105289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·Receptionist: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Add, delete or edit patient records about patient's personal information.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Create a new appointment from Phone or e-mail for patients.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Create and edit receipts for patients.</a:t>
            </a:r>
          </a:p>
          <a:p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· Doctor: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Generate a report for a patient so that they can read what is wrong with them.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View a medical record from a specific patient to review the details of that patient.</a:t>
            </a:r>
          </a:p>
          <a:p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· Administrator: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Be able to add, delete or edit patient records, doctor records and receptionist records from the system.</a:t>
            </a:r>
          </a:p>
        </p:txBody>
      </p:sp>
    </p:spTree>
    <p:extLst>
      <p:ext uri="{BB962C8B-B14F-4D97-AF65-F5344CB8AC3E}">
        <p14:creationId xmlns:p14="http://schemas.microsoft.com/office/powerpoint/2010/main" val="219904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532660" y="310718"/>
            <a:ext cx="4948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Development Process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0EE7B4-28BE-9653-CF6A-E183C766CB08}"/>
              </a:ext>
            </a:extLst>
          </p:cNvPr>
          <p:cNvGrpSpPr/>
          <p:nvPr/>
        </p:nvGrpSpPr>
        <p:grpSpPr>
          <a:xfrm>
            <a:off x="1254635" y="1409305"/>
            <a:ext cx="689123" cy="795712"/>
            <a:chOff x="2284867" y="2787588"/>
            <a:chExt cx="689123" cy="795712"/>
          </a:xfrm>
        </p:grpSpPr>
        <p:sp>
          <p:nvSpPr>
            <p:cNvPr id="6" name="Freeform: Shape 92">
              <a:extLst>
                <a:ext uri="{FF2B5EF4-FFF2-40B4-BE49-F238E27FC236}">
                  <a16:creationId xmlns:a16="http://schemas.microsoft.com/office/drawing/2014/main" id="{792B68DB-9BA2-0221-1623-1DBB74DFD375}"/>
                </a:ext>
              </a:extLst>
            </p:cNvPr>
            <p:cNvSpPr/>
            <p:nvPr/>
          </p:nvSpPr>
          <p:spPr>
            <a:xfrm flipH="1">
              <a:off x="2368713" y="2812229"/>
              <a:ext cx="583934" cy="674255"/>
            </a:xfrm>
            <a:custGeom>
              <a:avLst/>
              <a:gdLst>
                <a:gd name="connsiteX0" fmla="*/ 1586293 w 1586293"/>
                <a:gd name="connsiteY0" fmla="*/ 1373791 h 1831657"/>
                <a:gd name="connsiteX1" fmla="*/ 1586293 w 1586293"/>
                <a:gd name="connsiteY1" fmla="*/ 457962 h 1831657"/>
                <a:gd name="connsiteX2" fmla="*/ 793147 w 1586293"/>
                <a:gd name="connsiteY2" fmla="*/ 0 h 1831657"/>
                <a:gd name="connsiteX3" fmla="*/ 0 w 1586293"/>
                <a:gd name="connsiteY3" fmla="*/ 457962 h 1831657"/>
                <a:gd name="connsiteX4" fmla="*/ 0 w 1586293"/>
                <a:gd name="connsiteY4" fmla="*/ 1373791 h 1831657"/>
                <a:gd name="connsiteX5" fmla="*/ 793147 w 1586293"/>
                <a:gd name="connsiteY5" fmla="*/ 1831658 h 183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6293" h="1831657">
                  <a:moveTo>
                    <a:pt x="1586293" y="1373791"/>
                  </a:moveTo>
                  <a:lnTo>
                    <a:pt x="1586293" y="457962"/>
                  </a:lnTo>
                  <a:lnTo>
                    <a:pt x="793147" y="0"/>
                  </a:lnTo>
                  <a:lnTo>
                    <a:pt x="0" y="457962"/>
                  </a:lnTo>
                  <a:lnTo>
                    <a:pt x="0" y="1373791"/>
                  </a:lnTo>
                  <a:lnTo>
                    <a:pt x="793147" y="183165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innerShdw blurRad="596900">
                <a:prstClr val="black">
                  <a:alpha val="79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94">
              <a:extLst>
                <a:ext uri="{FF2B5EF4-FFF2-40B4-BE49-F238E27FC236}">
                  <a16:creationId xmlns:a16="http://schemas.microsoft.com/office/drawing/2014/main" id="{37644DC0-0604-0A41-7462-5899DB8E0DE6}"/>
                </a:ext>
              </a:extLst>
            </p:cNvPr>
            <p:cNvSpPr/>
            <p:nvPr/>
          </p:nvSpPr>
          <p:spPr>
            <a:xfrm flipH="1">
              <a:off x="2284867" y="2787588"/>
              <a:ext cx="689123" cy="795712"/>
            </a:xfrm>
            <a:custGeom>
              <a:avLst/>
              <a:gdLst>
                <a:gd name="connsiteX0" fmla="*/ 936022 w 1872043"/>
                <a:gd name="connsiteY0" fmla="*/ 2161604 h 2161603"/>
                <a:gd name="connsiteX1" fmla="*/ 0 w 1872043"/>
                <a:gd name="connsiteY1" fmla="*/ 1621250 h 2161603"/>
                <a:gd name="connsiteX2" fmla="*/ 0 w 1872043"/>
                <a:gd name="connsiteY2" fmla="*/ 540449 h 2161603"/>
                <a:gd name="connsiteX3" fmla="*/ 936022 w 1872043"/>
                <a:gd name="connsiteY3" fmla="*/ 0 h 2161603"/>
                <a:gd name="connsiteX4" fmla="*/ 1872043 w 1872043"/>
                <a:gd name="connsiteY4" fmla="*/ 540449 h 2161603"/>
                <a:gd name="connsiteX5" fmla="*/ 1872043 w 1872043"/>
                <a:gd name="connsiteY5" fmla="*/ 1621250 h 2161603"/>
                <a:gd name="connsiteX6" fmla="*/ 936022 w 1872043"/>
                <a:gd name="connsiteY6" fmla="*/ 2161604 h 2161603"/>
                <a:gd name="connsiteX7" fmla="*/ 285750 w 1872043"/>
                <a:gd name="connsiteY7" fmla="*/ 1456277 h 2161603"/>
                <a:gd name="connsiteX8" fmla="*/ 936022 w 1872043"/>
                <a:gd name="connsiteY8" fmla="*/ 1831753 h 2161603"/>
                <a:gd name="connsiteX9" fmla="*/ 1586293 w 1872043"/>
                <a:gd name="connsiteY9" fmla="*/ 1456277 h 2161603"/>
                <a:gd name="connsiteX10" fmla="*/ 1586293 w 1872043"/>
                <a:gd name="connsiteY10" fmla="*/ 705422 h 2161603"/>
                <a:gd name="connsiteX11" fmla="*/ 936022 w 1872043"/>
                <a:gd name="connsiteY11" fmla="*/ 329946 h 2161603"/>
                <a:gd name="connsiteX12" fmla="*/ 285750 w 1872043"/>
                <a:gd name="connsiteY12" fmla="*/ 705422 h 2161603"/>
                <a:gd name="connsiteX13" fmla="*/ 285750 w 1872043"/>
                <a:gd name="connsiteY13" fmla="*/ 1456277 h 216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2043" h="2161603">
                  <a:moveTo>
                    <a:pt x="936022" y="2161604"/>
                  </a:moveTo>
                  <a:lnTo>
                    <a:pt x="0" y="1621250"/>
                  </a:lnTo>
                  <a:lnTo>
                    <a:pt x="0" y="540449"/>
                  </a:lnTo>
                  <a:lnTo>
                    <a:pt x="936022" y="0"/>
                  </a:lnTo>
                  <a:lnTo>
                    <a:pt x="1872043" y="540449"/>
                  </a:lnTo>
                  <a:lnTo>
                    <a:pt x="1872043" y="1621250"/>
                  </a:lnTo>
                  <a:lnTo>
                    <a:pt x="936022" y="2161604"/>
                  </a:lnTo>
                  <a:close/>
                  <a:moveTo>
                    <a:pt x="285750" y="1456277"/>
                  </a:moveTo>
                  <a:lnTo>
                    <a:pt x="936022" y="1831753"/>
                  </a:lnTo>
                  <a:lnTo>
                    <a:pt x="1586293" y="1456277"/>
                  </a:lnTo>
                  <a:lnTo>
                    <a:pt x="1586293" y="705422"/>
                  </a:lnTo>
                  <a:lnTo>
                    <a:pt x="936022" y="329946"/>
                  </a:lnTo>
                  <a:lnTo>
                    <a:pt x="285750" y="705422"/>
                  </a:lnTo>
                  <a:lnTo>
                    <a:pt x="285750" y="145627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F765E4-B1E1-A13D-9291-8EBCCEA9C2F2}"/>
                </a:ext>
              </a:extLst>
            </p:cNvPr>
            <p:cNvSpPr txBox="1"/>
            <p:nvPr/>
          </p:nvSpPr>
          <p:spPr>
            <a:xfrm>
              <a:off x="2475844" y="3040649"/>
              <a:ext cx="324983" cy="28958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15DA870-9830-E981-8EB5-1C48903B2593}"/>
              </a:ext>
            </a:extLst>
          </p:cNvPr>
          <p:cNvGrpSpPr/>
          <p:nvPr/>
        </p:nvGrpSpPr>
        <p:grpSpPr>
          <a:xfrm>
            <a:off x="2893402" y="1409305"/>
            <a:ext cx="689123" cy="795712"/>
            <a:chOff x="3505573" y="2777029"/>
            <a:chExt cx="689123" cy="795712"/>
          </a:xfrm>
        </p:grpSpPr>
        <p:sp>
          <p:nvSpPr>
            <p:cNvPr id="9" name="Freeform: Shape 92">
              <a:extLst>
                <a:ext uri="{FF2B5EF4-FFF2-40B4-BE49-F238E27FC236}">
                  <a16:creationId xmlns:a16="http://schemas.microsoft.com/office/drawing/2014/main" id="{CE950B81-DD52-CE9C-2B6C-E0122236C385}"/>
                </a:ext>
              </a:extLst>
            </p:cNvPr>
            <p:cNvSpPr/>
            <p:nvPr/>
          </p:nvSpPr>
          <p:spPr>
            <a:xfrm flipH="1">
              <a:off x="3589419" y="2801670"/>
              <a:ext cx="583934" cy="674255"/>
            </a:xfrm>
            <a:custGeom>
              <a:avLst/>
              <a:gdLst>
                <a:gd name="connsiteX0" fmla="*/ 1586293 w 1586293"/>
                <a:gd name="connsiteY0" fmla="*/ 1373791 h 1831657"/>
                <a:gd name="connsiteX1" fmla="*/ 1586293 w 1586293"/>
                <a:gd name="connsiteY1" fmla="*/ 457962 h 1831657"/>
                <a:gd name="connsiteX2" fmla="*/ 793147 w 1586293"/>
                <a:gd name="connsiteY2" fmla="*/ 0 h 1831657"/>
                <a:gd name="connsiteX3" fmla="*/ 0 w 1586293"/>
                <a:gd name="connsiteY3" fmla="*/ 457962 h 1831657"/>
                <a:gd name="connsiteX4" fmla="*/ 0 w 1586293"/>
                <a:gd name="connsiteY4" fmla="*/ 1373791 h 1831657"/>
                <a:gd name="connsiteX5" fmla="*/ 793147 w 1586293"/>
                <a:gd name="connsiteY5" fmla="*/ 1831658 h 183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6293" h="1831657">
                  <a:moveTo>
                    <a:pt x="1586293" y="1373791"/>
                  </a:moveTo>
                  <a:lnTo>
                    <a:pt x="1586293" y="457962"/>
                  </a:lnTo>
                  <a:lnTo>
                    <a:pt x="793147" y="0"/>
                  </a:lnTo>
                  <a:lnTo>
                    <a:pt x="0" y="457962"/>
                  </a:lnTo>
                  <a:lnTo>
                    <a:pt x="0" y="1373791"/>
                  </a:lnTo>
                  <a:lnTo>
                    <a:pt x="793147" y="183165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innerShdw blurRad="596900">
                <a:prstClr val="black">
                  <a:alpha val="79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4">
              <a:extLst>
                <a:ext uri="{FF2B5EF4-FFF2-40B4-BE49-F238E27FC236}">
                  <a16:creationId xmlns:a16="http://schemas.microsoft.com/office/drawing/2014/main" id="{264B6E02-5C22-6E61-2485-A4C2A3EA5D97}"/>
                </a:ext>
              </a:extLst>
            </p:cNvPr>
            <p:cNvSpPr/>
            <p:nvPr/>
          </p:nvSpPr>
          <p:spPr>
            <a:xfrm flipH="1">
              <a:off x="3505573" y="2777029"/>
              <a:ext cx="689123" cy="795712"/>
            </a:xfrm>
            <a:custGeom>
              <a:avLst/>
              <a:gdLst>
                <a:gd name="connsiteX0" fmla="*/ 936022 w 1872043"/>
                <a:gd name="connsiteY0" fmla="*/ 2161604 h 2161603"/>
                <a:gd name="connsiteX1" fmla="*/ 0 w 1872043"/>
                <a:gd name="connsiteY1" fmla="*/ 1621250 h 2161603"/>
                <a:gd name="connsiteX2" fmla="*/ 0 w 1872043"/>
                <a:gd name="connsiteY2" fmla="*/ 540449 h 2161603"/>
                <a:gd name="connsiteX3" fmla="*/ 936022 w 1872043"/>
                <a:gd name="connsiteY3" fmla="*/ 0 h 2161603"/>
                <a:gd name="connsiteX4" fmla="*/ 1872043 w 1872043"/>
                <a:gd name="connsiteY4" fmla="*/ 540449 h 2161603"/>
                <a:gd name="connsiteX5" fmla="*/ 1872043 w 1872043"/>
                <a:gd name="connsiteY5" fmla="*/ 1621250 h 2161603"/>
                <a:gd name="connsiteX6" fmla="*/ 936022 w 1872043"/>
                <a:gd name="connsiteY6" fmla="*/ 2161604 h 2161603"/>
                <a:gd name="connsiteX7" fmla="*/ 285750 w 1872043"/>
                <a:gd name="connsiteY7" fmla="*/ 1456277 h 2161603"/>
                <a:gd name="connsiteX8" fmla="*/ 936022 w 1872043"/>
                <a:gd name="connsiteY8" fmla="*/ 1831753 h 2161603"/>
                <a:gd name="connsiteX9" fmla="*/ 1586293 w 1872043"/>
                <a:gd name="connsiteY9" fmla="*/ 1456277 h 2161603"/>
                <a:gd name="connsiteX10" fmla="*/ 1586293 w 1872043"/>
                <a:gd name="connsiteY10" fmla="*/ 705422 h 2161603"/>
                <a:gd name="connsiteX11" fmla="*/ 936022 w 1872043"/>
                <a:gd name="connsiteY11" fmla="*/ 329946 h 2161603"/>
                <a:gd name="connsiteX12" fmla="*/ 285750 w 1872043"/>
                <a:gd name="connsiteY12" fmla="*/ 705422 h 2161603"/>
                <a:gd name="connsiteX13" fmla="*/ 285750 w 1872043"/>
                <a:gd name="connsiteY13" fmla="*/ 1456277 h 216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2043" h="2161603">
                  <a:moveTo>
                    <a:pt x="936022" y="2161604"/>
                  </a:moveTo>
                  <a:lnTo>
                    <a:pt x="0" y="1621250"/>
                  </a:lnTo>
                  <a:lnTo>
                    <a:pt x="0" y="540449"/>
                  </a:lnTo>
                  <a:lnTo>
                    <a:pt x="936022" y="0"/>
                  </a:lnTo>
                  <a:lnTo>
                    <a:pt x="1872043" y="540449"/>
                  </a:lnTo>
                  <a:lnTo>
                    <a:pt x="1872043" y="1621250"/>
                  </a:lnTo>
                  <a:lnTo>
                    <a:pt x="936022" y="2161604"/>
                  </a:lnTo>
                  <a:close/>
                  <a:moveTo>
                    <a:pt x="285750" y="1456277"/>
                  </a:moveTo>
                  <a:lnTo>
                    <a:pt x="936022" y="1831753"/>
                  </a:lnTo>
                  <a:lnTo>
                    <a:pt x="1586293" y="1456277"/>
                  </a:lnTo>
                  <a:lnTo>
                    <a:pt x="1586293" y="705422"/>
                  </a:lnTo>
                  <a:lnTo>
                    <a:pt x="936022" y="329946"/>
                  </a:lnTo>
                  <a:lnTo>
                    <a:pt x="285750" y="705422"/>
                  </a:lnTo>
                  <a:lnTo>
                    <a:pt x="285750" y="145627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CA248888-F4F8-5F32-95FF-A6494BFCC498}"/>
                </a:ext>
              </a:extLst>
            </p:cNvPr>
            <p:cNvSpPr txBox="1"/>
            <p:nvPr/>
          </p:nvSpPr>
          <p:spPr>
            <a:xfrm>
              <a:off x="3696550" y="3030090"/>
              <a:ext cx="324983" cy="28958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23C879E-31C5-4274-331C-0D2C46260EA0}"/>
              </a:ext>
            </a:extLst>
          </p:cNvPr>
          <p:cNvGrpSpPr/>
          <p:nvPr/>
        </p:nvGrpSpPr>
        <p:grpSpPr>
          <a:xfrm>
            <a:off x="4446998" y="1409304"/>
            <a:ext cx="689123" cy="795712"/>
            <a:chOff x="4936025" y="2767975"/>
            <a:chExt cx="689123" cy="795712"/>
          </a:xfrm>
        </p:grpSpPr>
        <p:sp>
          <p:nvSpPr>
            <p:cNvPr id="12" name="Freeform: Shape 92">
              <a:extLst>
                <a:ext uri="{FF2B5EF4-FFF2-40B4-BE49-F238E27FC236}">
                  <a16:creationId xmlns:a16="http://schemas.microsoft.com/office/drawing/2014/main" id="{10632DB3-2C5D-B74F-614B-90F21BF75EB0}"/>
                </a:ext>
              </a:extLst>
            </p:cNvPr>
            <p:cNvSpPr/>
            <p:nvPr/>
          </p:nvSpPr>
          <p:spPr>
            <a:xfrm flipH="1">
              <a:off x="5019871" y="2792616"/>
              <a:ext cx="583934" cy="674255"/>
            </a:xfrm>
            <a:custGeom>
              <a:avLst/>
              <a:gdLst>
                <a:gd name="connsiteX0" fmla="*/ 1586293 w 1586293"/>
                <a:gd name="connsiteY0" fmla="*/ 1373791 h 1831657"/>
                <a:gd name="connsiteX1" fmla="*/ 1586293 w 1586293"/>
                <a:gd name="connsiteY1" fmla="*/ 457962 h 1831657"/>
                <a:gd name="connsiteX2" fmla="*/ 793147 w 1586293"/>
                <a:gd name="connsiteY2" fmla="*/ 0 h 1831657"/>
                <a:gd name="connsiteX3" fmla="*/ 0 w 1586293"/>
                <a:gd name="connsiteY3" fmla="*/ 457962 h 1831657"/>
                <a:gd name="connsiteX4" fmla="*/ 0 w 1586293"/>
                <a:gd name="connsiteY4" fmla="*/ 1373791 h 1831657"/>
                <a:gd name="connsiteX5" fmla="*/ 793147 w 1586293"/>
                <a:gd name="connsiteY5" fmla="*/ 1831658 h 183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6293" h="1831657">
                  <a:moveTo>
                    <a:pt x="1586293" y="1373791"/>
                  </a:moveTo>
                  <a:lnTo>
                    <a:pt x="1586293" y="457962"/>
                  </a:lnTo>
                  <a:lnTo>
                    <a:pt x="793147" y="0"/>
                  </a:lnTo>
                  <a:lnTo>
                    <a:pt x="0" y="457962"/>
                  </a:lnTo>
                  <a:lnTo>
                    <a:pt x="0" y="1373791"/>
                  </a:lnTo>
                  <a:lnTo>
                    <a:pt x="793147" y="183165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innerShdw blurRad="596900">
                <a:prstClr val="black">
                  <a:alpha val="79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94">
              <a:extLst>
                <a:ext uri="{FF2B5EF4-FFF2-40B4-BE49-F238E27FC236}">
                  <a16:creationId xmlns:a16="http://schemas.microsoft.com/office/drawing/2014/main" id="{5CCBDE26-1BBE-1564-138E-0ADC2FA47FE1}"/>
                </a:ext>
              </a:extLst>
            </p:cNvPr>
            <p:cNvSpPr/>
            <p:nvPr/>
          </p:nvSpPr>
          <p:spPr>
            <a:xfrm flipH="1">
              <a:off x="4936025" y="2767975"/>
              <a:ext cx="689123" cy="795712"/>
            </a:xfrm>
            <a:custGeom>
              <a:avLst/>
              <a:gdLst>
                <a:gd name="connsiteX0" fmla="*/ 936022 w 1872043"/>
                <a:gd name="connsiteY0" fmla="*/ 2161604 h 2161603"/>
                <a:gd name="connsiteX1" fmla="*/ 0 w 1872043"/>
                <a:gd name="connsiteY1" fmla="*/ 1621250 h 2161603"/>
                <a:gd name="connsiteX2" fmla="*/ 0 w 1872043"/>
                <a:gd name="connsiteY2" fmla="*/ 540449 h 2161603"/>
                <a:gd name="connsiteX3" fmla="*/ 936022 w 1872043"/>
                <a:gd name="connsiteY3" fmla="*/ 0 h 2161603"/>
                <a:gd name="connsiteX4" fmla="*/ 1872043 w 1872043"/>
                <a:gd name="connsiteY4" fmla="*/ 540449 h 2161603"/>
                <a:gd name="connsiteX5" fmla="*/ 1872043 w 1872043"/>
                <a:gd name="connsiteY5" fmla="*/ 1621250 h 2161603"/>
                <a:gd name="connsiteX6" fmla="*/ 936022 w 1872043"/>
                <a:gd name="connsiteY6" fmla="*/ 2161604 h 2161603"/>
                <a:gd name="connsiteX7" fmla="*/ 285750 w 1872043"/>
                <a:gd name="connsiteY7" fmla="*/ 1456277 h 2161603"/>
                <a:gd name="connsiteX8" fmla="*/ 936022 w 1872043"/>
                <a:gd name="connsiteY8" fmla="*/ 1831753 h 2161603"/>
                <a:gd name="connsiteX9" fmla="*/ 1586293 w 1872043"/>
                <a:gd name="connsiteY9" fmla="*/ 1456277 h 2161603"/>
                <a:gd name="connsiteX10" fmla="*/ 1586293 w 1872043"/>
                <a:gd name="connsiteY10" fmla="*/ 705422 h 2161603"/>
                <a:gd name="connsiteX11" fmla="*/ 936022 w 1872043"/>
                <a:gd name="connsiteY11" fmla="*/ 329946 h 2161603"/>
                <a:gd name="connsiteX12" fmla="*/ 285750 w 1872043"/>
                <a:gd name="connsiteY12" fmla="*/ 705422 h 2161603"/>
                <a:gd name="connsiteX13" fmla="*/ 285750 w 1872043"/>
                <a:gd name="connsiteY13" fmla="*/ 1456277 h 216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2043" h="2161603">
                  <a:moveTo>
                    <a:pt x="936022" y="2161604"/>
                  </a:moveTo>
                  <a:lnTo>
                    <a:pt x="0" y="1621250"/>
                  </a:lnTo>
                  <a:lnTo>
                    <a:pt x="0" y="540449"/>
                  </a:lnTo>
                  <a:lnTo>
                    <a:pt x="936022" y="0"/>
                  </a:lnTo>
                  <a:lnTo>
                    <a:pt x="1872043" y="540449"/>
                  </a:lnTo>
                  <a:lnTo>
                    <a:pt x="1872043" y="1621250"/>
                  </a:lnTo>
                  <a:lnTo>
                    <a:pt x="936022" y="2161604"/>
                  </a:lnTo>
                  <a:close/>
                  <a:moveTo>
                    <a:pt x="285750" y="1456277"/>
                  </a:moveTo>
                  <a:lnTo>
                    <a:pt x="936022" y="1831753"/>
                  </a:lnTo>
                  <a:lnTo>
                    <a:pt x="1586293" y="1456277"/>
                  </a:lnTo>
                  <a:lnTo>
                    <a:pt x="1586293" y="705422"/>
                  </a:lnTo>
                  <a:lnTo>
                    <a:pt x="936022" y="329946"/>
                  </a:lnTo>
                  <a:lnTo>
                    <a:pt x="285750" y="705422"/>
                  </a:lnTo>
                  <a:lnTo>
                    <a:pt x="285750" y="145627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8330CF36-68B0-F087-55AD-AB4BA7E6F4C9}"/>
                </a:ext>
              </a:extLst>
            </p:cNvPr>
            <p:cNvSpPr txBox="1"/>
            <p:nvPr/>
          </p:nvSpPr>
          <p:spPr>
            <a:xfrm>
              <a:off x="5127002" y="3021036"/>
              <a:ext cx="324983" cy="28958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FBC9C46-97EE-D706-0C16-47F3BAE7B29D}"/>
              </a:ext>
            </a:extLst>
          </p:cNvPr>
          <p:cNvGrpSpPr/>
          <p:nvPr/>
        </p:nvGrpSpPr>
        <p:grpSpPr>
          <a:xfrm>
            <a:off x="7614632" y="1445393"/>
            <a:ext cx="689123" cy="795712"/>
            <a:chOff x="7452896" y="2740816"/>
            <a:chExt cx="689123" cy="795712"/>
          </a:xfrm>
        </p:grpSpPr>
        <p:sp>
          <p:nvSpPr>
            <p:cNvPr id="18" name="Freeform: Shape 92">
              <a:extLst>
                <a:ext uri="{FF2B5EF4-FFF2-40B4-BE49-F238E27FC236}">
                  <a16:creationId xmlns:a16="http://schemas.microsoft.com/office/drawing/2014/main" id="{78423D1A-704C-2F0E-74B8-DE425BB66444}"/>
                </a:ext>
              </a:extLst>
            </p:cNvPr>
            <p:cNvSpPr/>
            <p:nvPr/>
          </p:nvSpPr>
          <p:spPr>
            <a:xfrm flipH="1">
              <a:off x="7536742" y="2765457"/>
              <a:ext cx="583934" cy="674255"/>
            </a:xfrm>
            <a:custGeom>
              <a:avLst/>
              <a:gdLst>
                <a:gd name="connsiteX0" fmla="*/ 1586293 w 1586293"/>
                <a:gd name="connsiteY0" fmla="*/ 1373791 h 1831657"/>
                <a:gd name="connsiteX1" fmla="*/ 1586293 w 1586293"/>
                <a:gd name="connsiteY1" fmla="*/ 457962 h 1831657"/>
                <a:gd name="connsiteX2" fmla="*/ 793147 w 1586293"/>
                <a:gd name="connsiteY2" fmla="*/ 0 h 1831657"/>
                <a:gd name="connsiteX3" fmla="*/ 0 w 1586293"/>
                <a:gd name="connsiteY3" fmla="*/ 457962 h 1831657"/>
                <a:gd name="connsiteX4" fmla="*/ 0 w 1586293"/>
                <a:gd name="connsiteY4" fmla="*/ 1373791 h 1831657"/>
                <a:gd name="connsiteX5" fmla="*/ 793147 w 1586293"/>
                <a:gd name="connsiteY5" fmla="*/ 1831658 h 183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6293" h="1831657">
                  <a:moveTo>
                    <a:pt x="1586293" y="1373791"/>
                  </a:moveTo>
                  <a:lnTo>
                    <a:pt x="1586293" y="457962"/>
                  </a:lnTo>
                  <a:lnTo>
                    <a:pt x="793147" y="0"/>
                  </a:lnTo>
                  <a:lnTo>
                    <a:pt x="0" y="457962"/>
                  </a:lnTo>
                  <a:lnTo>
                    <a:pt x="0" y="1373791"/>
                  </a:lnTo>
                  <a:lnTo>
                    <a:pt x="793147" y="183165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innerShdw blurRad="596900">
                <a:prstClr val="black">
                  <a:alpha val="79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94">
              <a:extLst>
                <a:ext uri="{FF2B5EF4-FFF2-40B4-BE49-F238E27FC236}">
                  <a16:creationId xmlns:a16="http://schemas.microsoft.com/office/drawing/2014/main" id="{9A2B422F-C7F8-F779-DA07-A0AB4198F213}"/>
                </a:ext>
              </a:extLst>
            </p:cNvPr>
            <p:cNvSpPr/>
            <p:nvPr/>
          </p:nvSpPr>
          <p:spPr>
            <a:xfrm flipH="1">
              <a:off x="7452896" y="2740816"/>
              <a:ext cx="689123" cy="795712"/>
            </a:xfrm>
            <a:custGeom>
              <a:avLst/>
              <a:gdLst>
                <a:gd name="connsiteX0" fmla="*/ 936022 w 1872043"/>
                <a:gd name="connsiteY0" fmla="*/ 2161604 h 2161603"/>
                <a:gd name="connsiteX1" fmla="*/ 0 w 1872043"/>
                <a:gd name="connsiteY1" fmla="*/ 1621250 h 2161603"/>
                <a:gd name="connsiteX2" fmla="*/ 0 w 1872043"/>
                <a:gd name="connsiteY2" fmla="*/ 540449 h 2161603"/>
                <a:gd name="connsiteX3" fmla="*/ 936022 w 1872043"/>
                <a:gd name="connsiteY3" fmla="*/ 0 h 2161603"/>
                <a:gd name="connsiteX4" fmla="*/ 1872043 w 1872043"/>
                <a:gd name="connsiteY4" fmla="*/ 540449 h 2161603"/>
                <a:gd name="connsiteX5" fmla="*/ 1872043 w 1872043"/>
                <a:gd name="connsiteY5" fmla="*/ 1621250 h 2161603"/>
                <a:gd name="connsiteX6" fmla="*/ 936022 w 1872043"/>
                <a:gd name="connsiteY6" fmla="*/ 2161604 h 2161603"/>
                <a:gd name="connsiteX7" fmla="*/ 285750 w 1872043"/>
                <a:gd name="connsiteY7" fmla="*/ 1456277 h 2161603"/>
                <a:gd name="connsiteX8" fmla="*/ 936022 w 1872043"/>
                <a:gd name="connsiteY8" fmla="*/ 1831753 h 2161603"/>
                <a:gd name="connsiteX9" fmla="*/ 1586293 w 1872043"/>
                <a:gd name="connsiteY9" fmla="*/ 1456277 h 2161603"/>
                <a:gd name="connsiteX10" fmla="*/ 1586293 w 1872043"/>
                <a:gd name="connsiteY10" fmla="*/ 705422 h 2161603"/>
                <a:gd name="connsiteX11" fmla="*/ 936022 w 1872043"/>
                <a:gd name="connsiteY11" fmla="*/ 329946 h 2161603"/>
                <a:gd name="connsiteX12" fmla="*/ 285750 w 1872043"/>
                <a:gd name="connsiteY12" fmla="*/ 705422 h 2161603"/>
                <a:gd name="connsiteX13" fmla="*/ 285750 w 1872043"/>
                <a:gd name="connsiteY13" fmla="*/ 1456277 h 216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2043" h="2161603">
                  <a:moveTo>
                    <a:pt x="936022" y="2161604"/>
                  </a:moveTo>
                  <a:lnTo>
                    <a:pt x="0" y="1621250"/>
                  </a:lnTo>
                  <a:lnTo>
                    <a:pt x="0" y="540449"/>
                  </a:lnTo>
                  <a:lnTo>
                    <a:pt x="936022" y="0"/>
                  </a:lnTo>
                  <a:lnTo>
                    <a:pt x="1872043" y="540449"/>
                  </a:lnTo>
                  <a:lnTo>
                    <a:pt x="1872043" y="1621250"/>
                  </a:lnTo>
                  <a:lnTo>
                    <a:pt x="936022" y="2161604"/>
                  </a:lnTo>
                  <a:close/>
                  <a:moveTo>
                    <a:pt x="285750" y="1456277"/>
                  </a:moveTo>
                  <a:lnTo>
                    <a:pt x="936022" y="1831753"/>
                  </a:lnTo>
                  <a:lnTo>
                    <a:pt x="1586293" y="1456277"/>
                  </a:lnTo>
                  <a:lnTo>
                    <a:pt x="1586293" y="705422"/>
                  </a:lnTo>
                  <a:lnTo>
                    <a:pt x="936022" y="329946"/>
                  </a:lnTo>
                  <a:lnTo>
                    <a:pt x="285750" y="705422"/>
                  </a:lnTo>
                  <a:lnTo>
                    <a:pt x="285750" y="145627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39C25D-E591-DEA0-7E77-8B3964EE9FFF}"/>
                </a:ext>
              </a:extLst>
            </p:cNvPr>
            <p:cNvSpPr txBox="1"/>
            <p:nvPr/>
          </p:nvSpPr>
          <p:spPr>
            <a:xfrm>
              <a:off x="7643873" y="2993877"/>
              <a:ext cx="324983" cy="28958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B21D5F1-CD6A-16C2-8F64-0BF6CA411390}"/>
              </a:ext>
            </a:extLst>
          </p:cNvPr>
          <p:cNvGrpSpPr/>
          <p:nvPr/>
        </p:nvGrpSpPr>
        <p:grpSpPr>
          <a:xfrm>
            <a:off x="9080236" y="1470034"/>
            <a:ext cx="689123" cy="795712"/>
            <a:chOff x="10458660" y="2939990"/>
            <a:chExt cx="689123" cy="795712"/>
          </a:xfrm>
        </p:grpSpPr>
        <p:sp>
          <p:nvSpPr>
            <p:cNvPr id="24" name="Freeform: Shape 92">
              <a:extLst>
                <a:ext uri="{FF2B5EF4-FFF2-40B4-BE49-F238E27FC236}">
                  <a16:creationId xmlns:a16="http://schemas.microsoft.com/office/drawing/2014/main" id="{C78804AF-3746-9078-23BA-8C84826E556C}"/>
                </a:ext>
              </a:extLst>
            </p:cNvPr>
            <p:cNvSpPr/>
            <p:nvPr/>
          </p:nvSpPr>
          <p:spPr>
            <a:xfrm flipH="1">
              <a:off x="10542506" y="2964631"/>
              <a:ext cx="583934" cy="674255"/>
            </a:xfrm>
            <a:custGeom>
              <a:avLst/>
              <a:gdLst>
                <a:gd name="connsiteX0" fmla="*/ 1586293 w 1586293"/>
                <a:gd name="connsiteY0" fmla="*/ 1373791 h 1831657"/>
                <a:gd name="connsiteX1" fmla="*/ 1586293 w 1586293"/>
                <a:gd name="connsiteY1" fmla="*/ 457962 h 1831657"/>
                <a:gd name="connsiteX2" fmla="*/ 793147 w 1586293"/>
                <a:gd name="connsiteY2" fmla="*/ 0 h 1831657"/>
                <a:gd name="connsiteX3" fmla="*/ 0 w 1586293"/>
                <a:gd name="connsiteY3" fmla="*/ 457962 h 1831657"/>
                <a:gd name="connsiteX4" fmla="*/ 0 w 1586293"/>
                <a:gd name="connsiteY4" fmla="*/ 1373791 h 1831657"/>
                <a:gd name="connsiteX5" fmla="*/ 793147 w 1586293"/>
                <a:gd name="connsiteY5" fmla="*/ 1831658 h 183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6293" h="1831657">
                  <a:moveTo>
                    <a:pt x="1586293" y="1373791"/>
                  </a:moveTo>
                  <a:lnTo>
                    <a:pt x="1586293" y="457962"/>
                  </a:lnTo>
                  <a:lnTo>
                    <a:pt x="793147" y="0"/>
                  </a:lnTo>
                  <a:lnTo>
                    <a:pt x="0" y="457962"/>
                  </a:lnTo>
                  <a:lnTo>
                    <a:pt x="0" y="1373791"/>
                  </a:lnTo>
                  <a:lnTo>
                    <a:pt x="793147" y="183165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innerShdw blurRad="596900">
                <a:prstClr val="black">
                  <a:alpha val="79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94">
              <a:extLst>
                <a:ext uri="{FF2B5EF4-FFF2-40B4-BE49-F238E27FC236}">
                  <a16:creationId xmlns:a16="http://schemas.microsoft.com/office/drawing/2014/main" id="{2255EB63-BD58-5257-5D48-3002C7728DB5}"/>
                </a:ext>
              </a:extLst>
            </p:cNvPr>
            <p:cNvSpPr/>
            <p:nvPr/>
          </p:nvSpPr>
          <p:spPr>
            <a:xfrm flipH="1">
              <a:off x="10458660" y="2939990"/>
              <a:ext cx="689123" cy="795712"/>
            </a:xfrm>
            <a:custGeom>
              <a:avLst/>
              <a:gdLst>
                <a:gd name="connsiteX0" fmla="*/ 936022 w 1872043"/>
                <a:gd name="connsiteY0" fmla="*/ 2161604 h 2161603"/>
                <a:gd name="connsiteX1" fmla="*/ 0 w 1872043"/>
                <a:gd name="connsiteY1" fmla="*/ 1621250 h 2161603"/>
                <a:gd name="connsiteX2" fmla="*/ 0 w 1872043"/>
                <a:gd name="connsiteY2" fmla="*/ 540449 h 2161603"/>
                <a:gd name="connsiteX3" fmla="*/ 936022 w 1872043"/>
                <a:gd name="connsiteY3" fmla="*/ 0 h 2161603"/>
                <a:gd name="connsiteX4" fmla="*/ 1872043 w 1872043"/>
                <a:gd name="connsiteY4" fmla="*/ 540449 h 2161603"/>
                <a:gd name="connsiteX5" fmla="*/ 1872043 w 1872043"/>
                <a:gd name="connsiteY5" fmla="*/ 1621250 h 2161603"/>
                <a:gd name="connsiteX6" fmla="*/ 936022 w 1872043"/>
                <a:gd name="connsiteY6" fmla="*/ 2161604 h 2161603"/>
                <a:gd name="connsiteX7" fmla="*/ 285750 w 1872043"/>
                <a:gd name="connsiteY7" fmla="*/ 1456277 h 2161603"/>
                <a:gd name="connsiteX8" fmla="*/ 936022 w 1872043"/>
                <a:gd name="connsiteY8" fmla="*/ 1831753 h 2161603"/>
                <a:gd name="connsiteX9" fmla="*/ 1586293 w 1872043"/>
                <a:gd name="connsiteY9" fmla="*/ 1456277 h 2161603"/>
                <a:gd name="connsiteX10" fmla="*/ 1586293 w 1872043"/>
                <a:gd name="connsiteY10" fmla="*/ 705422 h 2161603"/>
                <a:gd name="connsiteX11" fmla="*/ 936022 w 1872043"/>
                <a:gd name="connsiteY11" fmla="*/ 329946 h 2161603"/>
                <a:gd name="connsiteX12" fmla="*/ 285750 w 1872043"/>
                <a:gd name="connsiteY12" fmla="*/ 705422 h 2161603"/>
                <a:gd name="connsiteX13" fmla="*/ 285750 w 1872043"/>
                <a:gd name="connsiteY13" fmla="*/ 1456277 h 216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2043" h="2161603">
                  <a:moveTo>
                    <a:pt x="936022" y="2161604"/>
                  </a:moveTo>
                  <a:lnTo>
                    <a:pt x="0" y="1621250"/>
                  </a:lnTo>
                  <a:lnTo>
                    <a:pt x="0" y="540449"/>
                  </a:lnTo>
                  <a:lnTo>
                    <a:pt x="936022" y="0"/>
                  </a:lnTo>
                  <a:lnTo>
                    <a:pt x="1872043" y="540449"/>
                  </a:lnTo>
                  <a:lnTo>
                    <a:pt x="1872043" y="1621250"/>
                  </a:lnTo>
                  <a:lnTo>
                    <a:pt x="936022" y="2161604"/>
                  </a:lnTo>
                  <a:close/>
                  <a:moveTo>
                    <a:pt x="285750" y="1456277"/>
                  </a:moveTo>
                  <a:lnTo>
                    <a:pt x="936022" y="1831753"/>
                  </a:lnTo>
                  <a:lnTo>
                    <a:pt x="1586293" y="1456277"/>
                  </a:lnTo>
                  <a:lnTo>
                    <a:pt x="1586293" y="705422"/>
                  </a:lnTo>
                  <a:lnTo>
                    <a:pt x="936022" y="329946"/>
                  </a:lnTo>
                  <a:lnTo>
                    <a:pt x="285750" y="705422"/>
                  </a:lnTo>
                  <a:lnTo>
                    <a:pt x="285750" y="145627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908FD442-E8B3-32E7-0A49-382BF3562B36}"/>
                </a:ext>
              </a:extLst>
            </p:cNvPr>
            <p:cNvSpPr txBox="1"/>
            <p:nvPr/>
          </p:nvSpPr>
          <p:spPr>
            <a:xfrm>
              <a:off x="10649637" y="3193051"/>
              <a:ext cx="324983" cy="28958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07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8DA7EF7-C546-C9D1-09E3-D9097A42BAA3}"/>
              </a:ext>
            </a:extLst>
          </p:cNvPr>
          <p:cNvGrpSpPr/>
          <p:nvPr/>
        </p:nvGrpSpPr>
        <p:grpSpPr>
          <a:xfrm>
            <a:off x="6097154" y="1400424"/>
            <a:ext cx="689123" cy="795712"/>
            <a:chOff x="6212564" y="2731761"/>
            <a:chExt cx="689123" cy="795712"/>
          </a:xfrm>
        </p:grpSpPr>
        <p:sp>
          <p:nvSpPr>
            <p:cNvPr id="15" name="Freeform: Shape 92">
              <a:extLst>
                <a:ext uri="{FF2B5EF4-FFF2-40B4-BE49-F238E27FC236}">
                  <a16:creationId xmlns:a16="http://schemas.microsoft.com/office/drawing/2014/main" id="{ABA6E175-2544-3A84-A3FF-E5D6BBA05C8F}"/>
                </a:ext>
              </a:extLst>
            </p:cNvPr>
            <p:cNvSpPr/>
            <p:nvPr/>
          </p:nvSpPr>
          <p:spPr>
            <a:xfrm flipH="1">
              <a:off x="6296410" y="2756402"/>
              <a:ext cx="583934" cy="674255"/>
            </a:xfrm>
            <a:custGeom>
              <a:avLst/>
              <a:gdLst>
                <a:gd name="connsiteX0" fmla="*/ 1586293 w 1586293"/>
                <a:gd name="connsiteY0" fmla="*/ 1373791 h 1831657"/>
                <a:gd name="connsiteX1" fmla="*/ 1586293 w 1586293"/>
                <a:gd name="connsiteY1" fmla="*/ 457962 h 1831657"/>
                <a:gd name="connsiteX2" fmla="*/ 793147 w 1586293"/>
                <a:gd name="connsiteY2" fmla="*/ 0 h 1831657"/>
                <a:gd name="connsiteX3" fmla="*/ 0 w 1586293"/>
                <a:gd name="connsiteY3" fmla="*/ 457962 h 1831657"/>
                <a:gd name="connsiteX4" fmla="*/ 0 w 1586293"/>
                <a:gd name="connsiteY4" fmla="*/ 1373791 h 1831657"/>
                <a:gd name="connsiteX5" fmla="*/ 793147 w 1586293"/>
                <a:gd name="connsiteY5" fmla="*/ 1831658 h 183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6293" h="1831657">
                  <a:moveTo>
                    <a:pt x="1586293" y="1373791"/>
                  </a:moveTo>
                  <a:lnTo>
                    <a:pt x="1586293" y="457962"/>
                  </a:lnTo>
                  <a:lnTo>
                    <a:pt x="793147" y="0"/>
                  </a:lnTo>
                  <a:lnTo>
                    <a:pt x="0" y="457962"/>
                  </a:lnTo>
                  <a:lnTo>
                    <a:pt x="0" y="1373791"/>
                  </a:lnTo>
                  <a:lnTo>
                    <a:pt x="793147" y="183165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innerShdw blurRad="596900">
                <a:prstClr val="black">
                  <a:alpha val="79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94">
              <a:extLst>
                <a:ext uri="{FF2B5EF4-FFF2-40B4-BE49-F238E27FC236}">
                  <a16:creationId xmlns:a16="http://schemas.microsoft.com/office/drawing/2014/main" id="{DE2FDC86-BF32-6DD1-86F1-4382261B01C9}"/>
                </a:ext>
              </a:extLst>
            </p:cNvPr>
            <p:cNvSpPr/>
            <p:nvPr/>
          </p:nvSpPr>
          <p:spPr>
            <a:xfrm flipH="1">
              <a:off x="6212564" y="2731761"/>
              <a:ext cx="689123" cy="795712"/>
            </a:xfrm>
            <a:custGeom>
              <a:avLst/>
              <a:gdLst>
                <a:gd name="connsiteX0" fmla="*/ 936022 w 1872043"/>
                <a:gd name="connsiteY0" fmla="*/ 2161604 h 2161603"/>
                <a:gd name="connsiteX1" fmla="*/ 0 w 1872043"/>
                <a:gd name="connsiteY1" fmla="*/ 1621250 h 2161603"/>
                <a:gd name="connsiteX2" fmla="*/ 0 w 1872043"/>
                <a:gd name="connsiteY2" fmla="*/ 540449 h 2161603"/>
                <a:gd name="connsiteX3" fmla="*/ 936022 w 1872043"/>
                <a:gd name="connsiteY3" fmla="*/ 0 h 2161603"/>
                <a:gd name="connsiteX4" fmla="*/ 1872043 w 1872043"/>
                <a:gd name="connsiteY4" fmla="*/ 540449 h 2161603"/>
                <a:gd name="connsiteX5" fmla="*/ 1872043 w 1872043"/>
                <a:gd name="connsiteY5" fmla="*/ 1621250 h 2161603"/>
                <a:gd name="connsiteX6" fmla="*/ 936022 w 1872043"/>
                <a:gd name="connsiteY6" fmla="*/ 2161604 h 2161603"/>
                <a:gd name="connsiteX7" fmla="*/ 285750 w 1872043"/>
                <a:gd name="connsiteY7" fmla="*/ 1456277 h 2161603"/>
                <a:gd name="connsiteX8" fmla="*/ 936022 w 1872043"/>
                <a:gd name="connsiteY8" fmla="*/ 1831753 h 2161603"/>
                <a:gd name="connsiteX9" fmla="*/ 1586293 w 1872043"/>
                <a:gd name="connsiteY9" fmla="*/ 1456277 h 2161603"/>
                <a:gd name="connsiteX10" fmla="*/ 1586293 w 1872043"/>
                <a:gd name="connsiteY10" fmla="*/ 705422 h 2161603"/>
                <a:gd name="connsiteX11" fmla="*/ 936022 w 1872043"/>
                <a:gd name="connsiteY11" fmla="*/ 329946 h 2161603"/>
                <a:gd name="connsiteX12" fmla="*/ 285750 w 1872043"/>
                <a:gd name="connsiteY12" fmla="*/ 705422 h 2161603"/>
                <a:gd name="connsiteX13" fmla="*/ 285750 w 1872043"/>
                <a:gd name="connsiteY13" fmla="*/ 1456277 h 216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2043" h="2161603">
                  <a:moveTo>
                    <a:pt x="936022" y="2161604"/>
                  </a:moveTo>
                  <a:lnTo>
                    <a:pt x="0" y="1621250"/>
                  </a:lnTo>
                  <a:lnTo>
                    <a:pt x="0" y="540449"/>
                  </a:lnTo>
                  <a:lnTo>
                    <a:pt x="936022" y="0"/>
                  </a:lnTo>
                  <a:lnTo>
                    <a:pt x="1872043" y="540449"/>
                  </a:lnTo>
                  <a:lnTo>
                    <a:pt x="1872043" y="1621250"/>
                  </a:lnTo>
                  <a:lnTo>
                    <a:pt x="936022" y="2161604"/>
                  </a:lnTo>
                  <a:close/>
                  <a:moveTo>
                    <a:pt x="285750" y="1456277"/>
                  </a:moveTo>
                  <a:lnTo>
                    <a:pt x="936022" y="1831753"/>
                  </a:lnTo>
                  <a:lnTo>
                    <a:pt x="1586293" y="1456277"/>
                  </a:lnTo>
                  <a:lnTo>
                    <a:pt x="1586293" y="705422"/>
                  </a:lnTo>
                  <a:lnTo>
                    <a:pt x="936022" y="329946"/>
                  </a:lnTo>
                  <a:lnTo>
                    <a:pt x="285750" y="705422"/>
                  </a:lnTo>
                  <a:lnTo>
                    <a:pt x="285750" y="145627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1E0423FB-5097-1C8F-A3B9-2E961491F7D5}"/>
                </a:ext>
              </a:extLst>
            </p:cNvPr>
            <p:cNvSpPr txBox="1"/>
            <p:nvPr/>
          </p:nvSpPr>
          <p:spPr>
            <a:xfrm>
              <a:off x="6403541" y="2984822"/>
              <a:ext cx="324983" cy="28958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98F0CF85-B3F0-7BF1-D3F9-AC697587D497}"/>
              </a:ext>
            </a:extLst>
          </p:cNvPr>
          <p:cNvSpPr txBox="1"/>
          <p:nvPr/>
        </p:nvSpPr>
        <p:spPr>
          <a:xfrm>
            <a:off x="855813" y="2402025"/>
            <a:ext cx="1549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u="none" strike="noStrike" baseline="0">
                <a:solidFill>
                  <a:schemeClr val="bg1"/>
                </a:solidFill>
                <a:latin typeface="Calibri" panose="020F0502020204030204" pitchFamily="34" charset="0"/>
              </a:rPr>
              <a:t>Requirements </a:t>
            </a:r>
          </a:p>
          <a:p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en-US" altLang="zh-CN" sz="1800" b="0" i="0" u="none" strike="noStrike" baseline="0">
                <a:solidFill>
                  <a:schemeClr val="bg1"/>
                </a:solidFill>
                <a:latin typeface="Calibri" panose="020F0502020204030204" pitchFamily="34" charset="0"/>
              </a:rPr>
              <a:t>nalysis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B1FBD5-1CCB-CF7A-CB7F-BCDD7E3E6CF4}"/>
              </a:ext>
            </a:extLst>
          </p:cNvPr>
          <p:cNvSpPr txBox="1"/>
          <p:nvPr/>
        </p:nvSpPr>
        <p:spPr>
          <a:xfrm>
            <a:off x="2774351" y="2385311"/>
            <a:ext cx="106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Design Selection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8CA34C-3C20-6D75-6F66-7D3E5059A97E}"/>
              </a:ext>
            </a:extLst>
          </p:cNvPr>
          <p:cNvSpPr txBox="1"/>
          <p:nvPr/>
        </p:nvSpPr>
        <p:spPr>
          <a:xfrm>
            <a:off x="4311709" y="2385311"/>
            <a:ext cx="1022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Detailed </a:t>
            </a:r>
          </a:p>
          <a:p>
            <a:r>
              <a:rPr lang="en-US" altLang="zh-CN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Design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F9769CF-AC34-B0B7-1DE6-9E2F1A87E7D9}"/>
              </a:ext>
            </a:extLst>
          </p:cNvPr>
          <p:cNvSpPr txBox="1"/>
          <p:nvPr/>
        </p:nvSpPr>
        <p:spPr>
          <a:xfrm>
            <a:off x="5604396" y="2422589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Implementation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35D434-ACBE-B829-EC55-9237C7C01697}"/>
              </a:ext>
            </a:extLst>
          </p:cNvPr>
          <p:cNvSpPr txBox="1"/>
          <p:nvPr/>
        </p:nvSpPr>
        <p:spPr>
          <a:xfrm>
            <a:off x="7572330" y="2422589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Testing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2676BE1-841E-AAF4-3171-7F0628A92324}"/>
              </a:ext>
            </a:extLst>
          </p:cNvPr>
          <p:cNvSpPr txBox="1"/>
          <p:nvPr/>
        </p:nvSpPr>
        <p:spPr>
          <a:xfrm>
            <a:off x="9028688" y="242258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Report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2856FF-316E-924A-656E-1E9874F6E103}"/>
              </a:ext>
            </a:extLst>
          </p:cNvPr>
          <p:cNvSpPr txBox="1"/>
          <p:nvPr/>
        </p:nvSpPr>
        <p:spPr>
          <a:xfrm>
            <a:off x="634807" y="3887232"/>
            <a:ext cx="9939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</a:rPr>
              <a:t>·Schedule weekly meeting through Discord Hub to check progress.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</a:rPr>
              <a:t>·Immediate exchange of views on implementation details. 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C0B44DE7-2EDC-2E4A-325B-61416CE1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箭头: 上 42">
            <a:extLst>
              <a:ext uri="{FF2B5EF4-FFF2-40B4-BE49-F238E27FC236}">
                <a16:creationId xmlns:a16="http://schemas.microsoft.com/office/drawing/2014/main" id="{EBE0FC69-AE29-DC6F-81AD-E6CA7A8E8AEF}"/>
              </a:ext>
            </a:extLst>
          </p:cNvPr>
          <p:cNvSpPr/>
          <p:nvPr/>
        </p:nvSpPr>
        <p:spPr>
          <a:xfrm>
            <a:off x="6313688" y="2808423"/>
            <a:ext cx="274448" cy="391541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0FE7D81-A3EF-E3D5-67DE-A2D8F0CA9333}"/>
              </a:ext>
            </a:extLst>
          </p:cNvPr>
          <p:cNvSpPr txBox="1"/>
          <p:nvPr/>
        </p:nvSpPr>
        <p:spPr>
          <a:xfrm>
            <a:off x="5710488" y="326878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We are here :)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2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532660" y="399494"/>
            <a:ext cx="2526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Tech Stack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2B8DE3-BF7A-F1C1-A8FE-103D8964A2EA}"/>
              </a:ext>
            </a:extLst>
          </p:cNvPr>
          <p:cNvSpPr txBox="1"/>
          <p:nvPr/>
        </p:nvSpPr>
        <p:spPr>
          <a:xfrm>
            <a:off x="532660" y="1291484"/>
            <a:ext cx="558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</a:rPr>
              <a:t>Coding: Java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</a:rPr>
              <a:t>Database: </a:t>
            </a: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mySQL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Working with Java Variables | Developer.com">
            <a:extLst>
              <a:ext uri="{FF2B5EF4-FFF2-40B4-BE49-F238E27FC236}">
                <a16:creationId xmlns:a16="http://schemas.microsoft.com/office/drawing/2014/main" id="{DD713129-370D-0122-0091-F79ADF88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9" y="3141530"/>
            <a:ext cx="2338436" cy="155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RDS for MySQL – Amazon Web Services (AWS)">
            <a:extLst>
              <a:ext uri="{FF2B5EF4-FFF2-40B4-BE49-F238E27FC236}">
                <a16:creationId xmlns:a16="http://schemas.microsoft.com/office/drawing/2014/main" id="{936DF7C7-6222-1074-3D6B-86400D99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131" y="3164128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13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511944" y="101811"/>
            <a:ext cx="933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Project Management and Version Control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2B8DE3-BF7A-F1C1-A8FE-103D8964A2EA}"/>
              </a:ext>
            </a:extLst>
          </p:cNvPr>
          <p:cNvSpPr txBox="1"/>
          <p:nvPr/>
        </p:nvSpPr>
        <p:spPr>
          <a:xfrm>
            <a:off x="511944" y="776050"/>
            <a:ext cx="6199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Github+Docker</a:t>
            </a:r>
            <a:endParaRPr lang="en-US" altLang="zh-CN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Github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Push our whole project to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Github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Repository to make it easy to manage.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5AB0AF-B847-9637-CE69-3B7DEB73A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782" y="1197722"/>
            <a:ext cx="2203568" cy="12339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376F8B-0473-EB20-F617-C75D16680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782" y="2706472"/>
            <a:ext cx="1445055" cy="14450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3280E08-CC35-6FAF-2075-68AED2CC3F26}"/>
              </a:ext>
            </a:extLst>
          </p:cNvPr>
          <p:cNvSpPr txBox="1"/>
          <p:nvPr/>
        </p:nvSpPr>
        <p:spPr>
          <a:xfrm>
            <a:off x="511944" y="4512291"/>
            <a:ext cx="7081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Docker: Create a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MySql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Instance with Docker Compose.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E529AF-2384-1E55-8CD8-F3A682A5C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48" y="1927236"/>
            <a:ext cx="6300435" cy="250482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36CD92B-C48A-C145-B937-3726A7DF9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948" y="4928415"/>
            <a:ext cx="4160822" cy="169842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3B8CDC0-757D-EDD0-FDF7-6D7E2BB57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9773" y="4927429"/>
            <a:ext cx="4276170" cy="16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8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532660" y="310718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Architecture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D78E55-896E-1379-A457-B8C200EF4134}"/>
              </a:ext>
            </a:extLst>
          </p:cNvPr>
          <p:cNvSpPr txBox="1"/>
          <p:nvPr/>
        </p:nvSpPr>
        <p:spPr>
          <a:xfrm>
            <a:off x="532660" y="989643"/>
            <a:ext cx="600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We use Layered Architecture to organize the whole project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5C8E13-851D-3565-2FA3-C6E030AE47F7}"/>
              </a:ext>
            </a:extLst>
          </p:cNvPr>
          <p:cNvSpPr/>
          <p:nvPr/>
        </p:nvSpPr>
        <p:spPr>
          <a:xfrm>
            <a:off x="769584" y="1654304"/>
            <a:ext cx="5534527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Presentation Layer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19104C-41AD-CF60-A400-DE0B83C3106E}"/>
              </a:ext>
            </a:extLst>
          </p:cNvPr>
          <p:cNvSpPr/>
          <p:nvPr/>
        </p:nvSpPr>
        <p:spPr>
          <a:xfrm>
            <a:off x="769583" y="2832908"/>
            <a:ext cx="5534527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Interface Layer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063BB5-D938-8557-4DB8-F375E287E2EF}"/>
              </a:ext>
            </a:extLst>
          </p:cNvPr>
          <p:cNvSpPr/>
          <p:nvPr/>
        </p:nvSpPr>
        <p:spPr>
          <a:xfrm>
            <a:off x="769582" y="4011512"/>
            <a:ext cx="5534527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 Business Logic Layer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CD884E-B15B-CCEB-76F4-725B573B20D1}"/>
              </a:ext>
            </a:extLst>
          </p:cNvPr>
          <p:cNvSpPr/>
          <p:nvPr/>
        </p:nvSpPr>
        <p:spPr>
          <a:xfrm>
            <a:off x="769581" y="5160471"/>
            <a:ext cx="5534527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 Layer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341C855-A329-CFD6-8D9A-88DCD090BF25}"/>
              </a:ext>
            </a:extLst>
          </p:cNvPr>
          <p:cNvSpPr/>
          <p:nvPr/>
        </p:nvSpPr>
        <p:spPr>
          <a:xfrm>
            <a:off x="3387929" y="2391120"/>
            <a:ext cx="345346" cy="41214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64AA5439-EFE2-1CA0-7574-D4C1BF2822CB}"/>
              </a:ext>
            </a:extLst>
          </p:cNvPr>
          <p:cNvSpPr/>
          <p:nvPr/>
        </p:nvSpPr>
        <p:spPr>
          <a:xfrm>
            <a:off x="3387929" y="3540794"/>
            <a:ext cx="345346" cy="41214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DE2C55C-E458-B08C-809E-CF1B2F2ECF0C}"/>
              </a:ext>
            </a:extLst>
          </p:cNvPr>
          <p:cNvSpPr/>
          <p:nvPr/>
        </p:nvSpPr>
        <p:spPr>
          <a:xfrm>
            <a:off x="3364171" y="4719398"/>
            <a:ext cx="345346" cy="41214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9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D1D10-9FF3-E6EE-7B0C-0F16C37F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A7E35-D955-06F5-DF1F-84A7CB2C4349}"/>
              </a:ext>
            </a:extLst>
          </p:cNvPr>
          <p:cNvSpPr txBox="1"/>
          <p:nvPr/>
        </p:nvSpPr>
        <p:spPr>
          <a:xfrm>
            <a:off x="484534" y="278634"/>
            <a:ext cx="3980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</a:rPr>
              <a:t>Usecase</a:t>
            </a:r>
            <a:r>
              <a:rPr lang="en-US" altLang="zh-CN" sz="4000" dirty="0">
                <a:solidFill>
                  <a:schemeClr val="bg1"/>
                </a:solidFill>
              </a:rPr>
              <a:t>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D63295-2F8D-68E2-2211-40545A7CF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671" y="1104733"/>
            <a:ext cx="7711740" cy="534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5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宽屏</PresentationFormat>
  <Paragraphs>68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博洋</dc:creator>
  <cp:lastModifiedBy>李 博洋</cp:lastModifiedBy>
  <cp:revision>62</cp:revision>
  <dcterms:created xsi:type="dcterms:W3CDTF">2022-11-19T13:35:43Z</dcterms:created>
  <dcterms:modified xsi:type="dcterms:W3CDTF">2022-11-20T03:05:01Z</dcterms:modified>
</cp:coreProperties>
</file>