
<file path=Secret_document/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!--<Override PartName = "/ppt/slides/slide2.xml" ContentType="application/vnd.openxmlformats-officedocument.presentationml.slide+xml"/>-->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Secret_document/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Secret_document/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</ep:Words>
  <ep:PresentationFormat>화면 슬라이드 쇼(4:3)</ep:PresentationFormat>
  <ep:Paragraphs>1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한컴오피스</vt:lpstr>
      <vt:lpstr>슬라이드 1</vt:lpstr>
      <vt:lpstr>슬라이드 2</vt:lpstr>
    </vt:vector>
  </ep:TitlesOfParts>
  <ep:HyperlinkBase/>
  <ep:Application>Hancom Office Hanshow 2014</ep:Application>
  <ep:AppVersion>0900.0000.01</ep:AppVersion>
</ep:Properties>
</file>

<file path=Secret_document/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2017-06-17T18:56:39.526</dcterms:created>
  <dc:creator>ZerglingGo</dc:creator>
  <cp:lastModifiedBy>ZerglingGo</cp:lastModifiedBy>
  <dcterms:modified xsi:type="dcterms:W3CDTF">2017-06-17T19:36:33.448</dcterms:modified>
  <cp:revision>7</cp:revision>
</cp:coreProperties>
</file>

<file path=Secret_document/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Secret_document/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Secret_document/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1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Secret_document/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Secret_document/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Secret_document/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Secret_document/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Secret_document/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Secret_document/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Secret_document/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Secret_document/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Secret_document/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Secret_document/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Secret_document/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Secret_document/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Secret_document/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Secret_document/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 lnSpcReduction="0"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Secret_document/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Secret_document/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Secret_document/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Secret_document/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Secret_document/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Secret_document/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Secret_document/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Secret_document/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Secret_document/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Secret_document/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Secret_document/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Secret_document/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0"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0"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Secret_document/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Secret_document/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Secret_document/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"/>
          <p:cNvGraphicFramePr>
            <a:graphicFrameLocks noGrp="1"/>
          </p:cNvGraphicFramePr>
          <p:nvPr>
            <p:ph idx="1"/>
          </p:nvPr>
        </p:nvGraphicFramePr>
        <p:xfrm>
          <a:off x="179451" y="293116"/>
          <a:ext cx="8859514" cy="6304280"/>
        </p:xfrm>
        <a:graphic>
          <a:graphicData uri="http://schemas.openxmlformats.org/drawingml/2006/table">
            <a:tbl>
              <a:tblPr>
                <a:tableStyleId>{C241DA88-1426-460D-A704-38602BF70CBC}</a:tableStyleId>
              </a:tblPr>
              <a:tblGrid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32519"/>
                <a:gridCol w="332519"/>
                <a:gridCol w="332519"/>
                <a:gridCol w="332519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Secret_document/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"/>
          <p:cNvGraphicFramePr>
            <a:graphicFrameLocks noGrp="1"/>
          </p:cNvGraphicFramePr>
          <p:nvPr>
            <p:ph idx="1"/>
          </p:nvPr>
        </p:nvGraphicFramePr>
        <p:xfrm>
          <a:off x="179451" y="293116"/>
          <a:ext cx="8859514" cy="6304280"/>
        </p:xfrm>
        <a:graphic>
          <a:graphicData uri="http://schemas.openxmlformats.org/drawingml/2006/table">
            <a:tbl>
              <a:tblPr>
                <a:tableStyleId>{C241DA88-1426-460D-A704-38602BF70CBC}</a:tableStyleId>
              </a:tblPr>
              <a:tblGrid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27366"/>
                <a:gridCol w="332519"/>
                <a:gridCol w="332519"/>
                <a:gridCol w="332519"/>
                <a:gridCol w="332519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Secret_document/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F8D88D6A-5F01-457D-8EC9-7B5F63248C40}" styleName="Normal Style 1 - Body/Background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9D6073-5DEC-478E-BFBB-120F47F47B7E}" styleName="Light Style 1 - Body/Background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dk1"/>
              </a:solidFill>
            </a:ln>
          </a:top>
          <a:bottom>
            <a:ln w="227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dk1"/>
              </a:solidFill>
            </a:ln>
          </a:top>
          <a:bottom>
            <a:ln w="10000" cmpd="sng">
              <a:solidFill>
                <a:schemeClr val="dk1"/>
              </a:solidFill>
            </a:ln>
          </a:bottom>
        </a:tcBdr>
        <a:fill>
          <a:solidFill>
            <a:schemeClr val="dk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C241DA88-1426-460D-A704-38602BF70CBC}" styleName="Dark Style 2 - Body/Background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75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8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  <a:prstDash val="sysDash"/>
            </a:ln>
          </a:top>
        </a:tcBdr>
        <a:fill>
          <a:solidFill>
            <a:schemeClr val="dk1">
              <a:tint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Secret_document/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Secret_document/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8055"/>
    <p:restoredTop sz="96277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