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!--<Override PartName = "/ppt/slides/slide2.xml" ContentType="application/vnd.openxmlformats-officedocument.presentationml.slide+xml"/>-->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8055"/>
    <p:restoredTop sz="9627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xy" rotWithShape="1">
            <a:gsLst>
              <a:gs pos="0">
                <a:srgbClr val="ff00ff"/>
              </a:gs>
              <a:gs pos="11000">
                <a:srgbClr val="ff0000"/>
              </a:gs>
              <a:gs pos="25000">
                <a:srgbClr val="ff6600"/>
              </a:gs>
              <a:gs pos="36000">
                <a:srgbClr val="ffff00"/>
              </a:gs>
              <a:gs pos="50000">
                <a:srgbClr val="baff1a"/>
              </a:gs>
              <a:gs pos="61000">
                <a:srgbClr val="008000"/>
              </a:gs>
              <a:gs pos="75000">
                <a:srgbClr val="0000ff"/>
              </a:gs>
              <a:gs pos="88000">
                <a:srgbClr val="1b1760"/>
              </a:gs>
              <a:gs pos="100000">
                <a:srgbClr val="800080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763648" y="392047"/>
            <a:ext cx="5616702" cy="5886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3300" b="1">
                <a:latin typeface="맑은 고딕"/>
                <a:ea typeface="맑은 고딕"/>
                <a:cs typeface="맑은 고딕"/>
              </a:rPr>
              <a:t>플래그가 멀까 ?_?</a:t>
            </a:r>
            <a:endParaRPr lang="ko-KR" altLang="en-US" sz="3300" b="1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>
            <p:ph idx="1"/>
          </p:nvPr>
        </p:nvGraphicFramePr>
        <p:xfrm>
          <a:off x="179451" y="293116"/>
          <a:ext cx="8859514" cy="6304280"/>
        </p:xfrm>
        <a:graphic>
          <a:graphicData uri="http://schemas.openxmlformats.org/drawingml/2006/table">
            <a:tbl>
              <a:tblPr>
                <a:tableStyleId>{C241DA88-1426-460D-A704-38602BF70CBC}</a:tableStyleId>
              </a:tblPr>
              <a:tblGrid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32519"/>
                <a:gridCol w="332519"/>
                <a:gridCol w="332519"/>
                <a:gridCol w="33251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</ep:Words>
  <ep:PresentationFormat>화면 슬라이드 쇼(4:3)</ep:PresentationFormat>
  <ep:Paragraphs>1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2017-06-17T18:56:39.526</dcterms:created>
  <dc:creator>ZerglingGo</dc:creator>
  <cp:lastModifiedBy>ZerglingGo</cp:lastModifiedBy>
  <dcterms:modified xsi:type="dcterms:W3CDTF">2017-06-17T19:36:33.448</dcterms:modified>
  <cp:revision>7</cp:revision>
</cp:coreProperties>
</file>