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D7D7F-7072-3148-035B-8966DF87845A}"/>
              </a:ext>
            </a:extLst>
          </p:cNvPr>
          <p:cNvSpPr>
            <a:spLocks noGrp="1"/>
          </p:cNvSpPr>
          <p:nvPr>
            <p:ph type="ctrTitle"/>
          </p:nvPr>
        </p:nvSpPr>
        <p:spPr/>
        <p:txBody>
          <a:bodyPr/>
          <a:lstStyle/>
          <a:p>
            <a:r>
              <a:rPr lang="en-US" b="1" dirty="0">
                <a:solidFill>
                  <a:schemeClr val="bg2">
                    <a:lumMod val="20000"/>
                    <a:lumOff val="80000"/>
                  </a:schemeClr>
                </a:solidFill>
              </a:rPr>
              <a:t>Team Interstellar</a:t>
            </a:r>
          </a:p>
        </p:txBody>
      </p:sp>
      <p:sp>
        <p:nvSpPr>
          <p:cNvPr id="3" name="Subtitle 2">
            <a:extLst>
              <a:ext uri="{FF2B5EF4-FFF2-40B4-BE49-F238E27FC236}">
                <a16:creationId xmlns:a16="http://schemas.microsoft.com/office/drawing/2014/main" id="{BD6F62C5-CA22-3BAF-F588-96CCFB3794C4}"/>
              </a:ext>
            </a:extLst>
          </p:cNvPr>
          <p:cNvSpPr>
            <a:spLocks noGrp="1"/>
          </p:cNvSpPr>
          <p:nvPr>
            <p:ph type="subTitle" idx="1"/>
          </p:nvPr>
        </p:nvSpPr>
        <p:spPr/>
        <p:txBody>
          <a:bodyPr/>
          <a:lstStyle/>
          <a:p>
            <a:r>
              <a:rPr lang="en-US" dirty="0"/>
              <a:t>Members : Harshvardhan Verma, Swapnil kale</a:t>
            </a:r>
          </a:p>
        </p:txBody>
      </p:sp>
    </p:spTree>
    <p:extLst>
      <p:ext uri="{BB962C8B-B14F-4D97-AF65-F5344CB8AC3E}">
        <p14:creationId xmlns:p14="http://schemas.microsoft.com/office/powerpoint/2010/main" val="1848424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5252-C467-8A87-DC1F-7E3459BC83C3}"/>
              </a:ext>
            </a:extLst>
          </p:cNvPr>
          <p:cNvSpPr>
            <a:spLocks noGrp="1"/>
          </p:cNvSpPr>
          <p:nvPr>
            <p:ph type="title"/>
          </p:nvPr>
        </p:nvSpPr>
        <p:spPr/>
        <p:txBody>
          <a:bodyPr/>
          <a:lstStyle/>
          <a:p>
            <a:r>
              <a:rPr lang="en-US" dirty="0"/>
              <a:t>Learning through the looking glass</a:t>
            </a:r>
          </a:p>
        </p:txBody>
      </p:sp>
      <p:sp>
        <p:nvSpPr>
          <p:cNvPr id="3" name="Content Placeholder 2">
            <a:extLst>
              <a:ext uri="{FF2B5EF4-FFF2-40B4-BE49-F238E27FC236}">
                <a16:creationId xmlns:a16="http://schemas.microsoft.com/office/drawing/2014/main" id="{CD255107-A149-1AA0-59C0-8C711537F85E}"/>
              </a:ext>
            </a:extLst>
          </p:cNvPr>
          <p:cNvSpPr>
            <a:spLocks noGrp="1"/>
          </p:cNvSpPr>
          <p:nvPr>
            <p:ph idx="1"/>
          </p:nvPr>
        </p:nvSpPr>
        <p:spPr/>
        <p:txBody>
          <a:bodyPr/>
          <a:lstStyle/>
          <a:p>
            <a:pPr marL="0" indent="0">
              <a:buNone/>
            </a:pPr>
            <a:r>
              <a:rPr lang="en-US" sz="2800" b="1" dirty="0"/>
              <a:t>The Challenge :</a:t>
            </a:r>
          </a:p>
          <a:p>
            <a:r>
              <a:rPr lang="en-US" dirty="0"/>
              <a:t>NASA’s James Webb Space Telescope is the largest, most powerful, and most complex space science telescope ever built .</a:t>
            </a:r>
          </a:p>
          <a:p>
            <a:r>
              <a:rPr lang="en-US" dirty="0"/>
              <a:t>However, only a certain percentage of people know about its capabilities and how it deeply it affects our lives.</a:t>
            </a:r>
          </a:p>
          <a:p>
            <a:pPr marL="0" indent="0">
              <a:buNone/>
            </a:pPr>
            <a:r>
              <a:rPr lang="en-US" sz="2800" b="1" dirty="0"/>
              <a:t>Our Solution :</a:t>
            </a:r>
          </a:p>
          <a:p>
            <a:pPr>
              <a:buFont typeface="Arial" panose="020B0604020202020204" pitchFamily="34" charset="0"/>
              <a:buChar char="•"/>
            </a:pPr>
            <a:r>
              <a:rPr lang="en-US" dirty="0"/>
              <a:t>Our objective is to create an educational game to help people understand and learn about the JWST in a fun and creative manner.</a:t>
            </a:r>
          </a:p>
        </p:txBody>
      </p:sp>
    </p:spTree>
    <p:extLst>
      <p:ext uri="{BB962C8B-B14F-4D97-AF65-F5344CB8AC3E}">
        <p14:creationId xmlns:p14="http://schemas.microsoft.com/office/powerpoint/2010/main" val="3873787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EEE76-1E5F-6976-AAD1-DAD91C409519}"/>
              </a:ext>
            </a:extLst>
          </p:cNvPr>
          <p:cNvSpPr>
            <a:spLocks noGrp="1"/>
          </p:cNvSpPr>
          <p:nvPr>
            <p:ph type="title"/>
          </p:nvPr>
        </p:nvSpPr>
        <p:spPr/>
        <p:txBody>
          <a:bodyPr/>
          <a:lstStyle/>
          <a:p>
            <a:r>
              <a:rPr lang="en-US" dirty="0"/>
              <a:t>The JWST VIEWER</a:t>
            </a:r>
          </a:p>
        </p:txBody>
      </p:sp>
      <p:sp>
        <p:nvSpPr>
          <p:cNvPr id="3" name="Content Placeholder 2">
            <a:extLst>
              <a:ext uri="{FF2B5EF4-FFF2-40B4-BE49-F238E27FC236}">
                <a16:creationId xmlns:a16="http://schemas.microsoft.com/office/drawing/2014/main" id="{426269DC-6CAA-5BA0-BA39-6F2DA0C686A2}"/>
              </a:ext>
            </a:extLst>
          </p:cNvPr>
          <p:cNvSpPr>
            <a:spLocks noGrp="1"/>
          </p:cNvSpPr>
          <p:nvPr>
            <p:ph idx="1"/>
          </p:nvPr>
        </p:nvSpPr>
        <p:spPr/>
        <p:txBody>
          <a:bodyPr/>
          <a:lstStyle/>
          <a:p>
            <a:r>
              <a:rPr lang="en-US" dirty="0"/>
              <a:t>Since the launch of the JWST, many people have being talking about how great of an achievement it is, yet most of them do not know about its true capabilities and how powerful it really is.</a:t>
            </a:r>
          </a:p>
          <a:p>
            <a:r>
              <a:rPr lang="en-US" dirty="0"/>
              <a:t>Our team has developed a solution for this problem. We have developed a game that has many fun ways to learn about the JWST.</a:t>
            </a:r>
          </a:p>
          <a:p>
            <a:r>
              <a:rPr lang="en-US" dirty="0"/>
              <a:t>Through this game, the player can learn a lot about the JWST and put their knowledge to the test.</a:t>
            </a:r>
          </a:p>
        </p:txBody>
      </p:sp>
      <p:pic>
        <p:nvPicPr>
          <p:cNvPr id="5" name="Picture 4">
            <a:extLst>
              <a:ext uri="{FF2B5EF4-FFF2-40B4-BE49-F238E27FC236}">
                <a16:creationId xmlns:a16="http://schemas.microsoft.com/office/drawing/2014/main" id="{412C1B3D-C649-B73C-A90D-6F40FFA926B5}"/>
              </a:ext>
            </a:extLst>
          </p:cNvPr>
          <p:cNvPicPr>
            <a:picLocks noChangeAspect="1"/>
          </p:cNvPicPr>
          <p:nvPr/>
        </p:nvPicPr>
        <p:blipFill>
          <a:blip r:embed="rId2"/>
          <a:stretch>
            <a:fillRect/>
          </a:stretch>
        </p:blipFill>
        <p:spPr>
          <a:xfrm>
            <a:off x="7688688" y="107801"/>
            <a:ext cx="4258614" cy="2459864"/>
          </a:xfrm>
          <a:prstGeom prst="rect">
            <a:avLst/>
          </a:prstGeom>
        </p:spPr>
      </p:pic>
    </p:spTree>
    <p:extLst>
      <p:ext uri="{BB962C8B-B14F-4D97-AF65-F5344CB8AC3E}">
        <p14:creationId xmlns:p14="http://schemas.microsoft.com/office/powerpoint/2010/main" val="1613408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670E5-AE16-78A7-AA05-E816D6B45D18}"/>
              </a:ext>
            </a:extLst>
          </p:cNvPr>
          <p:cNvSpPr>
            <a:spLocks noGrp="1"/>
          </p:cNvSpPr>
          <p:nvPr>
            <p:ph type="title"/>
          </p:nvPr>
        </p:nvSpPr>
        <p:spPr/>
        <p:txBody>
          <a:bodyPr/>
          <a:lstStyle/>
          <a:p>
            <a:r>
              <a:rPr lang="en-US" dirty="0"/>
              <a:t>Levels</a:t>
            </a:r>
          </a:p>
        </p:txBody>
      </p:sp>
      <p:sp>
        <p:nvSpPr>
          <p:cNvPr id="3" name="Content Placeholder 2">
            <a:extLst>
              <a:ext uri="{FF2B5EF4-FFF2-40B4-BE49-F238E27FC236}">
                <a16:creationId xmlns:a16="http://schemas.microsoft.com/office/drawing/2014/main" id="{0D37F700-AD86-A501-AC86-D5F3699AFAA3}"/>
              </a:ext>
            </a:extLst>
          </p:cNvPr>
          <p:cNvSpPr>
            <a:spLocks noGrp="1"/>
          </p:cNvSpPr>
          <p:nvPr>
            <p:ph idx="1"/>
          </p:nvPr>
        </p:nvSpPr>
        <p:spPr/>
        <p:txBody>
          <a:bodyPr/>
          <a:lstStyle/>
          <a:p>
            <a:r>
              <a:rPr lang="en-US" dirty="0"/>
              <a:t>The game will have 3 levels :</a:t>
            </a:r>
          </a:p>
          <a:p>
            <a:pPr>
              <a:buFont typeface="Wingdings" panose="05000000000000000000" pitchFamily="2" charset="2"/>
              <a:buChar char="Ø"/>
            </a:pPr>
            <a:r>
              <a:rPr lang="en-US" dirty="0"/>
              <a:t>Level - 1 (</a:t>
            </a:r>
            <a:r>
              <a:rPr lang="en-US" b="1" dirty="0"/>
              <a:t>Basic</a:t>
            </a:r>
            <a:r>
              <a:rPr lang="en-US" dirty="0"/>
              <a:t>) : This level will first tell some fun facts about the telescope and then begin with some questions about certain galaxies. Pressing the space key will then reveal the answer. </a:t>
            </a:r>
          </a:p>
          <a:p>
            <a:pPr>
              <a:buFont typeface="Wingdings" panose="05000000000000000000" pitchFamily="2" charset="2"/>
              <a:buChar char="Ø"/>
            </a:pPr>
            <a:r>
              <a:rPr lang="en-US" dirty="0"/>
              <a:t>Level - 2 (</a:t>
            </a:r>
            <a:r>
              <a:rPr lang="en-US" b="1" dirty="0"/>
              <a:t>Intermediate</a:t>
            </a:r>
            <a:r>
              <a:rPr lang="en-US" dirty="0"/>
              <a:t>) : This level will compare images taken by the JWST and explain them further.</a:t>
            </a:r>
          </a:p>
          <a:p>
            <a:pPr>
              <a:buFont typeface="Wingdings" panose="05000000000000000000" pitchFamily="2" charset="2"/>
              <a:buChar char="Ø"/>
            </a:pPr>
            <a:r>
              <a:rPr lang="en-US" dirty="0"/>
              <a:t>Level - 3 (</a:t>
            </a:r>
            <a:r>
              <a:rPr lang="en-US" b="1" dirty="0"/>
              <a:t>Advanced</a:t>
            </a:r>
            <a:r>
              <a:rPr lang="en-US" dirty="0"/>
              <a:t>)</a:t>
            </a:r>
            <a:r>
              <a:rPr lang="en-US" b="1" dirty="0"/>
              <a:t> : </a:t>
            </a:r>
            <a:r>
              <a:rPr lang="en-US" dirty="0"/>
              <a:t>This level will show the rather complex images like the heat maps and atmospheric composition taken by the NIRCAM and the NIRSPEC.</a:t>
            </a:r>
            <a:endParaRPr lang="en-US" b="1" dirty="0"/>
          </a:p>
          <a:p>
            <a:pPr marL="0" indent="0">
              <a:buNone/>
            </a:pPr>
            <a:endParaRPr lang="en-US" dirty="0"/>
          </a:p>
        </p:txBody>
      </p:sp>
      <p:pic>
        <p:nvPicPr>
          <p:cNvPr id="5" name="Picture 4">
            <a:extLst>
              <a:ext uri="{FF2B5EF4-FFF2-40B4-BE49-F238E27FC236}">
                <a16:creationId xmlns:a16="http://schemas.microsoft.com/office/drawing/2014/main" id="{83EAD72C-4287-95F6-D33C-08F40BFE14BD}"/>
              </a:ext>
            </a:extLst>
          </p:cNvPr>
          <p:cNvPicPr>
            <a:picLocks noChangeAspect="1"/>
          </p:cNvPicPr>
          <p:nvPr/>
        </p:nvPicPr>
        <p:blipFill>
          <a:blip r:embed="rId2"/>
          <a:stretch>
            <a:fillRect/>
          </a:stretch>
        </p:blipFill>
        <p:spPr>
          <a:xfrm>
            <a:off x="7559899" y="159355"/>
            <a:ext cx="4425569" cy="2551662"/>
          </a:xfrm>
          <a:prstGeom prst="rect">
            <a:avLst/>
          </a:prstGeom>
        </p:spPr>
      </p:pic>
    </p:spTree>
    <p:extLst>
      <p:ext uri="{BB962C8B-B14F-4D97-AF65-F5344CB8AC3E}">
        <p14:creationId xmlns:p14="http://schemas.microsoft.com/office/powerpoint/2010/main" val="662709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C7F0-DA19-E608-A0BE-45633CC3C8EC}"/>
              </a:ext>
            </a:extLst>
          </p:cNvPr>
          <p:cNvSpPr>
            <a:spLocks noGrp="1"/>
          </p:cNvSpPr>
          <p:nvPr>
            <p:ph type="title"/>
          </p:nvPr>
        </p:nvSpPr>
        <p:spPr/>
        <p:txBody>
          <a:bodyPr/>
          <a:lstStyle/>
          <a:p>
            <a:r>
              <a:rPr lang="en-US" dirty="0"/>
              <a:t>Our Future Plans</a:t>
            </a:r>
          </a:p>
        </p:txBody>
      </p:sp>
      <p:sp>
        <p:nvSpPr>
          <p:cNvPr id="3" name="Content Placeholder 2">
            <a:extLst>
              <a:ext uri="{FF2B5EF4-FFF2-40B4-BE49-F238E27FC236}">
                <a16:creationId xmlns:a16="http://schemas.microsoft.com/office/drawing/2014/main" id="{64C4DF39-35DA-7756-7CEC-9DE9F1F0C771}"/>
              </a:ext>
            </a:extLst>
          </p:cNvPr>
          <p:cNvSpPr>
            <a:spLocks noGrp="1"/>
          </p:cNvSpPr>
          <p:nvPr>
            <p:ph idx="1"/>
          </p:nvPr>
        </p:nvSpPr>
        <p:spPr/>
        <p:txBody>
          <a:bodyPr/>
          <a:lstStyle/>
          <a:p>
            <a:r>
              <a:rPr lang="en-US" dirty="0"/>
              <a:t>Due to the short deadline, the project had to be made in scratch to keep it as simple as possible. There are still multiple games and features to be added to it.</a:t>
            </a:r>
          </a:p>
          <a:p>
            <a:r>
              <a:rPr lang="en-US" dirty="0"/>
              <a:t>We aim to make this game available to all devices (Windows, iOS, Android) , and make it even more interactive.</a:t>
            </a:r>
          </a:p>
        </p:txBody>
      </p:sp>
      <p:pic>
        <p:nvPicPr>
          <p:cNvPr id="5" name="Picture 4">
            <a:extLst>
              <a:ext uri="{FF2B5EF4-FFF2-40B4-BE49-F238E27FC236}">
                <a16:creationId xmlns:a16="http://schemas.microsoft.com/office/drawing/2014/main" id="{61F6410C-C694-2958-EE64-88013769015B}"/>
              </a:ext>
            </a:extLst>
          </p:cNvPr>
          <p:cNvPicPr>
            <a:picLocks noChangeAspect="1"/>
          </p:cNvPicPr>
          <p:nvPr/>
        </p:nvPicPr>
        <p:blipFill>
          <a:blip r:embed="rId2"/>
          <a:stretch>
            <a:fillRect/>
          </a:stretch>
        </p:blipFill>
        <p:spPr>
          <a:xfrm>
            <a:off x="5241701" y="214648"/>
            <a:ext cx="6548291" cy="2675467"/>
          </a:xfrm>
          <a:prstGeom prst="rect">
            <a:avLst/>
          </a:prstGeom>
        </p:spPr>
      </p:pic>
    </p:spTree>
    <p:extLst>
      <p:ext uri="{BB962C8B-B14F-4D97-AF65-F5344CB8AC3E}">
        <p14:creationId xmlns:p14="http://schemas.microsoft.com/office/powerpoint/2010/main" val="3529588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B2C0-258B-A60D-14B1-AAFD4D85C5DE}"/>
              </a:ext>
            </a:extLst>
          </p:cNvPr>
          <p:cNvSpPr>
            <a:spLocks noGrp="1"/>
          </p:cNvSpPr>
          <p:nvPr>
            <p:ph type="title"/>
          </p:nvPr>
        </p:nvSpPr>
        <p:spPr/>
        <p:txBody>
          <a:bodyPr/>
          <a:lstStyle/>
          <a:p>
            <a:r>
              <a:rPr lang="en-US" dirty="0"/>
              <a:t>Our Hackathon journey</a:t>
            </a:r>
          </a:p>
        </p:txBody>
      </p:sp>
      <p:sp>
        <p:nvSpPr>
          <p:cNvPr id="3" name="Content Placeholder 2">
            <a:extLst>
              <a:ext uri="{FF2B5EF4-FFF2-40B4-BE49-F238E27FC236}">
                <a16:creationId xmlns:a16="http://schemas.microsoft.com/office/drawing/2014/main" id="{118F58A9-E0F6-15DE-8414-DAEAF3C8B1B0}"/>
              </a:ext>
            </a:extLst>
          </p:cNvPr>
          <p:cNvSpPr>
            <a:spLocks noGrp="1"/>
          </p:cNvSpPr>
          <p:nvPr>
            <p:ph idx="1"/>
          </p:nvPr>
        </p:nvSpPr>
        <p:spPr/>
        <p:txBody>
          <a:bodyPr/>
          <a:lstStyle/>
          <a:p>
            <a:r>
              <a:rPr lang="en-US" dirty="0"/>
              <a:t>During our hackathon journey, we ourselves learned a lot about the JWST and also got a chance to work together and like a team.</a:t>
            </a:r>
          </a:p>
          <a:p>
            <a:r>
              <a:rPr lang="en-US" dirty="0"/>
              <a:t>We also learned to improve on our skills like time management, communication, etc.</a:t>
            </a:r>
          </a:p>
          <a:p>
            <a:r>
              <a:rPr lang="en-US" dirty="0"/>
              <a:t>Thanks to my teammate Swapnil, who was the only one who agreed to join me on this project when others declined, and make this project come to life.</a:t>
            </a:r>
          </a:p>
          <a:p>
            <a:r>
              <a:rPr lang="en-US" dirty="0"/>
              <a:t>We would also like to thank NASA to provide all the resources we needed for our project.  </a:t>
            </a:r>
          </a:p>
          <a:p>
            <a:endParaRPr lang="en-US" dirty="0"/>
          </a:p>
        </p:txBody>
      </p:sp>
    </p:spTree>
    <p:extLst>
      <p:ext uri="{BB962C8B-B14F-4D97-AF65-F5344CB8AC3E}">
        <p14:creationId xmlns:p14="http://schemas.microsoft.com/office/powerpoint/2010/main" val="41807033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{20CE7AE7-30F3-4EFE-B1AB-338BF928B95E}tf03457452</Template>
  <TotalTime>83</TotalTime>
  <Words>429</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Celestial</vt:lpstr>
      <vt:lpstr>Team Interstellar</vt:lpstr>
      <vt:lpstr>Learning through the looking glass</vt:lpstr>
      <vt:lpstr>The JWST VIEWER</vt:lpstr>
      <vt:lpstr>Levels</vt:lpstr>
      <vt:lpstr>Our Future Plans</vt:lpstr>
      <vt:lpstr>Our Hackathon journey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Interstellar</dc:title>
  <dc:creator>Harshvardhan</dc:creator>
  <cp:lastModifiedBy>Harshvardhan</cp:lastModifiedBy>
  <cp:revision>2</cp:revision>
  <dcterms:created xsi:type="dcterms:W3CDTF">2022-10-02T06:59:10Z</dcterms:created>
  <dcterms:modified xsi:type="dcterms:W3CDTF">2022-10-02T08:42:27Z</dcterms:modified>
</cp:coreProperties>
</file>