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59" r:id="rId5"/>
    <p:sldId id="257" r:id="rId6"/>
    <p:sldId id="262" r:id="rId7"/>
    <p:sldId id="261"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3B9F7-4DD3-6AA0-F354-D1FF7A8D6168}" v="123" dt="2025-04-18T15:11:09.083"/>
    <p1510:client id="{7D494C63-7B78-7F3D-2B6D-954E3B761753}" v="508" dt="2025-04-18T05:47:52.793"/>
    <p1510:client id="{8B8470CF-2A62-C850-AED0-416752BAFFB6}" v="216" dt="2025-04-18T13:46:40.014"/>
    <p1510:client id="{A713D67B-1978-2BB9-F54D-CF42ACA28648}" v="70" dt="2025-04-18T15:29:16.020"/>
    <p1510:client id="{AE07710F-9488-68F3-7442-496088FE7525}" v="122" dt="2025-04-18T08:14:23.649"/>
    <p1510:client id="{C6C47D7B-CB4A-0C42-87BF-349DD3DFB852}" v="2" dt="2025-04-18T13:57:43.879"/>
    <p1510:client id="{EA3D3493-BA48-620A-0BDA-05674778260C}" v="257" dt="2025-04-18T15:35:33.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39B3B9F7-4DD3-6AA0-F354-D1FF7A8D6168}"/>
    <pc:docChg chg="modSld">
      <pc:chgData name="" userId="" providerId="" clId="Web-{39B3B9F7-4DD3-6AA0-F354-D1FF7A8D6168}" dt="2025-04-18T14:59:46.200" v="2" actId="1076"/>
      <pc:docMkLst>
        <pc:docMk/>
      </pc:docMkLst>
      <pc:sldChg chg="modSp">
        <pc:chgData name="" userId="" providerId="" clId="Web-{39B3B9F7-4DD3-6AA0-F354-D1FF7A8D6168}" dt="2025-04-18T14:59:46.200" v="2" actId="1076"/>
        <pc:sldMkLst>
          <pc:docMk/>
          <pc:sldMk cId="2599250854" sldId="260"/>
        </pc:sldMkLst>
        <pc:picChg chg="mod">
          <ac:chgData name="" userId="" providerId="" clId="Web-{39B3B9F7-4DD3-6AA0-F354-D1FF7A8D6168}" dt="2025-04-18T14:59:46.200" v="2" actId="1076"/>
          <ac:picMkLst>
            <pc:docMk/>
            <pc:sldMk cId="2599250854" sldId="260"/>
            <ac:picMk id="4" creationId="{704BB94A-6DAA-C36E-F016-322770423461}"/>
          </ac:picMkLst>
        </pc:picChg>
      </pc:sldChg>
    </pc:docChg>
  </pc:docChgLst>
  <pc:docChgLst>
    <pc:chgData name="Nguendang, Philippe R" userId="S::philippe.nguendang@bison.howard.edu::d234b734-ac89-4d7c-8898-90439b0571ee" providerId="AD" clId="Web-{A713D67B-1978-2BB9-F54D-CF42ACA28648}"/>
    <pc:docChg chg="addSld delSld modSld">
      <pc:chgData name="Nguendang, Philippe R" userId="S::philippe.nguendang@bison.howard.edu::d234b734-ac89-4d7c-8898-90439b0571ee" providerId="AD" clId="Web-{A713D67B-1978-2BB9-F54D-CF42ACA28648}" dt="2025-04-18T15:26:56.343" v="61" actId="1076"/>
      <pc:docMkLst>
        <pc:docMk/>
      </pc:docMkLst>
      <pc:sldChg chg="modSp">
        <pc:chgData name="Nguendang, Philippe R" userId="S::philippe.nguendang@bison.howard.edu::d234b734-ac89-4d7c-8898-90439b0571ee" providerId="AD" clId="Web-{A713D67B-1978-2BB9-F54D-CF42ACA28648}" dt="2025-04-18T15:14:33.475" v="12" actId="20577"/>
        <pc:sldMkLst>
          <pc:docMk/>
          <pc:sldMk cId="1948531461" sldId="258"/>
        </pc:sldMkLst>
        <pc:spChg chg="mod">
          <ac:chgData name="Nguendang, Philippe R" userId="S::philippe.nguendang@bison.howard.edu::d234b734-ac89-4d7c-8898-90439b0571ee" providerId="AD" clId="Web-{A713D67B-1978-2BB9-F54D-CF42ACA28648}" dt="2025-04-18T15:14:33.475" v="12" actId="20577"/>
          <ac:spMkLst>
            <pc:docMk/>
            <pc:sldMk cId="1948531461" sldId="258"/>
            <ac:spMk id="3" creationId="{B2F71100-AE67-4138-3A1D-AFFDBAC795CF}"/>
          </ac:spMkLst>
        </pc:spChg>
      </pc:sldChg>
      <pc:sldChg chg="addSp delSp modSp">
        <pc:chgData name="Nguendang, Philippe R" userId="S::philippe.nguendang@bison.howard.edu::d234b734-ac89-4d7c-8898-90439b0571ee" providerId="AD" clId="Web-{A713D67B-1978-2BB9-F54D-CF42ACA28648}" dt="2025-04-18T15:25:32.450" v="37"/>
        <pc:sldMkLst>
          <pc:docMk/>
          <pc:sldMk cId="315636410" sldId="259"/>
        </pc:sldMkLst>
        <pc:spChg chg="del mod">
          <ac:chgData name="Nguendang, Philippe R" userId="S::philippe.nguendang@bison.howard.edu::d234b734-ac89-4d7c-8898-90439b0571ee" providerId="AD" clId="Web-{A713D67B-1978-2BB9-F54D-CF42ACA28648}" dt="2025-04-18T15:25:13.528" v="24"/>
          <ac:spMkLst>
            <pc:docMk/>
            <pc:sldMk cId="315636410" sldId="259"/>
            <ac:spMk id="3" creationId="{0DAC712B-A7EA-F526-F14B-6C9549C1C2CC}"/>
          </ac:spMkLst>
        </pc:spChg>
        <pc:spChg chg="del mod">
          <ac:chgData name="Nguendang, Philippe R" userId="S::philippe.nguendang@bison.howard.edu::d234b734-ac89-4d7c-8898-90439b0571ee" providerId="AD" clId="Web-{A713D67B-1978-2BB9-F54D-CF42ACA28648}" dt="2025-04-18T15:25:32.450" v="37"/>
          <ac:spMkLst>
            <pc:docMk/>
            <pc:sldMk cId="315636410" sldId="259"/>
            <ac:spMk id="5" creationId="{2B83D710-6DC4-AA0D-0F79-B9FD42B4DAFD}"/>
          </ac:spMkLst>
        </pc:spChg>
        <pc:picChg chg="add mod">
          <ac:chgData name="Nguendang, Philippe R" userId="S::philippe.nguendang@bison.howard.edu::d234b734-ac89-4d7c-8898-90439b0571ee" providerId="AD" clId="Web-{A713D67B-1978-2BB9-F54D-CF42ACA28648}" dt="2025-04-18T15:24:08.479" v="19" actId="14100"/>
          <ac:picMkLst>
            <pc:docMk/>
            <pc:sldMk cId="315636410" sldId="259"/>
            <ac:picMk id="6" creationId="{B5E1641D-B004-9B78-94CB-B952AD73D57D}"/>
          </ac:picMkLst>
        </pc:picChg>
      </pc:sldChg>
      <pc:sldChg chg="addSp delSp modSp del">
        <pc:chgData name="Nguendang, Philippe R" userId="S::philippe.nguendang@bison.howard.edu::d234b734-ac89-4d7c-8898-90439b0571ee" providerId="AD" clId="Web-{A713D67B-1978-2BB9-F54D-CF42ACA28648}" dt="2025-04-18T15:24:31.511" v="20"/>
        <pc:sldMkLst>
          <pc:docMk/>
          <pc:sldMk cId="2599250854" sldId="260"/>
        </pc:sldMkLst>
        <pc:spChg chg="add del">
          <ac:chgData name="Nguendang, Philippe R" userId="S::philippe.nguendang@bison.howard.edu::d234b734-ac89-4d7c-8898-90439b0571ee" providerId="AD" clId="Web-{A713D67B-1978-2BB9-F54D-CF42ACA28648}" dt="2025-04-18T15:14:22.084" v="1"/>
          <ac:spMkLst>
            <pc:docMk/>
            <pc:sldMk cId="2599250854" sldId="260"/>
            <ac:spMk id="3" creationId="{9B8737A6-D623-65A3-10AF-A29E83FD9FC7}"/>
          </ac:spMkLst>
        </pc:spChg>
        <pc:spChg chg="add mod">
          <ac:chgData name="Nguendang, Philippe R" userId="S::philippe.nguendang@bison.howard.edu::d234b734-ac89-4d7c-8898-90439b0571ee" providerId="AD" clId="Web-{A713D67B-1978-2BB9-F54D-CF42ACA28648}" dt="2025-04-18T15:23:49.431" v="15"/>
          <ac:spMkLst>
            <pc:docMk/>
            <pc:sldMk cId="2599250854" sldId="260"/>
            <ac:spMk id="6" creationId="{23531BD9-6B81-CDC8-28D7-83576D8CFC84}"/>
          </ac:spMkLst>
        </pc:spChg>
        <pc:picChg chg="del">
          <ac:chgData name="Nguendang, Philippe R" userId="S::philippe.nguendang@bison.howard.edu::d234b734-ac89-4d7c-8898-90439b0571ee" providerId="AD" clId="Web-{A713D67B-1978-2BB9-F54D-CF42ACA28648}" dt="2025-04-18T15:23:49.431" v="15"/>
          <ac:picMkLst>
            <pc:docMk/>
            <pc:sldMk cId="2599250854" sldId="260"/>
            <ac:picMk id="4" creationId="{704BB94A-6DAA-C36E-F016-322770423461}"/>
          </ac:picMkLst>
        </pc:picChg>
      </pc:sldChg>
      <pc:sldChg chg="modSp new">
        <pc:chgData name="Nguendang, Philippe R" userId="S::philippe.nguendang@bison.howard.edu::d234b734-ac89-4d7c-8898-90439b0571ee" providerId="AD" clId="Web-{A713D67B-1978-2BB9-F54D-CF42ACA28648}" dt="2025-04-18T15:25:50.607" v="39" actId="20577"/>
        <pc:sldMkLst>
          <pc:docMk/>
          <pc:sldMk cId="1096715966" sldId="264"/>
        </pc:sldMkLst>
        <pc:spChg chg="mod">
          <ac:chgData name="Nguendang, Philippe R" userId="S::philippe.nguendang@bison.howard.edu::d234b734-ac89-4d7c-8898-90439b0571ee" providerId="AD" clId="Web-{A713D67B-1978-2BB9-F54D-CF42ACA28648}" dt="2025-04-18T15:25:18.137" v="32" actId="20577"/>
          <ac:spMkLst>
            <pc:docMk/>
            <pc:sldMk cId="1096715966" sldId="264"/>
            <ac:spMk id="2" creationId="{45763701-16F6-4CCB-3989-6D4A702AC79D}"/>
          </ac:spMkLst>
        </pc:spChg>
        <pc:spChg chg="mod">
          <ac:chgData name="Nguendang, Philippe R" userId="S::philippe.nguendang@bison.howard.edu::d234b734-ac89-4d7c-8898-90439b0571ee" providerId="AD" clId="Web-{A713D67B-1978-2BB9-F54D-CF42ACA28648}" dt="2025-04-18T15:25:50.607" v="39" actId="20577"/>
          <ac:spMkLst>
            <pc:docMk/>
            <pc:sldMk cId="1096715966" sldId="264"/>
            <ac:spMk id="3" creationId="{2A053CFB-C661-9752-9B95-38B6CCB2AEC3}"/>
          </ac:spMkLst>
        </pc:spChg>
      </pc:sldChg>
      <pc:sldChg chg="delSp modSp new">
        <pc:chgData name="Nguendang, Philippe R" userId="S::philippe.nguendang@bison.howard.edu::d234b734-ac89-4d7c-8898-90439b0571ee" providerId="AD" clId="Web-{A713D67B-1978-2BB9-F54D-CF42ACA28648}" dt="2025-04-18T15:26:56.343" v="61" actId="1076"/>
        <pc:sldMkLst>
          <pc:docMk/>
          <pc:sldMk cId="4278281805" sldId="265"/>
        </pc:sldMkLst>
        <pc:spChg chg="mod">
          <ac:chgData name="Nguendang, Philippe R" userId="S::philippe.nguendang@bison.howard.edu::d234b734-ac89-4d7c-8898-90439b0571ee" providerId="AD" clId="Web-{A713D67B-1978-2BB9-F54D-CF42ACA28648}" dt="2025-04-18T15:26:56.343" v="61" actId="1076"/>
          <ac:spMkLst>
            <pc:docMk/>
            <pc:sldMk cId="4278281805" sldId="265"/>
            <ac:spMk id="2" creationId="{1E4E7B6A-ADDF-222F-D14B-7BC2E691A47E}"/>
          </ac:spMkLst>
        </pc:spChg>
        <pc:spChg chg="del mod">
          <ac:chgData name="Nguendang, Philippe R" userId="S::philippe.nguendang@bison.howard.edu::d234b734-ac89-4d7c-8898-90439b0571ee" providerId="AD" clId="Web-{A713D67B-1978-2BB9-F54D-CF42ACA28648}" dt="2025-04-18T15:26:33.999" v="59"/>
          <ac:spMkLst>
            <pc:docMk/>
            <pc:sldMk cId="4278281805" sldId="265"/>
            <ac:spMk id="3" creationId="{92589A45-2E65-E772-AB65-327203B735A6}"/>
          </ac:spMkLst>
        </pc:spChg>
      </pc:sldChg>
    </pc:docChg>
  </pc:docChgLst>
  <pc:docChgLst>
    <pc:chgData name="Nguendang, Philippe R" userId="S::philippe.nguendang@bison.howard.edu::d234b734-ac89-4d7c-8898-90439b0571ee" providerId="AD" clId="Web-{39B3B9F7-4DD3-6AA0-F354-D1FF7A8D6168}"/>
    <pc:docChg chg="modSld">
      <pc:chgData name="Nguendang, Philippe R" userId="S::philippe.nguendang@bison.howard.edu::d234b734-ac89-4d7c-8898-90439b0571ee" providerId="AD" clId="Web-{39B3B9F7-4DD3-6AA0-F354-D1FF7A8D6168}" dt="2025-04-18T15:11:09.083" v="74" actId="20577"/>
      <pc:docMkLst>
        <pc:docMk/>
      </pc:docMkLst>
      <pc:sldChg chg="addSp modSp">
        <pc:chgData name="Nguendang, Philippe R" userId="S::philippe.nguendang@bison.howard.edu::d234b734-ac89-4d7c-8898-90439b0571ee" providerId="AD" clId="Web-{39B3B9F7-4DD3-6AA0-F354-D1FF7A8D6168}" dt="2025-04-18T15:11:09.083" v="74" actId="20577"/>
        <pc:sldMkLst>
          <pc:docMk/>
          <pc:sldMk cId="315636410" sldId="259"/>
        </pc:sldMkLst>
        <pc:spChg chg="mod">
          <ac:chgData name="Nguendang, Philippe R" userId="S::philippe.nguendang@bison.howard.edu::d234b734-ac89-4d7c-8898-90439b0571ee" providerId="AD" clId="Web-{39B3B9F7-4DD3-6AA0-F354-D1FF7A8D6168}" dt="2025-04-18T15:04:02.006" v="23" actId="20577"/>
          <ac:spMkLst>
            <pc:docMk/>
            <pc:sldMk cId="315636410" sldId="259"/>
            <ac:spMk id="2" creationId="{E09DB000-3438-E9FB-FBD7-69346A65241F}"/>
          </ac:spMkLst>
        </pc:spChg>
        <pc:spChg chg="add mod">
          <ac:chgData name="Nguendang, Philippe R" userId="S::philippe.nguendang@bison.howard.edu::d234b734-ac89-4d7c-8898-90439b0571ee" providerId="AD" clId="Web-{39B3B9F7-4DD3-6AA0-F354-D1FF7A8D6168}" dt="2025-04-18T15:11:09.083" v="74" actId="20577"/>
          <ac:spMkLst>
            <pc:docMk/>
            <pc:sldMk cId="315636410" sldId="259"/>
            <ac:spMk id="3" creationId="{0DAC712B-A7EA-F526-F14B-6C9549C1C2CC}"/>
          </ac:spMkLst>
        </pc:spChg>
      </pc:sldChg>
      <pc:sldChg chg="addSp delSp">
        <pc:chgData name="Nguendang, Philippe R" userId="S::philippe.nguendang@bison.howard.edu::d234b734-ac89-4d7c-8898-90439b0571ee" providerId="AD" clId="Web-{39B3B9F7-4DD3-6AA0-F354-D1FF7A8D6168}" dt="2025-04-18T15:01:29.797" v="1"/>
        <pc:sldMkLst>
          <pc:docMk/>
          <pc:sldMk cId="2599250854" sldId="260"/>
        </pc:sldMkLst>
        <pc:spChg chg="add del">
          <ac:chgData name="Nguendang, Philippe R" userId="S::philippe.nguendang@bison.howard.edu::d234b734-ac89-4d7c-8898-90439b0571ee" providerId="AD" clId="Web-{39B3B9F7-4DD3-6AA0-F354-D1FF7A8D6168}" dt="2025-04-18T15:01:29.797" v="1"/>
          <ac:spMkLst>
            <pc:docMk/>
            <pc:sldMk cId="2599250854" sldId="260"/>
            <ac:spMk id="3" creationId="{E14250AF-629E-0615-8171-7C0B729D6607}"/>
          </ac:spMkLst>
        </pc:spChg>
      </pc:sldChg>
    </pc:docChg>
  </pc:docChgLst>
  <pc:docChgLst>
    <pc:chgData name="Gray, Jayda" userId="S::jayda.gray@bison.howard.edu::d7d77274-bc0d-4864-8b51-295d4efa4d4e" providerId="AD" clId="Web-{EA3D3493-BA48-620A-0BDA-05674778260C}"/>
    <pc:docChg chg="addSld modSld">
      <pc:chgData name="Gray, Jayda" userId="S::jayda.gray@bison.howard.edu::d7d77274-bc0d-4864-8b51-295d4efa4d4e" providerId="AD" clId="Web-{EA3D3493-BA48-620A-0BDA-05674778260C}" dt="2025-04-18T15:35:32.017" v="232" actId="20577"/>
      <pc:docMkLst>
        <pc:docMk/>
      </pc:docMkLst>
      <pc:sldChg chg="addSp delSp modSp">
        <pc:chgData name="Gray, Jayda" userId="S::jayda.gray@bison.howard.edu::d7d77274-bc0d-4864-8b51-295d4efa4d4e" providerId="AD" clId="Web-{EA3D3493-BA48-620A-0BDA-05674778260C}" dt="2025-04-18T15:35:32.017" v="232" actId="20577"/>
        <pc:sldMkLst>
          <pc:docMk/>
          <pc:sldMk cId="109857222" sldId="256"/>
        </pc:sldMkLst>
        <pc:spChg chg="mod">
          <ac:chgData name="Gray, Jayda" userId="S::jayda.gray@bison.howard.edu::d7d77274-bc0d-4864-8b51-295d4efa4d4e" providerId="AD" clId="Web-{EA3D3493-BA48-620A-0BDA-05674778260C}" dt="2025-04-18T15:35:32.017" v="232" actId="20577"/>
          <ac:spMkLst>
            <pc:docMk/>
            <pc:sldMk cId="109857222" sldId="256"/>
            <ac:spMk id="3" creationId="{00000000-0000-0000-0000-000000000000}"/>
          </ac:spMkLst>
        </pc:spChg>
        <pc:spChg chg="add del mod">
          <ac:chgData name="Gray, Jayda" userId="S::jayda.gray@bison.howard.edu::d7d77274-bc0d-4864-8b51-295d4efa4d4e" providerId="AD" clId="Web-{EA3D3493-BA48-620A-0BDA-05674778260C}" dt="2025-04-18T15:35:26.251" v="222"/>
          <ac:spMkLst>
            <pc:docMk/>
            <pc:sldMk cId="109857222" sldId="256"/>
            <ac:spMk id="5" creationId="{A4C791E4-68B7-BC3C-499E-334C6075372F}"/>
          </ac:spMkLst>
        </pc:spChg>
      </pc:sldChg>
      <pc:sldChg chg="addSp delSp modSp mod setBg">
        <pc:chgData name="Gray, Jayda" userId="S::jayda.gray@bison.howard.edu::d7d77274-bc0d-4864-8b51-295d4efa4d4e" providerId="AD" clId="Web-{EA3D3493-BA48-620A-0BDA-05674778260C}" dt="2025-04-18T15:31:10.401" v="206" actId="1076"/>
        <pc:sldMkLst>
          <pc:docMk/>
          <pc:sldMk cId="1948531461" sldId="258"/>
        </pc:sldMkLst>
        <pc:spChg chg="mod">
          <ac:chgData name="Gray, Jayda" userId="S::jayda.gray@bison.howard.edu::d7d77274-bc0d-4864-8b51-295d4efa4d4e" providerId="AD" clId="Web-{EA3D3493-BA48-620A-0BDA-05674778260C}" dt="2025-04-18T15:31:10.401" v="206" actId="1076"/>
          <ac:spMkLst>
            <pc:docMk/>
            <pc:sldMk cId="1948531461" sldId="258"/>
            <ac:spMk id="2" creationId="{625C7542-7A02-19D0-760C-5873AE5E016C}"/>
          </ac:spMkLst>
        </pc:spChg>
        <pc:spChg chg="mod">
          <ac:chgData name="Gray, Jayda" userId="S::jayda.gray@bison.howard.edu::d7d77274-bc0d-4864-8b51-295d4efa4d4e" providerId="AD" clId="Web-{EA3D3493-BA48-620A-0BDA-05674778260C}" dt="2025-04-18T15:31:07.479" v="205" actId="1076"/>
          <ac:spMkLst>
            <pc:docMk/>
            <pc:sldMk cId="1948531461" sldId="258"/>
            <ac:spMk id="3" creationId="{B2F71100-AE67-4138-3A1D-AFFDBAC795CF}"/>
          </ac:spMkLst>
        </pc:spChg>
        <pc:picChg chg="add del mod">
          <ac:chgData name="Gray, Jayda" userId="S::jayda.gray@bison.howard.edu::d7d77274-bc0d-4864-8b51-295d4efa4d4e" providerId="AD" clId="Web-{EA3D3493-BA48-620A-0BDA-05674778260C}" dt="2025-04-18T15:30:56.698" v="202"/>
          <ac:picMkLst>
            <pc:docMk/>
            <pc:sldMk cId="1948531461" sldId="258"/>
            <ac:picMk id="4" creationId="{6F0CA47C-0A6E-8A95-AEBE-D2994EE1F625}"/>
          </ac:picMkLst>
        </pc:picChg>
      </pc:sldChg>
      <pc:sldChg chg="modSp">
        <pc:chgData name="Gray, Jayda" userId="S::jayda.gray@bison.howard.edu::d7d77274-bc0d-4864-8b51-295d4efa4d4e" providerId="AD" clId="Web-{EA3D3493-BA48-620A-0BDA-05674778260C}" dt="2025-04-18T15:23:40.124" v="161" actId="20577"/>
        <pc:sldMkLst>
          <pc:docMk/>
          <pc:sldMk cId="315636410" sldId="259"/>
        </pc:sldMkLst>
        <pc:spChg chg="mod">
          <ac:chgData name="Gray, Jayda" userId="S::jayda.gray@bison.howard.edu::d7d77274-bc0d-4864-8b51-295d4efa4d4e" providerId="AD" clId="Web-{EA3D3493-BA48-620A-0BDA-05674778260C}" dt="2025-04-18T15:23:40.124" v="161" actId="20577"/>
          <ac:spMkLst>
            <pc:docMk/>
            <pc:sldMk cId="315636410" sldId="259"/>
            <ac:spMk id="3" creationId="{0DAC712B-A7EA-F526-F14B-6C9549C1C2CC}"/>
          </ac:spMkLst>
        </pc:spChg>
      </pc:sldChg>
      <pc:sldChg chg="addSp delSp modSp new">
        <pc:chgData name="Gray, Jayda" userId="S::jayda.gray@bison.howard.edu::d7d77274-bc0d-4864-8b51-295d4efa4d4e" providerId="AD" clId="Web-{EA3D3493-BA48-620A-0BDA-05674778260C}" dt="2025-04-18T15:29:15.836" v="201" actId="1076"/>
        <pc:sldMkLst>
          <pc:docMk/>
          <pc:sldMk cId="1874282003" sldId="263"/>
        </pc:sldMkLst>
        <pc:spChg chg="mod">
          <ac:chgData name="Gray, Jayda" userId="S::jayda.gray@bison.howard.edu::d7d77274-bc0d-4864-8b51-295d4efa4d4e" providerId="AD" clId="Web-{EA3D3493-BA48-620A-0BDA-05674778260C}" dt="2025-04-18T15:25:08.423" v="193" actId="20577"/>
          <ac:spMkLst>
            <pc:docMk/>
            <pc:sldMk cId="1874282003" sldId="263"/>
            <ac:spMk id="2" creationId="{DA00F61B-E7D1-3626-9267-8D689CEB2165}"/>
          </ac:spMkLst>
        </pc:spChg>
        <pc:spChg chg="mod">
          <ac:chgData name="Gray, Jayda" userId="S::jayda.gray@bison.howard.edu::d7d77274-bc0d-4864-8b51-295d4efa4d4e" providerId="AD" clId="Web-{EA3D3493-BA48-620A-0BDA-05674778260C}" dt="2025-04-18T15:29:13.711" v="200" actId="1076"/>
          <ac:spMkLst>
            <pc:docMk/>
            <pc:sldMk cId="1874282003" sldId="263"/>
            <ac:spMk id="3" creationId="{3FC56D24-A8A5-C391-D7CA-54E1431E1C31}"/>
          </ac:spMkLst>
        </pc:spChg>
        <pc:picChg chg="add del mod">
          <ac:chgData name="Gray, Jayda" userId="S::jayda.gray@bison.howard.edu::d7d77274-bc0d-4864-8b51-295d4efa4d4e" providerId="AD" clId="Web-{EA3D3493-BA48-620A-0BDA-05674778260C}" dt="2025-04-18T15:26:10.566" v="194"/>
          <ac:picMkLst>
            <pc:docMk/>
            <pc:sldMk cId="1874282003" sldId="263"/>
            <ac:picMk id="4" creationId="{000C3D37-6CC2-464E-9D19-D60F4BA44005}"/>
          </ac:picMkLst>
        </pc:picChg>
        <pc:picChg chg="add mod">
          <ac:chgData name="Gray, Jayda" userId="S::jayda.gray@bison.howard.edu::d7d77274-bc0d-4864-8b51-295d4efa4d4e" providerId="AD" clId="Web-{EA3D3493-BA48-620A-0BDA-05674778260C}" dt="2025-04-18T15:29:15.836" v="201" actId="1076"/>
          <ac:picMkLst>
            <pc:docMk/>
            <pc:sldMk cId="1874282003" sldId="263"/>
            <ac:picMk id="5" creationId="{CEE15DF4-FB8A-2843-D12C-A954AD6C5691}"/>
          </ac:picMkLst>
        </pc:picChg>
      </pc:sldChg>
    </pc:docChg>
  </pc:docChgLst>
  <pc:docChgLst>
    <pc:chgData name="Hinds, Lance A" userId="S::lance.hinds@bison.howard.edu::74077b42-fb57-4d1d-bb1b-3e3727ba6047" providerId="AD" clId="Web-{7D494C63-7B78-7F3D-2B6D-954E3B761753}"/>
    <pc:docChg chg="addSld modSld">
      <pc:chgData name="Hinds, Lance A" userId="S::lance.hinds@bison.howard.edu::74077b42-fb57-4d1d-bb1b-3e3727ba6047" providerId="AD" clId="Web-{7D494C63-7B78-7F3D-2B6D-954E3B761753}" dt="2025-04-18T05:47:52.793" v="309" actId="14100"/>
      <pc:docMkLst>
        <pc:docMk/>
      </pc:docMkLst>
      <pc:sldChg chg="addSp delSp modSp new">
        <pc:chgData name="Hinds, Lance A" userId="S::lance.hinds@bison.howard.edu::74077b42-fb57-4d1d-bb1b-3e3727ba6047" providerId="AD" clId="Web-{7D494C63-7B78-7F3D-2B6D-954E3B761753}" dt="2025-04-18T05:47:52.793" v="309" actId="14100"/>
        <pc:sldMkLst>
          <pc:docMk/>
          <pc:sldMk cId="977063868" sldId="257"/>
        </pc:sldMkLst>
        <pc:spChg chg="mod">
          <ac:chgData name="Hinds, Lance A" userId="S::lance.hinds@bison.howard.edu::74077b42-fb57-4d1d-bb1b-3e3727ba6047" providerId="AD" clId="Web-{7D494C63-7B78-7F3D-2B6D-954E3B761753}" dt="2025-04-18T05:47:10.852" v="283" actId="20577"/>
          <ac:spMkLst>
            <pc:docMk/>
            <pc:sldMk cId="977063868" sldId="257"/>
            <ac:spMk id="2" creationId="{60070581-030A-A107-A57F-EBBE165B7F91}"/>
          </ac:spMkLst>
        </pc:spChg>
        <pc:spChg chg="del">
          <ac:chgData name="Hinds, Lance A" userId="S::lance.hinds@bison.howard.edu::74077b42-fb57-4d1d-bb1b-3e3727ba6047" providerId="AD" clId="Web-{7D494C63-7B78-7F3D-2B6D-954E3B761753}" dt="2025-04-18T05:31:22.527" v="1"/>
          <ac:spMkLst>
            <pc:docMk/>
            <pc:sldMk cId="977063868" sldId="257"/>
            <ac:spMk id="3" creationId="{F4A28AF8-0040-FB56-0E21-230793B25F94}"/>
          </ac:spMkLst>
        </pc:spChg>
        <pc:spChg chg="add mod">
          <ac:chgData name="Hinds, Lance A" userId="S::lance.hinds@bison.howard.edu::74077b42-fb57-4d1d-bb1b-3e3727ba6047" providerId="AD" clId="Web-{7D494C63-7B78-7F3D-2B6D-954E3B761753}" dt="2025-04-18T05:47:52.793" v="309" actId="14100"/>
          <ac:spMkLst>
            <pc:docMk/>
            <pc:sldMk cId="977063868" sldId="257"/>
            <ac:spMk id="5" creationId="{FE82C017-8E72-FF39-EBA9-F924BC0D96D8}"/>
          </ac:spMkLst>
        </pc:spChg>
        <pc:picChg chg="add mod ord">
          <ac:chgData name="Hinds, Lance A" userId="S::lance.hinds@bison.howard.edu::74077b42-fb57-4d1d-bb1b-3e3727ba6047" providerId="AD" clId="Web-{7D494C63-7B78-7F3D-2B6D-954E3B761753}" dt="2025-04-18T05:38:50.610" v="3" actId="1076"/>
          <ac:picMkLst>
            <pc:docMk/>
            <pc:sldMk cId="977063868" sldId="257"/>
            <ac:picMk id="4" creationId="{7E39595E-8636-CE59-083E-B2D172A22740}"/>
          </ac:picMkLst>
        </pc:picChg>
      </pc:sldChg>
    </pc:docChg>
  </pc:docChgLst>
  <pc:docChgLst>
    <pc:chgData name="Nguendang, Philippe R" userId="S::philippe.nguendang@bison.howard.edu::d234b734-ac89-4d7c-8898-90439b0571ee" providerId="AD" clId="Web-{AE07710F-9488-68F3-7442-496088FE7525}"/>
    <pc:docChg chg="modSld">
      <pc:chgData name="Nguendang, Philippe R" userId="S::philippe.nguendang@bison.howard.edu::d234b734-ac89-4d7c-8898-90439b0571ee" providerId="AD" clId="Web-{AE07710F-9488-68F3-7442-496088FE7525}" dt="2025-04-18T08:14:22.493" v="119" actId="20577"/>
      <pc:docMkLst>
        <pc:docMk/>
      </pc:docMkLst>
      <pc:sldChg chg="modSp">
        <pc:chgData name="Nguendang, Philippe R" userId="S::philippe.nguendang@bison.howard.edu::d234b734-ac89-4d7c-8898-90439b0571ee" providerId="AD" clId="Web-{AE07710F-9488-68F3-7442-496088FE7525}" dt="2025-04-18T08:14:22.493" v="119" actId="20577"/>
        <pc:sldMkLst>
          <pc:docMk/>
          <pc:sldMk cId="109857222" sldId="256"/>
        </pc:sldMkLst>
        <pc:spChg chg="mod">
          <ac:chgData name="Nguendang, Philippe R" userId="S::philippe.nguendang@bison.howard.edu::d234b734-ac89-4d7c-8898-90439b0571ee" providerId="AD" clId="Web-{AE07710F-9488-68F3-7442-496088FE7525}" dt="2025-04-18T08:14:22.493" v="119" actId="20577"/>
          <ac:spMkLst>
            <pc:docMk/>
            <pc:sldMk cId="109857222" sldId="256"/>
            <ac:spMk id="2" creationId="{00000000-0000-0000-0000-000000000000}"/>
          </ac:spMkLst>
        </pc:spChg>
        <pc:spChg chg="mod">
          <ac:chgData name="Nguendang, Philippe R" userId="S::philippe.nguendang@bison.howard.edu::d234b734-ac89-4d7c-8898-90439b0571ee" providerId="AD" clId="Web-{AE07710F-9488-68F3-7442-496088FE7525}" dt="2025-04-18T08:09:21.904" v="115" actId="20577"/>
          <ac:spMkLst>
            <pc:docMk/>
            <pc:sldMk cId="109857222" sldId="256"/>
            <ac:spMk id="3" creationId="{00000000-0000-0000-0000-000000000000}"/>
          </ac:spMkLst>
        </pc:spChg>
      </pc:sldChg>
    </pc:docChg>
  </pc:docChgLst>
  <pc:docChgLst>
    <pc:chgData name="Nguendang, Philippe R" userId="S::philippe.nguendang@bison.howard.edu::d234b734-ac89-4d7c-8898-90439b0571ee" providerId="AD" clId="Web-{8B8470CF-2A62-C850-AED0-416752BAFFB6}"/>
    <pc:docChg chg="addSld modSld sldOrd">
      <pc:chgData name="Nguendang, Philippe R" userId="S::philippe.nguendang@bison.howard.edu::d234b734-ac89-4d7c-8898-90439b0571ee" providerId="AD" clId="Web-{8B8470CF-2A62-C850-AED0-416752BAFFB6}" dt="2025-04-18T13:46:50.061" v="206"/>
      <pc:docMkLst>
        <pc:docMk/>
      </pc:docMkLst>
      <pc:sldChg chg="addSp modSp mod setBg">
        <pc:chgData name="Nguendang, Philippe R" userId="S::philippe.nguendang@bison.howard.edu::d234b734-ac89-4d7c-8898-90439b0571ee" providerId="AD" clId="Web-{8B8470CF-2A62-C850-AED0-416752BAFFB6}" dt="2025-04-18T13:46:50.061" v="206"/>
        <pc:sldMkLst>
          <pc:docMk/>
          <pc:sldMk cId="109857222" sldId="256"/>
        </pc:sldMkLst>
        <pc:spChg chg="mod">
          <ac:chgData name="Nguendang, Philippe R" userId="S::philippe.nguendang@bison.howard.edu::d234b734-ac89-4d7c-8898-90439b0571ee" providerId="AD" clId="Web-{8B8470CF-2A62-C850-AED0-416752BAFFB6}" dt="2025-04-18T13:46:50.061" v="206"/>
          <ac:spMkLst>
            <pc:docMk/>
            <pc:sldMk cId="109857222" sldId="256"/>
            <ac:spMk id="2" creationId="{00000000-0000-0000-0000-000000000000}"/>
          </ac:spMkLst>
        </pc:spChg>
        <pc:spChg chg="mod">
          <ac:chgData name="Nguendang, Philippe R" userId="S::philippe.nguendang@bison.howard.edu::d234b734-ac89-4d7c-8898-90439b0571ee" providerId="AD" clId="Web-{8B8470CF-2A62-C850-AED0-416752BAFFB6}" dt="2025-04-18T13:46:50.061" v="206"/>
          <ac:spMkLst>
            <pc:docMk/>
            <pc:sldMk cId="109857222" sldId="256"/>
            <ac:spMk id="3" creationId="{00000000-0000-0000-0000-000000000000}"/>
          </ac:spMkLst>
        </pc:spChg>
        <pc:spChg chg="add">
          <ac:chgData name="Nguendang, Philippe R" userId="S::philippe.nguendang@bison.howard.edu::d234b734-ac89-4d7c-8898-90439b0571ee" providerId="AD" clId="Web-{8B8470CF-2A62-C850-AED0-416752BAFFB6}" dt="2025-04-18T13:46:50.061" v="206"/>
          <ac:spMkLst>
            <pc:docMk/>
            <pc:sldMk cId="109857222" sldId="256"/>
            <ac:spMk id="9" creationId="{4D4677D2-D5AC-4CF9-9EED-2B89D0A1C212}"/>
          </ac:spMkLst>
        </pc:spChg>
        <pc:spChg chg="add">
          <ac:chgData name="Nguendang, Philippe R" userId="S::philippe.nguendang@bison.howard.edu::d234b734-ac89-4d7c-8898-90439b0571ee" providerId="AD" clId="Web-{8B8470CF-2A62-C850-AED0-416752BAFFB6}" dt="2025-04-18T13:46:50.061" v="206"/>
          <ac:spMkLst>
            <pc:docMk/>
            <pc:sldMk cId="109857222" sldId="256"/>
            <ac:spMk id="11" creationId="{C6D54F7E-825A-4BBA-815F-35CCA8B97786}"/>
          </ac:spMkLst>
        </pc:spChg>
        <pc:picChg chg="add mod ord">
          <ac:chgData name="Nguendang, Philippe R" userId="S::philippe.nguendang@bison.howard.edu::d234b734-ac89-4d7c-8898-90439b0571ee" providerId="AD" clId="Web-{8B8470CF-2A62-C850-AED0-416752BAFFB6}" dt="2025-04-18T13:46:50.061" v="206"/>
          <ac:picMkLst>
            <pc:docMk/>
            <pc:sldMk cId="109857222" sldId="256"/>
            <ac:picMk id="4" creationId="{8D454030-5512-3D43-AC2D-7E72A26D070F}"/>
          </ac:picMkLst>
        </pc:picChg>
      </pc:sldChg>
      <pc:sldChg chg="modSp">
        <pc:chgData name="Nguendang, Philippe R" userId="S::philippe.nguendang@bison.howard.edu::d234b734-ac89-4d7c-8898-90439b0571ee" providerId="AD" clId="Web-{8B8470CF-2A62-C850-AED0-416752BAFFB6}" dt="2025-04-18T13:44:34.588" v="152" actId="20577"/>
        <pc:sldMkLst>
          <pc:docMk/>
          <pc:sldMk cId="977063868" sldId="257"/>
        </pc:sldMkLst>
        <pc:spChg chg="mod">
          <ac:chgData name="Nguendang, Philippe R" userId="S::philippe.nguendang@bison.howard.edu::d234b734-ac89-4d7c-8898-90439b0571ee" providerId="AD" clId="Web-{8B8470CF-2A62-C850-AED0-416752BAFFB6}" dt="2025-04-18T13:44:34.588" v="152" actId="20577"/>
          <ac:spMkLst>
            <pc:docMk/>
            <pc:sldMk cId="977063868" sldId="257"/>
            <ac:spMk id="2" creationId="{60070581-030A-A107-A57F-EBBE165B7F91}"/>
          </ac:spMkLst>
        </pc:spChg>
      </pc:sldChg>
      <pc:sldChg chg="modSp new">
        <pc:chgData name="Nguendang, Philippe R" userId="S::philippe.nguendang@bison.howard.edu::d234b734-ac89-4d7c-8898-90439b0571ee" providerId="AD" clId="Web-{8B8470CF-2A62-C850-AED0-416752BAFFB6}" dt="2025-04-18T13:46:34.327" v="204" actId="20577"/>
        <pc:sldMkLst>
          <pc:docMk/>
          <pc:sldMk cId="1948531461" sldId="258"/>
        </pc:sldMkLst>
        <pc:spChg chg="mod">
          <ac:chgData name="Nguendang, Philippe R" userId="S::philippe.nguendang@bison.howard.edu::d234b734-ac89-4d7c-8898-90439b0571ee" providerId="AD" clId="Web-{8B8470CF-2A62-C850-AED0-416752BAFFB6}" dt="2025-04-18T13:24:59.629" v="11" actId="20577"/>
          <ac:spMkLst>
            <pc:docMk/>
            <pc:sldMk cId="1948531461" sldId="258"/>
            <ac:spMk id="2" creationId="{625C7542-7A02-19D0-760C-5873AE5E016C}"/>
          </ac:spMkLst>
        </pc:spChg>
        <pc:spChg chg="mod">
          <ac:chgData name="Nguendang, Philippe R" userId="S::philippe.nguendang@bison.howard.edu::d234b734-ac89-4d7c-8898-90439b0571ee" providerId="AD" clId="Web-{8B8470CF-2A62-C850-AED0-416752BAFFB6}" dt="2025-04-18T13:46:34.327" v="204" actId="20577"/>
          <ac:spMkLst>
            <pc:docMk/>
            <pc:sldMk cId="1948531461" sldId="258"/>
            <ac:spMk id="3" creationId="{B2F71100-AE67-4138-3A1D-AFFDBAC795CF}"/>
          </ac:spMkLst>
        </pc:spChg>
      </pc:sldChg>
      <pc:sldChg chg="addSp delSp modSp new ord">
        <pc:chgData name="Nguendang, Philippe R" userId="S::philippe.nguendang@bison.howard.edu::d234b734-ac89-4d7c-8898-90439b0571ee" providerId="AD" clId="Web-{8B8470CF-2A62-C850-AED0-416752BAFFB6}" dt="2025-04-18T13:34:51.664" v="75" actId="14100"/>
        <pc:sldMkLst>
          <pc:docMk/>
          <pc:sldMk cId="315636410" sldId="259"/>
        </pc:sldMkLst>
        <pc:spChg chg="del">
          <ac:chgData name="Nguendang, Philippe R" userId="S::philippe.nguendang@bison.howard.edu::d234b734-ac89-4d7c-8898-90439b0571ee" providerId="AD" clId="Web-{8B8470CF-2A62-C850-AED0-416752BAFFB6}" dt="2025-04-18T13:31:01.047" v="22"/>
          <ac:spMkLst>
            <pc:docMk/>
            <pc:sldMk cId="315636410" sldId="259"/>
            <ac:spMk id="3" creationId="{FB6A825E-AAF7-E62F-B0FF-81FF1EE733EE}"/>
          </ac:spMkLst>
        </pc:spChg>
        <pc:spChg chg="add mod">
          <ac:chgData name="Nguendang, Philippe R" userId="S::philippe.nguendang@bison.howard.edu::d234b734-ac89-4d7c-8898-90439b0571ee" providerId="AD" clId="Web-{8B8470CF-2A62-C850-AED0-416752BAFFB6}" dt="2025-04-18T13:34:51.664" v="75" actId="14100"/>
          <ac:spMkLst>
            <pc:docMk/>
            <pc:sldMk cId="315636410" sldId="259"/>
            <ac:spMk id="5" creationId="{2B83D710-6DC4-AA0D-0F79-B9FD42B4DAFD}"/>
          </ac:spMkLst>
        </pc:spChg>
        <pc:picChg chg="add mod ord">
          <ac:chgData name="Nguendang, Philippe R" userId="S::philippe.nguendang@bison.howard.edu::d234b734-ac89-4d7c-8898-90439b0571ee" providerId="AD" clId="Web-{8B8470CF-2A62-C850-AED0-416752BAFFB6}" dt="2025-04-18T13:31:07.969" v="24" actId="1076"/>
          <ac:picMkLst>
            <pc:docMk/>
            <pc:sldMk cId="315636410" sldId="259"/>
            <ac:picMk id="4" creationId="{79F36F5E-7332-35E3-1B9A-1D7AA2AB1AB3}"/>
          </ac:picMkLst>
        </pc:picChg>
      </pc:sldChg>
      <pc:sldChg chg="addSp delSp modSp new ord">
        <pc:chgData name="Nguendang, Philippe R" userId="S::philippe.nguendang@bison.howard.edu::d234b734-ac89-4d7c-8898-90439b0571ee" providerId="AD" clId="Web-{8B8470CF-2A62-C850-AED0-416752BAFFB6}" dt="2025-04-18T13:33:15.301" v="65" actId="20577"/>
        <pc:sldMkLst>
          <pc:docMk/>
          <pc:sldMk cId="2599250854" sldId="260"/>
        </pc:sldMkLst>
        <pc:spChg chg="mod">
          <ac:chgData name="Nguendang, Philippe R" userId="S::philippe.nguendang@bison.howard.edu::d234b734-ac89-4d7c-8898-90439b0571ee" providerId="AD" clId="Web-{8B8470CF-2A62-C850-AED0-416752BAFFB6}" dt="2025-04-18T13:33:15.301" v="65" actId="20577"/>
          <ac:spMkLst>
            <pc:docMk/>
            <pc:sldMk cId="2599250854" sldId="260"/>
            <ac:spMk id="2" creationId="{BAF82EB5-3327-A521-184E-89200D26B23F}"/>
          </ac:spMkLst>
        </pc:spChg>
        <pc:spChg chg="del">
          <ac:chgData name="Nguendang, Philippe R" userId="S::philippe.nguendang@bison.howard.edu::d234b734-ac89-4d7c-8898-90439b0571ee" providerId="AD" clId="Web-{8B8470CF-2A62-C850-AED0-416752BAFFB6}" dt="2025-04-18T13:31:20.251" v="25"/>
          <ac:spMkLst>
            <pc:docMk/>
            <pc:sldMk cId="2599250854" sldId="260"/>
            <ac:spMk id="3" creationId="{8DA3F4E0-D9BF-26C5-B7FC-7BF24B6746C3}"/>
          </ac:spMkLst>
        </pc:spChg>
        <pc:picChg chg="add mod ord">
          <ac:chgData name="Nguendang, Philippe R" userId="S::philippe.nguendang@bison.howard.edu::d234b734-ac89-4d7c-8898-90439b0571ee" providerId="AD" clId="Web-{8B8470CF-2A62-C850-AED0-416752BAFFB6}" dt="2025-04-18T13:32:29.659" v="32" actId="1076"/>
          <ac:picMkLst>
            <pc:docMk/>
            <pc:sldMk cId="2599250854" sldId="260"/>
            <ac:picMk id="4" creationId="{704BB94A-6DAA-C36E-F016-322770423461}"/>
          </ac:picMkLst>
        </pc:picChg>
      </pc:sldChg>
      <pc:sldChg chg="addSp delSp modSp new mod setBg">
        <pc:chgData name="Nguendang, Philippe R" userId="S::philippe.nguendang@bison.howard.edu::d234b734-ac89-4d7c-8898-90439b0571ee" providerId="AD" clId="Web-{8B8470CF-2A62-C850-AED0-416752BAFFB6}" dt="2025-04-18T13:43:28.289" v="130" actId="14100"/>
        <pc:sldMkLst>
          <pc:docMk/>
          <pc:sldMk cId="2285694383" sldId="261"/>
        </pc:sldMkLst>
        <pc:spChg chg="add del mod">
          <ac:chgData name="Nguendang, Philippe R" userId="S::philippe.nguendang@bison.howard.edu::d234b734-ac89-4d7c-8898-90439b0571ee" providerId="AD" clId="Web-{8B8470CF-2A62-C850-AED0-416752BAFFB6}" dt="2025-04-18T13:43:18.508" v="128"/>
          <ac:spMkLst>
            <pc:docMk/>
            <pc:sldMk cId="2285694383" sldId="261"/>
            <ac:spMk id="2" creationId="{A99524C5-387F-DC24-48C7-726F18443508}"/>
          </ac:spMkLst>
        </pc:spChg>
        <pc:spChg chg="del">
          <ac:chgData name="Nguendang, Philippe R" userId="S::philippe.nguendang@bison.howard.edu::d234b734-ac89-4d7c-8898-90439b0571ee" providerId="AD" clId="Web-{8B8470CF-2A62-C850-AED0-416752BAFFB6}" dt="2025-04-18T13:31:40.001" v="28"/>
          <ac:spMkLst>
            <pc:docMk/>
            <pc:sldMk cId="2285694383" sldId="261"/>
            <ac:spMk id="3" creationId="{96DAABB6-CBFB-9D6E-8E50-637EADFDFBFB}"/>
          </ac:spMkLst>
        </pc:spChg>
        <pc:spChg chg="add del mod">
          <ac:chgData name="Nguendang, Philippe R" userId="S::philippe.nguendang@bison.howard.edu::d234b734-ac89-4d7c-8898-90439b0571ee" providerId="AD" clId="Web-{8B8470CF-2A62-C850-AED0-416752BAFFB6}" dt="2025-04-18T13:41:32.786" v="116"/>
          <ac:spMkLst>
            <pc:docMk/>
            <pc:sldMk cId="2285694383" sldId="261"/>
            <ac:spMk id="6" creationId="{B180E7AA-4499-F68E-346A-0FE6C2892A84}"/>
          </ac:spMkLst>
        </pc:spChg>
        <pc:spChg chg="add del">
          <ac:chgData name="Nguendang, Philippe R" userId="S::philippe.nguendang@bison.howard.edu::d234b734-ac89-4d7c-8898-90439b0571ee" providerId="AD" clId="Web-{8B8470CF-2A62-C850-AED0-416752BAFFB6}" dt="2025-04-18T13:42:52.773" v="124"/>
          <ac:spMkLst>
            <pc:docMk/>
            <pc:sldMk cId="2285694383" sldId="261"/>
            <ac:spMk id="12" creationId="{42A4FC2C-047E-45A5-965D-8E1E3BF09BC6}"/>
          </ac:spMkLst>
        </pc:spChg>
        <pc:picChg chg="add del mod ord">
          <ac:chgData name="Nguendang, Philippe R" userId="S::philippe.nguendang@bison.howard.edu::d234b734-ac89-4d7c-8898-90439b0571ee" providerId="AD" clId="Web-{8B8470CF-2A62-C850-AED0-416752BAFFB6}" dt="2025-04-18T13:35:44.619" v="115"/>
          <ac:picMkLst>
            <pc:docMk/>
            <pc:sldMk cId="2285694383" sldId="261"/>
            <ac:picMk id="4" creationId="{25B60424-2950-BC03-3099-3A7025E17DDA}"/>
          </ac:picMkLst>
        </pc:picChg>
        <pc:picChg chg="add mod ord">
          <ac:chgData name="Nguendang, Philippe R" userId="S::philippe.nguendang@bison.howard.edu::d234b734-ac89-4d7c-8898-90439b0571ee" providerId="AD" clId="Web-{8B8470CF-2A62-C850-AED0-416752BAFFB6}" dt="2025-04-18T13:43:28.289" v="130" actId="14100"/>
          <ac:picMkLst>
            <pc:docMk/>
            <pc:sldMk cId="2285694383" sldId="261"/>
            <ac:picMk id="7" creationId="{3529F607-A883-55F7-85CF-1CA2163A7CBA}"/>
          </ac:picMkLst>
        </pc:picChg>
      </pc:sldChg>
    </pc:docChg>
  </pc:docChgLst>
  <pc:docChgLst>
    <pc:chgData name="Asamoah, Godfred" userId="008931b3-e3c5-4a33-9ebe-dabaa381ceb3" providerId="ADAL" clId="{C6C47D7B-CB4A-0C42-87BF-349DD3DFB852}"/>
    <pc:docChg chg="custSel addSld modSld">
      <pc:chgData name="Asamoah, Godfred" userId="008931b3-e3c5-4a33-9ebe-dabaa381ceb3" providerId="ADAL" clId="{C6C47D7B-CB4A-0C42-87BF-349DD3DFB852}" dt="2025-04-18T15:43:32.885" v="3" actId="680"/>
      <pc:docMkLst>
        <pc:docMk/>
      </pc:docMkLst>
      <pc:sldChg chg="addSp delSp modSp new mod setBg">
        <pc:chgData name="Asamoah, Godfred" userId="008931b3-e3c5-4a33-9ebe-dabaa381ceb3" providerId="ADAL" clId="{C6C47D7B-CB4A-0C42-87BF-349DD3DFB852}" dt="2025-04-18T13:57:43.879" v="2" actId="26606"/>
        <pc:sldMkLst>
          <pc:docMk/>
          <pc:sldMk cId="3451213168" sldId="262"/>
        </pc:sldMkLst>
        <pc:spChg chg="del">
          <ac:chgData name="Asamoah, Godfred" userId="008931b3-e3c5-4a33-9ebe-dabaa381ceb3" providerId="ADAL" clId="{C6C47D7B-CB4A-0C42-87BF-349DD3DFB852}" dt="2025-04-18T13:57:43.879" v="2" actId="26606"/>
          <ac:spMkLst>
            <pc:docMk/>
            <pc:sldMk cId="3451213168" sldId="262"/>
            <ac:spMk id="2" creationId="{8CBB6170-D8AA-B84E-CCF3-9E97B5236BB3}"/>
          </ac:spMkLst>
        </pc:spChg>
        <pc:spChg chg="del">
          <ac:chgData name="Asamoah, Godfred" userId="008931b3-e3c5-4a33-9ebe-dabaa381ceb3" providerId="ADAL" clId="{C6C47D7B-CB4A-0C42-87BF-349DD3DFB852}" dt="2025-04-18T13:57:36.938" v="1" actId="22"/>
          <ac:spMkLst>
            <pc:docMk/>
            <pc:sldMk cId="3451213168" sldId="262"/>
            <ac:spMk id="3" creationId="{7ABC7DBA-1972-3B27-82BA-D12E069A489C}"/>
          </ac:spMkLst>
        </pc:spChg>
        <pc:picChg chg="add mod">
          <ac:chgData name="Asamoah, Godfred" userId="008931b3-e3c5-4a33-9ebe-dabaa381ceb3" providerId="ADAL" clId="{C6C47D7B-CB4A-0C42-87BF-349DD3DFB852}" dt="2025-04-18T13:57:43.879" v="2" actId="26606"/>
          <ac:picMkLst>
            <pc:docMk/>
            <pc:sldMk cId="3451213168" sldId="262"/>
            <ac:picMk id="6" creationId="{3E746443-5F3C-863A-9B55-98E3FF1CE3EE}"/>
          </ac:picMkLst>
        </pc:picChg>
      </pc:sldChg>
      <pc:sldChg chg="new">
        <pc:chgData name="Asamoah, Godfred" userId="008931b3-e3c5-4a33-9ebe-dabaa381ceb3" providerId="ADAL" clId="{C6C47D7B-CB4A-0C42-87BF-349DD3DFB852}" dt="2025-04-18T15:43:32.885" v="3" actId="680"/>
        <pc:sldMkLst>
          <pc:docMk/>
          <pc:sldMk cId="3280489230" sldId="26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datasets/ashwinigabbur/world-happines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orld Happiness Report 2023: Finland Ranks as World's Happiest Country ...">
            <a:extLst>
              <a:ext uri="{FF2B5EF4-FFF2-40B4-BE49-F238E27FC236}">
                <a16:creationId xmlns:a16="http://schemas.microsoft.com/office/drawing/2014/main" id="{8D454030-5512-3D43-AC2D-7E72A26D070F}"/>
              </a:ext>
            </a:extLst>
          </p:cNvPr>
          <p:cNvPicPr>
            <a:picLocks noChangeAspect="1"/>
          </p:cNvPicPr>
          <p:nvPr/>
        </p:nvPicPr>
        <p:blipFill>
          <a:blip r:embed="rId2"/>
          <a:srcRect/>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p:cNvSpPr>
            <a:spLocks noGrp="1"/>
          </p:cNvSpPr>
          <p:nvPr>
            <p:ph type="ctrTitle"/>
          </p:nvPr>
        </p:nvSpPr>
        <p:spPr>
          <a:xfrm>
            <a:off x="599818" y="5234320"/>
            <a:ext cx="6931319" cy="752217"/>
          </a:xfrm>
        </p:spPr>
        <p:txBody>
          <a:bodyPr anchor="b">
            <a:normAutofit/>
          </a:bodyPr>
          <a:lstStyle/>
          <a:p>
            <a:pPr algn="l"/>
            <a:r>
              <a:rPr lang="en-US" sz="2800">
                <a:solidFill>
                  <a:schemeClr val="tx1">
                    <a:lumMod val="85000"/>
                    <a:lumOff val="15000"/>
                  </a:schemeClr>
                </a:solidFill>
              </a:rPr>
              <a:t>Let's Get Happier: Happiness Level By Country </a:t>
            </a:r>
          </a:p>
        </p:txBody>
      </p:sp>
      <p:sp>
        <p:nvSpPr>
          <p:cNvPr id="3" name="Subtitle 2"/>
          <p:cNvSpPr>
            <a:spLocks noGrp="1"/>
          </p:cNvSpPr>
          <p:nvPr>
            <p:ph type="subTitle" idx="1"/>
          </p:nvPr>
        </p:nvSpPr>
        <p:spPr>
          <a:xfrm>
            <a:off x="599819" y="6059086"/>
            <a:ext cx="6931319" cy="349725"/>
          </a:xfrm>
        </p:spPr>
        <p:txBody>
          <a:bodyPr vert="horz" lIns="91440" tIns="45720" rIns="91440" bIns="45720" rtlCol="0" anchor="t">
            <a:normAutofit fontScale="85000" lnSpcReduction="10000"/>
          </a:bodyPr>
          <a:lstStyle/>
          <a:p>
            <a:pPr algn="l"/>
            <a:r>
              <a:rPr lang="en-US" sz="1400">
                <a:solidFill>
                  <a:schemeClr val="tx1">
                    <a:lumMod val="85000"/>
                    <a:lumOff val="15000"/>
                  </a:schemeClr>
                </a:solidFill>
              </a:rPr>
              <a:t>Group 3: Lance Hinds, Godfred Asamoah, Dariyon Goodnight, Jayda Gray, Philippe R. </a:t>
            </a:r>
            <a:r>
              <a:rPr lang="en-US" sz="1400" err="1">
                <a:solidFill>
                  <a:schemeClr val="tx1">
                    <a:lumMod val="85000"/>
                    <a:lumOff val="15000"/>
                  </a:schemeClr>
                </a:solidFill>
              </a:rPr>
              <a:t>Nguendang</a:t>
            </a:r>
            <a:r>
              <a:rPr lang="en-US" sz="1400">
                <a:solidFill>
                  <a:schemeClr val="tx1">
                    <a:lumMod val="85000"/>
                    <a:lumOff val="15000"/>
                  </a:schemeClr>
                </a:solidFill>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66F22-C0EE-8E93-0ECE-D986B4E847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32A3D4-10F7-D477-ABC3-6ACE78FF0DE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8048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C7542-7A02-19D0-760C-5873AE5E016C}"/>
              </a:ext>
            </a:extLst>
          </p:cNvPr>
          <p:cNvSpPr>
            <a:spLocks noGrp="1"/>
          </p:cNvSpPr>
          <p:nvPr>
            <p:ph type="title"/>
          </p:nvPr>
        </p:nvSpPr>
        <p:spPr>
          <a:xfrm>
            <a:off x="441101" y="1088795"/>
            <a:ext cx="2326784" cy="1336295"/>
          </a:xfrm>
        </p:spPr>
        <p:txBody>
          <a:bodyPr/>
          <a:lstStyle/>
          <a:p>
            <a:r>
              <a:rPr lang="en-US"/>
              <a:t>Agenda</a:t>
            </a:r>
          </a:p>
        </p:txBody>
      </p:sp>
      <p:sp>
        <p:nvSpPr>
          <p:cNvPr id="3" name="Content Placeholder 2">
            <a:extLst>
              <a:ext uri="{FF2B5EF4-FFF2-40B4-BE49-F238E27FC236}">
                <a16:creationId xmlns:a16="http://schemas.microsoft.com/office/drawing/2014/main" id="{B2F71100-AE67-4138-3A1D-AFFDBAC795CF}"/>
              </a:ext>
            </a:extLst>
          </p:cNvPr>
          <p:cNvSpPr>
            <a:spLocks noGrp="1"/>
          </p:cNvSpPr>
          <p:nvPr>
            <p:ph idx="1"/>
          </p:nvPr>
        </p:nvSpPr>
        <p:spPr>
          <a:xfrm>
            <a:off x="444876" y="2426993"/>
            <a:ext cx="11126640" cy="2529625"/>
          </a:xfrm>
        </p:spPr>
        <p:txBody>
          <a:bodyPr vert="horz" lIns="91440" tIns="45720" rIns="91440" bIns="45720" rtlCol="0" anchor="t">
            <a:normAutofit/>
          </a:bodyPr>
          <a:lstStyle/>
          <a:p>
            <a:r>
              <a:rPr lang="en-US"/>
              <a:t>Background: Motivation, Data selection, Description of Variable</a:t>
            </a:r>
          </a:p>
          <a:p>
            <a:r>
              <a:rPr lang="en-US"/>
              <a:t>Variable Distribution</a:t>
            </a:r>
          </a:p>
          <a:p>
            <a:r>
              <a:rPr lang="en-US" sz="3000">
                <a:latin typeface="Aptos Display"/>
              </a:rPr>
              <a:t>Comparison of GDP and the Countries with a High Happiness Rank</a:t>
            </a:r>
          </a:p>
          <a:p>
            <a:r>
              <a:rPr lang="en-US" sz="3000">
                <a:latin typeface="Aptos Display"/>
              </a:rPr>
              <a:t>How Region, Health, and GDP relate to one another</a:t>
            </a:r>
          </a:p>
          <a:p>
            <a:endParaRPr lang="en-US"/>
          </a:p>
          <a:p>
            <a:endParaRPr lang="en-US"/>
          </a:p>
          <a:p>
            <a:endParaRPr lang="en-US"/>
          </a:p>
          <a:p>
            <a:endParaRPr lang="en-US"/>
          </a:p>
        </p:txBody>
      </p:sp>
    </p:spTree>
    <p:extLst>
      <p:ext uri="{BB962C8B-B14F-4D97-AF65-F5344CB8AC3E}">
        <p14:creationId xmlns:p14="http://schemas.microsoft.com/office/powerpoint/2010/main" val="194853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F61B-E7D1-3626-9267-8D689CEB2165}"/>
              </a:ext>
            </a:extLst>
          </p:cNvPr>
          <p:cNvSpPr>
            <a:spLocks noGrp="1"/>
          </p:cNvSpPr>
          <p:nvPr>
            <p:ph type="title"/>
          </p:nvPr>
        </p:nvSpPr>
        <p:spPr>
          <a:xfrm>
            <a:off x="632254" y="385720"/>
            <a:ext cx="10515600" cy="1325563"/>
          </a:xfrm>
        </p:spPr>
        <p:txBody>
          <a:bodyPr/>
          <a:lstStyle/>
          <a:p>
            <a:r>
              <a:rPr lang="en-US"/>
              <a:t>Background – dataset from Kaggle</a:t>
            </a:r>
          </a:p>
        </p:txBody>
      </p:sp>
      <p:sp>
        <p:nvSpPr>
          <p:cNvPr id="3" name="Content Placeholder 2">
            <a:extLst>
              <a:ext uri="{FF2B5EF4-FFF2-40B4-BE49-F238E27FC236}">
                <a16:creationId xmlns:a16="http://schemas.microsoft.com/office/drawing/2014/main" id="{3FC56D24-A8A5-C391-D7CA-54E1431E1C31}"/>
              </a:ext>
            </a:extLst>
          </p:cNvPr>
          <p:cNvSpPr>
            <a:spLocks noGrp="1"/>
          </p:cNvSpPr>
          <p:nvPr>
            <p:ph idx="1"/>
          </p:nvPr>
        </p:nvSpPr>
        <p:spPr>
          <a:xfrm>
            <a:off x="186641" y="1842372"/>
            <a:ext cx="6609009" cy="4351338"/>
          </a:xfrm>
        </p:spPr>
        <p:txBody>
          <a:bodyPr vert="horz" lIns="91440" tIns="45720" rIns="91440" bIns="45720" rtlCol="0" anchor="t">
            <a:normAutofit/>
          </a:bodyPr>
          <a:lstStyle/>
          <a:p>
            <a:r>
              <a:rPr lang="en-US"/>
              <a:t>World Happiness Report</a:t>
            </a:r>
          </a:p>
          <a:p>
            <a:pPr lvl="1">
              <a:buFont typeface="Courier New" panose="020B0604020202020204" pitchFamily="34" charset="0"/>
              <a:buChar char="o"/>
            </a:pPr>
            <a:r>
              <a:rPr lang="en-US"/>
              <a:t>Created because of a growing interest in happiness research in thanks to Bhutan</a:t>
            </a:r>
          </a:p>
          <a:p>
            <a:pPr lvl="1">
              <a:buFont typeface="Courier New" panose="020B0604020202020204" pitchFamily="34" charset="0"/>
              <a:buChar char="o"/>
            </a:pPr>
            <a:r>
              <a:rPr lang="en-US"/>
              <a:t>First created in 2012, we chose the year 2015</a:t>
            </a:r>
          </a:p>
          <a:p>
            <a:pPr lvl="1">
              <a:buFont typeface="Courier New" panose="020B0604020202020204" pitchFamily="34" charset="0"/>
              <a:buChar char="o"/>
            </a:pPr>
            <a:r>
              <a:rPr lang="en-US"/>
              <a:t>Data is collected through the Gallup World Poll every year</a:t>
            </a:r>
          </a:p>
          <a:p>
            <a:pPr lvl="2">
              <a:buFont typeface="Wingdings" panose="020B0604020202020204" pitchFamily="34" charset="0"/>
              <a:buChar char="§"/>
            </a:pPr>
            <a:r>
              <a:rPr lang="en-US"/>
              <a:t>Question: </a:t>
            </a:r>
            <a:r>
              <a:rPr lang="en-US" sz="1500">
                <a:solidFill>
                  <a:srgbClr val="303030"/>
                </a:solidFill>
                <a:ea typeface="+mn-lt"/>
                <a:cs typeface="+mn-lt"/>
              </a:rPr>
              <a:t>Please imagine a ladder with steps numbered from 0 at the bottom to 10 at the top. The top of the ladder represents the best possible life for you and the bottom of the ladder represents the worst possible life for you. On which step of the ladder would you say you personally feel you stand at this time?</a:t>
            </a:r>
            <a:endParaRPr lang="en-US"/>
          </a:p>
        </p:txBody>
      </p:sp>
      <p:pic>
        <p:nvPicPr>
          <p:cNvPr id="5" name="Picture 4" descr="A map of the world&#10;&#10;AI-generated content may be incorrect.">
            <a:extLst>
              <a:ext uri="{FF2B5EF4-FFF2-40B4-BE49-F238E27FC236}">
                <a16:creationId xmlns:a16="http://schemas.microsoft.com/office/drawing/2014/main" id="{CEE15DF4-FB8A-2843-D12C-A954AD6C5691}"/>
              </a:ext>
            </a:extLst>
          </p:cNvPr>
          <p:cNvPicPr>
            <a:picLocks noChangeAspect="1"/>
          </p:cNvPicPr>
          <p:nvPr/>
        </p:nvPicPr>
        <p:blipFill>
          <a:blip r:embed="rId2"/>
          <a:stretch>
            <a:fillRect/>
          </a:stretch>
        </p:blipFill>
        <p:spPr>
          <a:xfrm>
            <a:off x="6908242" y="2031650"/>
            <a:ext cx="5091165" cy="3347358"/>
          </a:xfrm>
          <a:prstGeom prst="rect">
            <a:avLst/>
          </a:prstGeom>
        </p:spPr>
      </p:pic>
    </p:spTree>
    <p:extLst>
      <p:ext uri="{BB962C8B-B14F-4D97-AF65-F5344CB8AC3E}">
        <p14:creationId xmlns:p14="http://schemas.microsoft.com/office/powerpoint/2010/main" val="1874282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B000-3438-E9FB-FBD7-69346A65241F}"/>
              </a:ext>
            </a:extLst>
          </p:cNvPr>
          <p:cNvSpPr>
            <a:spLocks noGrp="1"/>
          </p:cNvSpPr>
          <p:nvPr>
            <p:ph type="title"/>
          </p:nvPr>
        </p:nvSpPr>
        <p:spPr/>
        <p:txBody>
          <a:bodyPr/>
          <a:lstStyle/>
          <a:p>
            <a:r>
              <a:rPr lang="en-US"/>
              <a:t>Variables &amp; Data types</a:t>
            </a:r>
          </a:p>
        </p:txBody>
      </p:sp>
      <p:pic>
        <p:nvPicPr>
          <p:cNvPr id="4" name="Content Placeholder 3" descr="A screenshot of a computer program&#10;&#10;AI-generated content may be incorrect.">
            <a:extLst>
              <a:ext uri="{FF2B5EF4-FFF2-40B4-BE49-F238E27FC236}">
                <a16:creationId xmlns:a16="http://schemas.microsoft.com/office/drawing/2014/main" id="{79F36F5E-7332-35E3-1B9A-1D7AA2AB1AB3}"/>
              </a:ext>
            </a:extLst>
          </p:cNvPr>
          <p:cNvPicPr>
            <a:picLocks noGrp="1" noChangeAspect="1"/>
          </p:cNvPicPr>
          <p:nvPr>
            <p:ph idx="1"/>
          </p:nvPr>
        </p:nvPicPr>
        <p:blipFill>
          <a:blip r:embed="rId2"/>
          <a:stretch>
            <a:fillRect/>
          </a:stretch>
        </p:blipFill>
        <p:spPr>
          <a:xfrm>
            <a:off x="837320" y="2229432"/>
            <a:ext cx="6096000" cy="3695940"/>
          </a:xfrm>
        </p:spPr>
      </p:pic>
      <p:pic>
        <p:nvPicPr>
          <p:cNvPr id="6" name="Picture 5" descr="A group of blue and white bars&#10;&#10;AI-generated content may be incorrect.">
            <a:extLst>
              <a:ext uri="{FF2B5EF4-FFF2-40B4-BE49-F238E27FC236}">
                <a16:creationId xmlns:a16="http://schemas.microsoft.com/office/drawing/2014/main" id="{B5E1641D-B004-9B78-94CB-B952AD73D57D}"/>
              </a:ext>
            </a:extLst>
          </p:cNvPr>
          <p:cNvPicPr>
            <a:picLocks noChangeAspect="1"/>
          </p:cNvPicPr>
          <p:nvPr/>
        </p:nvPicPr>
        <p:blipFill>
          <a:blip r:embed="rId3"/>
          <a:stretch>
            <a:fillRect/>
          </a:stretch>
        </p:blipFill>
        <p:spPr>
          <a:xfrm>
            <a:off x="6219144" y="1594757"/>
            <a:ext cx="5256440" cy="3728358"/>
          </a:xfrm>
          <a:prstGeom prst="rect">
            <a:avLst/>
          </a:prstGeom>
        </p:spPr>
      </p:pic>
    </p:spTree>
    <p:extLst>
      <p:ext uri="{BB962C8B-B14F-4D97-AF65-F5344CB8AC3E}">
        <p14:creationId xmlns:p14="http://schemas.microsoft.com/office/powerpoint/2010/main" val="31563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0581-030A-A107-A57F-EBBE165B7F91}"/>
              </a:ext>
            </a:extLst>
          </p:cNvPr>
          <p:cNvSpPr>
            <a:spLocks noGrp="1"/>
          </p:cNvSpPr>
          <p:nvPr>
            <p:ph type="title"/>
          </p:nvPr>
        </p:nvSpPr>
        <p:spPr>
          <a:xfrm>
            <a:off x="797560" y="365125"/>
            <a:ext cx="10972800" cy="1345883"/>
          </a:xfrm>
        </p:spPr>
        <p:txBody>
          <a:bodyPr/>
          <a:lstStyle/>
          <a:p>
            <a:r>
              <a:rPr lang="en-US" sz="3000"/>
              <a:t>Comparison of GDP and the Countries with a High Happiness Rank</a:t>
            </a:r>
            <a:endParaRPr lang="en-US"/>
          </a:p>
        </p:txBody>
      </p:sp>
      <p:pic>
        <p:nvPicPr>
          <p:cNvPr id="4" name="Content Placeholder 3">
            <a:extLst>
              <a:ext uri="{FF2B5EF4-FFF2-40B4-BE49-F238E27FC236}">
                <a16:creationId xmlns:a16="http://schemas.microsoft.com/office/drawing/2014/main" id="{7E39595E-8636-CE59-083E-B2D172A22740}"/>
              </a:ext>
            </a:extLst>
          </p:cNvPr>
          <p:cNvPicPr>
            <a:picLocks noGrp="1" noChangeAspect="1"/>
          </p:cNvPicPr>
          <p:nvPr>
            <p:ph idx="1"/>
          </p:nvPr>
        </p:nvPicPr>
        <p:blipFill>
          <a:blip r:embed="rId2"/>
          <a:stretch>
            <a:fillRect/>
          </a:stretch>
        </p:blipFill>
        <p:spPr>
          <a:xfrm>
            <a:off x="5655065" y="1988013"/>
            <a:ext cx="6129939" cy="4351338"/>
          </a:xfrm>
        </p:spPr>
      </p:pic>
      <p:sp>
        <p:nvSpPr>
          <p:cNvPr id="5" name="TextBox 4">
            <a:extLst>
              <a:ext uri="{FF2B5EF4-FFF2-40B4-BE49-F238E27FC236}">
                <a16:creationId xmlns:a16="http://schemas.microsoft.com/office/drawing/2014/main" id="{FE82C017-8E72-FF39-EBA9-F924BC0D96D8}"/>
              </a:ext>
            </a:extLst>
          </p:cNvPr>
          <p:cNvSpPr txBox="1"/>
          <p:nvPr/>
        </p:nvSpPr>
        <p:spPr>
          <a:xfrm>
            <a:off x="802640" y="2103120"/>
            <a:ext cx="4831080"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300"/>
              <a:t>The country ranked 4th in happiness rank (Norway) has the highest GDP</a:t>
            </a:r>
          </a:p>
          <a:p>
            <a:pPr marL="285750" indent="-285750">
              <a:buFont typeface="Arial"/>
              <a:buChar char="•"/>
            </a:pPr>
            <a:r>
              <a:rPr lang="en-US" sz="2300"/>
              <a:t>Takeaways:</a:t>
            </a:r>
          </a:p>
          <a:p>
            <a:pPr marL="742950" lvl="1" indent="-285750">
              <a:buFont typeface="Courier New"/>
              <a:buChar char="o"/>
            </a:pPr>
            <a:r>
              <a:rPr lang="en-US" sz="2300"/>
              <a:t>GDP is large factor in the overall happiness of a country</a:t>
            </a:r>
          </a:p>
          <a:p>
            <a:pPr marL="742950" lvl="1" indent="-285750">
              <a:buFont typeface="Courier New"/>
              <a:buChar char="o"/>
            </a:pPr>
            <a:r>
              <a:rPr lang="en-US" sz="2300"/>
              <a:t>There are other subjects that influence happiness rank (Norway is not ranked first despite having the largest GDP</a:t>
            </a:r>
          </a:p>
        </p:txBody>
      </p:sp>
    </p:spTree>
    <p:extLst>
      <p:ext uri="{BB962C8B-B14F-4D97-AF65-F5344CB8AC3E}">
        <p14:creationId xmlns:p14="http://schemas.microsoft.com/office/powerpoint/2010/main" val="977063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E746443-5F3C-863A-9B55-98E3FF1CE3EE}"/>
              </a:ext>
            </a:extLst>
          </p:cNvPr>
          <p:cNvPicPr>
            <a:picLocks noGrp="1" noChangeAspect="1"/>
          </p:cNvPicPr>
          <p:nvPr>
            <p:ph idx="1"/>
          </p:nvPr>
        </p:nvPicPr>
        <p:blipFill>
          <a:blip r:embed="rId2"/>
          <a:srcRect b="19643"/>
          <a:stretch/>
        </p:blipFill>
        <p:spPr>
          <a:xfrm>
            <a:off x="20" y="1"/>
            <a:ext cx="12191979" cy="6858000"/>
          </a:xfrm>
          <a:prstGeom prst="rect">
            <a:avLst/>
          </a:prstGeom>
        </p:spPr>
      </p:pic>
    </p:spTree>
    <p:extLst>
      <p:ext uri="{BB962C8B-B14F-4D97-AF65-F5344CB8AC3E}">
        <p14:creationId xmlns:p14="http://schemas.microsoft.com/office/powerpoint/2010/main" val="345121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 shot of a graph&#10;&#10;AI-generated content may be incorrect.">
            <a:extLst>
              <a:ext uri="{FF2B5EF4-FFF2-40B4-BE49-F238E27FC236}">
                <a16:creationId xmlns:a16="http://schemas.microsoft.com/office/drawing/2014/main" id="{3529F607-A883-55F7-85CF-1CA2163A7CBA}"/>
              </a:ext>
            </a:extLst>
          </p:cNvPr>
          <p:cNvPicPr>
            <a:picLocks noGrp="1" noChangeAspect="1"/>
          </p:cNvPicPr>
          <p:nvPr>
            <p:ph idx="1"/>
          </p:nvPr>
        </p:nvPicPr>
        <p:blipFill>
          <a:blip r:embed="rId2"/>
          <a:stretch>
            <a:fillRect/>
          </a:stretch>
        </p:blipFill>
        <p:spPr>
          <a:xfrm>
            <a:off x="958221" y="-3440"/>
            <a:ext cx="10491075" cy="6739467"/>
          </a:xfrm>
        </p:spPr>
      </p:pic>
    </p:spTree>
    <p:extLst>
      <p:ext uri="{BB962C8B-B14F-4D97-AF65-F5344CB8AC3E}">
        <p14:creationId xmlns:p14="http://schemas.microsoft.com/office/powerpoint/2010/main" val="228569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3701-16F6-4CCB-3989-6D4A702AC79D}"/>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2A053CFB-C661-9752-9B95-38B6CCB2AEC3}"/>
              </a:ext>
            </a:extLst>
          </p:cNvPr>
          <p:cNvSpPr>
            <a:spLocks noGrp="1"/>
          </p:cNvSpPr>
          <p:nvPr>
            <p:ph idx="1"/>
          </p:nvPr>
        </p:nvSpPr>
        <p:spPr/>
        <p:txBody>
          <a:bodyPr vert="horz" lIns="91440" tIns="45720" rIns="91440" bIns="45720" rtlCol="0" anchor="t">
            <a:normAutofit/>
          </a:bodyPr>
          <a:lstStyle/>
          <a:p>
            <a:r>
              <a:rPr lang="en-US" sz="1800">
                <a:hlinkClick r:id="rId2"/>
              </a:rPr>
              <a:t>World Happiness - Kaggle</a:t>
            </a:r>
            <a:r>
              <a:rPr lang="en-US" sz="1800"/>
              <a:t>: https://www.kaggle.com/datasets/ashwinigabbur/world-happiness</a:t>
            </a:r>
          </a:p>
          <a:p>
            <a:r>
              <a:rPr lang="en-US">
                <a:ea typeface="+mn-lt"/>
                <a:cs typeface="+mn-lt"/>
              </a:rPr>
              <a:t>https://worldhappiness.report/ed/2025/executive-summary/</a:t>
            </a:r>
            <a:endParaRPr lang="en-US"/>
          </a:p>
        </p:txBody>
      </p:sp>
    </p:spTree>
    <p:extLst>
      <p:ext uri="{BB962C8B-B14F-4D97-AF65-F5344CB8AC3E}">
        <p14:creationId xmlns:p14="http://schemas.microsoft.com/office/powerpoint/2010/main" val="1096715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E7B6A-ADDF-222F-D14B-7BC2E691A47E}"/>
              </a:ext>
            </a:extLst>
          </p:cNvPr>
          <p:cNvSpPr>
            <a:spLocks noGrp="1"/>
          </p:cNvSpPr>
          <p:nvPr>
            <p:ph type="title"/>
          </p:nvPr>
        </p:nvSpPr>
        <p:spPr>
          <a:xfrm>
            <a:off x="930729" y="2580368"/>
            <a:ext cx="10515600" cy="1325563"/>
          </a:xfrm>
        </p:spPr>
        <p:txBody>
          <a:bodyPr/>
          <a:lstStyle/>
          <a:p>
            <a:pPr algn="ctr"/>
            <a:r>
              <a:rPr lang="en-US"/>
              <a:t>Thank you!</a:t>
            </a:r>
          </a:p>
        </p:txBody>
      </p:sp>
    </p:spTree>
    <p:extLst>
      <p:ext uri="{BB962C8B-B14F-4D97-AF65-F5344CB8AC3E}">
        <p14:creationId xmlns:p14="http://schemas.microsoft.com/office/powerpoint/2010/main" val="427828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Let's Get Happier: Happiness Level By Country </vt:lpstr>
      <vt:lpstr>Agenda</vt:lpstr>
      <vt:lpstr>Background – dataset from Kaggle</vt:lpstr>
      <vt:lpstr>Variables &amp; Data types</vt:lpstr>
      <vt:lpstr>Comparison of GDP and the Countries with a High Happiness Rank</vt:lpstr>
      <vt:lpstr>PowerPoint Presentation</vt:lpstr>
      <vt:lpstr>PowerPoint Presentation</vt:lpstr>
      <vt:lpstr>References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Get Happier: Happiness Level By Country </dc:title>
  <dc:creator/>
  <cp:revision>1</cp:revision>
  <dcterms:created xsi:type="dcterms:W3CDTF">2025-04-18T00:57:54Z</dcterms:created>
  <dcterms:modified xsi:type="dcterms:W3CDTF">2025-04-18T15:43:34Z</dcterms:modified>
</cp:coreProperties>
</file>