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ormorant Garamond Bold Italics" panose="020B0604020202020204" charset="0"/>
      <p:regular r:id="rId17"/>
    </p:embeddedFont>
    <p:embeddedFont>
      <p:font typeface="Lucida Bright" panose="02040602050505020304" pitchFamily="18" charset="0"/>
      <p:regular r:id="rId18"/>
      <p:bold r:id="rId19"/>
      <p:italic r:id="rId20"/>
      <p:boldItalic r:id="rId21"/>
    </p:embeddedFont>
    <p:embeddedFont>
      <p:font typeface="Quicksan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ED0DB-0C0D-B67E-88AD-B79A8ED604FC}" v="12" dt="2025-04-30T02:43:23.827"/>
    <p1510:client id="{2EBC5779-91E5-E95F-5F2F-5A0B78A48F6F}" v="39" dt="2025-04-30T03:19:27.761"/>
    <p1510:client id="{962D9738-1412-BD49-9FDE-C35EEB3C63B4}" v="1" dt="2025-04-30T00:55:29.275"/>
    <p1510:client id="{CB902203-0BFB-BC5A-D75C-D5E9D5E4F80D}" v="164" dt="2025-04-29T19:56:26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moah, Godfred" userId="S::godfred.asamoah@bison.howard.edu::008931b3-e3c5-4a33-9ebe-dabaa381ceb3" providerId="AD" clId="Web-{CB902203-0BFB-BC5A-D75C-D5E9D5E4F80D}"/>
    <pc:docChg chg="modSld">
      <pc:chgData name="Asamoah, Godfred" userId="S::godfred.asamoah@bison.howard.edu::008931b3-e3c5-4a33-9ebe-dabaa381ceb3" providerId="AD" clId="Web-{CB902203-0BFB-BC5A-D75C-D5E9D5E4F80D}" dt="2025-04-29T19:56:26.096" v="119"/>
      <pc:docMkLst>
        <pc:docMk/>
      </pc:docMkLst>
      <pc:sldChg chg="delSp modSp">
        <pc:chgData name="Asamoah, Godfred" userId="S::godfred.asamoah@bison.howard.edu::008931b3-e3c5-4a33-9ebe-dabaa381ceb3" providerId="AD" clId="Web-{CB902203-0BFB-BC5A-D75C-D5E9D5E4F80D}" dt="2025-04-29T19:18:02.773" v="17" actId="20577"/>
        <pc:sldMkLst>
          <pc:docMk/>
          <pc:sldMk cId="0" sldId="256"/>
        </pc:sldMkLst>
        <pc:spChg chg="mod">
          <ac:chgData name="Asamoah, Godfred" userId="S::godfred.asamoah@bison.howard.edu::008931b3-e3c5-4a33-9ebe-dabaa381ceb3" providerId="AD" clId="Web-{CB902203-0BFB-BC5A-D75C-D5E9D5E4F80D}" dt="2025-04-29T19:18:02.773" v="17" actId="20577"/>
          <ac:spMkLst>
            <pc:docMk/>
            <pc:sldMk cId="0" sldId="256"/>
            <ac:spMk id="2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16:40.553" v="9"/>
          <ac:spMkLst>
            <pc:docMk/>
            <pc:sldMk cId="0" sldId="256"/>
            <ac:spMk id="5" creationId="{00000000-0000-0000-0000-000000000000}"/>
          </ac:spMkLst>
        </pc:spChg>
        <pc:spChg chg="mod">
          <ac:chgData name="Asamoah, Godfred" userId="S::godfred.asamoah@bison.howard.edu::008931b3-e3c5-4a33-9ebe-dabaa381ceb3" providerId="AD" clId="Web-{CB902203-0BFB-BC5A-D75C-D5E9D5E4F80D}" dt="2025-04-29T19:16:28.880" v="7" actId="20577"/>
          <ac:spMkLst>
            <pc:docMk/>
            <pc:sldMk cId="0" sldId="256"/>
            <ac:spMk id="8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16:37.443" v="8"/>
          <ac:spMkLst>
            <pc:docMk/>
            <pc:sldMk cId="0" sldId="256"/>
            <ac:spMk id="9" creationId="{00000000-0000-0000-0000-000000000000}"/>
          </ac:spMkLst>
        </pc:spChg>
      </pc:sldChg>
      <pc:sldChg chg="delSp modSp">
        <pc:chgData name="Asamoah, Godfred" userId="S::godfred.asamoah@bison.howard.edu::008931b3-e3c5-4a33-9ebe-dabaa381ceb3" providerId="AD" clId="Web-{CB902203-0BFB-BC5A-D75C-D5E9D5E4F80D}" dt="2025-04-29T19:24:04.639" v="56" actId="20577"/>
        <pc:sldMkLst>
          <pc:docMk/>
          <pc:sldMk cId="0" sldId="257"/>
        </pc:sldMkLst>
        <pc:spChg chg="mod">
          <ac:chgData name="Asamoah, Godfred" userId="S::godfred.asamoah@bison.howard.edu::008931b3-e3c5-4a33-9ebe-dabaa381ceb3" providerId="AD" clId="Web-{CB902203-0BFB-BC5A-D75C-D5E9D5E4F80D}" dt="2025-04-29T19:24:04.639" v="56" actId="20577"/>
          <ac:spMkLst>
            <pc:docMk/>
            <pc:sldMk cId="0" sldId="257"/>
            <ac:spMk id="2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17:13.084" v="13"/>
          <ac:spMkLst>
            <pc:docMk/>
            <pc:sldMk cId="0" sldId="257"/>
            <ac:spMk id="3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17:09.741" v="12"/>
          <ac:spMkLst>
            <pc:docMk/>
            <pc:sldMk cId="0" sldId="257"/>
            <ac:spMk id="4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17:01.990" v="10"/>
          <ac:spMkLst>
            <pc:docMk/>
            <pc:sldMk cId="0" sldId="257"/>
            <ac:spMk id="5" creationId="{00000000-0000-0000-0000-000000000000}"/>
          </ac:spMkLst>
        </pc:spChg>
        <pc:spChg chg="mod">
          <ac:chgData name="Asamoah, Godfred" userId="S::godfred.asamoah@bison.howard.edu::008931b3-e3c5-4a33-9ebe-dabaa381ceb3" providerId="AD" clId="Web-{CB902203-0BFB-BC5A-D75C-D5E9D5E4F80D}" dt="2025-04-29T19:17:51.757" v="15" actId="20577"/>
          <ac:spMkLst>
            <pc:docMk/>
            <pc:sldMk cId="0" sldId="257"/>
            <ac:spMk id="6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17:04.319" v="11"/>
          <ac:spMkLst>
            <pc:docMk/>
            <pc:sldMk cId="0" sldId="257"/>
            <ac:spMk id="7" creationId="{00000000-0000-0000-0000-000000000000}"/>
          </ac:spMkLst>
        </pc:spChg>
      </pc:sldChg>
      <pc:sldChg chg="delSp modSp">
        <pc:chgData name="Asamoah, Godfred" userId="S::godfred.asamoah@bison.howard.edu::008931b3-e3c5-4a33-9ebe-dabaa381ceb3" providerId="AD" clId="Web-{CB902203-0BFB-BC5A-D75C-D5E9D5E4F80D}" dt="2025-04-29T19:25:07.749" v="61" actId="1076"/>
        <pc:sldMkLst>
          <pc:docMk/>
          <pc:sldMk cId="0" sldId="258"/>
        </pc:sldMkLst>
        <pc:spChg chg="del">
          <ac:chgData name="Asamoah, Godfred" userId="S::godfred.asamoah@bison.howard.edu::008931b3-e3c5-4a33-9ebe-dabaa381ceb3" providerId="AD" clId="Web-{CB902203-0BFB-BC5A-D75C-D5E9D5E4F80D}" dt="2025-04-29T19:18:19.711" v="18"/>
          <ac:spMkLst>
            <pc:docMk/>
            <pc:sldMk cId="0" sldId="258"/>
            <ac:spMk id="2" creationId="{00000000-0000-0000-0000-000000000000}"/>
          </ac:spMkLst>
        </pc:spChg>
        <pc:spChg chg="mod">
          <ac:chgData name="Asamoah, Godfred" userId="S::godfred.asamoah@bison.howard.edu::008931b3-e3c5-4a33-9ebe-dabaa381ceb3" providerId="AD" clId="Web-{CB902203-0BFB-BC5A-D75C-D5E9D5E4F80D}" dt="2025-04-29T19:18:43.539" v="21" actId="20577"/>
          <ac:spMkLst>
            <pc:docMk/>
            <pc:sldMk cId="0" sldId="258"/>
            <ac:spMk id="3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18:22.101" v="19"/>
          <ac:spMkLst>
            <pc:docMk/>
            <pc:sldMk cId="0" sldId="258"/>
            <ac:spMk id="4" creationId="{00000000-0000-0000-0000-000000000000}"/>
          </ac:spMkLst>
        </pc:spChg>
        <pc:spChg chg="mod">
          <ac:chgData name="Asamoah, Godfred" userId="S::godfred.asamoah@bison.howard.edu::008931b3-e3c5-4a33-9ebe-dabaa381ceb3" providerId="AD" clId="Web-{CB902203-0BFB-BC5A-D75C-D5E9D5E4F80D}" dt="2025-04-29T19:24:28.842" v="59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Asamoah, Godfred" userId="S::godfred.asamoah@bison.howard.edu::008931b3-e3c5-4a33-9ebe-dabaa381ceb3" providerId="AD" clId="Web-{CB902203-0BFB-BC5A-D75C-D5E9D5E4F80D}" dt="2025-04-29T19:25:07.749" v="61" actId="1076"/>
          <ac:spMkLst>
            <pc:docMk/>
            <pc:sldMk cId="0" sldId="258"/>
            <ac:spMk id="6" creationId="{00000000-0000-0000-0000-000000000000}"/>
          </ac:spMkLst>
        </pc:spChg>
      </pc:sldChg>
      <pc:sldChg chg="delSp modSp">
        <pc:chgData name="Asamoah, Godfred" userId="S::godfred.asamoah@bison.howard.edu::008931b3-e3c5-4a33-9ebe-dabaa381ceb3" providerId="AD" clId="Web-{CB902203-0BFB-BC5A-D75C-D5E9D5E4F80D}" dt="2025-04-29T19:35:52.214" v="64" actId="20577"/>
        <pc:sldMkLst>
          <pc:docMk/>
          <pc:sldMk cId="0" sldId="259"/>
        </pc:sldMkLst>
        <pc:spChg chg="del">
          <ac:chgData name="Asamoah, Godfred" userId="S::godfred.asamoah@bison.howard.edu::008931b3-e3c5-4a33-9ebe-dabaa381ceb3" providerId="AD" clId="Web-{CB902203-0BFB-BC5A-D75C-D5E9D5E4F80D}" dt="2025-04-29T19:23:20.700" v="53"/>
          <ac:spMkLst>
            <pc:docMk/>
            <pc:sldMk cId="0" sldId="259"/>
            <ac:spMk id="5" creationId="{00000000-0000-0000-0000-000000000000}"/>
          </ac:spMkLst>
        </pc:spChg>
        <pc:spChg chg="mod">
          <ac:chgData name="Asamoah, Godfred" userId="S::godfred.asamoah@bison.howard.edu::008931b3-e3c5-4a33-9ebe-dabaa381ceb3" providerId="AD" clId="Web-{CB902203-0BFB-BC5A-D75C-D5E9D5E4F80D}" dt="2025-04-29T19:35:52.214" v="64" actId="20577"/>
          <ac:spMkLst>
            <pc:docMk/>
            <pc:sldMk cId="0" sldId="259"/>
            <ac:spMk id="8" creationId="{00000000-0000-0000-0000-000000000000}"/>
          </ac:spMkLst>
        </pc:spChg>
      </pc:sldChg>
      <pc:sldChg chg="delSp modSp">
        <pc:chgData name="Asamoah, Godfred" userId="S::godfred.asamoah@bison.howard.edu::008931b3-e3c5-4a33-9ebe-dabaa381ceb3" providerId="AD" clId="Web-{CB902203-0BFB-BC5A-D75C-D5E9D5E4F80D}" dt="2025-04-29T19:36:35.168" v="67" actId="20577"/>
        <pc:sldMkLst>
          <pc:docMk/>
          <pc:sldMk cId="0" sldId="260"/>
        </pc:sldMkLst>
        <pc:spChg chg="del">
          <ac:chgData name="Asamoah, Godfred" userId="S::godfred.asamoah@bison.howard.edu::008931b3-e3c5-4a33-9ebe-dabaa381ceb3" providerId="AD" clId="Web-{CB902203-0BFB-BC5A-D75C-D5E9D5E4F80D}" dt="2025-04-29T19:23:03.294" v="49"/>
          <ac:spMkLst>
            <pc:docMk/>
            <pc:sldMk cId="0" sldId="260"/>
            <ac:spMk id="2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23:06.856" v="50"/>
          <ac:spMkLst>
            <pc:docMk/>
            <pc:sldMk cId="0" sldId="260"/>
            <ac:spMk id="3" creationId="{00000000-0000-0000-0000-000000000000}"/>
          </ac:spMkLst>
        </pc:spChg>
        <pc:spChg chg="mod">
          <ac:chgData name="Asamoah, Godfred" userId="S::godfred.asamoah@bison.howard.edu::008931b3-e3c5-4a33-9ebe-dabaa381ceb3" providerId="AD" clId="Web-{CB902203-0BFB-BC5A-D75C-D5E9D5E4F80D}" dt="2025-04-29T19:23:15.528" v="52" actId="20577"/>
          <ac:spMkLst>
            <pc:docMk/>
            <pc:sldMk cId="0" sldId="260"/>
            <ac:spMk id="5" creationId="{00000000-0000-0000-0000-000000000000}"/>
          </ac:spMkLst>
        </pc:spChg>
        <pc:spChg chg="mod">
          <ac:chgData name="Asamoah, Godfred" userId="S::godfred.asamoah@bison.howard.edu::008931b3-e3c5-4a33-9ebe-dabaa381ceb3" providerId="AD" clId="Web-{CB902203-0BFB-BC5A-D75C-D5E9D5E4F80D}" dt="2025-04-29T19:36:35.168" v="67" actId="20577"/>
          <ac:spMkLst>
            <pc:docMk/>
            <pc:sldMk cId="0" sldId="260"/>
            <ac:spMk id="6" creationId="{00000000-0000-0000-0000-000000000000}"/>
          </ac:spMkLst>
        </pc:spChg>
      </pc:sldChg>
      <pc:sldChg chg="delSp modSp">
        <pc:chgData name="Asamoah, Godfred" userId="S::godfred.asamoah@bison.howard.edu::008931b3-e3c5-4a33-9ebe-dabaa381ceb3" providerId="AD" clId="Web-{CB902203-0BFB-BC5A-D75C-D5E9D5E4F80D}" dt="2025-04-29T19:37:20.637" v="70" actId="20577"/>
        <pc:sldMkLst>
          <pc:docMk/>
          <pc:sldMk cId="0" sldId="261"/>
        </pc:sldMkLst>
        <pc:spChg chg="del">
          <ac:chgData name="Asamoah, Godfred" userId="S::godfred.asamoah@bison.howard.edu::008931b3-e3c5-4a33-9ebe-dabaa381ceb3" providerId="AD" clId="Web-{CB902203-0BFB-BC5A-D75C-D5E9D5E4F80D}" dt="2025-04-29T19:22:47.294" v="48"/>
          <ac:spMkLst>
            <pc:docMk/>
            <pc:sldMk cId="0" sldId="261"/>
            <ac:spMk id="2" creationId="{00000000-0000-0000-0000-000000000000}"/>
          </ac:spMkLst>
        </pc:spChg>
        <pc:spChg chg="mod">
          <ac:chgData name="Asamoah, Godfred" userId="S::godfred.asamoah@bison.howard.edu::008931b3-e3c5-4a33-9ebe-dabaa381ceb3" providerId="AD" clId="Web-{CB902203-0BFB-BC5A-D75C-D5E9D5E4F80D}" dt="2025-04-29T19:37:20.637" v="70" actId="20577"/>
          <ac:spMkLst>
            <pc:docMk/>
            <pc:sldMk cId="0" sldId="261"/>
            <ac:spMk id="5" creationId="{00000000-0000-0000-0000-000000000000}"/>
          </ac:spMkLst>
        </pc:spChg>
      </pc:sldChg>
      <pc:sldChg chg="delSp modSp">
        <pc:chgData name="Asamoah, Godfred" userId="S::godfred.asamoah@bison.howard.edu::008931b3-e3c5-4a33-9ebe-dabaa381ceb3" providerId="AD" clId="Web-{CB902203-0BFB-BC5A-D75C-D5E9D5E4F80D}" dt="2025-04-29T19:37:57.497" v="73" actId="20577"/>
        <pc:sldMkLst>
          <pc:docMk/>
          <pc:sldMk cId="0" sldId="262"/>
        </pc:sldMkLst>
        <pc:spChg chg="del">
          <ac:chgData name="Asamoah, Godfred" userId="S::godfred.asamoah@bison.howard.edu::008931b3-e3c5-4a33-9ebe-dabaa381ceb3" providerId="AD" clId="Web-{CB902203-0BFB-BC5A-D75C-D5E9D5E4F80D}" dt="2025-04-29T19:22:20.137" v="44"/>
          <ac:spMkLst>
            <pc:docMk/>
            <pc:sldMk cId="0" sldId="262"/>
            <ac:spMk id="5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22:43.653" v="47"/>
          <ac:spMkLst>
            <pc:docMk/>
            <pc:sldMk cId="0" sldId="262"/>
            <ac:spMk id="6" creationId="{00000000-0000-0000-0000-000000000000}"/>
          </ac:spMkLst>
        </pc:spChg>
        <pc:spChg chg="mod">
          <ac:chgData name="Asamoah, Godfred" userId="S::godfred.asamoah@bison.howard.edu::008931b3-e3c5-4a33-9ebe-dabaa381ceb3" providerId="AD" clId="Web-{CB902203-0BFB-BC5A-D75C-D5E9D5E4F80D}" dt="2025-04-29T19:22:40.418" v="46" actId="20577"/>
          <ac:spMkLst>
            <pc:docMk/>
            <pc:sldMk cId="0" sldId="262"/>
            <ac:spMk id="8" creationId="{00000000-0000-0000-0000-000000000000}"/>
          </ac:spMkLst>
        </pc:spChg>
        <pc:spChg chg="mod">
          <ac:chgData name="Asamoah, Godfred" userId="S::godfred.asamoah@bison.howard.edu::008931b3-e3c5-4a33-9ebe-dabaa381ceb3" providerId="AD" clId="Web-{CB902203-0BFB-BC5A-D75C-D5E9D5E4F80D}" dt="2025-04-29T19:37:57.497" v="73" actId="20577"/>
          <ac:spMkLst>
            <pc:docMk/>
            <pc:sldMk cId="0" sldId="262"/>
            <ac:spMk id="9" creationId="{00000000-0000-0000-0000-000000000000}"/>
          </ac:spMkLst>
        </pc:spChg>
      </pc:sldChg>
      <pc:sldChg chg="addSp delSp modSp">
        <pc:chgData name="Asamoah, Godfred" userId="S::godfred.asamoah@bison.howard.edu::008931b3-e3c5-4a33-9ebe-dabaa381ceb3" providerId="AD" clId="Web-{CB902203-0BFB-BC5A-D75C-D5E9D5E4F80D}" dt="2025-04-29T19:56:26.096" v="119"/>
        <pc:sldMkLst>
          <pc:docMk/>
          <pc:sldMk cId="0" sldId="263"/>
        </pc:sldMkLst>
        <pc:spChg chg="add del">
          <ac:chgData name="Asamoah, Godfred" userId="S::godfred.asamoah@bison.howard.edu::008931b3-e3c5-4a33-9ebe-dabaa381ceb3" providerId="AD" clId="Web-{CB902203-0BFB-BC5A-D75C-D5E9D5E4F80D}" dt="2025-04-29T19:53:26.530" v="113"/>
          <ac:spMkLst>
            <pc:docMk/>
            <pc:sldMk cId="0" sldId="263"/>
            <ac:spMk id="5" creationId="{00000000-0000-0000-0000-000000000000}"/>
          </ac:spMkLst>
        </pc:spChg>
        <pc:spChg chg="mod">
          <ac:chgData name="Asamoah, Godfred" userId="S::godfred.asamoah@bison.howard.edu::008931b3-e3c5-4a33-9ebe-dabaa381ceb3" providerId="AD" clId="Web-{CB902203-0BFB-BC5A-D75C-D5E9D5E4F80D}" dt="2025-04-29T19:41:31.204" v="82" actId="20577"/>
          <ac:spMkLst>
            <pc:docMk/>
            <pc:sldMk cId="0" sldId="263"/>
            <ac:spMk id="7" creationId="{00000000-0000-0000-0000-000000000000}"/>
          </ac:spMkLst>
        </pc:spChg>
        <pc:picChg chg="add del mod">
          <ac:chgData name="Asamoah, Godfred" userId="S::godfred.asamoah@bison.howard.edu::008931b3-e3c5-4a33-9ebe-dabaa381ceb3" providerId="AD" clId="Web-{CB902203-0BFB-BC5A-D75C-D5E9D5E4F80D}" dt="2025-04-29T19:53:21.624" v="111"/>
          <ac:picMkLst>
            <pc:docMk/>
            <pc:sldMk cId="0" sldId="263"/>
            <ac:picMk id="8" creationId="{20E9AE58-AFD4-16AD-B972-2571E3949D84}"/>
          </ac:picMkLst>
        </pc:picChg>
        <pc:picChg chg="add del mod">
          <ac:chgData name="Asamoah, Godfred" userId="S::godfred.asamoah@bison.howard.edu::008931b3-e3c5-4a33-9ebe-dabaa381ceb3" providerId="AD" clId="Web-{CB902203-0BFB-BC5A-D75C-D5E9D5E4F80D}" dt="2025-04-29T19:53:41.874" v="115"/>
          <ac:picMkLst>
            <pc:docMk/>
            <pc:sldMk cId="0" sldId="263"/>
            <ac:picMk id="9" creationId="{53CE40BE-D49E-E899-B294-60B5193DC978}"/>
          </ac:picMkLst>
        </pc:picChg>
        <pc:picChg chg="add del mod">
          <ac:chgData name="Asamoah, Godfred" userId="S::godfred.asamoah@bison.howard.edu::008931b3-e3c5-4a33-9ebe-dabaa381ceb3" providerId="AD" clId="Web-{CB902203-0BFB-BC5A-D75C-D5E9D5E4F80D}" dt="2025-04-29T19:54:00.874" v="117"/>
          <ac:picMkLst>
            <pc:docMk/>
            <pc:sldMk cId="0" sldId="263"/>
            <ac:picMk id="10" creationId="{AC908AB5-42F5-EB2E-680B-43626AC1E124}"/>
          </ac:picMkLst>
        </pc:picChg>
        <pc:picChg chg="add del mod">
          <ac:chgData name="Asamoah, Godfred" userId="S::godfred.asamoah@bison.howard.edu::008931b3-e3c5-4a33-9ebe-dabaa381ceb3" providerId="AD" clId="Web-{CB902203-0BFB-BC5A-D75C-D5E9D5E4F80D}" dt="2025-04-29T19:56:26.096" v="119"/>
          <ac:picMkLst>
            <pc:docMk/>
            <pc:sldMk cId="0" sldId="263"/>
            <ac:picMk id="11" creationId="{B0E4E68A-8D9D-77E7-5D97-5F8813A73932}"/>
          </ac:picMkLst>
        </pc:picChg>
      </pc:sldChg>
      <pc:sldChg chg="modSp">
        <pc:chgData name="Asamoah, Godfred" userId="S::godfred.asamoah@bison.howard.edu::008931b3-e3c5-4a33-9ebe-dabaa381ceb3" providerId="AD" clId="Web-{CB902203-0BFB-BC5A-D75C-D5E9D5E4F80D}" dt="2025-04-29T19:43:38.660" v="85" actId="20577"/>
        <pc:sldMkLst>
          <pc:docMk/>
          <pc:sldMk cId="0" sldId="264"/>
        </pc:sldMkLst>
        <pc:spChg chg="mod">
          <ac:chgData name="Asamoah, Godfred" userId="S::godfred.asamoah@bison.howard.edu::008931b3-e3c5-4a33-9ebe-dabaa381ceb3" providerId="AD" clId="Web-{CB902203-0BFB-BC5A-D75C-D5E9D5E4F80D}" dt="2025-04-29T19:43:38.660" v="85" actId="20577"/>
          <ac:spMkLst>
            <pc:docMk/>
            <pc:sldMk cId="0" sldId="264"/>
            <ac:spMk id="4" creationId="{00000000-0000-0000-0000-000000000000}"/>
          </ac:spMkLst>
        </pc:spChg>
      </pc:sldChg>
      <pc:sldChg chg="modSp">
        <pc:chgData name="Asamoah, Godfred" userId="S::godfred.asamoah@bison.howard.edu::008931b3-e3c5-4a33-9ebe-dabaa381ceb3" providerId="AD" clId="Web-{CB902203-0BFB-BC5A-D75C-D5E9D5E4F80D}" dt="2025-04-29T19:44:33.161" v="87" actId="20577"/>
        <pc:sldMkLst>
          <pc:docMk/>
          <pc:sldMk cId="0" sldId="265"/>
        </pc:sldMkLst>
        <pc:spChg chg="mod">
          <ac:chgData name="Asamoah, Godfred" userId="S::godfred.asamoah@bison.howard.edu::008931b3-e3c5-4a33-9ebe-dabaa381ceb3" providerId="AD" clId="Web-{CB902203-0BFB-BC5A-D75C-D5E9D5E4F80D}" dt="2025-04-29T19:22:11.527" v="43" actId="20577"/>
          <ac:spMkLst>
            <pc:docMk/>
            <pc:sldMk cId="0" sldId="265"/>
            <ac:spMk id="3" creationId="{00000000-0000-0000-0000-000000000000}"/>
          </ac:spMkLst>
        </pc:spChg>
        <pc:spChg chg="mod">
          <ac:chgData name="Asamoah, Godfred" userId="S::godfred.asamoah@bison.howard.edu::008931b3-e3c5-4a33-9ebe-dabaa381ceb3" providerId="AD" clId="Web-{CB902203-0BFB-BC5A-D75C-D5E9D5E4F80D}" dt="2025-04-29T19:44:33.161" v="87" actId="20577"/>
          <ac:spMkLst>
            <pc:docMk/>
            <pc:sldMk cId="0" sldId="265"/>
            <ac:spMk id="4" creationId="{00000000-0000-0000-0000-000000000000}"/>
          </ac:spMkLst>
        </pc:spChg>
      </pc:sldChg>
      <pc:sldChg chg="modSp">
        <pc:chgData name="Asamoah, Godfred" userId="S::godfred.asamoah@bison.howard.edu::008931b3-e3c5-4a33-9ebe-dabaa381ceb3" providerId="AD" clId="Web-{CB902203-0BFB-BC5A-D75C-D5E9D5E4F80D}" dt="2025-04-29T19:45:26.037" v="90" actId="20577"/>
        <pc:sldMkLst>
          <pc:docMk/>
          <pc:sldMk cId="0" sldId="266"/>
        </pc:sldMkLst>
        <pc:spChg chg="mod">
          <ac:chgData name="Asamoah, Godfred" userId="S::godfred.asamoah@bison.howard.edu::008931b3-e3c5-4a33-9ebe-dabaa381ceb3" providerId="AD" clId="Web-{CB902203-0BFB-BC5A-D75C-D5E9D5E4F80D}" dt="2025-04-29T19:45:26.037" v="90" actId="20577"/>
          <ac:spMkLst>
            <pc:docMk/>
            <pc:sldMk cId="0" sldId="266"/>
            <ac:spMk id="4" creationId="{00000000-0000-0000-0000-000000000000}"/>
          </ac:spMkLst>
        </pc:spChg>
      </pc:sldChg>
      <pc:sldChg chg="delSp modSp">
        <pc:chgData name="Asamoah, Godfred" userId="S::godfred.asamoah@bison.howard.edu::008931b3-e3c5-4a33-9ebe-dabaa381ceb3" providerId="AD" clId="Web-{CB902203-0BFB-BC5A-D75C-D5E9D5E4F80D}" dt="2025-04-29T19:50:38.933" v="108" actId="20577"/>
        <pc:sldMkLst>
          <pc:docMk/>
          <pc:sldMk cId="0" sldId="267"/>
        </pc:sldMkLst>
        <pc:spChg chg="mod">
          <ac:chgData name="Asamoah, Godfred" userId="S::godfred.asamoah@bison.howard.edu::008931b3-e3c5-4a33-9ebe-dabaa381ceb3" providerId="AD" clId="Web-{CB902203-0BFB-BC5A-D75C-D5E9D5E4F80D}" dt="2025-04-29T19:50:38.933" v="108" actId="20577"/>
          <ac:spMkLst>
            <pc:docMk/>
            <pc:sldMk cId="0" sldId="267"/>
            <ac:spMk id="3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21:48.949" v="40"/>
          <ac:spMkLst>
            <pc:docMk/>
            <pc:sldMk cId="0" sldId="267"/>
            <ac:spMk id="4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21:51.261" v="41"/>
          <ac:spMkLst>
            <pc:docMk/>
            <pc:sldMk cId="0" sldId="267"/>
            <ac:spMk id="5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21:43.730" v="38"/>
          <ac:spMkLst>
            <pc:docMk/>
            <pc:sldMk cId="0" sldId="267"/>
            <ac:spMk id="6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21:46.355" v="39"/>
          <ac:spMkLst>
            <pc:docMk/>
            <pc:sldMk cId="0" sldId="267"/>
            <ac:spMk id="7" creationId="{00000000-0000-0000-0000-000000000000}"/>
          </ac:spMkLst>
        </pc:spChg>
      </pc:sldChg>
      <pc:sldChg chg="delSp modSp">
        <pc:chgData name="Asamoah, Godfred" userId="S::godfred.asamoah@bison.howard.edu::008931b3-e3c5-4a33-9ebe-dabaa381ceb3" providerId="AD" clId="Web-{CB902203-0BFB-BC5A-D75C-D5E9D5E4F80D}" dt="2025-04-29T19:49:52.292" v="105" actId="20577"/>
        <pc:sldMkLst>
          <pc:docMk/>
          <pc:sldMk cId="0" sldId="268"/>
        </pc:sldMkLst>
        <pc:spChg chg="mod">
          <ac:chgData name="Asamoah, Godfred" userId="S::godfred.asamoah@bison.howard.edu::008931b3-e3c5-4a33-9ebe-dabaa381ceb3" providerId="AD" clId="Web-{CB902203-0BFB-BC5A-D75C-D5E9D5E4F80D}" dt="2025-04-29T19:21:20.433" v="31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Asamoah, Godfred" userId="S::godfred.asamoah@bison.howard.edu::008931b3-e3c5-4a33-9ebe-dabaa381ceb3" providerId="AD" clId="Web-{CB902203-0BFB-BC5A-D75C-D5E9D5E4F80D}" dt="2025-04-29T19:49:52.292" v="105" actId="20577"/>
          <ac:spMkLst>
            <pc:docMk/>
            <pc:sldMk cId="0" sldId="268"/>
            <ac:spMk id="3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21:30.620" v="35"/>
          <ac:spMkLst>
            <pc:docMk/>
            <pc:sldMk cId="0" sldId="268"/>
            <ac:spMk id="4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21:28.230" v="34"/>
          <ac:spMkLst>
            <pc:docMk/>
            <pc:sldMk cId="0" sldId="268"/>
            <ac:spMk id="5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21:22.745" v="32"/>
          <ac:spMkLst>
            <pc:docMk/>
            <pc:sldMk cId="0" sldId="268"/>
            <ac:spMk id="6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21:26.448" v="33"/>
          <ac:spMkLst>
            <pc:docMk/>
            <pc:sldMk cId="0" sldId="268"/>
            <ac:spMk id="7" creationId="{00000000-0000-0000-0000-000000000000}"/>
          </ac:spMkLst>
        </pc:spChg>
      </pc:sldChg>
      <pc:sldChg chg="delSp modSp">
        <pc:chgData name="Asamoah, Godfred" userId="S::godfred.asamoah@bison.howard.edu::008931b3-e3c5-4a33-9ebe-dabaa381ceb3" providerId="AD" clId="Web-{CB902203-0BFB-BC5A-D75C-D5E9D5E4F80D}" dt="2025-04-29T19:48:42.416" v="102" actId="20577"/>
        <pc:sldMkLst>
          <pc:docMk/>
          <pc:sldMk cId="0" sldId="269"/>
        </pc:sldMkLst>
        <pc:spChg chg="mod">
          <ac:chgData name="Asamoah, Godfred" userId="S::godfred.asamoah@bison.howard.edu::008931b3-e3c5-4a33-9ebe-dabaa381ceb3" providerId="AD" clId="Web-{CB902203-0BFB-BC5A-D75C-D5E9D5E4F80D}" dt="2025-04-29T19:21:07.276" v="29" actId="20577"/>
          <ac:spMkLst>
            <pc:docMk/>
            <pc:sldMk cId="0" sldId="269"/>
            <ac:spMk id="2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20:57.151" v="26"/>
          <ac:spMkLst>
            <pc:docMk/>
            <pc:sldMk cId="0" sldId="269"/>
            <ac:spMk id="3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21:01.964" v="27"/>
          <ac:spMkLst>
            <pc:docMk/>
            <pc:sldMk cId="0" sldId="269"/>
            <ac:spMk id="4" creationId="{00000000-0000-0000-0000-000000000000}"/>
          </ac:spMkLst>
        </pc:spChg>
        <pc:spChg chg="mod">
          <ac:chgData name="Asamoah, Godfred" userId="S::godfred.asamoah@bison.howard.edu::008931b3-e3c5-4a33-9ebe-dabaa381ceb3" providerId="AD" clId="Web-{CB902203-0BFB-BC5A-D75C-D5E9D5E4F80D}" dt="2025-04-29T19:48:42.416" v="102" actId="20577"/>
          <ac:spMkLst>
            <pc:docMk/>
            <pc:sldMk cId="0" sldId="269"/>
            <ac:spMk id="5" creationId="{00000000-0000-0000-0000-000000000000}"/>
          </ac:spMkLst>
        </pc:spChg>
      </pc:sldChg>
      <pc:sldChg chg="delSp modSp">
        <pc:chgData name="Asamoah, Godfred" userId="S::godfred.asamoah@bison.howard.edu::008931b3-e3c5-4a33-9ebe-dabaa381ceb3" providerId="AD" clId="Web-{CB902203-0BFB-BC5A-D75C-D5E9D5E4F80D}" dt="2025-04-29T19:21:37.167" v="37"/>
        <pc:sldMkLst>
          <pc:docMk/>
          <pc:sldMk cId="0" sldId="270"/>
        </pc:sldMkLst>
        <pc:spChg chg="mod">
          <ac:chgData name="Asamoah, Godfred" userId="S::godfred.asamoah@bison.howard.edu::008931b3-e3c5-4a33-9ebe-dabaa381ceb3" providerId="AD" clId="Web-{CB902203-0BFB-BC5A-D75C-D5E9D5E4F80D}" dt="2025-04-29T19:20:50.495" v="25" actId="20577"/>
          <ac:spMkLst>
            <pc:docMk/>
            <pc:sldMk cId="0" sldId="270"/>
            <ac:spMk id="2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21:37.167" v="37"/>
          <ac:spMkLst>
            <pc:docMk/>
            <pc:sldMk cId="0" sldId="270"/>
            <ac:spMk id="3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20:37.338" v="22"/>
          <ac:spMkLst>
            <pc:docMk/>
            <pc:sldMk cId="0" sldId="270"/>
            <ac:spMk id="4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21:34.902" v="36"/>
          <ac:spMkLst>
            <pc:docMk/>
            <pc:sldMk cId="0" sldId="270"/>
            <ac:spMk id="5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CB902203-0BFB-BC5A-D75C-D5E9D5E4F80D}" dt="2025-04-29T19:20:39.244" v="23"/>
          <ac:spMkLst>
            <pc:docMk/>
            <pc:sldMk cId="0" sldId="270"/>
            <ac:spMk id="6" creationId="{00000000-0000-0000-0000-000000000000}"/>
          </ac:spMkLst>
        </pc:spChg>
      </pc:sldChg>
    </pc:docChg>
  </pc:docChgLst>
  <pc:docChgLst>
    <pc:chgData name="Asamoah, Godfred" userId="S::godfred.asamoah@bison.howard.edu::008931b3-e3c5-4a33-9ebe-dabaa381ceb3" providerId="AD" clId="Web-{962D9738-1412-BD49-9FDE-C35EEB3C63B4}"/>
    <pc:docChg chg="modSld">
      <pc:chgData name="Asamoah, Godfred" userId="S::godfred.asamoah@bison.howard.edu::008931b3-e3c5-4a33-9ebe-dabaa381ceb3" providerId="AD" clId="Web-{962D9738-1412-BD49-9FDE-C35EEB3C63B4}" dt="2025-04-30T00:55:29.275" v="0"/>
      <pc:docMkLst>
        <pc:docMk/>
      </pc:docMkLst>
      <pc:sldChg chg="addSp modSp">
        <pc:chgData name="Asamoah, Godfred" userId="S::godfred.asamoah@bison.howard.edu::008931b3-e3c5-4a33-9ebe-dabaa381ceb3" providerId="AD" clId="Web-{962D9738-1412-BD49-9FDE-C35EEB3C63B4}" dt="2025-04-30T00:55:29.275" v="0"/>
        <pc:sldMkLst>
          <pc:docMk/>
          <pc:sldMk cId="0" sldId="263"/>
        </pc:sldMkLst>
        <pc:picChg chg="add mod">
          <ac:chgData name="Asamoah, Godfred" userId="S::godfred.asamoah@bison.howard.edu::008931b3-e3c5-4a33-9ebe-dabaa381ceb3" providerId="AD" clId="Web-{962D9738-1412-BD49-9FDE-C35EEB3C63B4}" dt="2025-04-30T00:55:29.275" v="0"/>
          <ac:picMkLst>
            <pc:docMk/>
            <pc:sldMk cId="0" sldId="263"/>
            <ac:picMk id="8" creationId="{1A67D0BF-445C-15F4-A2FA-6F986E208170}"/>
          </ac:picMkLst>
        </pc:picChg>
      </pc:sldChg>
    </pc:docChg>
  </pc:docChgLst>
  <pc:docChgLst>
    <pc:chgData name="Asamoah, Godfred" userId="S::godfred.asamoah@bison.howard.edu::008931b3-e3c5-4a33-9ebe-dabaa381ceb3" providerId="AD" clId="Web-{2EBC5779-91E5-E95F-5F2F-5A0B78A48F6F}"/>
    <pc:docChg chg="modSld">
      <pc:chgData name="Asamoah, Godfred" userId="S::godfred.asamoah@bison.howard.edu::008931b3-e3c5-4a33-9ebe-dabaa381ceb3" providerId="AD" clId="Web-{2EBC5779-91E5-E95F-5F2F-5A0B78A48F6F}" dt="2025-04-30T03:19:27.761" v="38" actId="1076"/>
      <pc:docMkLst>
        <pc:docMk/>
      </pc:docMkLst>
      <pc:sldChg chg="addSp delSp modSp">
        <pc:chgData name="Asamoah, Godfred" userId="S::godfred.asamoah@bison.howard.edu::008931b3-e3c5-4a33-9ebe-dabaa381ceb3" providerId="AD" clId="Web-{2EBC5779-91E5-E95F-5F2F-5A0B78A48F6F}" dt="2025-04-30T03:04:31.805" v="29" actId="14100"/>
        <pc:sldMkLst>
          <pc:docMk/>
          <pc:sldMk cId="0" sldId="259"/>
        </pc:sldMkLst>
        <pc:spChg chg="del">
          <ac:chgData name="Asamoah, Godfred" userId="S::godfred.asamoah@bison.howard.edu::008931b3-e3c5-4a33-9ebe-dabaa381ceb3" providerId="AD" clId="Web-{2EBC5779-91E5-E95F-5F2F-5A0B78A48F6F}" dt="2025-04-30T03:02:41.865" v="25"/>
          <ac:spMkLst>
            <pc:docMk/>
            <pc:sldMk cId="0" sldId="259"/>
            <ac:spMk id="6" creationId="{00000000-0000-0000-0000-000000000000}"/>
          </ac:spMkLst>
        </pc:spChg>
        <pc:picChg chg="add mod">
          <ac:chgData name="Asamoah, Godfred" userId="S::godfred.asamoah@bison.howard.edu::008931b3-e3c5-4a33-9ebe-dabaa381ceb3" providerId="AD" clId="Web-{2EBC5779-91E5-E95F-5F2F-5A0B78A48F6F}" dt="2025-04-30T03:04:31.805" v="29" actId="14100"/>
          <ac:picMkLst>
            <pc:docMk/>
            <pc:sldMk cId="0" sldId="259"/>
            <ac:picMk id="5" creationId="{84C6C7FF-57C5-8F75-BC01-169FCDD40AD1}"/>
          </ac:picMkLst>
        </pc:picChg>
      </pc:sldChg>
      <pc:sldChg chg="addSp delSp modSp">
        <pc:chgData name="Asamoah, Godfred" userId="S::godfred.asamoah@bison.howard.edu::008931b3-e3c5-4a33-9ebe-dabaa381ceb3" providerId="AD" clId="Web-{2EBC5779-91E5-E95F-5F2F-5A0B78A48F6F}" dt="2025-04-30T02:52:11.117" v="24" actId="1076"/>
        <pc:sldMkLst>
          <pc:docMk/>
          <pc:sldMk cId="0" sldId="260"/>
        </pc:sldMkLst>
        <pc:spChg chg="del">
          <ac:chgData name="Asamoah, Godfred" userId="S::godfred.asamoah@bison.howard.edu::008931b3-e3c5-4a33-9ebe-dabaa381ceb3" providerId="AD" clId="Web-{2EBC5779-91E5-E95F-5F2F-5A0B78A48F6F}" dt="2025-04-30T02:51:06.288" v="16"/>
          <ac:spMkLst>
            <pc:docMk/>
            <pc:sldMk cId="0" sldId="260"/>
            <ac:spMk id="4" creationId="{00000000-0000-0000-0000-000000000000}"/>
          </ac:spMkLst>
        </pc:spChg>
        <pc:picChg chg="add mod">
          <ac:chgData name="Asamoah, Godfred" userId="S::godfred.asamoah@bison.howard.edu::008931b3-e3c5-4a33-9ebe-dabaa381ceb3" providerId="AD" clId="Web-{2EBC5779-91E5-E95F-5F2F-5A0B78A48F6F}" dt="2025-04-30T02:52:11.117" v="24" actId="1076"/>
          <ac:picMkLst>
            <pc:docMk/>
            <pc:sldMk cId="0" sldId="260"/>
            <ac:picMk id="2" creationId="{58F596D4-2AB2-3C39-B640-9F8B63464485}"/>
          </ac:picMkLst>
        </pc:picChg>
      </pc:sldChg>
      <pc:sldChg chg="addSp delSp modSp">
        <pc:chgData name="Asamoah, Godfred" userId="S::godfred.asamoah@bison.howard.edu::008931b3-e3c5-4a33-9ebe-dabaa381ceb3" providerId="AD" clId="Web-{2EBC5779-91E5-E95F-5F2F-5A0B78A48F6F}" dt="2025-04-30T03:19:27.761" v="38" actId="1076"/>
        <pc:sldMkLst>
          <pc:docMk/>
          <pc:sldMk cId="0" sldId="261"/>
        </pc:sldMkLst>
        <pc:spChg chg="del">
          <ac:chgData name="Asamoah, Godfred" userId="S::godfred.asamoah@bison.howard.edu::008931b3-e3c5-4a33-9ebe-dabaa381ceb3" providerId="AD" clId="Web-{2EBC5779-91E5-E95F-5F2F-5A0B78A48F6F}" dt="2025-04-30T03:14:25.989" v="30"/>
          <ac:spMkLst>
            <pc:docMk/>
            <pc:sldMk cId="0" sldId="261"/>
            <ac:spMk id="3" creationId="{00000000-0000-0000-0000-000000000000}"/>
          </ac:spMkLst>
        </pc:spChg>
        <pc:picChg chg="add del mod">
          <ac:chgData name="Asamoah, Godfred" userId="S::godfred.asamoah@bison.howard.edu::008931b3-e3c5-4a33-9ebe-dabaa381ceb3" providerId="AD" clId="Web-{2EBC5779-91E5-E95F-5F2F-5A0B78A48F6F}" dt="2025-04-30T03:18:52.667" v="32"/>
          <ac:picMkLst>
            <pc:docMk/>
            <pc:sldMk cId="0" sldId="261"/>
            <ac:picMk id="2" creationId="{A33F3772-7A24-9154-0ED2-AC36D79599F4}"/>
          </ac:picMkLst>
        </pc:picChg>
        <pc:picChg chg="add mod">
          <ac:chgData name="Asamoah, Godfred" userId="S::godfred.asamoah@bison.howard.edu::008931b3-e3c5-4a33-9ebe-dabaa381ceb3" providerId="AD" clId="Web-{2EBC5779-91E5-E95F-5F2F-5A0B78A48F6F}" dt="2025-04-30T03:19:27.761" v="38" actId="1076"/>
          <ac:picMkLst>
            <pc:docMk/>
            <pc:sldMk cId="0" sldId="261"/>
            <ac:picMk id="6" creationId="{F15290B4-E541-99D9-7D7B-A825686313A1}"/>
          </ac:picMkLst>
        </pc:picChg>
      </pc:sldChg>
      <pc:sldChg chg="addSp delSp modSp">
        <pc:chgData name="Asamoah, Godfred" userId="S::godfred.asamoah@bison.howard.edu::008931b3-e3c5-4a33-9ebe-dabaa381ceb3" providerId="AD" clId="Web-{2EBC5779-91E5-E95F-5F2F-5A0B78A48F6F}" dt="2025-04-30T02:45:49.187" v="4" actId="14100"/>
        <pc:sldMkLst>
          <pc:docMk/>
          <pc:sldMk cId="0" sldId="263"/>
        </pc:sldMkLst>
        <pc:spChg chg="del">
          <ac:chgData name="Asamoah, Godfred" userId="S::godfred.asamoah@bison.howard.edu::008931b3-e3c5-4a33-9ebe-dabaa381ceb3" providerId="AD" clId="Web-{2EBC5779-91E5-E95F-5F2F-5A0B78A48F6F}" dt="2025-04-30T02:43:54.591" v="1"/>
          <ac:spMkLst>
            <pc:docMk/>
            <pc:sldMk cId="0" sldId="263"/>
            <ac:spMk id="5" creationId="{00000000-0000-0000-0000-000000000000}"/>
          </ac:spMkLst>
        </pc:spChg>
        <pc:picChg chg="add mod">
          <ac:chgData name="Asamoah, Godfred" userId="S::godfred.asamoah@bison.howard.edu::008931b3-e3c5-4a33-9ebe-dabaa381ceb3" providerId="AD" clId="Web-{2EBC5779-91E5-E95F-5F2F-5A0B78A48F6F}" dt="2025-04-30T02:45:49.187" v="4" actId="14100"/>
          <ac:picMkLst>
            <pc:docMk/>
            <pc:sldMk cId="0" sldId="263"/>
            <ac:picMk id="8" creationId="{484D050C-506A-0D3B-B378-68999A585530}"/>
          </ac:picMkLst>
        </pc:picChg>
        <pc:picChg chg="del">
          <ac:chgData name="Asamoah, Godfred" userId="S::godfred.asamoah@bison.howard.edu::008931b3-e3c5-4a33-9ebe-dabaa381ceb3" providerId="AD" clId="Web-{2EBC5779-91E5-E95F-5F2F-5A0B78A48F6F}" dt="2025-04-30T02:43:36.544" v="0"/>
          <ac:picMkLst>
            <pc:docMk/>
            <pc:sldMk cId="0" sldId="263"/>
            <ac:picMk id="9" creationId="{C3009959-2CA5-8C22-DA32-7C39E52DD668}"/>
          </ac:picMkLst>
        </pc:picChg>
      </pc:sldChg>
      <pc:sldChg chg="addSp delSp modSp">
        <pc:chgData name="Asamoah, Godfred" userId="S::godfred.asamoah@bison.howard.edu::008931b3-e3c5-4a33-9ebe-dabaa381ceb3" providerId="AD" clId="Web-{2EBC5779-91E5-E95F-5F2F-5A0B78A48F6F}" dt="2025-04-30T02:50:29.896" v="15" actId="1076"/>
        <pc:sldMkLst>
          <pc:docMk/>
          <pc:sldMk cId="0" sldId="264"/>
        </pc:sldMkLst>
        <pc:spChg chg="del">
          <ac:chgData name="Asamoah, Godfred" userId="S::godfred.asamoah@bison.howard.edu::008931b3-e3c5-4a33-9ebe-dabaa381ceb3" providerId="AD" clId="Web-{2EBC5779-91E5-E95F-5F2F-5A0B78A48F6F}" dt="2025-04-30T02:49:35.426" v="8"/>
          <ac:spMkLst>
            <pc:docMk/>
            <pc:sldMk cId="0" sldId="264"/>
            <ac:spMk id="2" creationId="{00000000-0000-0000-0000-000000000000}"/>
          </ac:spMkLst>
        </pc:spChg>
        <pc:picChg chg="add mod">
          <ac:chgData name="Asamoah, Godfred" userId="S::godfred.asamoah@bison.howard.edu::008931b3-e3c5-4a33-9ebe-dabaa381ceb3" providerId="AD" clId="Web-{2EBC5779-91E5-E95F-5F2F-5A0B78A48F6F}" dt="2025-04-30T02:50:29.896" v="15" actId="1076"/>
          <ac:picMkLst>
            <pc:docMk/>
            <pc:sldMk cId="0" sldId="264"/>
            <ac:picMk id="5" creationId="{09AA4279-9C92-D72E-0034-923A1EA5E52B}"/>
          </ac:picMkLst>
        </pc:picChg>
      </pc:sldChg>
      <pc:sldChg chg="addSp delSp modSp">
        <pc:chgData name="Asamoah, Godfred" userId="S::godfred.asamoah@bison.howard.edu::008931b3-e3c5-4a33-9ebe-dabaa381ceb3" providerId="AD" clId="Web-{2EBC5779-91E5-E95F-5F2F-5A0B78A48F6F}" dt="2025-04-30T02:48:02.971" v="7" actId="1076"/>
        <pc:sldMkLst>
          <pc:docMk/>
          <pc:sldMk cId="0" sldId="265"/>
        </pc:sldMkLst>
        <pc:spChg chg="del">
          <ac:chgData name="Asamoah, Godfred" userId="S::godfred.asamoah@bison.howard.edu::008931b3-e3c5-4a33-9ebe-dabaa381ceb3" providerId="AD" clId="Web-{2EBC5779-91E5-E95F-5F2F-5A0B78A48F6F}" dt="2025-04-30T02:47:49.127" v="5"/>
          <ac:spMkLst>
            <pc:docMk/>
            <pc:sldMk cId="0" sldId="265"/>
            <ac:spMk id="2" creationId="{00000000-0000-0000-0000-000000000000}"/>
          </ac:spMkLst>
        </pc:spChg>
        <pc:picChg chg="add mod">
          <ac:chgData name="Asamoah, Godfred" userId="S::godfred.asamoah@bison.howard.edu::008931b3-e3c5-4a33-9ebe-dabaa381ceb3" providerId="AD" clId="Web-{2EBC5779-91E5-E95F-5F2F-5A0B78A48F6F}" dt="2025-04-30T02:48:02.971" v="7" actId="1076"/>
          <ac:picMkLst>
            <pc:docMk/>
            <pc:sldMk cId="0" sldId="265"/>
            <ac:picMk id="5" creationId="{E451419E-575A-65BD-085C-DFE64BBC9288}"/>
          </ac:picMkLst>
        </pc:picChg>
      </pc:sldChg>
    </pc:docChg>
  </pc:docChgLst>
  <pc:docChgLst>
    <pc:chgData name="Asamoah, Godfred" userId="S::godfred.asamoah@bison.howard.edu::008931b3-e3c5-4a33-9ebe-dabaa381ceb3" providerId="AD" clId="Web-{02DED0DB-0C0D-B67E-88AD-B79A8ED604FC}"/>
    <pc:docChg chg="modSld">
      <pc:chgData name="Asamoah, Godfred" userId="S::godfred.asamoah@bison.howard.edu::008931b3-e3c5-4a33-9ebe-dabaa381ceb3" providerId="AD" clId="Web-{02DED0DB-0C0D-B67E-88AD-B79A8ED604FC}" dt="2025-04-30T02:43:23.827" v="11"/>
      <pc:docMkLst>
        <pc:docMk/>
      </pc:docMkLst>
      <pc:sldChg chg="addSp delSp">
        <pc:chgData name="Asamoah, Godfred" userId="S::godfred.asamoah@bison.howard.edu::008931b3-e3c5-4a33-9ebe-dabaa381ceb3" providerId="AD" clId="Web-{02DED0DB-0C0D-B67E-88AD-B79A8ED604FC}" dt="2025-04-30T02:42:20.373" v="9"/>
        <pc:sldMkLst>
          <pc:docMk/>
          <pc:sldMk cId="0" sldId="256"/>
        </pc:sldMkLst>
        <pc:spChg chg="add del">
          <ac:chgData name="Asamoah, Godfred" userId="S::godfred.asamoah@bison.howard.edu::008931b3-e3c5-4a33-9ebe-dabaa381ceb3" providerId="AD" clId="Web-{02DED0DB-0C0D-B67E-88AD-B79A8ED604FC}" dt="2025-04-30T02:42:20.373" v="9"/>
          <ac:spMkLst>
            <pc:docMk/>
            <pc:sldMk cId="0" sldId="256"/>
            <ac:spMk id="3" creationId="{00000000-0000-0000-0000-000000000000}"/>
          </ac:spMkLst>
        </pc:spChg>
        <pc:spChg chg="del">
          <ac:chgData name="Asamoah, Godfred" userId="S::godfred.asamoah@bison.howard.edu::008931b3-e3c5-4a33-9ebe-dabaa381ceb3" providerId="AD" clId="Web-{02DED0DB-0C0D-B67E-88AD-B79A8ED604FC}" dt="2025-04-30T02:40:37.434" v="6"/>
          <ac:spMkLst>
            <pc:docMk/>
            <pc:sldMk cId="0" sldId="256"/>
            <ac:spMk id="4" creationId="{00000000-0000-0000-0000-000000000000}"/>
          </ac:spMkLst>
        </pc:spChg>
      </pc:sldChg>
      <pc:sldChg chg="addSp delSp modSp">
        <pc:chgData name="Asamoah, Godfred" userId="S::godfred.asamoah@bison.howard.edu::008931b3-e3c5-4a33-9ebe-dabaa381ceb3" providerId="AD" clId="Web-{02DED0DB-0C0D-B67E-88AD-B79A8ED604FC}" dt="2025-04-30T02:43:23.827" v="11"/>
        <pc:sldMkLst>
          <pc:docMk/>
          <pc:sldMk cId="0" sldId="260"/>
        </pc:sldMkLst>
        <pc:picChg chg="add del mod">
          <ac:chgData name="Asamoah, Godfred" userId="S::godfred.asamoah@bison.howard.edu::008931b3-e3c5-4a33-9ebe-dabaa381ceb3" providerId="AD" clId="Web-{02DED0DB-0C0D-B67E-88AD-B79A8ED604FC}" dt="2025-04-30T02:43:23.827" v="11"/>
          <ac:picMkLst>
            <pc:docMk/>
            <pc:sldMk cId="0" sldId="260"/>
            <ac:picMk id="2" creationId="{EB844C72-9BA7-A72A-ED23-5B645E47E80E}"/>
          </ac:picMkLst>
        </pc:picChg>
      </pc:sldChg>
      <pc:sldChg chg="addSp delSp modSp mod setBg">
        <pc:chgData name="Asamoah, Godfred" userId="S::godfred.asamoah@bison.howard.edu::008931b3-e3c5-4a33-9ebe-dabaa381ceb3" providerId="AD" clId="Web-{02DED0DB-0C0D-B67E-88AD-B79A8ED604FC}" dt="2025-04-30T01:02:20.467" v="5"/>
        <pc:sldMkLst>
          <pc:docMk/>
          <pc:sldMk cId="0" sldId="263"/>
        </pc:sldMkLst>
        <pc:spChg chg="add del">
          <ac:chgData name="Asamoah, Godfred" userId="S::godfred.asamoah@bison.howard.edu::008931b3-e3c5-4a33-9ebe-dabaa381ceb3" providerId="AD" clId="Web-{02DED0DB-0C0D-B67E-88AD-B79A8ED604FC}" dt="2025-04-30T01:01:43.217" v="4"/>
          <ac:spMkLst>
            <pc:docMk/>
            <pc:sldMk cId="0" sldId="263"/>
            <ac:spMk id="5" creationId="{00000000-0000-0000-0000-000000000000}"/>
          </ac:spMkLst>
        </pc:spChg>
        <pc:picChg chg="del">
          <ac:chgData name="Asamoah, Godfred" userId="S::godfred.asamoah@bison.howard.edu::008931b3-e3c5-4a33-9ebe-dabaa381ceb3" providerId="AD" clId="Web-{02DED0DB-0C0D-B67E-88AD-B79A8ED604FC}" dt="2025-04-30T00:59:56.464" v="0"/>
          <ac:picMkLst>
            <pc:docMk/>
            <pc:sldMk cId="0" sldId="263"/>
            <ac:picMk id="8" creationId="{1A67D0BF-445C-15F4-A2FA-6F986E208170}"/>
          </ac:picMkLst>
        </pc:picChg>
        <pc:picChg chg="add mod">
          <ac:chgData name="Asamoah, Godfred" userId="S::godfred.asamoah@bison.howard.edu::008931b3-e3c5-4a33-9ebe-dabaa381ceb3" providerId="AD" clId="Web-{02DED0DB-0C0D-B67E-88AD-B79A8ED604FC}" dt="2025-04-30T01:02:20.467" v="5"/>
          <ac:picMkLst>
            <pc:docMk/>
            <pc:sldMk cId="0" sldId="263"/>
            <ac:picMk id="9" creationId="{C3009959-2CA5-8C22-DA32-7C39E52DD6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3764" y="2478342"/>
            <a:ext cx="16229942" cy="3017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50" b="1" i="1" dirty="0">
                <a:solidFill>
                  <a:srgbClr val="0F4662"/>
                </a:solidFill>
                <a:latin typeface="Lucida Bright"/>
                <a:ea typeface="Cormorant Garamond Bold Italics"/>
                <a:cs typeface="Cormorant Garamond Bold Italics"/>
                <a:sym typeface="Cormorant Garamond Bold Italics"/>
              </a:rPr>
              <a:t>Final Project</a:t>
            </a:r>
            <a:endParaRPr lang="en-US" sz="18550" b="1" i="1" dirty="0">
              <a:solidFill>
                <a:srgbClr val="0F4662"/>
              </a:solidFill>
              <a:latin typeface="Lucida Bright"/>
              <a:ea typeface="Cormorant Garamond Bold Italics"/>
              <a:cs typeface="Cormorant Garamond Bold Itali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37539" y="5908475"/>
            <a:ext cx="12812922" cy="8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Global Social Media Virality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49752" y="7032069"/>
            <a:ext cx="6988496" cy="52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29 April,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22179" y="1967581"/>
            <a:ext cx="11643643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sz="31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by Godfred Asamoah</a:t>
            </a:r>
            <a:endParaRPr lang="en-US" sz="314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599709"/>
            <a:ext cx="10326591" cy="1042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50" b="1" i="1" dirty="0">
                <a:solidFill>
                  <a:srgbClr val="0F4662"/>
                </a:solidFill>
                <a:latin typeface="Lucida Bright"/>
                <a:ea typeface="Cormorant Garamond Bold Italics"/>
                <a:cs typeface="Cormorant Garamond Bold Italics"/>
                <a:sym typeface="Cormorant Garamond Bold Italics"/>
              </a:rPr>
              <a:t>Why Short-Form Wins</a:t>
            </a:r>
            <a:endParaRPr lang="en-US" sz="6350" b="1" i="1" dirty="0">
              <a:solidFill>
                <a:srgbClr val="0F4662"/>
              </a:solidFill>
              <a:latin typeface="Lucida Bright"/>
              <a:ea typeface="Cormorant Garamond Bold Italics"/>
              <a:cs typeface="Cormorant Garamond Bold Itali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10953" y="3759100"/>
            <a:ext cx="7225224" cy="3810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>
              <a:buFont typeface="Arial"/>
              <a:buChar char="•"/>
            </a:pP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Thumb-friendly, auto-play videos deliver quick dopamine hits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Algorithms prioritize "time watched per pixel"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sz="3500" dirty="0">
                <a:solidFill>
                  <a:srgbClr val="0F4662"/>
                </a:solidFill>
                <a:ea typeface="+mn-lt"/>
                <a:cs typeface="+mn-lt"/>
              </a:rPr>
              <a:t>Shorter watch times increase the chances of content being watched</a:t>
            </a:r>
            <a:endParaRPr lang="en-US" dirty="0"/>
          </a:p>
          <a:p>
            <a:pPr marL="758825" lvl="1" indent="-379095">
              <a:lnSpc>
                <a:spcPts val="4922"/>
              </a:lnSpc>
              <a:buFont typeface="Arial"/>
              <a:buChar char="•"/>
            </a:pPr>
            <a:endParaRPr lang="en-US" sz="3500" dirty="0">
              <a:solidFill>
                <a:srgbClr val="0F4662"/>
              </a:solidFill>
              <a:latin typeface="Quicksand"/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1419E-575A-65BD-085C-DFE64BBC9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077" y="2333625"/>
            <a:ext cx="9420225" cy="5619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0665" y="2331765"/>
            <a:ext cx="11301259" cy="5862528"/>
          </a:xfrm>
          <a:custGeom>
            <a:avLst/>
            <a:gdLst/>
            <a:ahLst/>
            <a:cxnLst/>
            <a:rect l="l" t="t" r="r" b="b"/>
            <a:pathLst>
              <a:path w="11301259" h="5862528">
                <a:moveTo>
                  <a:pt x="0" y="0"/>
                </a:moveTo>
                <a:lnTo>
                  <a:pt x="11301259" y="0"/>
                </a:lnTo>
                <a:lnTo>
                  <a:pt x="11301259" y="5862528"/>
                </a:lnTo>
                <a:lnTo>
                  <a:pt x="0" y="5862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99709"/>
            <a:ext cx="1032659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Average View Globally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522600" y="2937335"/>
            <a:ext cx="6268988" cy="3810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U.S. content has the highest average views</a:t>
            </a:r>
            <a:endParaRPr lang="en-US" sz="35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3500" u="none" strike="noStrike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India leads in </a:t>
            </a: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video post </a:t>
            </a:r>
            <a:r>
              <a:rPr lang="en-US" sz="3500" u="none" strike="noStrike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comment interactions</a:t>
            </a:r>
            <a:endParaRPr lang="en-US" sz="35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Short-form </a:t>
            </a:r>
            <a:r>
              <a:rPr lang="en-US" sz="3500" u="none" strike="noStrike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videos </a:t>
            </a: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dominate viewership </a:t>
            </a:r>
            <a:r>
              <a:rPr lang="en-US" sz="3500" u="none" strike="noStrike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in </a:t>
            </a: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the U.S</a:t>
            </a:r>
            <a:r>
              <a:rPr lang="en-US" sz="3500" u="none" strike="noStrike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.</a:t>
            </a:r>
            <a:endParaRPr lang="en-US" sz="3500" dirty="0">
              <a:ea typeface="+mn-lt"/>
              <a:cs typeface="+mn-lt"/>
              <a:sym typeface="Quicksand"/>
            </a:endParaRPr>
          </a:p>
          <a:p>
            <a:pPr marL="758825" lvl="1" indent="-379095" algn="l">
              <a:lnSpc>
                <a:spcPts val="4922"/>
              </a:lnSpc>
              <a:buFont typeface="Arial"/>
              <a:buChar char="•"/>
            </a:pPr>
            <a:endParaRPr lang="en-US" sz="3500" u="none" strike="noStrike" dirty="0">
              <a:solidFill>
                <a:srgbClr val="0F4662"/>
              </a:solidFill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Key Insights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16256" y="4231184"/>
            <a:ext cx="10655487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YouTube consistently outperforms other platforms in engagement by 5–8%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A small group of five hashtags fuels most viral content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Short-form video formats like Shorts and Reels show the highest success rates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Indian audiences generate the highest levels of interaction in this dataset</a:t>
            </a:r>
            <a:endParaRPr lang="en-US" dirty="0">
              <a:ea typeface="+mn-lt"/>
              <a:cs typeface="+mn-lt"/>
            </a:endParaRPr>
          </a:p>
          <a:p>
            <a:pPr lvl="1" algn="l">
              <a:buFont typeface="Arial"/>
              <a:buChar char="•"/>
            </a:pPr>
            <a:endParaRPr lang="en-US" sz="2400" dirty="0">
              <a:solidFill>
                <a:srgbClr val="0F4662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11534821" cy="1042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50" b="1" i="1" dirty="0">
                <a:solidFill>
                  <a:srgbClr val="0F4662"/>
                </a:solidFill>
                <a:latin typeface="Lucida Bright"/>
                <a:ea typeface="Cormorant Garamond Bold Italics"/>
                <a:cs typeface="Cormorant Garamond Bold Italics"/>
                <a:sym typeface="Cormorant Garamond Bold Italics"/>
              </a:rPr>
              <a:t>Strategy Recommendations</a:t>
            </a:r>
            <a:endParaRPr lang="en-US" sz="6350" b="1" i="1" dirty="0">
              <a:solidFill>
                <a:srgbClr val="0F4662"/>
              </a:solidFill>
              <a:latin typeface="Lucida Bright"/>
              <a:ea typeface="Cormorant Garamond Bold Italics"/>
              <a:cs typeface="Cormorant Garamond Bold Itali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16256" y="4231184"/>
            <a:ext cx="10655487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Focus on short-form video formats across platforms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Leverage top-performing hashtags like </a:t>
            </a:r>
            <a:r>
              <a:rPr lang="en-US" sz="2400" b="1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#Fitness</a:t>
            </a:r>
            <a:r>
              <a:rPr lang="en-US" sz="24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 and </a:t>
            </a:r>
            <a:r>
              <a:rPr lang="en-US" sz="2400" b="1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#Education</a:t>
            </a:r>
            <a:endParaRPr lang="en-US" dirty="0">
              <a:ea typeface="+mn-lt"/>
              <a:cs typeface="+mn-lt"/>
              <a:sym typeface="Quicksand"/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Optimize posting times to align with peak Indian audience activity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Drive engagement by prompting viewers with specific questions</a:t>
            </a:r>
            <a:endParaRPr lang="en-US" dirty="0">
              <a:ea typeface="+mn-lt"/>
              <a:cs typeface="+mn-lt"/>
            </a:endParaRPr>
          </a:p>
          <a:p>
            <a:pPr algn="l">
              <a:buFont typeface="Arial"/>
              <a:buChar char="•"/>
            </a:pPr>
            <a:endParaRPr lang="en-US" sz="2400" u="none" strike="noStrike" dirty="0">
              <a:solidFill>
                <a:srgbClr val="0F4662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11534821" cy="1042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50" b="1" i="1" dirty="0">
                <a:solidFill>
                  <a:srgbClr val="0F4662"/>
                </a:solidFill>
                <a:latin typeface="Lucida Bright"/>
                <a:ea typeface="Cormorant Garamond Bold Italics"/>
                <a:cs typeface="Cormorant Garamond Bold Italics"/>
                <a:sym typeface="Cormorant Garamond Bold Italics"/>
              </a:rPr>
              <a:t>Limitations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06181" y="4514659"/>
            <a:ext cx="8075637" cy="3849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>
              <a:buFont typeface="Arial"/>
              <a:buChar char="•"/>
            </a:pPr>
            <a:r>
              <a:rPr lang="en-US" sz="270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Lacks deeper audience insights like session duration and user retention</a:t>
            </a:r>
            <a:endParaRPr lang="en-US">
              <a:sym typeface="Quicksand"/>
            </a:endParaRPr>
          </a:p>
          <a:p>
            <a:pPr lvl="1">
              <a:buFont typeface="Arial"/>
              <a:buChar char="•"/>
            </a:pPr>
            <a:r>
              <a:rPr lang="en-US" sz="270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No measurement of viewer sentiment (positive, negative, neutral reactions)</a:t>
            </a:r>
            <a:endParaRPr lang="en-US">
              <a:sym typeface="Quicksand"/>
            </a:endParaRPr>
          </a:p>
          <a:p>
            <a:pPr lvl="1">
              <a:buFont typeface="Arial"/>
              <a:buChar char="•"/>
            </a:pPr>
            <a:r>
              <a:rPr lang="en-US" sz="270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Limited by a one-year snapshot; may not reflect long-term trends</a:t>
            </a:r>
            <a:endParaRPr lang="en-US">
              <a:sym typeface="Quicksand"/>
            </a:endParaRPr>
          </a:p>
          <a:p>
            <a:pPr lvl="1">
              <a:buFont typeface="Arial"/>
              <a:buChar char="•"/>
            </a:pPr>
            <a:r>
              <a:rPr lang="en-US" sz="27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Potential platform and region-specific biases not fully captured</a:t>
            </a:r>
            <a:endParaRPr lang="en-US" dirty="0"/>
          </a:p>
          <a:p>
            <a:pPr marL="585470" lvl="1" indent="-292735" algn="l">
              <a:lnSpc>
                <a:spcPts val="4613"/>
              </a:lnSpc>
              <a:buFont typeface="Arial"/>
              <a:buChar char="•"/>
            </a:pPr>
            <a:endParaRPr lang="en-US" sz="2700" u="none" strike="noStrike" dirty="0">
              <a:solidFill>
                <a:srgbClr val="0F4662"/>
              </a:solidFill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635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50" b="1" i="1" dirty="0">
                <a:solidFill>
                  <a:srgbClr val="0F4662"/>
                </a:solidFill>
                <a:latin typeface="Lucida Bright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  <a:endParaRPr lang="en-US" sz="18550" b="1" i="1" dirty="0">
              <a:solidFill>
                <a:srgbClr val="0F4662"/>
              </a:solidFill>
              <a:latin typeface="Lucida Bright"/>
              <a:ea typeface="Cormorant Garamond Bold Italics"/>
              <a:cs typeface="Cormorant Garamond Bold Itali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63754" y="4293667"/>
            <a:ext cx="9960491" cy="1945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Every second, around 3.4 million swipes shape what the world sees next. This project dives into that global scroll — examining platforms, formats, hashtags, and regions — to uncover the repeatable patterns that drive true social media virality.</a:t>
            </a:r>
            <a:endParaRPr lang="en-US" b="1" dirty="0">
              <a:ea typeface="+mn-lt"/>
              <a:cs typeface="+mn-lt"/>
              <a:sym typeface="Quicksand"/>
            </a:endParaRPr>
          </a:p>
          <a:p>
            <a:pPr marL="0" lvl="0" indent="0" algn="ctr">
              <a:lnSpc>
                <a:spcPts val="4079"/>
              </a:lnSpc>
            </a:pP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1042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50" b="1" i="1" dirty="0">
                <a:solidFill>
                  <a:srgbClr val="0F4662"/>
                </a:solidFill>
                <a:latin typeface="Lucida Bright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599709"/>
            <a:ext cx="8048163" cy="1042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50" b="1" i="1" dirty="0">
                <a:solidFill>
                  <a:srgbClr val="0F4662"/>
                </a:solidFill>
                <a:latin typeface="Lucida Bright"/>
                <a:ea typeface="Cormorant Garamond Bold Italics"/>
                <a:cs typeface="Cormorant Garamond Bold Italics"/>
                <a:sym typeface="Cormorant Garamond Bold Italics"/>
              </a:rPr>
              <a:t>Hacking Virality</a:t>
            </a:r>
            <a:endParaRPr lang="en-US" sz="6350" b="1" i="1" dirty="0">
              <a:solidFill>
                <a:srgbClr val="0F4662"/>
              </a:solidFill>
              <a:latin typeface="Lucida Bright"/>
              <a:ea typeface="Cormorant Garamond Bold Italics"/>
              <a:cs typeface="Cormorant Garamond Bold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91419" y="4204151"/>
            <a:ext cx="10795887" cy="301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21740" lvl="1" indent="-457200">
              <a:lnSpc>
                <a:spcPts val="4841"/>
              </a:lnSpc>
              <a:buFont typeface="Arial"/>
              <a:buChar char="•"/>
            </a:pPr>
            <a:r>
              <a:rPr lang="en-US" sz="2800" b="1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Every second, around 3.4 million swipes shape what the world sees next. This project dives into that global scroll — examining platforms, formats, hashtags, and regions — to uncover the repeatable patterns that drive true social media virality.</a:t>
            </a:r>
            <a:endParaRPr lang="en-US" dirty="0">
              <a:sym typeface="Quicksand"/>
            </a:endParaRPr>
          </a:p>
          <a:p>
            <a:pPr marL="614680" lvl="1" indent="-307340" algn="l">
              <a:lnSpc>
                <a:spcPts val="4841"/>
              </a:lnSpc>
              <a:buFont typeface="Arial"/>
              <a:buChar char="•"/>
            </a:pPr>
            <a:endParaRPr lang="en-US" sz="2800" dirty="0">
              <a:solidFill>
                <a:srgbClr val="0F4662"/>
              </a:solidFill>
              <a:latin typeface="Quicksand"/>
              <a:ea typeface="Quicksand"/>
              <a:cs typeface="Quicksan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73592" y="7876354"/>
            <a:ext cx="10768287" cy="1066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257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goal being to turn data into actionable insight that creators &amp; brand managers can use to drive virality for their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99709"/>
            <a:ext cx="93902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Cleaning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5171" y="3211419"/>
            <a:ext cx="6938067" cy="406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>
              <a:buFont typeface="Arial"/>
              <a:buChar char="•"/>
            </a:pPr>
            <a:r>
              <a:rPr lang="en-US" sz="285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Lowercased all categorical columns for consistency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285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Removed 98 rows with null values or duplicates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sz="285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Calculated engagement rate as a percentage</a:t>
            </a:r>
            <a:endParaRPr lang="en-US" sz="285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85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No null values in final dataset, making the cleaning process faster</a:t>
            </a:r>
            <a:endParaRPr lang="en-US" sz="2850" dirty="0">
              <a:ea typeface="+mn-lt"/>
              <a:cs typeface="+mn-lt"/>
              <a:sym typeface="Quicksand"/>
            </a:endParaRPr>
          </a:p>
          <a:p>
            <a:pPr marL="625475" lvl="1" indent="-312420" algn="l">
              <a:lnSpc>
                <a:spcPts val="4929"/>
              </a:lnSpc>
              <a:buFont typeface="Arial"/>
              <a:buChar char="•"/>
            </a:pPr>
            <a:endParaRPr lang="en-US" sz="2850" dirty="0">
              <a:solidFill>
                <a:srgbClr val="0F4662"/>
              </a:solidFill>
              <a:latin typeface="Quicksand"/>
              <a:ea typeface="Quicksand"/>
              <a:cs typeface="Quicksa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6C7FF-57C5-8F75-BC01-169FCDD4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406" y="3217293"/>
            <a:ext cx="5345322" cy="40680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4384" y="599709"/>
            <a:ext cx="14072064" cy="1042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50" b="1" i="1" dirty="0">
                <a:solidFill>
                  <a:srgbClr val="0F4662"/>
                </a:solidFill>
                <a:latin typeface="Lucida Bright"/>
                <a:ea typeface="Cormorant Garamond Bold Italics"/>
                <a:cs typeface="Cormorant Garamond Bold Italics"/>
                <a:sym typeface="Cormorant Garamond Bold Italics"/>
              </a:rPr>
              <a:t>Who owns the feed?</a:t>
            </a:r>
            <a:endParaRPr lang="en-US" sz="6350" b="1" i="1" dirty="0">
              <a:solidFill>
                <a:srgbClr val="0F4662"/>
              </a:solidFill>
              <a:latin typeface="Lucida Bright"/>
              <a:ea typeface="Cormorant Garamond Bold Italics"/>
              <a:cs typeface="Cormorant Garamond Bold Itali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15776" y="3893570"/>
            <a:ext cx="7225224" cy="327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sz="350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Post volume is fairly even across platforms</a:t>
            </a:r>
            <a:endParaRPr lang="en-US" sz="35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YouTube uploads lead by approximately 8%</a:t>
            </a:r>
            <a:endParaRPr lang="en-US" sz="35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TikTok and Instagram closely follow</a:t>
            </a:r>
            <a:endParaRPr lang="en-US" dirty="0">
              <a:sym typeface="Quicksand"/>
            </a:endParaRPr>
          </a:p>
          <a:p>
            <a:pPr marL="758825" lvl="1" indent="-379095" algn="l">
              <a:lnSpc>
                <a:spcPts val="4922"/>
              </a:lnSpc>
              <a:buFont typeface="Arial"/>
              <a:buChar char="•"/>
            </a:pPr>
            <a:endParaRPr lang="en-US" sz="3500" dirty="0">
              <a:solidFill>
                <a:srgbClr val="0F4662"/>
              </a:solidFill>
              <a:latin typeface="Quicksand"/>
              <a:ea typeface="Quicksand"/>
              <a:cs typeface="Quicksan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F596D4-2AB2-3C39-B640-9F8B6346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32" y="2570851"/>
            <a:ext cx="9901868" cy="69352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Engagement Breakdown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95071" y="3176394"/>
            <a:ext cx="7225224" cy="3810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>
              <a:buFont typeface="Arial"/>
              <a:buChar char="•"/>
            </a:pP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YouTube has the highest average engagement (257K)</a:t>
            </a:r>
            <a:endParaRPr lang="en-US" sz="35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Likes make up the majority of engagement metrics</a:t>
            </a:r>
            <a:endParaRPr lang="en-US" sz="35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Comments are the least common form of engagement across platforms</a:t>
            </a:r>
            <a:endParaRPr lang="en-US" sz="3500" dirty="0">
              <a:ea typeface="+mn-lt"/>
              <a:cs typeface="+mn-lt"/>
              <a:sym typeface="Quicksand"/>
            </a:endParaRPr>
          </a:p>
          <a:p>
            <a:pPr marL="758825" lvl="1" indent="-379095" algn="l">
              <a:lnSpc>
                <a:spcPts val="4922"/>
              </a:lnSpc>
              <a:buFont typeface="Arial"/>
              <a:buChar char="•"/>
            </a:pPr>
            <a:endParaRPr lang="en-US" sz="3500" dirty="0">
              <a:solidFill>
                <a:srgbClr val="0F4662"/>
              </a:solidFill>
              <a:latin typeface="Quicksand"/>
              <a:ea typeface="Quicksand"/>
              <a:cs typeface="Quicksan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290B4-E541-99D9-7D7B-A8256863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54" y="2575614"/>
            <a:ext cx="8751678" cy="5610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0" y="2207567"/>
            <a:ext cx="8479228" cy="5871866"/>
          </a:xfrm>
          <a:custGeom>
            <a:avLst/>
            <a:gdLst/>
            <a:ahLst/>
            <a:cxnLst/>
            <a:rect l="l" t="t" r="r" b="b"/>
            <a:pathLst>
              <a:path w="8479228" h="5871866">
                <a:moveTo>
                  <a:pt x="0" y="0"/>
                </a:moveTo>
                <a:lnTo>
                  <a:pt x="8479228" y="0"/>
                </a:lnTo>
                <a:lnTo>
                  <a:pt x="8479228" y="5871866"/>
                </a:lnTo>
                <a:lnTo>
                  <a:pt x="0" y="5871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599709"/>
            <a:ext cx="9480749" cy="1042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50" b="1" i="1" dirty="0">
                <a:solidFill>
                  <a:srgbClr val="0F4662"/>
                </a:solidFill>
                <a:latin typeface="Lucida Bright"/>
                <a:ea typeface="Cormorant Garamond Bold Italics"/>
                <a:cs typeface="Cormorant Garamond Bold Italics"/>
                <a:sym typeface="Cormorant Garamond Bold Italics"/>
              </a:rPr>
              <a:t>Engagement Heatmap</a:t>
            </a:r>
            <a:endParaRPr lang="en-US" sz="6350" b="1" i="1" dirty="0">
              <a:solidFill>
                <a:srgbClr val="0F4662"/>
              </a:solidFill>
              <a:latin typeface="Lucida Bright"/>
              <a:ea typeface="Cormorant Garamond Bold Italics"/>
              <a:cs typeface="Cormorant Garamond Bold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445776" y="3116629"/>
            <a:ext cx="7225224" cy="3810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>
              <a:buFont typeface="Arial"/>
              <a:buChar char="•"/>
            </a:pP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Short vertical clips drive higher interactions on TikTok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Real-time content encourages more comment threads</a:t>
            </a:r>
            <a:endParaRPr lang="en-US" sz="35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Traditional posts underperform across all platforms</a:t>
            </a:r>
            <a:endParaRPr lang="en-US" dirty="0">
              <a:sym typeface="Quicksand"/>
            </a:endParaRPr>
          </a:p>
          <a:p>
            <a:pPr marL="758825" lvl="1" indent="-379095" algn="l">
              <a:lnSpc>
                <a:spcPts val="4922"/>
              </a:lnSpc>
              <a:buFont typeface="Arial"/>
              <a:buChar char="•"/>
            </a:pPr>
            <a:endParaRPr lang="en-US" sz="3500" dirty="0">
              <a:solidFill>
                <a:srgbClr val="0F4662"/>
              </a:solidFill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58700" y="0"/>
            <a:ext cx="7829300" cy="10287000"/>
            <a:chOff x="0" y="0"/>
            <a:chExt cx="206203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2038" cy="2709333"/>
            </a:xfrm>
            <a:custGeom>
              <a:avLst/>
              <a:gdLst/>
              <a:ahLst/>
              <a:cxnLst/>
              <a:rect l="l" t="t" r="r" b="b"/>
              <a:pathLst>
                <a:path w="2062038" h="2709333">
                  <a:moveTo>
                    <a:pt x="0" y="0"/>
                  </a:moveTo>
                  <a:lnTo>
                    <a:pt x="2062038" y="0"/>
                  </a:lnTo>
                  <a:lnTo>
                    <a:pt x="20620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062038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599709"/>
            <a:ext cx="828739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Consistently Viral Hashtags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60738" y="2832747"/>
            <a:ext cx="7225224" cy="4349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8825" lvl="1" indent="-379095">
              <a:lnSpc>
                <a:spcPts val="4922"/>
              </a:lnSpc>
              <a:buFont typeface="Arial"/>
              <a:buChar char="•"/>
            </a:pPr>
            <a:r>
              <a:rPr lang="en-US" sz="3500">
                <a:solidFill>
                  <a:srgbClr val="0F4662"/>
                </a:solidFill>
                <a:latin typeface="Quicksand"/>
                <a:ea typeface="+mn-lt"/>
                <a:cs typeface="+mn-lt"/>
                <a:sym typeface="Quicksand"/>
              </a:rPr>
              <a:t>#fitness, #education are the top hashtags to boost posts</a:t>
            </a:r>
            <a:endParaRPr lang="en-US">
              <a:latin typeface="Quicksand"/>
            </a:endParaRPr>
          </a:p>
          <a:p>
            <a:pPr marL="758825" lvl="1" indent="-379095">
              <a:lnSpc>
                <a:spcPts val="4922"/>
              </a:lnSpc>
              <a:buFont typeface="Arial"/>
              <a:buChar char="•"/>
            </a:pPr>
            <a:r>
              <a:rPr lang="en-US" sz="3500">
                <a:solidFill>
                  <a:srgbClr val="0F4662"/>
                </a:solidFill>
                <a:latin typeface="Quicksand"/>
                <a:ea typeface="+mn-lt"/>
                <a:cs typeface="+mn-lt"/>
                <a:sym typeface="Quicksand"/>
              </a:rPr>
              <a:t>#fitness, #education appear in about 41% of the posts that go viral</a:t>
            </a:r>
            <a:endParaRPr lang="en-US">
              <a:latin typeface="Quicksand"/>
            </a:endParaRPr>
          </a:p>
          <a:p>
            <a:pPr marL="758825" lvl="1" indent="-379095">
              <a:lnSpc>
                <a:spcPts val="4922"/>
              </a:lnSpc>
              <a:buFont typeface="Arial"/>
              <a:buChar char="•"/>
            </a:pPr>
            <a:r>
              <a:rPr lang="en-US" sz="3500">
                <a:solidFill>
                  <a:srgbClr val="0F4662"/>
                </a:solidFill>
                <a:latin typeface="Quicksand"/>
                <a:ea typeface="+mn-lt"/>
                <a:cs typeface="+mn-lt"/>
                <a:sym typeface="Quicksand"/>
              </a:rPr>
              <a:t>#gaming performs the worst in hashtag category</a:t>
            </a:r>
            <a:endParaRPr lang="en-US">
              <a:latin typeface="Quicksan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4D050C-506A-0D3B-B378-68999A58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" y="2700248"/>
            <a:ext cx="10376320" cy="57491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599709"/>
            <a:ext cx="115375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Format Matters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75541" y="3430394"/>
            <a:ext cx="7225224" cy="3810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>
              <a:buFont typeface="Arial"/>
              <a:buChar char="•"/>
            </a:pP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Short-form vertical videos average </a:t>
            </a:r>
            <a:r>
              <a:rPr lang="en-US" sz="3500" b="1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265K</a:t>
            </a: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 in engagement</a:t>
            </a:r>
            <a:endParaRPr lang="en-US" sz="35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Outperform full-length videos across all metrics</a:t>
            </a:r>
            <a:endParaRPr lang="en-US" sz="35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Virality follows a </a:t>
            </a:r>
            <a:r>
              <a:rPr lang="en-US" sz="3500" b="1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power law</a:t>
            </a:r>
            <a:r>
              <a:rPr lang="en-US" sz="3500" dirty="0">
                <a:solidFill>
                  <a:srgbClr val="0F4662"/>
                </a:solidFill>
                <a:ea typeface="+mn-lt"/>
                <a:cs typeface="+mn-lt"/>
                <a:sym typeface="Quicksand"/>
              </a:rPr>
              <a:t> — few videos go extremely viral</a:t>
            </a:r>
            <a:endParaRPr lang="en-US" sz="3500" dirty="0">
              <a:ea typeface="+mn-lt"/>
              <a:cs typeface="+mn-lt"/>
              <a:sym typeface="Quicksand"/>
            </a:endParaRPr>
          </a:p>
          <a:p>
            <a:pPr marL="758825" lvl="1" indent="-379095" algn="l">
              <a:lnSpc>
                <a:spcPts val="4922"/>
              </a:lnSpc>
              <a:buFont typeface="Arial"/>
              <a:buChar char="•"/>
            </a:pPr>
            <a:endParaRPr lang="en-US" sz="3500" dirty="0">
              <a:solidFill>
                <a:srgbClr val="0F4662"/>
              </a:solidFill>
              <a:latin typeface="Quicksand"/>
              <a:ea typeface="Quicksand"/>
              <a:cs typeface="Quicksa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A4279-9C92-D72E-0034-923A1EA5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51" y="1703717"/>
            <a:ext cx="9585995" cy="72677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cp:revision>121</cp:revision>
  <dcterms:created xsi:type="dcterms:W3CDTF">2006-08-16T00:00:00Z</dcterms:created>
  <dcterms:modified xsi:type="dcterms:W3CDTF">2025-04-30T03:19:32Z</dcterms:modified>
  <dc:identifier>DAGmBWoDLI4</dc:identifier>
</cp:coreProperties>
</file>