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 autoAdjust="0"/>
  </p:normalViewPr>
  <p:slideViewPr>
    <p:cSldViewPr snapToGrid="0">
      <p:cViewPr>
        <p:scale>
          <a:sx n="116" d="100"/>
          <a:sy n="116" d="100"/>
        </p:scale>
        <p:origin x="-224" y="-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17/01/18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9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17/01/18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7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17/01/18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21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42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17/01/18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0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17/01/18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20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17/01/18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1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17/01/18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6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17/01/18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17/01/18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17/01/18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9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17/01/18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1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a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010842" cy="5178176"/>
          </a:xfrm>
          <a:prstGeom prst="rect">
            <a:avLst/>
          </a:prstGeom>
        </p:spPr>
      </p:pic>
      <p:pic>
        <p:nvPicPr>
          <p:cNvPr id="6" name="Immagine 5" descr="Screen Shot 2017-10-18 at 09.03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96" y="434505"/>
            <a:ext cx="6658917" cy="41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5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89"/>
    </mc:Choice>
    <mc:Fallback xmlns="">
      <p:transition xmlns:p14="http://schemas.microsoft.com/office/powerpoint/2010/main" advTm="338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phone.sil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3118" cy="6858000"/>
          </a:xfrm>
          <a:prstGeom prst="rect">
            <a:avLst/>
          </a:prstGeom>
        </p:spPr>
      </p:pic>
      <p:pic>
        <p:nvPicPr>
          <p:cNvPr id="3" name="Immagine 2" descr="Screen Shot 2017-10-18 at 19.30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89" y="918677"/>
            <a:ext cx="2767422" cy="4971745"/>
          </a:xfrm>
          <a:prstGeom prst="rect">
            <a:avLst/>
          </a:prstGeom>
        </p:spPr>
      </p:pic>
      <p:pic>
        <p:nvPicPr>
          <p:cNvPr id="7" name="Immagine 6" descr="iphone.sil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015" y="0"/>
            <a:ext cx="3423118" cy="6858000"/>
          </a:xfrm>
          <a:prstGeom prst="rect">
            <a:avLst/>
          </a:prstGeom>
        </p:spPr>
      </p:pic>
      <p:pic>
        <p:nvPicPr>
          <p:cNvPr id="5" name="Immagine 4" descr="Screen Shot 2017-10-18 at 19.35.5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227" y="908537"/>
            <a:ext cx="2795841" cy="5021386"/>
          </a:xfrm>
          <a:prstGeom prst="rect">
            <a:avLst/>
          </a:prstGeom>
        </p:spPr>
      </p:pic>
      <p:pic>
        <p:nvPicPr>
          <p:cNvPr id="8" name="Immagine 7" descr="iphone.sil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92" y="0"/>
            <a:ext cx="3423118" cy="6858000"/>
          </a:xfrm>
          <a:prstGeom prst="rect">
            <a:avLst/>
          </a:prstGeom>
        </p:spPr>
      </p:pic>
      <p:pic>
        <p:nvPicPr>
          <p:cNvPr id="9" name="Immagine 8" descr="Screen Shot 2017-10-18 at 19.40.1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384" y="906260"/>
            <a:ext cx="2794743" cy="501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6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89"/>
    </mc:Choice>
    <mc:Fallback xmlns="">
      <p:transition xmlns:p14="http://schemas.microsoft.com/office/powerpoint/2010/main" advTm="338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phone.sil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3118" cy="6858000"/>
          </a:xfrm>
          <a:prstGeom prst="rect">
            <a:avLst/>
          </a:prstGeom>
        </p:spPr>
      </p:pic>
      <p:pic>
        <p:nvPicPr>
          <p:cNvPr id="7" name="Immagine 6" descr="iphone.sil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015" y="0"/>
            <a:ext cx="3423118" cy="6858000"/>
          </a:xfrm>
          <a:prstGeom prst="rect">
            <a:avLst/>
          </a:prstGeom>
        </p:spPr>
      </p:pic>
      <p:pic>
        <p:nvPicPr>
          <p:cNvPr id="8" name="Immagine 7" descr="iphone.sil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92" y="0"/>
            <a:ext cx="3423118" cy="6858000"/>
          </a:xfrm>
          <a:prstGeom prst="rect">
            <a:avLst/>
          </a:prstGeom>
        </p:spPr>
      </p:pic>
      <p:pic>
        <p:nvPicPr>
          <p:cNvPr id="4" name="Immagine 3" descr="event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51" y="930640"/>
            <a:ext cx="2788474" cy="4959767"/>
          </a:xfrm>
          <a:prstGeom prst="rect">
            <a:avLst/>
          </a:prstGeom>
        </p:spPr>
      </p:pic>
      <p:pic>
        <p:nvPicPr>
          <p:cNvPr id="6" name="Immagine 5" descr="raccolta.guid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997" y="941589"/>
            <a:ext cx="2757696" cy="4970716"/>
          </a:xfrm>
          <a:prstGeom prst="rect">
            <a:avLst/>
          </a:prstGeom>
        </p:spPr>
      </p:pic>
      <p:pic>
        <p:nvPicPr>
          <p:cNvPr id="10" name="Immagine 9" descr="raccolta.guida.plastica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53" y="930638"/>
            <a:ext cx="2772240" cy="497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6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89"/>
    </mc:Choice>
    <mc:Fallback xmlns="">
      <p:transition xmlns:p14="http://schemas.microsoft.com/office/powerpoint/2010/main" advTm="338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phone.sil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3118" cy="6858000"/>
          </a:xfrm>
          <a:prstGeom prst="rect">
            <a:avLst/>
          </a:prstGeom>
        </p:spPr>
      </p:pic>
      <p:pic>
        <p:nvPicPr>
          <p:cNvPr id="7" name="Immagine 6" descr="iphone.sil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015" y="0"/>
            <a:ext cx="3423118" cy="6858000"/>
          </a:xfrm>
          <a:prstGeom prst="rect">
            <a:avLst/>
          </a:prstGeom>
        </p:spPr>
      </p:pic>
      <p:pic>
        <p:nvPicPr>
          <p:cNvPr id="8" name="Immagine 7" descr="iphone.sil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92" y="0"/>
            <a:ext cx="3423118" cy="6858000"/>
          </a:xfrm>
          <a:prstGeom prst="rect">
            <a:avLst/>
          </a:prstGeom>
        </p:spPr>
      </p:pic>
      <p:pic>
        <p:nvPicPr>
          <p:cNvPr id="3" name="Immagine 2" descr="differenziata.plastic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98" y="919691"/>
            <a:ext cx="2770846" cy="4981665"/>
          </a:xfrm>
          <a:prstGeom prst="rect">
            <a:avLst/>
          </a:prstGeom>
        </p:spPr>
      </p:pic>
      <p:pic>
        <p:nvPicPr>
          <p:cNvPr id="5" name="Immagine 4" descr="differenziata.calendario.raccol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998" y="930640"/>
            <a:ext cx="2763852" cy="4970715"/>
          </a:xfrm>
          <a:prstGeom prst="rect">
            <a:avLst/>
          </a:prstGeom>
        </p:spPr>
      </p:pic>
      <p:pic>
        <p:nvPicPr>
          <p:cNvPr id="9" name="Immagine 8" descr="differenziata.calendario.gestion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189" y="930640"/>
            <a:ext cx="2764504" cy="497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89"/>
    </mc:Choice>
    <mc:Fallback xmlns="">
      <p:transition xmlns:p14="http://schemas.microsoft.com/office/powerpoint/2010/main" advTm="338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phone.sil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3118" cy="6858000"/>
          </a:xfrm>
          <a:prstGeom prst="rect">
            <a:avLst/>
          </a:prstGeom>
        </p:spPr>
      </p:pic>
      <p:pic>
        <p:nvPicPr>
          <p:cNvPr id="6" name="Immagine 5" descr="amministrazione.segnalazi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5" y="919691"/>
            <a:ext cx="2791443" cy="501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7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89"/>
    </mc:Choice>
    <mc:Fallback xmlns="">
      <p:transition xmlns:p14="http://schemas.microsoft.com/office/powerpoint/2010/main" advTm="338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1697</TotalTime>
  <Words>0</Words>
  <Application>Microsoft Macintosh PowerPoint</Application>
  <PresentationFormat>Personalizzato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Office Theme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RealTeam</dc:title>
  <dc:creator>Luigi Suardi</dc:creator>
  <cp:lastModifiedBy>Gigi</cp:lastModifiedBy>
  <cp:revision>103</cp:revision>
  <dcterms:created xsi:type="dcterms:W3CDTF">2016-07-06T06:55:11Z</dcterms:created>
  <dcterms:modified xsi:type="dcterms:W3CDTF">2018-01-17T09:15:27Z</dcterms:modified>
</cp:coreProperties>
</file>