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 autoAdjust="0"/>
  </p:normalViewPr>
  <p:slideViewPr>
    <p:cSldViewPr snapToGrid="0">
      <p:cViewPr>
        <p:scale>
          <a:sx n="139" d="100"/>
          <a:sy n="139" d="100"/>
        </p:scale>
        <p:origin x="608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05/06/17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9" name="Immagine 8" descr="01.disponib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3" y="902680"/>
            <a:ext cx="2798714" cy="50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10.parten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7" y="902679"/>
            <a:ext cx="2793127" cy="50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11.autis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" y="902680"/>
            <a:ext cx="2793178" cy="50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12.fuoritur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3" y="902680"/>
            <a:ext cx="2797251" cy="50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creen Shot 2017-04-02 at 20.5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520" cy="6858000"/>
          </a:xfrm>
          <a:prstGeom prst="rect">
            <a:avLst/>
          </a:prstGeom>
        </p:spPr>
      </p:pic>
      <p:pic>
        <p:nvPicPr>
          <p:cNvPr id="3" name="Immagine 2" descr="mobile.stato.disponib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8" y="889000"/>
            <a:ext cx="2813822" cy="5041900"/>
          </a:xfrm>
          <a:prstGeom prst="rect">
            <a:avLst/>
          </a:prstGeom>
        </p:spPr>
      </p:pic>
      <p:pic>
        <p:nvPicPr>
          <p:cNvPr id="4" name="Immagine 3" descr="Screen Shot 2017-04-02 at 21.06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41" y="0"/>
            <a:ext cx="3423118" cy="6858000"/>
          </a:xfrm>
          <a:prstGeom prst="rect">
            <a:avLst/>
          </a:prstGeom>
        </p:spPr>
      </p:pic>
      <p:pic>
        <p:nvPicPr>
          <p:cNvPr id="5" name="Immagine 4" descr="mobile.stato.disponib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78" y="889000"/>
            <a:ext cx="2826522" cy="5041900"/>
          </a:xfrm>
          <a:prstGeom prst="rect">
            <a:avLst/>
          </a:prstGeom>
        </p:spPr>
      </p:pic>
      <p:pic>
        <p:nvPicPr>
          <p:cNvPr id="6" name="Immagine 5" descr="Screen Shot 2017-04-02 at 21.06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41" y="0"/>
            <a:ext cx="3423118" cy="6858000"/>
          </a:xfrm>
          <a:prstGeom prst="rect">
            <a:avLst/>
          </a:prstGeom>
        </p:spPr>
      </p:pic>
      <p:pic>
        <p:nvPicPr>
          <p:cNvPr id="7" name="Immagine 6" descr="mobile.stato.arriv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901700"/>
            <a:ext cx="284902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3438154" y="816385"/>
            <a:ext cx="2501031" cy="5010657"/>
            <a:chOff x="2372015" y="251908"/>
            <a:chExt cx="2501031" cy="5010657"/>
          </a:xfrm>
        </p:grpSpPr>
        <p:pic>
          <p:nvPicPr>
            <p:cNvPr id="8" name="Immagine 7" descr="Screen Shot 2017-04-02 at 21.06.5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015" y="251908"/>
              <a:ext cx="2501031" cy="5010657"/>
            </a:xfrm>
            <a:prstGeom prst="rect">
              <a:avLst/>
            </a:prstGeom>
          </p:spPr>
        </p:pic>
        <p:pic>
          <p:nvPicPr>
            <p:cNvPr id="9" name="Immagine 8" descr="01.disponibi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23" y="913473"/>
              <a:ext cx="2044823" cy="3673395"/>
            </a:xfrm>
            <a:prstGeom prst="rect">
              <a:avLst/>
            </a:prstGeom>
          </p:spPr>
        </p:pic>
      </p:grpSp>
      <p:grpSp>
        <p:nvGrpSpPr>
          <p:cNvPr id="13" name="Gruppo 12"/>
          <p:cNvGrpSpPr/>
          <p:nvPr/>
        </p:nvGrpSpPr>
        <p:grpSpPr>
          <a:xfrm>
            <a:off x="0" y="0"/>
            <a:ext cx="2499067" cy="5006722"/>
            <a:chOff x="5016916" y="251909"/>
            <a:chExt cx="2499067" cy="5006722"/>
          </a:xfrm>
        </p:grpSpPr>
        <p:pic>
          <p:nvPicPr>
            <p:cNvPr id="10" name="Immagine 9" descr="Screen Shot 2017-04-02 at 21.06.5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916" y="251909"/>
              <a:ext cx="2499067" cy="5006722"/>
            </a:xfrm>
            <a:prstGeom prst="rect">
              <a:avLst/>
            </a:prstGeom>
          </p:spPr>
        </p:pic>
        <p:pic>
          <p:nvPicPr>
            <p:cNvPr id="11" name="Immagine 10" descr="03.inarriv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854" y="907026"/>
              <a:ext cx="2038924" cy="3670509"/>
            </a:xfrm>
            <a:prstGeom prst="rect">
              <a:avLst/>
            </a:prstGeom>
          </p:spPr>
        </p:pic>
      </p:grpSp>
      <p:grpSp>
        <p:nvGrpSpPr>
          <p:cNvPr id="16" name="Gruppo 15"/>
          <p:cNvGrpSpPr/>
          <p:nvPr/>
        </p:nvGrpSpPr>
        <p:grpSpPr>
          <a:xfrm>
            <a:off x="5868116" y="812559"/>
            <a:ext cx="2497963" cy="5004511"/>
            <a:chOff x="7388931" y="248082"/>
            <a:chExt cx="2497963" cy="5004511"/>
          </a:xfrm>
        </p:grpSpPr>
        <p:pic>
          <p:nvPicPr>
            <p:cNvPr id="14" name="Immagine 13" descr="Screen Shot 2017-04-02 at 21.06.5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931" y="248082"/>
              <a:ext cx="2497963" cy="5004511"/>
            </a:xfrm>
            <a:prstGeom prst="rect">
              <a:avLst/>
            </a:prstGeom>
          </p:spPr>
        </p:pic>
        <p:pic>
          <p:nvPicPr>
            <p:cNvPr id="15" name="Immagine 14" descr="04.presen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7725" y="918294"/>
              <a:ext cx="2038840" cy="3668892"/>
            </a:xfrm>
            <a:prstGeom prst="rect">
              <a:avLst/>
            </a:prstGeom>
          </p:spPr>
        </p:pic>
      </p:grpSp>
      <p:grpSp>
        <p:nvGrpSpPr>
          <p:cNvPr id="19" name="Gruppo 18"/>
          <p:cNvGrpSpPr/>
          <p:nvPr/>
        </p:nvGrpSpPr>
        <p:grpSpPr>
          <a:xfrm>
            <a:off x="8287816" y="813464"/>
            <a:ext cx="2500525" cy="5009643"/>
            <a:chOff x="9918381" y="248987"/>
            <a:chExt cx="2500525" cy="5009643"/>
          </a:xfrm>
        </p:grpSpPr>
        <p:pic>
          <p:nvPicPr>
            <p:cNvPr id="17" name="Immagine 16" descr="Screen Shot 2017-04-02 at 21.06.5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381" y="248987"/>
              <a:ext cx="2500525" cy="5009643"/>
            </a:xfrm>
            <a:prstGeom prst="rect">
              <a:avLst/>
            </a:prstGeom>
          </p:spPr>
        </p:pic>
        <p:pic>
          <p:nvPicPr>
            <p:cNvPr id="18" name="Immagine 17" descr="05.intervent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1856" y="909743"/>
              <a:ext cx="2039648" cy="3672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0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5" name="Immagine 4" descr="02.caser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0" y="902678"/>
            <a:ext cx="2798715" cy="5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2" name="Immagine 1" descr="03.inarriv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7" y="902680"/>
            <a:ext cx="2792834" cy="50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04.presen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2" y="902677"/>
            <a:ext cx="2793952" cy="5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2" name="Immagine 1" descr="05.interven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8" y="902678"/>
            <a:ext cx="2792196" cy="50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06.disponib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2" y="902680"/>
            <a:ext cx="2793512" cy="50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07.calendar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9" y="902679"/>
            <a:ext cx="2797305" cy="50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08.calendar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4" y="902678"/>
            <a:ext cx="2791810" cy="50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reen Shot 2017-04-02 at 21.0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4" name="Immagine 3" descr="09.sostituzi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4" y="902678"/>
            <a:ext cx="2790600" cy="50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4"/>
    </mc:Choice>
    <mc:Fallback xmlns="">
      <p:transition xmlns:p14="http://schemas.microsoft.com/office/powerpoint/2010/main" advTm="32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0</Words>
  <Application>Microsoft Macintosh PowerPoint</Application>
  <PresentationFormat>Personalizzato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Office Theme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RealTeam</dc:title>
  <dc:creator>Luigi Suardi</dc:creator>
  <cp:lastModifiedBy>Gigi</cp:lastModifiedBy>
  <cp:revision>91</cp:revision>
  <dcterms:created xsi:type="dcterms:W3CDTF">2016-07-06T06:55:11Z</dcterms:created>
  <dcterms:modified xsi:type="dcterms:W3CDTF">2017-06-05T11:04:01Z</dcterms:modified>
</cp:coreProperties>
</file>