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 autoAdjust="0"/>
  </p:normalViewPr>
  <p:slideViewPr>
    <p:cSldViewPr snapToGrid="0">
      <p:cViewPr>
        <p:scale>
          <a:sx n="116" d="100"/>
          <a:sy n="116" d="100"/>
        </p:scale>
        <p:origin x="-408" y="-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01/03/18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10842" cy="5178176"/>
          </a:xfrm>
          <a:prstGeom prst="rect">
            <a:avLst/>
          </a:prstGeom>
        </p:spPr>
      </p:pic>
      <p:pic>
        <p:nvPicPr>
          <p:cNvPr id="6" name="Immagine 5" descr="Screen Shot 2017-10-18 at 09.0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96" y="434505"/>
            <a:ext cx="6658917" cy="4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3" name="Immagine 2" descr="Screen Shot 2017-10-18 at 19.3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" y="918677"/>
            <a:ext cx="2767422" cy="4971745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5" name="Immagine 4" descr="Screen Shot 2017-10-18 at 19.3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7" y="908537"/>
            <a:ext cx="2795841" cy="5021386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9" name="Immagine 8" descr="Screen Shot 2017-10-18 at 19.40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84" y="906260"/>
            <a:ext cx="2794743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4" name="Immagine 3" descr="eve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1" y="930640"/>
            <a:ext cx="2788474" cy="4959767"/>
          </a:xfrm>
          <a:prstGeom prst="rect">
            <a:avLst/>
          </a:prstGeom>
        </p:spPr>
      </p:pic>
      <p:pic>
        <p:nvPicPr>
          <p:cNvPr id="6" name="Immagine 5" descr="raccolta.guid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7" y="941589"/>
            <a:ext cx="2757696" cy="4970716"/>
          </a:xfrm>
          <a:prstGeom prst="rect">
            <a:avLst/>
          </a:prstGeom>
        </p:spPr>
      </p:pic>
      <p:pic>
        <p:nvPicPr>
          <p:cNvPr id="10" name="Immagine 9" descr="raccolta.guida.plastic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3" y="930638"/>
            <a:ext cx="2772240" cy="49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3" name="Immagine 2" descr="differenziata.plasti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8" y="919691"/>
            <a:ext cx="2770846" cy="4981665"/>
          </a:xfrm>
          <a:prstGeom prst="rect">
            <a:avLst/>
          </a:prstGeom>
        </p:spPr>
      </p:pic>
      <p:pic>
        <p:nvPicPr>
          <p:cNvPr id="5" name="Immagine 4" descr="differenziata.calendario.raccol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8" y="930640"/>
            <a:ext cx="2763852" cy="4970715"/>
          </a:xfrm>
          <a:prstGeom prst="rect">
            <a:avLst/>
          </a:prstGeom>
        </p:spPr>
      </p:pic>
      <p:pic>
        <p:nvPicPr>
          <p:cNvPr id="9" name="Immagine 8" descr="differenziata.calendario.gest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89" y="930640"/>
            <a:ext cx="2764504" cy="49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6" name="Immagine 5" descr="amministrazione.segnalaz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5" y="919691"/>
            <a:ext cx="2791443" cy="5014511"/>
          </a:xfrm>
          <a:prstGeom prst="rect">
            <a:avLst/>
          </a:prstGeom>
        </p:spPr>
      </p:pic>
      <p:pic>
        <p:nvPicPr>
          <p:cNvPr id="4" name="Immagine 3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31" y="0"/>
            <a:ext cx="3423118" cy="6858000"/>
          </a:xfrm>
          <a:prstGeom prst="rect">
            <a:avLst/>
          </a:prstGeom>
        </p:spPr>
      </p:pic>
      <p:pic>
        <p:nvPicPr>
          <p:cNvPr id="3" name="Immagine 2" descr="amministrazione.elezioni201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8" y="908743"/>
            <a:ext cx="2832067" cy="50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2" y="635026"/>
            <a:ext cx="2202381" cy="4412331"/>
          </a:xfrm>
          <a:prstGeom prst="rect">
            <a:avLst/>
          </a:prstGeom>
        </p:spPr>
      </p:pic>
      <p:pic>
        <p:nvPicPr>
          <p:cNvPr id="5" name="Immagine 4" descr="eve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" y="1226255"/>
            <a:ext cx="1772804" cy="3153229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20" y="635025"/>
            <a:ext cx="2202382" cy="4412332"/>
          </a:xfrm>
          <a:prstGeom prst="rect">
            <a:avLst/>
          </a:prstGeom>
        </p:spPr>
      </p:pic>
      <p:pic>
        <p:nvPicPr>
          <p:cNvPr id="8" name="Immagine 7" descr="Screen Shot 2017-10-18 at 19.3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01" y="1226050"/>
            <a:ext cx="1780175" cy="3197229"/>
          </a:xfrm>
          <a:prstGeom prst="rect">
            <a:avLst/>
          </a:prstGeom>
        </p:spPr>
      </p:pic>
      <p:pic>
        <p:nvPicPr>
          <p:cNvPr id="9" name="Immagine 8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13" y="645973"/>
            <a:ext cx="2196917" cy="4401383"/>
          </a:xfrm>
          <a:prstGeom prst="rect">
            <a:avLst/>
          </a:prstGeom>
        </p:spPr>
      </p:pic>
      <p:pic>
        <p:nvPicPr>
          <p:cNvPr id="10" name="Immagine 9" descr="differenziata.plastic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76" y="1237203"/>
            <a:ext cx="1778215" cy="3197026"/>
          </a:xfrm>
          <a:prstGeom prst="rect">
            <a:avLst/>
          </a:prstGeom>
        </p:spPr>
      </p:pic>
      <p:pic>
        <p:nvPicPr>
          <p:cNvPr id="11" name="Immagine 10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92" y="645973"/>
            <a:ext cx="2196917" cy="4401383"/>
          </a:xfrm>
          <a:prstGeom prst="rect">
            <a:avLst/>
          </a:prstGeom>
        </p:spPr>
      </p:pic>
      <p:pic>
        <p:nvPicPr>
          <p:cNvPr id="12" name="Immagine 11" descr="raccolta.guid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46" y="1237205"/>
            <a:ext cx="1773672" cy="31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0</Words>
  <Application>Microsoft Macintosh PowerPoint</Application>
  <PresentationFormat>Personalizzato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Office Theme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RealTeam</dc:title>
  <dc:creator>Luigi Suardi</dc:creator>
  <cp:lastModifiedBy>Gigi</cp:lastModifiedBy>
  <cp:revision>105</cp:revision>
  <dcterms:created xsi:type="dcterms:W3CDTF">2016-07-06T06:55:11Z</dcterms:created>
  <dcterms:modified xsi:type="dcterms:W3CDTF">2018-03-01T10:27:25Z</dcterms:modified>
</cp:coreProperties>
</file>