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80" y="-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10842" cy="5178176"/>
          </a:xfrm>
          <a:prstGeom prst="rect">
            <a:avLst/>
          </a:prstGeom>
        </p:spPr>
      </p:pic>
      <p:pic>
        <p:nvPicPr>
          <p:cNvPr id="6" name="Immagine 5" descr="Screen Shot 2017-10-18 at 09.0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96" y="434505"/>
            <a:ext cx="6658917" cy="4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3" name="Immagine 2" descr="Screen Shot 2017-10-18 at 19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" y="918677"/>
            <a:ext cx="2767422" cy="4971745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5" name="Immagine 4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908537"/>
            <a:ext cx="2795841" cy="5021386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9" name="Immagine 8" descr="Screen Shot 2017-10-18 at 19.4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4" y="906260"/>
            <a:ext cx="2794743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0</Words>
  <Application>Microsoft Macintosh PowerPoint</Application>
  <PresentationFormat>Personalizzato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Office Theme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100</cp:revision>
  <dcterms:created xsi:type="dcterms:W3CDTF">2016-07-06T06:55:11Z</dcterms:created>
  <dcterms:modified xsi:type="dcterms:W3CDTF">2017-10-18T17:41:35Z</dcterms:modified>
</cp:coreProperties>
</file>