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sldIdLst>
    <p:sldId id="256" r:id="rId5"/>
    <p:sldId id="258" r:id="rId6"/>
    <p:sldId id="275" r:id="rId7"/>
    <p:sldId id="277" r:id="rId8"/>
    <p:sldId id="260" r:id="rId9"/>
    <p:sldId id="264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/>
            <a:t>Recommender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/>
            <a:t>Exploratory analysis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/>
            <a:t>Inferential analysis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</dgm:pt>
  </dgm:ptLst>
  <dgm:cxnLst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2970703" y="2938375"/>
          <a:ext cx="156222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282528" y="1832186"/>
          <a:ext cx="73974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31359" y="698056"/>
          <a:ext cx="163309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0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 cap="rnd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64275" y="2758781"/>
          <a:ext cx="2148149" cy="18523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Recommender System</a:t>
          </a:r>
        </a:p>
      </dsp:txBody>
      <dsp:txXfrm>
        <a:off x="564275" y="2758781"/>
        <a:ext cx="2148149" cy="185232"/>
      </dsp:txXfrm>
    </dsp:sp>
    <dsp:sp modelId="{5650C73F-166D-441B-B100-602E6E50702D}">
      <dsp:nvSpPr>
        <dsp:cNvPr id="0" name=""/>
        <dsp:cNvSpPr/>
      </dsp:nvSpPr>
      <dsp:spPr>
        <a:xfrm>
          <a:off x="4544679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51624" y="146324"/>
          <a:ext cx="998029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Machine learning</a:t>
          </a:r>
        </a:p>
      </dsp:txBody>
      <dsp:txXfrm>
        <a:off x="5551624" y="146324"/>
        <a:ext cx="998029" cy="1006945"/>
      </dsp:txXfrm>
    </dsp:sp>
    <dsp:sp modelId="{1603A9FB-E8BE-4A12-940B-4A7281FB6C9B}">
      <dsp:nvSpPr>
        <dsp:cNvPr id="0" name=""/>
        <dsp:cNvSpPr/>
      </dsp:nvSpPr>
      <dsp:spPr>
        <a:xfrm>
          <a:off x="4061345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068290" y="1321093"/>
          <a:ext cx="1274624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Exploratory analysis</a:t>
          </a:r>
        </a:p>
      </dsp:txBody>
      <dsp:txXfrm>
        <a:off x="5068290" y="1321093"/>
        <a:ext cx="1274624" cy="1006945"/>
      </dsp:txXfrm>
    </dsp:sp>
    <dsp:sp modelId="{4A9742AD-B577-4378-AF83-DC5ECD325381}">
      <dsp:nvSpPr>
        <dsp:cNvPr id="0" name=""/>
        <dsp:cNvSpPr/>
      </dsp:nvSpPr>
      <dsp:spPr>
        <a:xfrm>
          <a:off x="4544679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51624" y="2495863"/>
          <a:ext cx="1161343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Inferential analysis</a:t>
          </a:r>
        </a:p>
      </dsp:txBody>
      <dsp:txXfrm>
        <a:off x="5551624" y="2495863"/>
        <a:ext cx="1161343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Restaurant recommender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IBM Capstone project.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5" y="416056"/>
            <a:ext cx="3012949" cy="301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  <a:endParaRPr lang="ru-RU" dirty="0"/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035055"/>
              </p:ext>
            </p:extLst>
          </p:nvPr>
        </p:nvGraphicFramePr>
        <p:xfrm>
          <a:off x="1188721" y="21420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49" y="4025900"/>
            <a:ext cx="4277051" cy="2832100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1" y="-3864"/>
            <a:ext cx="4597400" cy="373766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5" y="109538"/>
            <a:ext cx="5279863" cy="6608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13" y="109538"/>
            <a:ext cx="5962650" cy="66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527844"/>
            <a:ext cx="10973334" cy="5707856"/>
          </a:xfrm>
        </p:spPr>
      </p:pic>
    </p:spTree>
    <p:extLst>
      <p:ext uri="{BB962C8B-B14F-4D97-AF65-F5344CB8AC3E}">
        <p14:creationId xmlns:p14="http://schemas.microsoft.com/office/powerpoint/2010/main" val="29391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2368936"/>
            <a:ext cx="7591425" cy="1741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4787900"/>
            <a:ext cx="4205698" cy="172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02" y="3314700"/>
            <a:ext cx="3486149" cy="3195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427" y="392010"/>
            <a:ext cx="3629025" cy="16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Mapping and clustering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4" y="2269066"/>
            <a:ext cx="5689510" cy="4028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01" y="2246840"/>
            <a:ext cx="5970522" cy="40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2" y="259269"/>
            <a:ext cx="5121277" cy="416033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4616450"/>
            <a:ext cx="11664949" cy="1985433"/>
          </a:xfrm>
        </p:spPr>
      </p:pic>
    </p:spTree>
    <p:extLst>
      <p:ext uri="{BB962C8B-B14F-4D97-AF65-F5344CB8AC3E}">
        <p14:creationId xmlns:p14="http://schemas.microsoft.com/office/powerpoint/2010/main" val="70592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By karthik reddy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Celestial design</Template>
  <TotalTime>0</TotalTime>
  <Words>29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Restaurant recommender system</vt:lpstr>
      <vt:lpstr>Methodology</vt:lpstr>
      <vt:lpstr>PowerPoint Presentation</vt:lpstr>
      <vt:lpstr>PowerPoint Presentation</vt:lpstr>
      <vt:lpstr>Datasets</vt:lpstr>
      <vt:lpstr>Mapping and clustering</vt:lpstr>
      <vt:lpstr>Results and conclusion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2019-02-05T19:54:25Z</dcterms:created>
  <dcterms:modified xsi:type="dcterms:W3CDTF">2020-04-26T12:20:24Z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