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433" r:id="rId2"/>
    <p:sldId id="434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32" r:id="rId1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3FBFD-514F-4347-A2FF-BFFFF5DA84A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D3733-7828-4509-BBFC-C78ED830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5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8702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b="1">
                <a:latin typeface="Alegreya Bold" panose="020B060402020202020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legreya Bold" panose="020B060402020202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080302"/>
            <a:ext cx="2743200" cy="365125"/>
          </a:xfrm>
        </p:spPr>
        <p:txBody>
          <a:bodyPr/>
          <a:lstStyle/>
          <a:p>
            <a:fld id="{0142DBC5-6B56-4D24-8FFE-28BEB7753C7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0630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080306"/>
            <a:ext cx="2743200" cy="365125"/>
          </a:xfrm>
        </p:spPr>
        <p:txBody>
          <a:bodyPr/>
          <a:lstStyle/>
          <a:p>
            <a:fld id="{499F5691-9E0E-440D-9E62-B571A082148E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4"/>
          <p:cNvGrpSpPr/>
          <p:nvPr/>
        </p:nvGrpSpPr>
        <p:grpSpPr>
          <a:xfrm>
            <a:off x="11372491" y="379562"/>
            <a:ext cx="280422" cy="280422"/>
            <a:chOff x="0" y="0"/>
            <a:chExt cx="477520" cy="477520"/>
          </a:xfrm>
        </p:grpSpPr>
        <p:grpSp>
          <p:nvGrpSpPr>
            <p:cNvPr id="10" name="Group 5"/>
            <p:cNvGrpSpPr/>
            <p:nvPr/>
          </p:nvGrpSpPr>
          <p:grpSpPr>
            <a:xfrm>
              <a:off x="0" y="0"/>
              <a:ext cx="477520" cy="77593"/>
              <a:chOff x="0" y="0"/>
              <a:chExt cx="1913890" cy="310990"/>
            </a:xfrm>
          </p:grpSpPr>
          <p:sp>
            <p:nvSpPr>
              <p:cNvPr id="15" name="Freeform 6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  <p:grpSp>
          <p:nvGrpSpPr>
            <p:cNvPr id="11" name="Group 7"/>
            <p:cNvGrpSpPr/>
            <p:nvPr/>
          </p:nvGrpSpPr>
          <p:grpSpPr>
            <a:xfrm>
              <a:off x="0" y="199964"/>
              <a:ext cx="477520" cy="77593"/>
              <a:chOff x="0" y="0"/>
              <a:chExt cx="1913890" cy="310990"/>
            </a:xfrm>
          </p:grpSpPr>
          <p:sp>
            <p:nvSpPr>
              <p:cNvPr id="14" name="Freeform 8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  <p:grpSp>
          <p:nvGrpSpPr>
            <p:cNvPr id="12" name="Group 9"/>
            <p:cNvGrpSpPr/>
            <p:nvPr/>
          </p:nvGrpSpPr>
          <p:grpSpPr>
            <a:xfrm>
              <a:off x="0" y="399927"/>
              <a:ext cx="477520" cy="77593"/>
              <a:chOff x="0" y="0"/>
              <a:chExt cx="1913890" cy="310990"/>
            </a:xfrm>
          </p:grpSpPr>
          <p:sp>
            <p:nvSpPr>
              <p:cNvPr id="13" name="Freeform 10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</p:grpSp>
      <p:grpSp>
        <p:nvGrpSpPr>
          <p:cNvPr id="52" name="Group 51"/>
          <p:cNvGrpSpPr/>
          <p:nvPr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3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BC5-6B56-4D24-8FFE-28BEB7753C7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5691-9E0E-440D-9E62-B571A082148E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18041234">
            <a:off x="-90295" y="-1256191"/>
            <a:ext cx="18942240" cy="16228381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9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5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BC5-6B56-4D24-8FFE-28BEB7753C7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5691-9E0E-440D-9E62-B571A082148E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9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02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96947" y="427657"/>
            <a:ext cx="6198107" cy="319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9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2463015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2DBC5-6B56-4D24-8FFE-28BEB7753C7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F5691-9E0E-440D-9E62-B571A082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04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1AE8-EEF1-4858-A7D3-2DD065EA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E8F0-CEA9-4621-8071-7C6356C90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BFDBB-BCC5-4255-A1EE-35BCC3A0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BC5-6B56-4D24-8FFE-28BEB7753C7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05E5D-5A81-4370-9211-FE2F82A0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BE6A7-ABC5-4356-9648-31F13549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5691-9E0E-440D-9E62-B571A082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0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9598" y="1709738"/>
            <a:ext cx="919785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9598" y="4589463"/>
            <a:ext cx="919785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BC5-6B56-4D24-8FFE-28BEB7753C7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5691-9E0E-440D-9E62-B571A082148E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-3572849" y="-6130080"/>
            <a:ext cx="25078097" cy="16695636"/>
            <a:chOff x="0" y="-165501"/>
            <a:chExt cx="12442674" cy="903433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435325" y="-165501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511836" y="1519766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120556" y="5600700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25863" y="534359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4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BC5-6B56-4D24-8FFE-28BEB7753C7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5691-9E0E-440D-9E62-B571A082148E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3722849">
            <a:off x="1534064" y="-1717440"/>
            <a:ext cx="14457872" cy="7910423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8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BC5-6B56-4D24-8FFE-28BEB7753C7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5691-9E0E-440D-9E62-B571A082148E}" type="slidenum">
              <a:rPr lang="en-US" smtClean="0"/>
              <a:t>‹#›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 rot="10800000">
            <a:off x="-2539690" y="-2173063"/>
            <a:ext cx="17423779" cy="9356276"/>
            <a:chOff x="0" y="-8467"/>
            <a:chExt cx="12192000" cy="6866467"/>
          </a:xfrm>
        </p:grpSpPr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2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926937" y="124990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6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BC5-6B56-4D24-8FFE-28BEB7753C7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5691-9E0E-440D-9E62-B571A082148E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3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BC5-6B56-4D24-8FFE-28BEB7753C7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5691-9E0E-440D-9E62-B571A082148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19428514">
            <a:off x="-5678893" y="2766263"/>
            <a:ext cx="21873384" cy="7910423"/>
            <a:chOff x="0" y="-8467"/>
            <a:chExt cx="12192000" cy="686646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5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BC5-6B56-4D24-8FFE-28BEB7753C7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5691-9E0E-440D-9E62-B571A082148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-24443041" y="-4237511"/>
            <a:ext cx="25343586" cy="12758057"/>
            <a:chOff x="0" y="-8467"/>
            <a:chExt cx="12192000" cy="686646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97392" y="258755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9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BC5-6B56-4D24-8FFE-28BEB7753C7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5691-9E0E-440D-9E62-B571A082148E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0800000">
            <a:off x="-3039898" y="-3366656"/>
            <a:ext cx="19415970" cy="115981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890362" y="16410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6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BC5-6B56-4D24-8FFE-28BEB7753C7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5691-9E0E-440D-9E62-B571A082148E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5400000">
            <a:off x="-1514221" y="-5185538"/>
            <a:ext cx="15220444" cy="14055515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7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2DBC5-6B56-4D24-8FFE-28BEB7753C7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F5691-9E0E-440D-9E62-B571A08214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777483"/>
            <a:ext cx="12192000" cy="232914"/>
          </a:xfrm>
          <a:prstGeom prst="rect">
            <a:avLst/>
          </a:prstGeom>
          <a:solidFill>
            <a:srgbClr val="386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837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legreya Bold" panose="020B060402020202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legreya Bold" panose="020B060402020202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C80F5-2D14-4613-B3B3-42622F643540}"/>
              </a:ext>
            </a:extLst>
          </p:cNvPr>
          <p:cNvSpPr txBox="1"/>
          <p:nvPr/>
        </p:nvSpPr>
        <p:spPr>
          <a:xfrm>
            <a:off x="3617844" y="1148332"/>
            <a:ext cx="723568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KALKULUS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Bagian 4.  </a:t>
            </a:r>
            <a:r>
              <a:rPr lang="en-US" dirty="0" err="1"/>
              <a:t>Turunan</a:t>
            </a:r>
            <a:r>
              <a:rPr lang="en-US" dirty="0"/>
              <a:t> dan Integral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Sesi</a:t>
            </a:r>
            <a:r>
              <a:rPr lang="en-US" dirty="0"/>
              <a:t> Online 10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PROGRAM STUDI INFORMATIKA </a:t>
            </a:r>
            <a:br>
              <a:rPr lang="en-US" dirty="0"/>
            </a:br>
            <a:r>
              <a:rPr lang="en-US" dirty="0"/>
              <a:t>UNIVERSITAS SIBER ASIA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Oleh :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Ambros</a:t>
            </a:r>
            <a:r>
              <a:rPr lang="en-US" dirty="0"/>
              <a:t> Magnus Rudolf </a:t>
            </a:r>
            <a:r>
              <a:rPr lang="en-US" dirty="0" err="1"/>
              <a:t>Mekeng,S.T,M.T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99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4906" y="929897"/>
            <a:ext cx="3164698" cy="815880"/>
          </a:xfrm>
          <a:prstGeom prst="rect">
            <a:avLst/>
          </a:prstGeom>
        </p:spPr>
        <p:txBody>
          <a:bodyPr vert="horz" wrap="square" lIns="0" tIns="81041" rIns="0" bIns="0" rtlCol="0">
            <a:spAutoFit/>
          </a:bodyPr>
          <a:lstStyle/>
          <a:p>
            <a:pPr marL="16289">
              <a:spcBef>
                <a:spcPts val="637"/>
              </a:spcBef>
              <a:tabLst>
                <a:tab pos="324966" algn="l"/>
              </a:tabLst>
            </a:pPr>
            <a:r>
              <a:rPr sz="1218" spc="-122" dirty="0">
                <a:latin typeface="Trebuchet MS"/>
                <a:cs typeface="Trebuchet MS"/>
              </a:rPr>
              <a:t>d.	</a:t>
            </a:r>
            <a:r>
              <a:rPr sz="1251" i="1" spc="-170" dirty="0">
                <a:latin typeface="Trebuchet MS"/>
                <a:cs typeface="Trebuchet MS"/>
              </a:rPr>
              <a:t>f </a:t>
            </a:r>
            <a:r>
              <a:rPr sz="1251" spc="-19" dirty="0">
                <a:latin typeface="Trebuchet MS"/>
                <a:cs typeface="Trebuchet MS"/>
              </a:rPr>
              <a:t>(</a:t>
            </a:r>
            <a:r>
              <a:rPr sz="1251" i="1" spc="-19" dirty="0">
                <a:latin typeface="Trebuchet MS"/>
                <a:cs typeface="Trebuchet MS"/>
              </a:rPr>
              <a:t>x</a:t>
            </a:r>
            <a:r>
              <a:rPr sz="1251" spc="-19" dirty="0">
                <a:latin typeface="Trebuchet MS"/>
                <a:cs typeface="Trebuchet MS"/>
              </a:rPr>
              <a:t>) </a:t>
            </a:r>
            <a:r>
              <a:rPr sz="1251" spc="-10" dirty="0">
                <a:latin typeface="Symbol"/>
                <a:cs typeface="Symbol"/>
              </a:rPr>
              <a:t></a:t>
            </a:r>
            <a:r>
              <a:rPr sz="1251" spc="-10" dirty="0">
                <a:latin typeface="Times New Roman"/>
                <a:cs typeface="Times New Roman"/>
              </a:rPr>
              <a:t> </a:t>
            </a:r>
            <a:r>
              <a:rPr sz="1251" spc="-22" dirty="0">
                <a:latin typeface="Trebuchet MS"/>
                <a:cs typeface="Trebuchet MS"/>
              </a:rPr>
              <a:t>cos(2</a:t>
            </a:r>
            <a:r>
              <a:rPr sz="1251" i="1" spc="-22" dirty="0">
                <a:latin typeface="Trebuchet MS"/>
                <a:cs typeface="Trebuchet MS"/>
              </a:rPr>
              <a:t>x</a:t>
            </a:r>
            <a:r>
              <a:rPr sz="1299" spc="-33" baseline="37037" dirty="0">
                <a:latin typeface="Trebuchet MS"/>
                <a:cs typeface="Trebuchet MS"/>
              </a:rPr>
              <a:t>3 </a:t>
            </a:r>
            <a:r>
              <a:rPr sz="1251" spc="-10" dirty="0">
                <a:latin typeface="Symbol"/>
                <a:cs typeface="Symbol"/>
              </a:rPr>
              <a:t></a:t>
            </a:r>
            <a:r>
              <a:rPr sz="1251" spc="-10" dirty="0">
                <a:latin typeface="Times New Roman"/>
                <a:cs typeface="Times New Roman"/>
              </a:rPr>
              <a:t> </a:t>
            </a:r>
            <a:r>
              <a:rPr sz="1251" i="1" spc="-22" dirty="0">
                <a:latin typeface="Trebuchet MS"/>
                <a:cs typeface="Trebuchet MS"/>
              </a:rPr>
              <a:t>x</a:t>
            </a:r>
            <a:r>
              <a:rPr sz="1299" spc="-33" baseline="37037" dirty="0">
                <a:latin typeface="Trebuchet MS"/>
                <a:cs typeface="Trebuchet MS"/>
              </a:rPr>
              <a:t>2 </a:t>
            </a:r>
            <a:r>
              <a:rPr sz="1251" spc="-10" dirty="0">
                <a:latin typeface="Symbol"/>
                <a:cs typeface="Symbol"/>
              </a:rPr>
              <a:t></a:t>
            </a:r>
            <a:r>
              <a:rPr sz="1251" spc="-10" dirty="0">
                <a:latin typeface="Times New Roman"/>
                <a:cs typeface="Times New Roman"/>
              </a:rPr>
              <a:t> </a:t>
            </a:r>
            <a:r>
              <a:rPr sz="1251" spc="-42" dirty="0">
                <a:latin typeface="Trebuchet MS"/>
                <a:cs typeface="Trebuchet MS"/>
              </a:rPr>
              <a:t>4</a:t>
            </a:r>
            <a:r>
              <a:rPr sz="1251" spc="-192" dirty="0">
                <a:latin typeface="Trebuchet MS"/>
                <a:cs typeface="Trebuchet MS"/>
              </a:rPr>
              <a:t> </a:t>
            </a:r>
            <a:r>
              <a:rPr sz="1251" i="1" spc="-48" dirty="0">
                <a:latin typeface="Trebuchet MS"/>
                <a:cs typeface="Trebuchet MS"/>
              </a:rPr>
              <a:t>x</a:t>
            </a:r>
            <a:r>
              <a:rPr sz="1251" spc="-48" dirty="0">
                <a:latin typeface="Trebuchet MS"/>
                <a:cs typeface="Trebuchet MS"/>
              </a:rPr>
              <a:t>)</a:t>
            </a:r>
            <a:endParaRPr sz="1251">
              <a:latin typeface="Trebuchet MS"/>
              <a:cs typeface="Trebuchet MS"/>
            </a:endParaRPr>
          </a:p>
          <a:p>
            <a:pPr marL="324966">
              <a:spcBef>
                <a:spcPts val="580"/>
              </a:spcBef>
            </a:pPr>
            <a:r>
              <a:rPr sz="1218" i="1" spc="-157" dirty="0">
                <a:latin typeface="Trebuchet MS"/>
                <a:cs typeface="Trebuchet MS"/>
              </a:rPr>
              <a:t>f </a:t>
            </a:r>
            <a:r>
              <a:rPr sz="1218" spc="3" dirty="0">
                <a:latin typeface="Trebuchet MS"/>
                <a:cs typeface="Trebuchet MS"/>
              </a:rPr>
              <a:t>'(</a:t>
            </a:r>
            <a:r>
              <a:rPr sz="1218" i="1" spc="3" dirty="0">
                <a:latin typeface="Trebuchet MS"/>
                <a:cs typeface="Trebuchet MS"/>
              </a:rPr>
              <a:t>x</a:t>
            </a:r>
            <a:r>
              <a:rPr sz="1218" spc="3" dirty="0">
                <a:latin typeface="Trebuchet MS"/>
                <a:cs typeface="Trebuchet MS"/>
              </a:rPr>
              <a:t>) </a:t>
            </a:r>
            <a:r>
              <a:rPr sz="1218" spc="6" dirty="0">
                <a:latin typeface="Symbol"/>
                <a:cs typeface="Symbol"/>
              </a:rPr>
              <a:t></a:t>
            </a:r>
            <a:r>
              <a:rPr sz="1218" spc="6" dirty="0">
                <a:latin typeface="Times New Roman"/>
                <a:cs typeface="Times New Roman"/>
              </a:rPr>
              <a:t> </a:t>
            </a:r>
            <a:r>
              <a:rPr sz="1218" spc="-3" dirty="0">
                <a:latin typeface="Symbol"/>
                <a:cs typeface="Symbol"/>
              </a:rPr>
              <a:t></a:t>
            </a:r>
            <a:r>
              <a:rPr sz="1218" spc="-3" dirty="0">
                <a:latin typeface="Trebuchet MS"/>
                <a:cs typeface="Trebuchet MS"/>
              </a:rPr>
              <a:t>sin(2</a:t>
            </a:r>
            <a:r>
              <a:rPr sz="1218" i="1" spc="-3" dirty="0">
                <a:latin typeface="Trebuchet MS"/>
                <a:cs typeface="Trebuchet MS"/>
              </a:rPr>
              <a:t>x</a:t>
            </a:r>
            <a:r>
              <a:rPr sz="1299" spc="-4" baseline="34979" dirty="0">
                <a:latin typeface="Trebuchet MS"/>
                <a:cs typeface="Trebuchet MS"/>
              </a:rPr>
              <a:t>3 </a:t>
            </a:r>
            <a:r>
              <a:rPr sz="1218" spc="6" dirty="0">
                <a:latin typeface="Symbol"/>
                <a:cs typeface="Symbol"/>
              </a:rPr>
              <a:t></a:t>
            </a:r>
            <a:r>
              <a:rPr sz="1218" spc="6" dirty="0">
                <a:latin typeface="Times New Roman"/>
                <a:cs typeface="Times New Roman"/>
              </a:rPr>
              <a:t> </a:t>
            </a:r>
            <a:r>
              <a:rPr sz="1218" i="1" spc="-16" dirty="0">
                <a:latin typeface="Trebuchet MS"/>
                <a:cs typeface="Trebuchet MS"/>
              </a:rPr>
              <a:t>x</a:t>
            </a:r>
            <a:r>
              <a:rPr sz="1299" spc="-24" baseline="34979" dirty="0">
                <a:latin typeface="Trebuchet MS"/>
                <a:cs typeface="Trebuchet MS"/>
              </a:rPr>
              <a:t>2 </a:t>
            </a:r>
            <a:r>
              <a:rPr sz="1218" spc="6" dirty="0">
                <a:latin typeface="Symbol"/>
                <a:cs typeface="Symbol"/>
              </a:rPr>
              <a:t></a:t>
            </a:r>
            <a:r>
              <a:rPr sz="1218" spc="6" dirty="0">
                <a:latin typeface="Times New Roman"/>
                <a:cs typeface="Times New Roman"/>
              </a:rPr>
              <a:t> </a:t>
            </a:r>
            <a:r>
              <a:rPr sz="1218" spc="-26" dirty="0">
                <a:latin typeface="Trebuchet MS"/>
                <a:cs typeface="Trebuchet MS"/>
              </a:rPr>
              <a:t>4 </a:t>
            </a:r>
            <a:r>
              <a:rPr sz="1218" i="1" spc="-35" dirty="0">
                <a:latin typeface="Trebuchet MS"/>
                <a:cs typeface="Trebuchet MS"/>
              </a:rPr>
              <a:t>x</a:t>
            </a:r>
            <a:r>
              <a:rPr sz="1218" spc="-35" dirty="0">
                <a:latin typeface="Trebuchet MS"/>
                <a:cs typeface="Trebuchet MS"/>
              </a:rPr>
              <a:t>) </a:t>
            </a:r>
            <a:r>
              <a:rPr sz="1218" dirty="0">
                <a:latin typeface="Symbol"/>
                <a:cs typeface="Symbol"/>
              </a:rPr>
              <a:t></a:t>
            </a:r>
            <a:r>
              <a:rPr sz="1218" dirty="0">
                <a:latin typeface="Times New Roman"/>
                <a:cs typeface="Times New Roman"/>
              </a:rPr>
              <a:t> </a:t>
            </a:r>
            <a:r>
              <a:rPr sz="1218" spc="-3" dirty="0">
                <a:latin typeface="Trebuchet MS"/>
                <a:cs typeface="Trebuchet MS"/>
              </a:rPr>
              <a:t>(2</a:t>
            </a:r>
            <a:r>
              <a:rPr sz="1218" i="1" spc="-3" dirty="0">
                <a:latin typeface="Trebuchet MS"/>
                <a:cs typeface="Trebuchet MS"/>
              </a:rPr>
              <a:t>x</a:t>
            </a:r>
            <a:r>
              <a:rPr sz="1299" spc="-4" baseline="34979" dirty="0">
                <a:latin typeface="Trebuchet MS"/>
                <a:cs typeface="Trebuchet MS"/>
              </a:rPr>
              <a:t>3 </a:t>
            </a:r>
            <a:r>
              <a:rPr sz="1218" spc="6" dirty="0">
                <a:latin typeface="Symbol"/>
                <a:cs typeface="Symbol"/>
              </a:rPr>
              <a:t></a:t>
            </a:r>
            <a:r>
              <a:rPr sz="1218" spc="6" dirty="0">
                <a:latin typeface="Times New Roman"/>
                <a:cs typeface="Times New Roman"/>
              </a:rPr>
              <a:t> </a:t>
            </a:r>
            <a:r>
              <a:rPr sz="1218" i="1" spc="-13" dirty="0">
                <a:latin typeface="Trebuchet MS"/>
                <a:cs typeface="Trebuchet MS"/>
              </a:rPr>
              <a:t>x</a:t>
            </a:r>
            <a:r>
              <a:rPr sz="1299" spc="-19" baseline="34979" dirty="0">
                <a:latin typeface="Trebuchet MS"/>
                <a:cs typeface="Trebuchet MS"/>
              </a:rPr>
              <a:t>2 </a:t>
            </a:r>
            <a:r>
              <a:rPr sz="1218" spc="6" dirty="0">
                <a:latin typeface="Symbol"/>
                <a:cs typeface="Symbol"/>
              </a:rPr>
              <a:t></a:t>
            </a:r>
            <a:r>
              <a:rPr sz="1218" spc="6" dirty="0">
                <a:latin typeface="Times New Roman"/>
                <a:cs typeface="Times New Roman"/>
              </a:rPr>
              <a:t> </a:t>
            </a:r>
            <a:r>
              <a:rPr sz="1218" spc="-26" dirty="0">
                <a:latin typeface="Trebuchet MS"/>
                <a:cs typeface="Trebuchet MS"/>
              </a:rPr>
              <a:t>4</a:t>
            </a:r>
            <a:r>
              <a:rPr sz="1218" spc="-144" dirty="0">
                <a:latin typeface="Trebuchet MS"/>
                <a:cs typeface="Trebuchet MS"/>
              </a:rPr>
              <a:t> </a:t>
            </a:r>
            <a:r>
              <a:rPr sz="1218" i="1" spc="22" dirty="0">
                <a:latin typeface="Trebuchet MS"/>
                <a:cs typeface="Trebuchet MS"/>
              </a:rPr>
              <a:t>x</a:t>
            </a:r>
            <a:r>
              <a:rPr sz="1218" spc="22" dirty="0">
                <a:latin typeface="Trebuchet MS"/>
                <a:cs typeface="Trebuchet MS"/>
              </a:rPr>
              <a:t>)'</a:t>
            </a:r>
            <a:endParaRPr sz="1218">
              <a:latin typeface="Trebuchet MS"/>
              <a:cs typeface="Trebuchet MS"/>
            </a:endParaRPr>
          </a:p>
          <a:p>
            <a:pPr marL="687804">
              <a:spcBef>
                <a:spcPts val="705"/>
              </a:spcBef>
            </a:pPr>
            <a:r>
              <a:rPr sz="1218" spc="6" dirty="0">
                <a:latin typeface="Symbol"/>
                <a:cs typeface="Symbol"/>
              </a:rPr>
              <a:t></a:t>
            </a:r>
            <a:r>
              <a:rPr sz="1218" spc="45" dirty="0">
                <a:latin typeface="Times New Roman"/>
                <a:cs typeface="Times New Roman"/>
              </a:rPr>
              <a:t> </a:t>
            </a:r>
            <a:r>
              <a:rPr sz="1218" spc="6" dirty="0">
                <a:latin typeface="Symbol"/>
                <a:cs typeface="Symbol"/>
              </a:rPr>
              <a:t></a:t>
            </a:r>
            <a:r>
              <a:rPr sz="1218" spc="-180" dirty="0">
                <a:latin typeface="Times New Roman"/>
                <a:cs typeface="Times New Roman"/>
              </a:rPr>
              <a:t> </a:t>
            </a:r>
            <a:r>
              <a:rPr sz="1218" spc="-22" dirty="0">
                <a:latin typeface="Trebuchet MS"/>
                <a:cs typeface="Trebuchet MS"/>
              </a:rPr>
              <a:t>sin(2</a:t>
            </a:r>
            <a:r>
              <a:rPr sz="1218" i="1" spc="-22" dirty="0">
                <a:latin typeface="Trebuchet MS"/>
                <a:cs typeface="Trebuchet MS"/>
              </a:rPr>
              <a:t>x</a:t>
            </a:r>
            <a:r>
              <a:rPr sz="1299" spc="-33" baseline="34979" dirty="0">
                <a:latin typeface="Trebuchet MS"/>
                <a:cs typeface="Trebuchet MS"/>
              </a:rPr>
              <a:t>3</a:t>
            </a:r>
            <a:r>
              <a:rPr sz="1299" spc="158" baseline="34979" dirty="0">
                <a:latin typeface="Trebuchet MS"/>
                <a:cs typeface="Trebuchet MS"/>
              </a:rPr>
              <a:t> </a:t>
            </a:r>
            <a:r>
              <a:rPr sz="1218" spc="6" dirty="0">
                <a:latin typeface="Symbol"/>
                <a:cs typeface="Symbol"/>
              </a:rPr>
              <a:t></a:t>
            </a:r>
            <a:r>
              <a:rPr sz="1218" spc="13" dirty="0">
                <a:latin typeface="Times New Roman"/>
                <a:cs typeface="Times New Roman"/>
              </a:rPr>
              <a:t> </a:t>
            </a:r>
            <a:r>
              <a:rPr sz="1218" i="1" spc="-16" dirty="0">
                <a:latin typeface="Trebuchet MS"/>
                <a:cs typeface="Trebuchet MS"/>
              </a:rPr>
              <a:t>x</a:t>
            </a:r>
            <a:r>
              <a:rPr sz="1299" spc="-24" baseline="34979" dirty="0">
                <a:latin typeface="Trebuchet MS"/>
                <a:cs typeface="Trebuchet MS"/>
              </a:rPr>
              <a:t>2</a:t>
            </a:r>
            <a:r>
              <a:rPr sz="1299" spc="221" baseline="34979" dirty="0">
                <a:latin typeface="Trebuchet MS"/>
                <a:cs typeface="Trebuchet MS"/>
              </a:rPr>
              <a:t> </a:t>
            </a:r>
            <a:r>
              <a:rPr sz="1218" spc="6" dirty="0">
                <a:latin typeface="Symbol"/>
                <a:cs typeface="Symbol"/>
              </a:rPr>
              <a:t></a:t>
            </a:r>
            <a:r>
              <a:rPr sz="1218" spc="-26" dirty="0">
                <a:latin typeface="Times New Roman"/>
                <a:cs typeface="Times New Roman"/>
              </a:rPr>
              <a:t> </a:t>
            </a:r>
            <a:r>
              <a:rPr sz="1218" spc="-26" dirty="0">
                <a:latin typeface="Trebuchet MS"/>
                <a:cs typeface="Trebuchet MS"/>
              </a:rPr>
              <a:t>4</a:t>
            </a:r>
            <a:r>
              <a:rPr sz="1218" spc="-257" dirty="0">
                <a:latin typeface="Trebuchet MS"/>
                <a:cs typeface="Trebuchet MS"/>
              </a:rPr>
              <a:t> </a:t>
            </a:r>
            <a:r>
              <a:rPr sz="1218" i="1" spc="-35" dirty="0">
                <a:latin typeface="Trebuchet MS"/>
                <a:cs typeface="Trebuchet MS"/>
              </a:rPr>
              <a:t>x</a:t>
            </a:r>
            <a:r>
              <a:rPr sz="1218" spc="-35" dirty="0">
                <a:latin typeface="Trebuchet MS"/>
                <a:cs typeface="Trebuchet MS"/>
              </a:rPr>
              <a:t>)</a:t>
            </a:r>
            <a:r>
              <a:rPr sz="1218" spc="-192" dirty="0">
                <a:latin typeface="Trebuchet MS"/>
                <a:cs typeface="Trebuchet MS"/>
              </a:rPr>
              <a:t> </a:t>
            </a:r>
            <a:r>
              <a:rPr sz="1218" dirty="0">
                <a:latin typeface="Symbol"/>
                <a:cs typeface="Symbol"/>
              </a:rPr>
              <a:t></a:t>
            </a:r>
            <a:r>
              <a:rPr sz="1218" spc="-157" dirty="0">
                <a:latin typeface="Times New Roman"/>
                <a:cs typeface="Times New Roman"/>
              </a:rPr>
              <a:t> </a:t>
            </a:r>
            <a:r>
              <a:rPr sz="1218" spc="-3" dirty="0">
                <a:latin typeface="Trebuchet MS"/>
                <a:cs typeface="Trebuchet MS"/>
              </a:rPr>
              <a:t>(6</a:t>
            </a:r>
            <a:r>
              <a:rPr sz="1218" i="1" spc="-3" dirty="0">
                <a:latin typeface="Trebuchet MS"/>
                <a:cs typeface="Trebuchet MS"/>
              </a:rPr>
              <a:t>x</a:t>
            </a:r>
            <a:r>
              <a:rPr sz="1299" spc="-4" baseline="34979" dirty="0">
                <a:latin typeface="Trebuchet MS"/>
                <a:cs typeface="Trebuchet MS"/>
              </a:rPr>
              <a:t>2</a:t>
            </a:r>
            <a:r>
              <a:rPr sz="1299" spc="221" baseline="34979" dirty="0">
                <a:latin typeface="Trebuchet MS"/>
                <a:cs typeface="Trebuchet MS"/>
              </a:rPr>
              <a:t> </a:t>
            </a:r>
            <a:r>
              <a:rPr sz="1218" spc="6" dirty="0">
                <a:latin typeface="Symbol"/>
                <a:cs typeface="Symbol"/>
              </a:rPr>
              <a:t></a:t>
            </a:r>
            <a:r>
              <a:rPr sz="1218" spc="-67" dirty="0">
                <a:latin typeface="Times New Roman"/>
                <a:cs typeface="Times New Roman"/>
              </a:rPr>
              <a:t> </a:t>
            </a:r>
            <a:r>
              <a:rPr sz="1218" spc="-6" dirty="0">
                <a:latin typeface="Trebuchet MS"/>
                <a:cs typeface="Trebuchet MS"/>
              </a:rPr>
              <a:t>2</a:t>
            </a:r>
            <a:r>
              <a:rPr sz="1218" i="1" spc="-6" dirty="0">
                <a:latin typeface="Trebuchet MS"/>
                <a:cs typeface="Trebuchet MS"/>
              </a:rPr>
              <a:t>x</a:t>
            </a:r>
            <a:r>
              <a:rPr sz="1218" i="1" spc="-55" dirty="0">
                <a:latin typeface="Trebuchet MS"/>
                <a:cs typeface="Trebuchet MS"/>
              </a:rPr>
              <a:t> </a:t>
            </a:r>
            <a:r>
              <a:rPr sz="1218" spc="6" dirty="0">
                <a:latin typeface="Symbol"/>
                <a:cs typeface="Symbol"/>
              </a:rPr>
              <a:t></a:t>
            </a:r>
            <a:r>
              <a:rPr sz="1218" spc="-29" dirty="0">
                <a:latin typeface="Times New Roman"/>
                <a:cs typeface="Times New Roman"/>
              </a:rPr>
              <a:t> </a:t>
            </a:r>
            <a:r>
              <a:rPr sz="1218" spc="-19" dirty="0">
                <a:latin typeface="Trebuchet MS"/>
                <a:cs typeface="Trebuchet MS"/>
              </a:rPr>
              <a:t>4)</a:t>
            </a:r>
            <a:endParaRPr sz="121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6761" y="1776494"/>
            <a:ext cx="2594556" cy="1281827"/>
          </a:xfrm>
          <a:prstGeom prst="rect">
            <a:avLst/>
          </a:prstGeom>
        </p:spPr>
        <p:txBody>
          <a:bodyPr vert="horz" wrap="square" lIns="0" tIns="49277" rIns="0" bIns="0" rtlCol="0">
            <a:spAutoFit/>
          </a:bodyPr>
          <a:lstStyle/>
          <a:p>
            <a:pPr marL="695948">
              <a:spcBef>
                <a:spcPts val="388"/>
              </a:spcBef>
            </a:pPr>
            <a:r>
              <a:rPr sz="1218" spc="6" dirty="0">
                <a:latin typeface="Symbol"/>
                <a:cs typeface="Symbol"/>
              </a:rPr>
              <a:t></a:t>
            </a:r>
            <a:r>
              <a:rPr sz="1218" spc="6" dirty="0">
                <a:latin typeface="Times New Roman"/>
                <a:cs typeface="Times New Roman"/>
              </a:rPr>
              <a:t> </a:t>
            </a:r>
            <a:r>
              <a:rPr sz="1218" spc="-6" dirty="0">
                <a:latin typeface="Symbol"/>
                <a:cs typeface="Symbol"/>
              </a:rPr>
              <a:t></a:t>
            </a:r>
            <a:r>
              <a:rPr sz="1218" spc="-6" dirty="0">
                <a:latin typeface="Trebuchet MS"/>
                <a:cs typeface="Trebuchet MS"/>
              </a:rPr>
              <a:t>(6</a:t>
            </a:r>
            <a:r>
              <a:rPr sz="1218" i="1" spc="-6" dirty="0">
                <a:latin typeface="Trebuchet MS"/>
                <a:cs typeface="Trebuchet MS"/>
              </a:rPr>
              <a:t>x</a:t>
            </a:r>
            <a:r>
              <a:rPr sz="1299" spc="-10" baseline="34979" dirty="0">
                <a:latin typeface="Trebuchet MS"/>
                <a:cs typeface="Trebuchet MS"/>
              </a:rPr>
              <a:t>2 </a:t>
            </a:r>
            <a:r>
              <a:rPr sz="1218" spc="6" dirty="0">
                <a:latin typeface="Symbol"/>
                <a:cs typeface="Symbol"/>
              </a:rPr>
              <a:t></a:t>
            </a:r>
            <a:r>
              <a:rPr sz="1218" spc="6" dirty="0">
                <a:latin typeface="Times New Roman"/>
                <a:cs typeface="Times New Roman"/>
              </a:rPr>
              <a:t> </a:t>
            </a:r>
            <a:r>
              <a:rPr sz="1218" spc="-6" dirty="0">
                <a:latin typeface="Trebuchet MS"/>
                <a:cs typeface="Trebuchet MS"/>
              </a:rPr>
              <a:t>2</a:t>
            </a:r>
            <a:r>
              <a:rPr sz="1218" i="1" spc="-6" dirty="0">
                <a:latin typeface="Trebuchet MS"/>
                <a:cs typeface="Trebuchet MS"/>
              </a:rPr>
              <a:t>x </a:t>
            </a:r>
            <a:r>
              <a:rPr sz="1218" spc="6" dirty="0">
                <a:latin typeface="Symbol"/>
                <a:cs typeface="Symbol"/>
              </a:rPr>
              <a:t></a:t>
            </a:r>
            <a:r>
              <a:rPr sz="1218" spc="6" dirty="0">
                <a:latin typeface="Times New Roman"/>
                <a:cs typeface="Times New Roman"/>
              </a:rPr>
              <a:t> </a:t>
            </a:r>
            <a:r>
              <a:rPr sz="1218" spc="-13" dirty="0">
                <a:latin typeface="Trebuchet MS"/>
                <a:cs typeface="Trebuchet MS"/>
              </a:rPr>
              <a:t>4)sin(2</a:t>
            </a:r>
            <a:r>
              <a:rPr sz="1218" i="1" spc="-13" dirty="0">
                <a:latin typeface="Trebuchet MS"/>
                <a:cs typeface="Trebuchet MS"/>
              </a:rPr>
              <a:t>x</a:t>
            </a:r>
            <a:r>
              <a:rPr sz="1299" spc="-19" baseline="34979" dirty="0">
                <a:latin typeface="Trebuchet MS"/>
                <a:cs typeface="Trebuchet MS"/>
              </a:rPr>
              <a:t>3 </a:t>
            </a:r>
            <a:r>
              <a:rPr sz="1218" spc="6" dirty="0">
                <a:latin typeface="Symbol"/>
                <a:cs typeface="Symbol"/>
              </a:rPr>
              <a:t></a:t>
            </a:r>
            <a:r>
              <a:rPr sz="1218" spc="-99" dirty="0">
                <a:latin typeface="Times New Roman"/>
                <a:cs typeface="Times New Roman"/>
              </a:rPr>
              <a:t> </a:t>
            </a:r>
            <a:r>
              <a:rPr sz="1218" i="1" spc="-13" dirty="0">
                <a:latin typeface="Trebuchet MS"/>
                <a:cs typeface="Trebuchet MS"/>
              </a:rPr>
              <a:t>x</a:t>
            </a:r>
            <a:r>
              <a:rPr sz="1299" spc="-19" baseline="34979" dirty="0">
                <a:latin typeface="Trebuchet MS"/>
                <a:cs typeface="Trebuchet MS"/>
              </a:rPr>
              <a:t>2</a:t>
            </a:r>
            <a:endParaRPr sz="1299" baseline="34979">
              <a:latin typeface="Trebuchet MS"/>
              <a:cs typeface="Trebuchet MS"/>
            </a:endParaRPr>
          </a:p>
          <a:p>
            <a:pPr marL="24434">
              <a:spcBef>
                <a:spcPts val="324"/>
              </a:spcBef>
              <a:tabLst>
                <a:tab pos="333110" algn="l"/>
              </a:tabLst>
            </a:pPr>
            <a:r>
              <a:rPr sz="1218" spc="-128" dirty="0">
                <a:latin typeface="Trebuchet MS"/>
                <a:cs typeface="Trebuchet MS"/>
              </a:rPr>
              <a:t>e.	</a:t>
            </a:r>
            <a:r>
              <a:rPr sz="1218" i="1" spc="-157" dirty="0">
                <a:latin typeface="Trebuchet MS"/>
                <a:cs typeface="Trebuchet MS"/>
              </a:rPr>
              <a:t>f </a:t>
            </a:r>
            <a:r>
              <a:rPr sz="1218" spc="-10" dirty="0">
                <a:latin typeface="Trebuchet MS"/>
                <a:cs typeface="Trebuchet MS"/>
              </a:rPr>
              <a:t>(</a:t>
            </a:r>
            <a:r>
              <a:rPr sz="1218" i="1" spc="-10" dirty="0">
                <a:latin typeface="Trebuchet MS"/>
                <a:cs typeface="Trebuchet MS"/>
              </a:rPr>
              <a:t>x</a:t>
            </a:r>
            <a:r>
              <a:rPr sz="1218" spc="-10" dirty="0">
                <a:latin typeface="Trebuchet MS"/>
                <a:cs typeface="Trebuchet MS"/>
              </a:rPr>
              <a:t>) </a:t>
            </a:r>
            <a:r>
              <a:rPr sz="1218" spc="3" dirty="0">
                <a:latin typeface="Symbol"/>
                <a:cs typeface="Symbol"/>
              </a:rPr>
              <a:t></a:t>
            </a:r>
            <a:r>
              <a:rPr sz="1218" spc="38" dirty="0">
                <a:latin typeface="Times New Roman"/>
                <a:cs typeface="Times New Roman"/>
              </a:rPr>
              <a:t> </a:t>
            </a:r>
            <a:r>
              <a:rPr sz="1218" spc="-42" dirty="0">
                <a:latin typeface="Trebuchet MS"/>
                <a:cs typeface="Trebuchet MS"/>
              </a:rPr>
              <a:t>tan(2</a:t>
            </a:r>
            <a:r>
              <a:rPr sz="1218" i="1" spc="-42" dirty="0">
                <a:latin typeface="Trebuchet MS"/>
                <a:cs typeface="Trebuchet MS"/>
              </a:rPr>
              <a:t>x</a:t>
            </a:r>
            <a:r>
              <a:rPr sz="1218" spc="-42" dirty="0">
                <a:latin typeface="Trebuchet MS"/>
                <a:cs typeface="Trebuchet MS"/>
              </a:rPr>
              <a:t>)</a:t>
            </a:r>
            <a:endParaRPr sz="1218">
              <a:latin typeface="Trebuchet MS"/>
              <a:cs typeface="Trebuchet MS"/>
            </a:endParaRPr>
          </a:p>
          <a:p>
            <a:pPr marL="333110">
              <a:spcBef>
                <a:spcPts val="573"/>
              </a:spcBef>
            </a:pPr>
            <a:r>
              <a:rPr sz="1218" i="1" spc="-157" dirty="0">
                <a:latin typeface="Trebuchet MS"/>
                <a:cs typeface="Trebuchet MS"/>
              </a:rPr>
              <a:t>f</a:t>
            </a:r>
            <a:r>
              <a:rPr sz="1218" i="1" spc="6" dirty="0">
                <a:latin typeface="Trebuchet MS"/>
                <a:cs typeface="Trebuchet MS"/>
              </a:rPr>
              <a:t> </a:t>
            </a:r>
            <a:r>
              <a:rPr sz="1218" spc="6" dirty="0">
                <a:latin typeface="Trebuchet MS"/>
                <a:cs typeface="Trebuchet MS"/>
              </a:rPr>
              <a:t>'(</a:t>
            </a:r>
            <a:r>
              <a:rPr sz="1218" i="1" spc="6" dirty="0">
                <a:latin typeface="Trebuchet MS"/>
                <a:cs typeface="Trebuchet MS"/>
              </a:rPr>
              <a:t>x</a:t>
            </a:r>
            <a:r>
              <a:rPr sz="1218" spc="6" dirty="0">
                <a:latin typeface="Trebuchet MS"/>
                <a:cs typeface="Trebuchet MS"/>
              </a:rPr>
              <a:t>)</a:t>
            </a:r>
            <a:r>
              <a:rPr sz="1218" spc="-42" dirty="0">
                <a:latin typeface="Trebuchet MS"/>
                <a:cs typeface="Trebuchet MS"/>
              </a:rPr>
              <a:t> </a:t>
            </a:r>
            <a:r>
              <a:rPr sz="1218" spc="6" dirty="0">
                <a:latin typeface="Symbol"/>
                <a:cs typeface="Symbol"/>
              </a:rPr>
              <a:t></a:t>
            </a:r>
            <a:r>
              <a:rPr sz="1218" spc="10" dirty="0">
                <a:latin typeface="Times New Roman"/>
                <a:cs typeface="Times New Roman"/>
              </a:rPr>
              <a:t> </a:t>
            </a:r>
            <a:r>
              <a:rPr sz="1218" spc="-35" dirty="0">
                <a:latin typeface="Trebuchet MS"/>
                <a:cs typeface="Trebuchet MS"/>
              </a:rPr>
              <a:t>sec</a:t>
            </a:r>
            <a:r>
              <a:rPr sz="1299" spc="-53" baseline="34979" dirty="0">
                <a:latin typeface="Trebuchet MS"/>
                <a:cs typeface="Trebuchet MS"/>
              </a:rPr>
              <a:t>2</a:t>
            </a:r>
            <a:r>
              <a:rPr sz="1299" spc="-197" baseline="34979" dirty="0">
                <a:latin typeface="Trebuchet MS"/>
                <a:cs typeface="Trebuchet MS"/>
              </a:rPr>
              <a:t> </a:t>
            </a:r>
            <a:r>
              <a:rPr sz="1218" spc="-3" dirty="0">
                <a:latin typeface="Trebuchet MS"/>
                <a:cs typeface="Trebuchet MS"/>
              </a:rPr>
              <a:t>(2</a:t>
            </a:r>
            <a:r>
              <a:rPr sz="1218" i="1" spc="-3" dirty="0">
                <a:latin typeface="Trebuchet MS"/>
                <a:cs typeface="Trebuchet MS"/>
              </a:rPr>
              <a:t>x</a:t>
            </a:r>
            <a:r>
              <a:rPr sz="1218" spc="-3" dirty="0">
                <a:latin typeface="Trebuchet MS"/>
                <a:cs typeface="Trebuchet MS"/>
              </a:rPr>
              <a:t>)</a:t>
            </a:r>
            <a:r>
              <a:rPr sz="1218" spc="-192" dirty="0">
                <a:latin typeface="Trebuchet MS"/>
                <a:cs typeface="Trebuchet MS"/>
              </a:rPr>
              <a:t> </a:t>
            </a:r>
            <a:r>
              <a:rPr sz="1218" spc="3" dirty="0">
                <a:latin typeface="Symbol"/>
                <a:cs typeface="Symbol"/>
              </a:rPr>
              <a:t></a:t>
            </a:r>
            <a:r>
              <a:rPr sz="1218" spc="-157" dirty="0">
                <a:latin typeface="Times New Roman"/>
                <a:cs typeface="Times New Roman"/>
              </a:rPr>
              <a:t> </a:t>
            </a:r>
            <a:r>
              <a:rPr sz="1218" spc="22" dirty="0">
                <a:latin typeface="Trebuchet MS"/>
                <a:cs typeface="Trebuchet MS"/>
              </a:rPr>
              <a:t>(2</a:t>
            </a:r>
            <a:r>
              <a:rPr sz="1218" i="1" spc="22" dirty="0">
                <a:latin typeface="Trebuchet MS"/>
                <a:cs typeface="Trebuchet MS"/>
              </a:rPr>
              <a:t>x</a:t>
            </a:r>
            <a:r>
              <a:rPr sz="1218" spc="22" dirty="0">
                <a:latin typeface="Trebuchet MS"/>
                <a:cs typeface="Trebuchet MS"/>
              </a:rPr>
              <a:t>)'</a:t>
            </a:r>
            <a:endParaRPr sz="1218">
              <a:latin typeface="Trebuchet MS"/>
              <a:cs typeface="Trebuchet MS"/>
            </a:endParaRPr>
          </a:p>
          <a:p>
            <a:pPr marL="697577">
              <a:spcBef>
                <a:spcPts val="705"/>
              </a:spcBef>
            </a:pPr>
            <a:r>
              <a:rPr sz="1218" spc="6" dirty="0">
                <a:latin typeface="Symbol"/>
                <a:cs typeface="Symbol"/>
              </a:rPr>
              <a:t></a:t>
            </a:r>
            <a:r>
              <a:rPr sz="1218" spc="6" dirty="0">
                <a:latin typeface="Times New Roman"/>
                <a:cs typeface="Times New Roman"/>
              </a:rPr>
              <a:t> </a:t>
            </a:r>
            <a:r>
              <a:rPr sz="1218" spc="-35" dirty="0">
                <a:latin typeface="Trebuchet MS"/>
                <a:cs typeface="Trebuchet MS"/>
              </a:rPr>
              <a:t>sec</a:t>
            </a:r>
            <a:r>
              <a:rPr sz="1299" spc="-53" baseline="34979" dirty="0">
                <a:latin typeface="Trebuchet MS"/>
                <a:cs typeface="Trebuchet MS"/>
              </a:rPr>
              <a:t>2</a:t>
            </a:r>
            <a:r>
              <a:rPr sz="1299" spc="-202" baseline="34979" dirty="0">
                <a:latin typeface="Trebuchet MS"/>
                <a:cs typeface="Trebuchet MS"/>
              </a:rPr>
              <a:t> </a:t>
            </a:r>
            <a:r>
              <a:rPr sz="1218" spc="-3" dirty="0">
                <a:latin typeface="Trebuchet MS"/>
                <a:cs typeface="Trebuchet MS"/>
              </a:rPr>
              <a:t>(2</a:t>
            </a:r>
            <a:r>
              <a:rPr sz="1218" i="1" spc="-3" dirty="0">
                <a:latin typeface="Trebuchet MS"/>
                <a:cs typeface="Trebuchet MS"/>
              </a:rPr>
              <a:t>x</a:t>
            </a:r>
            <a:r>
              <a:rPr sz="1218" spc="-3" dirty="0">
                <a:latin typeface="Trebuchet MS"/>
                <a:cs typeface="Trebuchet MS"/>
              </a:rPr>
              <a:t>)</a:t>
            </a:r>
            <a:r>
              <a:rPr sz="1218" spc="-192" dirty="0">
                <a:latin typeface="Trebuchet MS"/>
                <a:cs typeface="Trebuchet MS"/>
              </a:rPr>
              <a:t> </a:t>
            </a:r>
            <a:r>
              <a:rPr sz="1218" spc="3" dirty="0">
                <a:latin typeface="Symbol"/>
                <a:cs typeface="Symbol"/>
              </a:rPr>
              <a:t></a:t>
            </a:r>
            <a:r>
              <a:rPr sz="1218" spc="-119" dirty="0">
                <a:latin typeface="Times New Roman"/>
                <a:cs typeface="Times New Roman"/>
              </a:rPr>
              <a:t> </a:t>
            </a:r>
            <a:r>
              <a:rPr sz="1218" spc="-22" dirty="0">
                <a:latin typeface="Trebuchet MS"/>
                <a:cs typeface="Trebuchet MS"/>
              </a:rPr>
              <a:t>2</a:t>
            </a:r>
            <a:endParaRPr sz="1218">
              <a:latin typeface="Trebuchet MS"/>
              <a:cs typeface="Trebuchet MS"/>
            </a:endParaRPr>
          </a:p>
          <a:p>
            <a:pPr marL="697577">
              <a:spcBef>
                <a:spcPts val="705"/>
              </a:spcBef>
            </a:pPr>
            <a:r>
              <a:rPr sz="1218" spc="6" dirty="0">
                <a:latin typeface="Symbol"/>
                <a:cs typeface="Symbol"/>
              </a:rPr>
              <a:t></a:t>
            </a:r>
            <a:r>
              <a:rPr sz="1218" spc="6" dirty="0">
                <a:latin typeface="Times New Roman"/>
                <a:cs typeface="Times New Roman"/>
              </a:rPr>
              <a:t> </a:t>
            </a:r>
            <a:r>
              <a:rPr sz="1218" spc="-22" dirty="0">
                <a:latin typeface="Trebuchet MS"/>
                <a:cs typeface="Trebuchet MS"/>
              </a:rPr>
              <a:t>2</a:t>
            </a:r>
            <a:r>
              <a:rPr sz="1218" spc="-314" dirty="0">
                <a:latin typeface="Trebuchet MS"/>
                <a:cs typeface="Trebuchet MS"/>
              </a:rPr>
              <a:t> </a:t>
            </a:r>
            <a:r>
              <a:rPr sz="1218" spc="-35" dirty="0">
                <a:latin typeface="Trebuchet MS"/>
                <a:cs typeface="Trebuchet MS"/>
              </a:rPr>
              <a:t>sec</a:t>
            </a:r>
            <a:r>
              <a:rPr sz="1299" spc="-53" baseline="34979" dirty="0">
                <a:latin typeface="Trebuchet MS"/>
                <a:cs typeface="Trebuchet MS"/>
              </a:rPr>
              <a:t>2 </a:t>
            </a:r>
            <a:r>
              <a:rPr sz="1218" spc="-3" dirty="0">
                <a:latin typeface="Trebuchet MS"/>
                <a:cs typeface="Trebuchet MS"/>
              </a:rPr>
              <a:t>(2</a:t>
            </a:r>
            <a:r>
              <a:rPr sz="1218" i="1" spc="-3" dirty="0">
                <a:latin typeface="Trebuchet MS"/>
                <a:cs typeface="Trebuchet MS"/>
              </a:rPr>
              <a:t>x</a:t>
            </a:r>
            <a:r>
              <a:rPr sz="1218" spc="-3" dirty="0">
                <a:latin typeface="Trebuchet MS"/>
                <a:cs typeface="Trebuchet MS"/>
              </a:rPr>
              <a:t>)</a:t>
            </a:r>
            <a:endParaRPr sz="1218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1395" y="1815298"/>
            <a:ext cx="356746" cy="197704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</a:pPr>
            <a:r>
              <a:rPr sz="1218" spc="6" dirty="0">
                <a:latin typeface="Symbol"/>
                <a:cs typeface="Symbol"/>
              </a:rPr>
              <a:t></a:t>
            </a:r>
            <a:r>
              <a:rPr sz="1218" spc="6" dirty="0">
                <a:latin typeface="Times New Roman"/>
                <a:cs typeface="Times New Roman"/>
              </a:rPr>
              <a:t> </a:t>
            </a:r>
            <a:r>
              <a:rPr sz="1218" spc="-26" dirty="0">
                <a:latin typeface="Trebuchet MS"/>
                <a:cs typeface="Trebuchet MS"/>
              </a:rPr>
              <a:t>4</a:t>
            </a:r>
            <a:r>
              <a:rPr sz="1218" spc="-337" dirty="0">
                <a:latin typeface="Trebuchet MS"/>
                <a:cs typeface="Trebuchet MS"/>
              </a:rPr>
              <a:t> </a:t>
            </a:r>
            <a:r>
              <a:rPr sz="1218" i="1" spc="-35" dirty="0">
                <a:latin typeface="Trebuchet MS"/>
                <a:cs typeface="Trebuchet MS"/>
              </a:rPr>
              <a:t>x</a:t>
            </a:r>
            <a:r>
              <a:rPr sz="1218" spc="-35" dirty="0">
                <a:latin typeface="Trebuchet MS"/>
                <a:cs typeface="Trebuchet MS"/>
              </a:rPr>
              <a:t>)</a:t>
            </a:r>
            <a:endParaRPr sz="1218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36761" y="3038677"/>
            <a:ext cx="2518808" cy="1092249"/>
          </a:xfrm>
          <a:prstGeom prst="rect">
            <a:avLst/>
          </a:prstGeom>
        </p:spPr>
        <p:txBody>
          <a:bodyPr vert="horz" wrap="square" lIns="0" tIns="80227" rIns="0" bIns="0" rtlCol="0">
            <a:spAutoFit/>
          </a:bodyPr>
          <a:lstStyle/>
          <a:p>
            <a:pPr marL="24434">
              <a:spcBef>
                <a:spcPts val="632"/>
              </a:spcBef>
              <a:tabLst>
                <a:tab pos="333110" algn="l"/>
              </a:tabLst>
            </a:pPr>
            <a:r>
              <a:rPr sz="1218" spc="-160" dirty="0">
                <a:latin typeface="Trebuchet MS"/>
                <a:cs typeface="Trebuchet MS"/>
              </a:rPr>
              <a:t>f.	</a:t>
            </a:r>
            <a:r>
              <a:rPr sz="1251" i="1" spc="-170" dirty="0">
                <a:latin typeface="Trebuchet MS"/>
                <a:cs typeface="Trebuchet MS"/>
              </a:rPr>
              <a:t>f </a:t>
            </a:r>
            <a:r>
              <a:rPr sz="1251" spc="-22" dirty="0">
                <a:latin typeface="Trebuchet MS"/>
                <a:cs typeface="Trebuchet MS"/>
              </a:rPr>
              <a:t>(</a:t>
            </a:r>
            <a:r>
              <a:rPr sz="1251" i="1" spc="-22" dirty="0">
                <a:latin typeface="Trebuchet MS"/>
                <a:cs typeface="Trebuchet MS"/>
              </a:rPr>
              <a:t>x</a:t>
            </a:r>
            <a:r>
              <a:rPr sz="1251" spc="-22" dirty="0">
                <a:latin typeface="Trebuchet MS"/>
                <a:cs typeface="Trebuchet MS"/>
              </a:rPr>
              <a:t>) </a:t>
            </a:r>
            <a:r>
              <a:rPr sz="1251" spc="-13" dirty="0">
                <a:latin typeface="Symbol"/>
                <a:cs typeface="Symbol"/>
              </a:rPr>
              <a:t></a:t>
            </a:r>
            <a:r>
              <a:rPr sz="1251" spc="-13" dirty="0">
                <a:latin typeface="Times New Roman"/>
                <a:cs typeface="Times New Roman"/>
              </a:rPr>
              <a:t> </a:t>
            </a:r>
            <a:r>
              <a:rPr sz="1251" spc="-58" dirty="0">
                <a:latin typeface="Trebuchet MS"/>
                <a:cs typeface="Trebuchet MS"/>
              </a:rPr>
              <a:t>tan(</a:t>
            </a:r>
            <a:r>
              <a:rPr sz="1251" i="1" spc="-58" dirty="0">
                <a:latin typeface="Trebuchet MS"/>
                <a:cs typeface="Trebuchet MS"/>
              </a:rPr>
              <a:t>x</a:t>
            </a:r>
            <a:r>
              <a:rPr sz="1299" spc="-87" baseline="37037" dirty="0">
                <a:latin typeface="Trebuchet MS"/>
                <a:cs typeface="Trebuchet MS"/>
              </a:rPr>
              <a:t>3 </a:t>
            </a:r>
            <a:r>
              <a:rPr sz="1251" spc="-13" dirty="0">
                <a:latin typeface="Symbol"/>
                <a:cs typeface="Symbol"/>
              </a:rPr>
              <a:t></a:t>
            </a:r>
            <a:r>
              <a:rPr sz="1251" spc="-13" dirty="0">
                <a:latin typeface="Times New Roman"/>
                <a:cs typeface="Times New Roman"/>
              </a:rPr>
              <a:t> </a:t>
            </a:r>
            <a:r>
              <a:rPr sz="1251" spc="-19" dirty="0">
                <a:latin typeface="Trebuchet MS"/>
                <a:cs typeface="Trebuchet MS"/>
              </a:rPr>
              <a:t>3</a:t>
            </a:r>
            <a:r>
              <a:rPr sz="1251" i="1" spc="-19" dirty="0">
                <a:latin typeface="Trebuchet MS"/>
                <a:cs typeface="Trebuchet MS"/>
              </a:rPr>
              <a:t>x</a:t>
            </a:r>
            <a:r>
              <a:rPr sz="1299" spc="-28" baseline="37037" dirty="0">
                <a:latin typeface="Trebuchet MS"/>
                <a:cs typeface="Trebuchet MS"/>
              </a:rPr>
              <a:t>2</a:t>
            </a:r>
            <a:r>
              <a:rPr sz="1299" spc="-264" baseline="37037" dirty="0">
                <a:latin typeface="Trebuchet MS"/>
                <a:cs typeface="Trebuchet MS"/>
              </a:rPr>
              <a:t> </a:t>
            </a:r>
            <a:r>
              <a:rPr sz="1251" spc="-64" dirty="0">
                <a:latin typeface="Trebuchet MS"/>
                <a:cs typeface="Trebuchet MS"/>
              </a:rPr>
              <a:t>)</a:t>
            </a:r>
            <a:endParaRPr sz="1251">
              <a:latin typeface="Trebuchet MS"/>
              <a:cs typeface="Trebuchet MS"/>
            </a:endParaRPr>
          </a:p>
          <a:p>
            <a:pPr marR="27691" algn="r">
              <a:spcBef>
                <a:spcPts val="577"/>
              </a:spcBef>
            </a:pPr>
            <a:r>
              <a:rPr sz="1218" i="1" spc="-157" dirty="0">
                <a:latin typeface="Trebuchet MS"/>
                <a:cs typeface="Trebuchet MS"/>
              </a:rPr>
              <a:t>f</a:t>
            </a:r>
            <a:r>
              <a:rPr sz="1218" i="1" spc="6" dirty="0">
                <a:latin typeface="Trebuchet MS"/>
                <a:cs typeface="Trebuchet MS"/>
              </a:rPr>
              <a:t> </a:t>
            </a:r>
            <a:r>
              <a:rPr sz="1218" spc="3" dirty="0">
                <a:latin typeface="Trebuchet MS"/>
                <a:cs typeface="Trebuchet MS"/>
              </a:rPr>
              <a:t>'(</a:t>
            </a:r>
            <a:r>
              <a:rPr sz="1218" i="1" spc="3" dirty="0">
                <a:latin typeface="Trebuchet MS"/>
                <a:cs typeface="Trebuchet MS"/>
              </a:rPr>
              <a:t>x</a:t>
            </a:r>
            <a:r>
              <a:rPr sz="1218" spc="3" dirty="0">
                <a:latin typeface="Trebuchet MS"/>
                <a:cs typeface="Trebuchet MS"/>
              </a:rPr>
              <a:t>)</a:t>
            </a:r>
            <a:r>
              <a:rPr sz="1218" spc="-48" dirty="0">
                <a:latin typeface="Trebuchet MS"/>
                <a:cs typeface="Trebuchet MS"/>
              </a:rPr>
              <a:t> </a:t>
            </a:r>
            <a:r>
              <a:rPr sz="1218" spc="3" dirty="0">
                <a:latin typeface="Symbol"/>
                <a:cs typeface="Symbol"/>
              </a:rPr>
              <a:t></a:t>
            </a:r>
            <a:r>
              <a:rPr sz="1218" spc="6" dirty="0">
                <a:latin typeface="Times New Roman"/>
                <a:cs typeface="Times New Roman"/>
              </a:rPr>
              <a:t> </a:t>
            </a:r>
            <a:r>
              <a:rPr sz="1218" spc="-38" dirty="0">
                <a:latin typeface="Trebuchet MS"/>
                <a:cs typeface="Trebuchet MS"/>
              </a:rPr>
              <a:t>sec</a:t>
            </a:r>
            <a:r>
              <a:rPr sz="1299" spc="-57" baseline="34979" dirty="0">
                <a:latin typeface="Trebuchet MS"/>
                <a:cs typeface="Trebuchet MS"/>
              </a:rPr>
              <a:t>2</a:t>
            </a:r>
            <a:r>
              <a:rPr sz="1299" spc="-197" baseline="34979" dirty="0">
                <a:latin typeface="Trebuchet MS"/>
                <a:cs typeface="Trebuchet MS"/>
              </a:rPr>
              <a:t> </a:t>
            </a:r>
            <a:r>
              <a:rPr sz="1218" spc="-3" dirty="0">
                <a:latin typeface="Trebuchet MS"/>
                <a:cs typeface="Trebuchet MS"/>
              </a:rPr>
              <a:t>(</a:t>
            </a:r>
            <a:r>
              <a:rPr sz="1218" i="1" spc="-3" dirty="0">
                <a:latin typeface="Trebuchet MS"/>
                <a:cs typeface="Trebuchet MS"/>
              </a:rPr>
              <a:t>x</a:t>
            </a:r>
            <a:r>
              <a:rPr sz="1299" spc="-4" baseline="34979" dirty="0">
                <a:latin typeface="Trebuchet MS"/>
                <a:cs typeface="Trebuchet MS"/>
              </a:rPr>
              <a:t>3</a:t>
            </a:r>
            <a:r>
              <a:rPr sz="1299" spc="158" baseline="34979" dirty="0">
                <a:latin typeface="Trebuchet MS"/>
                <a:cs typeface="Trebuchet MS"/>
              </a:rPr>
              <a:t> </a:t>
            </a:r>
            <a:r>
              <a:rPr sz="1218" spc="3" dirty="0">
                <a:latin typeface="Symbol"/>
                <a:cs typeface="Symbol"/>
              </a:rPr>
              <a:t></a:t>
            </a:r>
            <a:r>
              <a:rPr sz="1218" spc="-103" dirty="0">
                <a:latin typeface="Times New Roman"/>
                <a:cs typeface="Times New Roman"/>
              </a:rPr>
              <a:t> </a:t>
            </a:r>
            <a:r>
              <a:rPr sz="1218" spc="-6" dirty="0">
                <a:latin typeface="Trebuchet MS"/>
                <a:cs typeface="Trebuchet MS"/>
              </a:rPr>
              <a:t>3</a:t>
            </a:r>
            <a:r>
              <a:rPr sz="1218" i="1" spc="-6" dirty="0">
                <a:latin typeface="Trebuchet MS"/>
                <a:cs typeface="Trebuchet MS"/>
              </a:rPr>
              <a:t>x</a:t>
            </a:r>
            <a:r>
              <a:rPr sz="1299" spc="-10" baseline="34979" dirty="0">
                <a:latin typeface="Trebuchet MS"/>
                <a:cs typeface="Trebuchet MS"/>
              </a:rPr>
              <a:t>2</a:t>
            </a:r>
            <a:r>
              <a:rPr sz="1299" spc="-139" baseline="34979" dirty="0">
                <a:latin typeface="Trebuchet MS"/>
                <a:cs typeface="Trebuchet MS"/>
              </a:rPr>
              <a:t> </a:t>
            </a:r>
            <a:r>
              <a:rPr sz="1218" spc="-51" dirty="0">
                <a:latin typeface="Trebuchet MS"/>
                <a:cs typeface="Trebuchet MS"/>
              </a:rPr>
              <a:t>)</a:t>
            </a:r>
            <a:r>
              <a:rPr sz="1218" spc="-196" dirty="0">
                <a:latin typeface="Trebuchet MS"/>
                <a:cs typeface="Trebuchet MS"/>
              </a:rPr>
              <a:t> </a:t>
            </a:r>
            <a:r>
              <a:rPr sz="1218" dirty="0">
                <a:latin typeface="Symbol"/>
                <a:cs typeface="Symbol"/>
              </a:rPr>
              <a:t></a:t>
            </a:r>
            <a:r>
              <a:rPr sz="1218" spc="-157" dirty="0">
                <a:latin typeface="Times New Roman"/>
                <a:cs typeface="Times New Roman"/>
              </a:rPr>
              <a:t> </a:t>
            </a:r>
            <a:r>
              <a:rPr sz="1218" spc="-3" dirty="0">
                <a:latin typeface="Trebuchet MS"/>
                <a:cs typeface="Trebuchet MS"/>
              </a:rPr>
              <a:t>(</a:t>
            </a:r>
            <a:r>
              <a:rPr sz="1218" i="1" spc="-3" dirty="0">
                <a:latin typeface="Trebuchet MS"/>
                <a:cs typeface="Trebuchet MS"/>
              </a:rPr>
              <a:t>x</a:t>
            </a:r>
            <a:r>
              <a:rPr sz="1299" spc="-4" baseline="34979" dirty="0">
                <a:latin typeface="Trebuchet MS"/>
                <a:cs typeface="Trebuchet MS"/>
              </a:rPr>
              <a:t>3</a:t>
            </a:r>
            <a:r>
              <a:rPr sz="1299" spc="158" baseline="34979" dirty="0">
                <a:latin typeface="Trebuchet MS"/>
                <a:cs typeface="Trebuchet MS"/>
              </a:rPr>
              <a:t> </a:t>
            </a:r>
            <a:r>
              <a:rPr sz="1218" spc="3" dirty="0">
                <a:latin typeface="Symbol"/>
                <a:cs typeface="Symbol"/>
              </a:rPr>
              <a:t></a:t>
            </a:r>
            <a:r>
              <a:rPr sz="1218" spc="-103" dirty="0">
                <a:latin typeface="Times New Roman"/>
                <a:cs typeface="Times New Roman"/>
              </a:rPr>
              <a:t> </a:t>
            </a:r>
            <a:r>
              <a:rPr sz="1218" spc="-6" dirty="0">
                <a:latin typeface="Trebuchet MS"/>
                <a:cs typeface="Trebuchet MS"/>
              </a:rPr>
              <a:t>3</a:t>
            </a:r>
            <a:r>
              <a:rPr sz="1218" i="1" spc="-6" dirty="0">
                <a:latin typeface="Trebuchet MS"/>
                <a:cs typeface="Trebuchet MS"/>
              </a:rPr>
              <a:t>x</a:t>
            </a:r>
            <a:r>
              <a:rPr sz="1299" spc="-10" baseline="34979" dirty="0">
                <a:latin typeface="Trebuchet MS"/>
                <a:cs typeface="Trebuchet MS"/>
              </a:rPr>
              <a:t>2</a:t>
            </a:r>
            <a:r>
              <a:rPr sz="1299" spc="-149" baseline="34979" dirty="0">
                <a:latin typeface="Trebuchet MS"/>
                <a:cs typeface="Trebuchet MS"/>
              </a:rPr>
              <a:t> </a:t>
            </a:r>
            <a:r>
              <a:rPr sz="1218" spc="42" dirty="0">
                <a:latin typeface="Trebuchet MS"/>
                <a:cs typeface="Trebuchet MS"/>
              </a:rPr>
              <a:t>)'</a:t>
            </a:r>
            <a:endParaRPr sz="1218">
              <a:latin typeface="Trebuchet MS"/>
              <a:cs typeface="Trebuchet MS"/>
            </a:endParaRPr>
          </a:p>
          <a:p>
            <a:pPr marR="48460" algn="r">
              <a:spcBef>
                <a:spcPts val="705"/>
              </a:spcBef>
            </a:pPr>
            <a:r>
              <a:rPr sz="1218" spc="3" dirty="0">
                <a:latin typeface="Symbol"/>
                <a:cs typeface="Symbol"/>
              </a:rPr>
              <a:t></a:t>
            </a:r>
            <a:r>
              <a:rPr sz="1218" spc="3" dirty="0">
                <a:latin typeface="Times New Roman"/>
                <a:cs typeface="Times New Roman"/>
              </a:rPr>
              <a:t> </a:t>
            </a:r>
            <a:r>
              <a:rPr sz="1218" spc="-38" dirty="0">
                <a:latin typeface="Trebuchet MS"/>
                <a:cs typeface="Trebuchet MS"/>
              </a:rPr>
              <a:t>sec</a:t>
            </a:r>
            <a:r>
              <a:rPr sz="1299" spc="-57" baseline="34979" dirty="0">
                <a:latin typeface="Trebuchet MS"/>
                <a:cs typeface="Trebuchet MS"/>
              </a:rPr>
              <a:t>2</a:t>
            </a:r>
            <a:r>
              <a:rPr sz="1299" spc="-206" baseline="34979" dirty="0">
                <a:latin typeface="Trebuchet MS"/>
                <a:cs typeface="Trebuchet MS"/>
              </a:rPr>
              <a:t> </a:t>
            </a:r>
            <a:r>
              <a:rPr sz="1218" spc="-51" dirty="0">
                <a:latin typeface="Trebuchet MS"/>
                <a:cs typeface="Trebuchet MS"/>
              </a:rPr>
              <a:t>(</a:t>
            </a:r>
            <a:r>
              <a:rPr sz="1218" spc="-262" dirty="0">
                <a:latin typeface="Trebuchet MS"/>
                <a:cs typeface="Trebuchet MS"/>
              </a:rPr>
              <a:t> </a:t>
            </a:r>
            <a:r>
              <a:rPr sz="1218" i="1" spc="-29" dirty="0">
                <a:latin typeface="Trebuchet MS"/>
                <a:cs typeface="Trebuchet MS"/>
              </a:rPr>
              <a:t>x</a:t>
            </a:r>
            <a:r>
              <a:rPr sz="1299" spc="-43" baseline="34979" dirty="0">
                <a:latin typeface="Trebuchet MS"/>
                <a:cs typeface="Trebuchet MS"/>
              </a:rPr>
              <a:t>3</a:t>
            </a:r>
            <a:r>
              <a:rPr sz="1299" spc="158" baseline="34979" dirty="0">
                <a:latin typeface="Trebuchet MS"/>
                <a:cs typeface="Trebuchet MS"/>
              </a:rPr>
              <a:t> </a:t>
            </a:r>
            <a:r>
              <a:rPr sz="1218" spc="3" dirty="0">
                <a:latin typeface="Symbol"/>
                <a:cs typeface="Symbol"/>
              </a:rPr>
              <a:t></a:t>
            </a:r>
            <a:r>
              <a:rPr sz="1218" spc="-103" dirty="0">
                <a:latin typeface="Times New Roman"/>
                <a:cs typeface="Times New Roman"/>
              </a:rPr>
              <a:t> </a:t>
            </a:r>
            <a:r>
              <a:rPr sz="1218" spc="-6" dirty="0">
                <a:latin typeface="Trebuchet MS"/>
                <a:cs typeface="Trebuchet MS"/>
              </a:rPr>
              <a:t>3</a:t>
            </a:r>
            <a:r>
              <a:rPr sz="1218" i="1" spc="-6" dirty="0">
                <a:latin typeface="Trebuchet MS"/>
                <a:cs typeface="Trebuchet MS"/>
              </a:rPr>
              <a:t>x</a:t>
            </a:r>
            <a:r>
              <a:rPr sz="1299" spc="-10" baseline="34979" dirty="0">
                <a:latin typeface="Trebuchet MS"/>
                <a:cs typeface="Trebuchet MS"/>
              </a:rPr>
              <a:t>2</a:t>
            </a:r>
            <a:r>
              <a:rPr sz="1299" spc="-149" baseline="34979" dirty="0">
                <a:latin typeface="Trebuchet MS"/>
                <a:cs typeface="Trebuchet MS"/>
              </a:rPr>
              <a:t> </a:t>
            </a:r>
            <a:r>
              <a:rPr sz="1218" spc="-51" dirty="0">
                <a:latin typeface="Trebuchet MS"/>
                <a:cs typeface="Trebuchet MS"/>
              </a:rPr>
              <a:t>)</a:t>
            </a:r>
            <a:r>
              <a:rPr sz="1218" spc="-192" dirty="0">
                <a:latin typeface="Trebuchet MS"/>
                <a:cs typeface="Trebuchet MS"/>
              </a:rPr>
              <a:t> </a:t>
            </a:r>
            <a:r>
              <a:rPr sz="1218" dirty="0">
                <a:latin typeface="Symbol"/>
                <a:cs typeface="Symbol"/>
              </a:rPr>
              <a:t></a:t>
            </a:r>
            <a:r>
              <a:rPr sz="1218" spc="-160" dirty="0">
                <a:latin typeface="Times New Roman"/>
                <a:cs typeface="Times New Roman"/>
              </a:rPr>
              <a:t> </a:t>
            </a:r>
            <a:r>
              <a:rPr sz="1218" spc="-22" dirty="0">
                <a:latin typeface="Trebuchet MS"/>
                <a:cs typeface="Trebuchet MS"/>
              </a:rPr>
              <a:t>(3</a:t>
            </a:r>
            <a:r>
              <a:rPr sz="1218" i="1" spc="-22" dirty="0">
                <a:latin typeface="Trebuchet MS"/>
                <a:cs typeface="Trebuchet MS"/>
              </a:rPr>
              <a:t>x</a:t>
            </a:r>
            <a:r>
              <a:rPr sz="1299" spc="-33" baseline="34979" dirty="0">
                <a:latin typeface="Trebuchet MS"/>
                <a:cs typeface="Trebuchet MS"/>
              </a:rPr>
              <a:t>2</a:t>
            </a:r>
            <a:r>
              <a:rPr sz="1299" spc="221" baseline="34979" dirty="0">
                <a:latin typeface="Trebuchet MS"/>
                <a:cs typeface="Trebuchet MS"/>
              </a:rPr>
              <a:t> </a:t>
            </a:r>
            <a:r>
              <a:rPr sz="1218" spc="3" dirty="0">
                <a:latin typeface="Symbol"/>
                <a:cs typeface="Symbol"/>
              </a:rPr>
              <a:t></a:t>
            </a:r>
            <a:r>
              <a:rPr sz="1218" spc="-90" dirty="0">
                <a:latin typeface="Times New Roman"/>
                <a:cs typeface="Times New Roman"/>
              </a:rPr>
              <a:t> </a:t>
            </a:r>
            <a:r>
              <a:rPr sz="1218" spc="-3" dirty="0">
                <a:latin typeface="Trebuchet MS"/>
                <a:cs typeface="Trebuchet MS"/>
              </a:rPr>
              <a:t>6</a:t>
            </a:r>
            <a:r>
              <a:rPr sz="1218" i="1" spc="-3" dirty="0">
                <a:latin typeface="Trebuchet MS"/>
                <a:cs typeface="Trebuchet MS"/>
              </a:rPr>
              <a:t>x</a:t>
            </a:r>
            <a:r>
              <a:rPr sz="1218" spc="-3" dirty="0">
                <a:latin typeface="Trebuchet MS"/>
                <a:cs typeface="Trebuchet MS"/>
              </a:rPr>
              <a:t>)</a:t>
            </a:r>
            <a:endParaRPr sz="1218">
              <a:latin typeface="Trebuchet MS"/>
              <a:cs typeface="Trebuchet MS"/>
            </a:endParaRPr>
          </a:p>
          <a:p>
            <a:pPr marL="695541">
              <a:spcBef>
                <a:spcPts val="705"/>
              </a:spcBef>
            </a:pPr>
            <a:r>
              <a:rPr sz="1218" spc="3" dirty="0">
                <a:latin typeface="Symbol"/>
                <a:cs typeface="Symbol"/>
              </a:rPr>
              <a:t></a:t>
            </a:r>
            <a:r>
              <a:rPr sz="1218" spc="-16" dirty="0">
                <a:latin typeface="Times New Roman"/>
                <a:cs typeface="Times New Roman"/>
              </a:rPr>
              <a:t> </a:t>
            </a:r>
            <a:r>
              <a:rPr sz="1218" spc="-22" dirty="0">
                <a:latin typeface="Trebuchet MS"/>
                <a:cs typeface="Trebuchet MS"/>
              </a:rPr>
              <a:t>(3</a:t>
            </a:r>
            <a:r>
              <a:rPr sz="1218" i="1" spc="-22" dirty="0">
                <a:latin typeface="Trebuchet MS"/>
                <a:cs typeface="Trebuchet MS"/>
              </a:rPr>
              <a:t>x</a:t>
            </a:r>
            <a:r>
              <a:rPr sz="1299" spc="-33" baseline="34979" dirty="0">
                <a:latin typeface="Trebuchet MS"/>
                <a:cs typeface="Trebuchet MS"/>
              </a:rPr>
              <a:t>2</a:t>
            </a:r>
            <a:r>
              <a:rPr sz="1299" spc="221" baseline="34979" dirty="0">
                <a:latin typeface="Trebuchet MS"/>
                <a:cs typeface="Trebuchet MS"/>
              </a:rPr>
              <a:t> </a:t>
            </a:r>
            <a:r>
              <a:rPr sz="1218" spc="3" dirty="0">
                <a:latin typeface="Symbol"/>
                <a:cs typeface="Symbol"/>
              </a:rPr>
              <a:t></a:t>
            </a:r>
            <a:r>
              <a:rPr sz="1218" spc="-83" dirty="0">
                <a:latin typeface="Times New Roman"/>
                <a:cs typeface="Times New Roman"/>
              </a:rPr>
              <a:t> </a:t>
            </a:r>
            <a:r>
              <a:rPr sz="1218" spc="-6" dirty="0">
                <a:latin typeface="Trebuchet MS"/>
                <a:cs typeface="Trebuchet MS"/>
              </a:rPr>
              <a:t>6</a:t>
            </a:r>
            <a:r>
              <a:rPr sz="1218" i="1" spc="-6" dirty="0">
                <a:latin typeface="Trebuchet MS"/>
                <a:cs typeface="Trebuchet MS"/>
              </a:rPr>
              <a:t>x</a:t>
            </a:r>
            <a:r>
              <a:rPr sz="1218" spc="-6" dirty="0">
                <a:latin typeface="Trebuchet MS"/>
                <a:cs typeface="Trebuchet MS"/>
              </a:rPr>
              <a:t>)sec</a:t>
            </a:r>
            <a:r>
              <a:rPr sz="1299" spc="-10" baseline="34979" dirty="0">
                <a:latin typeface="Trebuchet MS"/>
                <a:cs typeface="Trebuchet MS"/>
              </a:rPr>
              <a:t>2</a:t>
            </a:r>
            <a:r>
              <a:rPr sz="1299" spc="-206" baseline="34979" dirty="0">
                <a:latin typeface="Trebuchet MS"/>
                <a:cs typeface="Trebuchet MS"/>
              </a:rPr>
              <a:t> </a:t>
            </a:r>
            <a:r>
              <a:rPr sz="1218" spc="-51" dirty="0">
                <a:latin typeface="Trebuchet MS"/>
                <a:cs typeface="Trebuchet MS"/>
              </a:rPr>
              <a:t>(</a:t>
            </a:r>
            <a:r>
              <a:rPr sz="1218" spc="-262" dirty="0">
                <a:latin typeface="Trebuchet MS"/>
                <a:cs typeface="Trebuchet MS"/>
              </a:rPr>
              <a:t> </a:t>
            </a:r>
            <a:r>
              <a:rPr sz="1218" i="1" spc="-29" dirty="0">
                <a:latin typeface="Trebuchet MS"/>
                <a:cs typeface="Trebuchet MS"/>
              </a:rPr>
              <a:t>x</a:t>
            </a:r>
            <a:r>
              <a:rPr sz="1299" spc="-43" baseline="34979" dirty="0">
                <a:latin typeface="Trebuchet MS"/>
                <a:cs typeface="Trebuchet MS"/>
              </a:rPr>
              <a:t>3</a:t>
            </a:r>
            <a:r>
              <a:rPr sz="1299" spc="154" baseline="34979" dirty="0">
                <a:latin typeface="Trebuchet MS"/>
                <a:cs typeface="Trebuchet MS"/>
              </a:rPr>
              <a:t> </a:t>
            </a:r>
            <a:r>
              <a:rPr sz="1218" spc="3" dirty="0">
                <a:latin typeface="Symbol"/>
                <a:cs typeface="Symbol"/>
              </a:rPr>
              <a:t></a:t>
            </a:r>
            <a:r>
              <a:rPr sz="1218" spc="-106" dirty="0">
                <a:latin typeface="Times New Roman"/>
                <a:cs typeface="Times New Roman"/>
              </a:rPr>
              <a:t> </a:t>
            </a:r>
            <a:r>
              <a:rPr sz="1218" spc="-6" dirty="0">
                <a:latin typeface="Trebuchet MS"/>
                <a:cs typeface="Trebuchet MS"/>
              </a:rPr>
              <a:t>3</a:t>
            </a:r>
            <a:r>
              <a:rPr sz="1218" i="1" spc="-6" dirty="0">
                <a:latin typeface="Trebuchet MS"/>
                <a:cs typeface="Trebuchet MS"/>
              </a:rPr>
              <a:t>x</a:t>
            </a:r>
            <a:r>
              <a:rPr sz="1299" spc="-10" baseline="34979" dirty="0">
                <a:latin typeface="Trebuchet MS"/>
                <a:cs typeface="Trebuchet MS"/>
              </a:rPr>
              <a:t>2</a:t>
            </a:r>
            <a:r>
              <a:rPr sz="1299" spc="-149" baseline="34979" dirty="0">
                <a:latin typeface="Trebuchet MS"/>
                <a:cs typeface="Trebuchet MS"/>
              </a:rPr>
              <a:t> </a:t>
            </a:r>
            <a:r>
              <a:rPr sz="1218" spc="-51" dirty="0">
                <a:latin typeface="Trebuchet MS"/>
                <a:cs typeface="Trebuchet MS"/>
              </a:rPr>
              <a:t>)</a:t>
            </a:r>
            <a:endParaRPr sz="121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724015" y="477438"/>
            <a:ext cx="6743971" cy="363578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2309" b="1" spc="-176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2309" b="1" spc="-199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2309" b="1" spc="-32" dirty="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sz="2309" b="1" spc="-183" dirty="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sz="2309" b="1" spc="-131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2309" b="1" spc="6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endParaRPr sz="2309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73784" y="1151617"/>
            <a:ext cx="5063273" cy="524701"/>
          </a:xfrm>
          <a:prstGeom prst="rect">
            <a:avLst/>
          </a:prstGeom>
        </p:spPr>
        <p:txBody>
          <a:bodyPr vert="horz" wrap="square" lIns="0" tIns="58236" rIns="0" bIns="0" rtlCol="0">
            <a:spAutoFit/>
          </a:bodyPr>
          <a:lstStyle/>
          <a:p>
            <a:pPr marL="8145">
              <a:spcBef>
                <a:spcPts val="459"/>
              </a:spcBef>
            </a:pPr>
            <a:r>
              <a:rPr sz="1347" b="1" spc="35" dirty="0">
                <a:latin typeface="Trebuchet MS"/>
                <a:cs typeface="Trebuchet MS"/>
              </a:rPr>
              <a:t>Turunan</a:t>
            </a:r>
            <a:r>
              <a:rPr sz="1347" b="1" spc="-35" dirty="0">
                <a:latin typeface="Trebuchet MS"/>
                <a:cs typeface="Trebuchet MS"/>
              </a:rPr>
              <a:t> </a:t>
            </a:r>
            <a:r>
              <a:rPr sz="1347" b="1" spc="-29" dirty="0">
                <a:latin typeface="Trebuchet MS"/>
                <a:cs typeface="Trebuchet MS"/>
              </a:rPr>
              <a:t>Jumlah,</a:t>
            </a:r>
            <a:r>
              <a:rPr sz="1347" b="1" spc="-16" dirty="0">
                <a:latin typeface="Trebuchet MS"/>
                <a:cs typeface="Trebuchet MS"/>
              </a:rPr>
              <a:t> </a:t>
            </a:r>
            <a:r>
              <a:rPr sz="1347" b="1" spc="-10" dirty="0">
                <a:latin typeface="Trebuchet MS"/>
                <a:cs typeface="Trebuchet MS"/>
              </a:rPr>
              <a:t>Selisih,</a:t>
            </a:r>
            <a:r>
              <a:rPr sz="1347" b="1" spc="-16" dirty="0">
                <a:latin typeface="Trebuchet MS"/>
                <a:cs typeface="Trebuchet MS"/>
              </a:rPr>
              <a:t> </a:t>
            </a:r>
            <a:r>
              <a:rPr sz="1347" b="1" spc="38" dirty="0">
                <a:latin typeface="Trebuchet MS"/>
                <a:cs typeface="Trebuchet MS"/>
              </a:rPr>
              <a:t>Hasil</a:t>
            </a:r>
            <a:r>
              <a:rPr sz="1347" b="1" spc="-16" dirty="0">
                <a:latin typeface="Trebuchet MS"/>
                <a:cs typeface="Trebuchet MS"/>
              </a:rPr>
              <a:t> </a:t>
            </a:r>
            <a:r>
              <a:rPr sz="1347" b="1" spc="3" dirty="0">
                <a:latin typeface="Trebuchet MS"/>
                <a:cs typeface="Trebuchet MS"/>
              </a:rPr>
              <a:t>Kali,</a:t>
            </a:r>
            <a:r>
              <a:rPr sz="1347" b="1" spc="-16" dirty="0">
                <a:latin typeface="Trebuchet MS"/>
                <a:cs typeface="Trebuchet MS"/>
              </a:rPr>
              <a:t> </a:t>
            </a:r>
            <a:r>
              <a:rPr sz="1347" b="1" spc="10" dirty="0">
                <a:latin typeface="Trebuchet MS"/>
                <a:cs typeface="Trebuchet MS"/>
              </a:rPr>
              <a:t>dan</a:t>
            </a:r>
            <a:r>
              <a:rPr sz="1347" b="1" spc="-16" dirty="0">
                <a:latin typeface="Trebuchet MS"/>
                <a:cs typeface="Trebuchet MS"/>
              </a:rPr>
              <a:t> </a:t>
            </a:r>
            <a:r>
              <a:rPr sz="1347" b="1" spc="38" dirty="0">
                <a:latin typeface="Trebuchet MS"/>
                <a:cs typeface="Trebuchet MS"/>
              </a:rPr>
              <a:t>Hasil</a:t>
            </a:r>
            <a:r>
              <a:rPr sz="1347" b="1" spc="-16" dirty="0">
                <a:latin typeface="Trebuchet MS"/>
                <a:cs typeface="Trebuchet MS"/>
              </a:rPr>
              <a:t> </a:t>
            </a:r>
            <a:r>
              <a:rPr sz="1347" b="1" spc="55" dirty="0">
                <a:latin typeface="Trebuchet MS"/>
                <a:cs typeface="Trebuchet MS"/>
              </a:rPr>
              <a:t>Bagi</a:t>
            </a:r>
            <a:r>
              <a:rPr sz="1347" b="1" dirty="0">
                <a:latin typeface="Trebuchet MS"/>
                <a:cs typeface="Trebuchet MS"/>
              </a:rPr>
              <a:t> </a:t>
            </a:r>
            <a:r>
              <a:rPr sz="1347" b="1" spc="87" dirty="0">
                <a:latin typeface="Trebuchet MS"/>
                <a:cs typeface="Trebuchet MS"/>
              </a:rPr>
              <a:t>Dua</a:t>
            </a:r>
            <a:r>
              <a:rPr sz="1347" b="1" spc="-26" dirty="0">
                <a:latin typeface="Trebuchet MS"/>
                <a:cs typeface="Trebuchet MS"/>
              </a:rPr>
              <a:t> </a:t>
            </a:r>
            <a:r>
              <a:rPr sz="1347" b="1" spc="19" dirty="0">
                <a:latin typeface="Trebuchet MS"/>
                <a:cs typeface="Trebuchet MS"/>
              </a:rPr>
              <a:t>Fungsi</a:t>
            </a:r>
            <a:endParaRPr sz="1347">
              <a:latin typeface="Trebuchet MS"/>
              <a:cs typeface="Trebuchet MS"/>
            </a:endParaRPr>
          </a:p>
          <a:p>
            <a:pPr marL="8145">
              <a:spcBef>
                <a:spcPts val="401"/>
              </a:spcBef>
              <a:tabLst>
                <a:tab pos="745223" algn="l"/>
                <a:tab pos="1279095" algn="l"/>
                <a:tab pos="1462754" algn="l"/>
                <a:tab pos="1849211" algn="l"/>
                <a:tab pos="2056489" algn="l"/>
                <a:tab pos="3437798" algn="l"/>
                <a:tab pos="3897962" algn="l"/>
                <a:tab pos="4461562" algn="l"/>
                <a:tab pos="4639113" algn="l"/>
              </a:tabLst>
            </a:pPr>
            <a:r>
              <a:rPr sz="1347" spc="-48" dirty="0">
                <a:latin typeface="Trebuchet MS"/>
                <a:cs typeface="Trebuchet MS"/>
              </a:rPr>
              <a:t>Misalkan	</a:t>
            </a:r>
            <a:r>
              <a:rPr sz="1347" spc="-71" dirty="0">
                <a:latin typeface="Trebuchet MS"/>
                <a:cs typeface="Trebuchet MS"/>
              </a:rPr>
              <a:t>fungsi	</a:t>
            </a:r>
            <a:r>
              <a:rPr sz="1347" i="1" spc="-167" dirty="0">
                <a:latin typeface="Trebuchet MS"/>
                <a:cs typeface="Trebuchet MS"/>
              </a:rPr>
              <a:t>f	</a:t>
            </a:r>
            <a:r>
              <a:rPr sz="1347" spc="-77" dirty="0">
                <a:latin typeface="Trebuchet MS"/>
                <a:cs typeface="Trebuchet MS"/>
              </a:rPr>
              <a:t>dan	</a:t>
            </a:r>
            <a:r>
              <a:rPr sz="1347" i="1" spc="-90" dirty="0">
                <a:latin typeface="Trebuchet MS"/>
                <a:cs typeface="Trebuchet MS"/>
              </a:rPr>
              <a:t>g	</a:t>
            </a:r>
            <a:r>
              <a:rPr sz="1347" spc="-61" dirty="0">
                <a:latin typeface="Trebuchet MS"/>
                <a:cs typeface="Trebuchet MS"/>
              </a:rPr>
              <a:t>terdifersensialkan	</a:t>
            </a:r>
            <a:r>
              <a:rPr sz="1347" spc="-87" dirty="0">
                <a:latin typeface="Trebuchet MS"/>
                <a:cs typeface="Trebuchet MS"/>
              </a:rPr>
              <a:t>pada	</a:t>
            </a:r>
            <a:r>
              <a:rPr sz="1347" spc="-71" dirty="0">
                <a:latin typeface="Trebuchet MS"/>
                <a:cs typeface="Trebuchet MS"/>
              </a:rPr>
              <a:t>selang	</a:t>
            </a:r>
            <a:r>
              <a:rPr sz="1347" spc="-32" dirty="0">
                <a:latin typeface="Trebuchet MS"/>
                <a:cs typeface="Trebuchet MS"/>
              </a:rPr>
              <a:t>I	</a:t>
            </a:r>
            <a:r>
              <a:rPr sz="1347" spc="-77" dirty="0">
                <a:latin typeface="Trebuchet MS"/>
                <a:cs typeface="Trebuchet MS"/>
              </a:rPr>
              <a:t>maka</a:t>
            </a:r>
            <a:endParaRPr sz="1347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57490" y="1355238"/>
            <a:ext cx="470775" cy="591344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 marR="3258" indent="52125">
              <a:lnSpc>
                <a:spcPct val="150300"/>
              </a:lnSpc>
              <a:spcBef>
                <a:spcPts val="58"/>
              </a:spcBef>
            </a:pPr>
            <a:r>
              <a:rPr sz="1347" spc="-151" dirty="0">
                <a:latin typeface="Trebuchet MS"/>
                <a:cs typeface="Trebuchet MS"/>
              </a:rPr>
              <a:t>f</a:t>
            </a:r>
            <a:r>
              <a:rPr sz="1347" spc="-42" dirty="0">
                <a:latin typeface="Trebuchet MS"/>
                <a:cs typeface="Trebuchet MS"/>
              </a:rPr>
              <a:t>un</a:t>
            </a:r>
            <a:r>
              <a:rPr sz="1347" spc="-67" dirty="0">
                <a:latin typeface="Trebuchet MS"/>
                <a:cs typeface="Trebuchet MS"/>
              </a:rPr>
              <a:t>g</a:t>
            </a:r>
            <a:r>
              <a:rPr sz="1347" spc="-48" dirty="0">
                <a:latin typeface="Trebuchet MS"/>
                <a:cs typeface="Trebuchet MS"/>
              </a:rPr>
              <a:t>s</a:t>
            </a:r>
            <a:r>
              <a:rPr sz="1347" spc="-87" dirty="0">
                <a:latin typeface="Trebuchet MS"/>
                <a:cs typeface="Trebuchet MS"/>
              </a:rPr>
              <a:t>i  </a:t>
            </a:r>
            <a:r>
              <a:rPr sz="1347" spc="-122" dirty="0">
                <a:latin typeface="Trebuchet MS"/>
                <a:cs typeface="Trebuchet MS"/>
              </a:rPr>
              <a:t>a</a:t>
            </a:r>
            <a:r>
              <a:rPr sz="1347" spc="-80" dirty="0">
                <a:latin typeface="Trebuchet MS"/>
                <a:cs typeface="Trebuchet MS"/>
              </a:rPr>
              <a:t>t</a:t>
            </a:r>
            <a:r>
              <a:rPr sz="1347" spc="-42" dirty="0">
                <a:latin typeface="Trebuchet MS"/>
                <a:cs typeface="Trebuchet MS"/>
              </a:rPr>
              <a:t>u</a:t>
            </a:r>
            <a:r>
              <a:rPr sz="1347" spc="22" dirty="0">
                <a:latin typeface="Trebuchet MS"/>
                <a:cs typeface="Trebuchet MS"/>
              </a:rPr>
              <a:t>r</a:t>
            </a:r>
            <a:r>
              <a:rPr sz="1347" spc="-93" dirty="0">
                <a:latin typeface="Trebuchet MS"/>
                <a:cs typeface="Trebuchet MS"/>
              </a:rPr>
              <a:t>an</a:t>
            </a:r>
            <a:endParaRPr sz="1347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10486" y="1743379"/>
            <a:ext cx="226835" cy="320502"/>
          </a:xfrm>
          <a:custGeom>
            <a:avLst/>
            <a:gdLst/>
            <a:ahLst/>
            <a:cxnLst/>
            <a:rect l="l" t="t" r="r" b="b"/>
            <a:pathLst>
              <a:path w="353694" h="499744">
                <a:moveTo>
                  <a:pt x="353269" y="0"/>
                </a:moveTo>
                <a:lnTo>
                  <a:pt x="0" y="499713"/>
                </a:lnTo>
              </a:path>
            </a:pathLst>
          </a:custGeom>
          <a:ln w="13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9" name="object 9"/>
          <p:cNvSpPr txBox="1"/>
          <p:nvPr/>
        </p:nvSpPr>
        <p:spPr>
          <a:xfrm>
            <a:off x="2357494" y="1666647"/>
            <a:ext cx="5012367" cy="584382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 marR="19547" indent="30542">
              <a:lnSpc>
                <a:spcPct val="145800"/>
              </a:lnSpc>
              <a:spcBef>
                <a:spcPts val="61"/>
              </a:spcBef>
              <a:tabLst>
                <a:tab pos="3335177" algn="l"/>
                <a:tab pos="3781089" algn="l"/>
                <a:tab pos="4327993" algn="l"/>
                <a:tab pos="4490883" algn="l"/>
              </a:tabLst>
            </a:pPr>
            <a:r>
              <a:rPr sz="1379" i="1" spc="-180" dirty="0">
                <a:latin typeface="Trebuchet MS"/>
                <a:cs typeface="Trebuchet MS"/>
              </a:rPr>
              <a:t>f</a:t>
            </a:r>
            <a:r>
              <a:rPr sz="1379" i="1" spc="154" dirty="0">
                <a:latin typeface="Trebuchet MS"/>
                <a:cs typeface="Trebuchet MS"/>
              </a:rPr>
              <a:t> </a:t>
            </a:r>
            <a:r>
              <a:rPr sz="1379" dirty="0">
                <a:latin typeface="Symbol"/>
                <a:cs typeface="Symbol"/>
              </a:rPr>
              <a:t></a:t>
            </a:r>
            <a:r>
              <a:rPr sz="1379" spc="16" dirty="0">
                <a:latin typeface="Times New Roman"/>
                <a:cs typeface="Times New Roman"/>
              </a:rPr>
              <a:t> </a:t>
            </a:r>
            <a:r>
              <a:rPr sz="1379" i="1" spc="-26" dirty="0">
                <a:latin typeface="Trebuchet MS"/>
                <a:cs typeface="Trebuchet MS"/>
              </a:rPr>
              <a:t>g</a:t>
            </a:r>
            <a:r>
              <a:rPr sz="1379" spc="-205" dirty="0">
                <a:latin typeface="Trebuchet MS"/>
                <a:cs typeface="Trebuchet MS"/>
              </a:rPr>
              <a:t>,</a:t>
            </a:r>
            <a:r>
              <a:rPr sz="1379" spc="-289" dirty="0">
                <a:latin typeface="Trebuchet MS"/>
                <a:cs typeface="Trebuchet MS"/>
              </a:rPr>
              <a:t> </a:t>
            </a:r>
            <a:r>
              <a:rPr sz="1379" i="1" spc="-180" dirty="0">
                <a:latin typeface="Trebuchet MS"/>
                <a:cs typeface="Trebuchet MS"/>
              </a:rPr>
              <a:t>f</a:t>
            </a:r>
            <a:r>
              <a:rPr sz="1379" i="1" spc="154" dirty="0">
                <a:latin typeface="Trebuchet MS"/>
                <a:cs typeface="Trebuchet MS"/>
              </a:rPr>
              <a:t> </a:t>
            </a:r>
            <a:r>
              <a:rPr sz="1379" dirty="0">
                <a:latin typeface="Symbol"/>
                <a:cs typeface="Symbol"/>
              </a:rPr>
              <a:t></a:t>
            </a:r>
            <a:r>
              <a:rPr sz="1379" spc="-6" dirty="0">
                <a:latin typeface="Times New Roman"/>
                <a:cs typeface="Times New Roman"/>
              </a:rPr>
              <a:t> </a:t>
            </a:r>
            <a:r>
              <a:rPr sz="1379" i="1" spc="-26" dirty="0">
                <a:latin typeface="Trebuchet MS"/>
                <a:cs typeface="Trebuchet MS"/>
              </a:rPr>
              <a:t>g</a:t>
            </a:r>
            <a:r>
              <a:rPr sz="1379" spc="-205" dirty="0">
                <a:latin typeface="Trebuchet MS"/>
                <a:cs typeface="Trebuchet MS"/>
              </a:rPr>
              <a:t>,</a:t>
            </a:r>
            <a:r>
              <a:rPr sz="1379" spc="-285" dirty="0">
                <a:latin typeface="Trebuchet MS"/>
                <a:cs typeface="Trebuchet MS"/>
              </a:rPr>
              <a:t> </a:t>
            </a:r>
            <a:r>
              <a:rPr sz="1379" i="1" spc="-189" dirty="0">
                <a:latin typeface="Trebuchet MS"/>
                <a:cs typeface="Trebuchet MS"/>
              </a:rPr>
              <a:t>f</a:t>
            </a:r>
            <a:r>
              <a:rPr sz="1379" i="1" spc="-29" dirty="0">
                <a:latin typeface="Trebuchet MS"/>
                <a:cs typeface="Trebuchet MS"/>
              </a:rPr>
              <a:t>g</a:t>
            </a:r>
            <a:r>
              <a:rPr sz="1379" spc="-205" dirty="0">
                <a:latin typeface="Trebuchet MS"/>
                <a:cs typeface="Trebuchet MS"/>
              </a:rPr>
              <a:t>,</a:t>
            </a:r>
            <a:r>
              <a:rPr sz="1379" spc="-48" dirty="0">
                <a:latin typeface="Trebuchet MS"/>
                <a:cs typeface="Trebuchet MS"/>
              </a:rPr>
              <a:t> </a:t>
            </a:r>
            <a:r>
              <a:rPr sz="2068" i="1" spc="-269" baseline="24547" dirty="0">
                <a:latin typeface="Trebuchet MS"/>
                <a:cs typeface="Trebuchet MS"/>
              </a:rPr>
              <a:t>f</a:t>
            </a:r>
            <a:r>
              <a:rPr sz="2068" i="1" spc="178" baseline="24547" dirty="0">
                <a:latin typeface="Trebuchet MS"/>
                <a:cs typeface="Trebuchet MS"/>
              </a:rPr>
              <a:t> </a:t>
            </a:r>
            <a:r>
              <a:rPr sz="2068" i="1" spc="-154" baseline="-24547" dirty="0">
                <a:latin typeface="Trebuchet MS"/>
                <a:cs typeface="Trebuchet MS"/>
              </a:rPr>
              <a:t>g</a:t>
            </a:r>
            <a:r>
              <a:rPr sz="2068" i="1" spc="-130" baseline="-24547" dirty="0">
                <a:latin typeface="Trebuchet MS"/>
                <a:cs typeface="Trebuchet MS"/>
              </a:rPr>
              <a:t> </a:t>
            </a:r>
            <a:r>
              <a:rPr sz="1379" spc="35" dirty="0">
                <a:latin typeface="Trebuchet MS"/>
                <a:cs typeface="Trebuchet MS"/>
              </a:rPr>
              <a:t>(</a:t>
            </a:r>
            <a:r>
              <a:rPr sz="1379" i="1" spc="-71" dirty="0">
                <a:latin typeface="Trebuchet MS"/>
                <a:cs typeface="Trebuchet MS"/>
              </a:rPr>
              <a:t>g</a:t>
            </a:r>
            <a:r>
              <a:rPr sz="1379" spc="55" dirty="0">
                <a:latin typeface="Trebuchet MS"/>
                <a:cs typeface="Trebuchet MS"/>
              </a:rPr>
              <a:t>(</a:t>
            </a:r>
            <a:r>
              <a:rPr sz="1379" i="1" spc="-26" dirty="0">
                <a:latin typeface="Trebuchet MS"/>
                <a:cs typeface="Trebuchet MS"/>
              </a:rPr>
              <a:t>x</a:t>
            </a:r>
            <a:r>
              <a:rPr sz="1379" spc="-61" dirty="0">
                <a:latin typeface="Trebuchet MS"/>
                <a:cs typeface="Trebuchet MS"/>
              </a:rPr>
              <a:t>)</a:t>
            </a:r>
            <a:r>
              <a:rPr sz="1379" spc="-51" dirty="0">
                <a:latin typeface="Trebuchet MS"/>
                <a:cs typeface="Trebuchet MS"/>
              </a:rPr>
              <a:t> </a:t>
            </a:r>
            <a:r>
              <a:rPr sz="1379" dirty="0">
                <a:latin typeface="Symbol"/>
                <a:cs typeface="Symbol"/>
              </a:rPr>
              <a:t></a:t>
            </a:r>
            <a:r>
              <a:rPr sz="1379" spc="51" dirty="0">
                <a:latin typeface="Times New Roman"/>
                <a:cs typeface="Times New Roman"/>
              </a:rPr>
              <a:t> </a:t>
            </a:r>
            <a:r>
              <a:rPr sz="1379" spc="-35" dirty="0">
                <a:latin typeface="Trebuchet MS"/>
                <a:cs typeface="Trebuchet MS"/>
              </a:rPr>
              <a:t>0</a:t>
            </a:r>
            <a:r>
              <a:rPr sz="1379" spc="-38" dirty="0">
                <a:latin typeface="Trebuchet MS"/>
                <a:cs typeface="Trebuchet MS"/>
              </a:rPr>
              <a:t>)</a:t>
            </a:r>
            <a:r>
              <a:rPr sz="1379" spc="-135" dirty="0">
                <a:latin typeface="Trebuchet MS"/>
                <a:cs typeface="Trebuchet MS"/>
              </a:rPr>
              <a:t> </a:t>
            </a:r>
            <a:r>
              <a:rPr sz="1347" spc="-73" dirty="0">
                <a:latin typeface="Trebuchet MS"/>
                <a:cs typeface="Trebuchet MS"/>
              </a:rPr>
              <a:t>t</a:t>
            </a:r>
            <a:r>
              <a:rPr sz="1347" spc="-29" dirty="0">
                <a:latin typeface="Trebuchet MS"/>
                <a:cs typeface="Trebuchet MS"/>
              </a:rPr>
              <a:t>e</a:t>
            </a:r>
            <a:r>
              <a:rPr sz="1347" spc="-22" dirty="0">
                <a:latin typeface="Trebuchet MS"/>
                <a:cs typeface="Trebuchet MS"/>
              </a:rPr>
              <a:t>r</a:t>
            </a:r>
            <a:r>
              <a:rPr sz="1347" spc="-55" dirty="0">
                <a:latin typeface="Trebuchet MS"/>
                <a:cs typeface="Trebuchet MS"/>
              </a:rPr>
              <a:t>d</a:t>
            </a:r>
            <a:r>
              <a:rPr sz="1347" spc="-87" dirty="0">
                <a:latin typeface="Trebuchet MS"/>
                <a:cs typeface="Trebuchet MS"/>
              </a:rPr>
              <a:t>i</a:t>
            </a:r>
            <a:r>
              <a:rPr sz="1347" spc="-71" dirty="0">
                <a:latin typeface="Trebuchet MS"/>
                <a:cs typeface="Trebuchet MS"/>
              </a:rPr>
              <a:t>fe</a:t>
            </a:r>
            <a:r>
              <a:rPr sz="1347" spc="-61" dirty="0">
                <a:latin typeface="Trebuchet MS"/>
                <a:cs typeface="Trebuchet MS"/>
              </a:rPr>
              <a:t>r</a:t>
            </a:r>
            <a:r>
              <a:rPr sz="1347" spc="-58" dirty="0">
                <a:latin typeface="Trebuchet MS"/>
                <a:cs typeface="Trebuchet MS"/>
              </a:rPr>
              <a:t>e</a:t>
            </a:r>
            <a:r>
              <a:rPr sz="1347" spc="-55" dirty="0">
                <a:latin typeface="Trebuchet MS"/>
                <a:cs typeface="Trebuchet MS"/>
              </a:rPr>
              <a:t>n</a:t>
            </a:r>
            <a:r>
              <a:rPr sz="1347" spc="-16" dirty="0">
                <a:latin typeface="Trebuchet MS"/>
                <a:cs typeface="Trebuchet MS"/>
              </a:rPr>
              <a:t>s</a:t>
            </a:r>
            <a:r>
              <a:rPr sz="1347" spc="-87" dirty="0">
                <a:latin typeface="Trebuchet MS"/>
                <a:cs typeface="Trebuchet MS"/>
              </a:rPr>
              <a:t>i</a:t>
            </a:r>
            <a:r>
              <a:rPr sz="1347" spc="-128" dirty="0">
                <a:latin typeface="Trebuchet MS"/>
                <a:cs typeface="Trebuchet MS"/>
              </a:rPr>
              <a:t>a</a:t>
            </a:r>
            <a:r>
              <a:rPr sz="1347" spc="-99" dirty="0">
                <a:latin typeface="Trebuchet MS"/>
                <a:cs typeface="Trebuchet MS"/>
              </a:rPr>
              <a:t>l</a:t>
            </a:r>
            <a:r>
              <a:rPr sz="1347" spc="-64" dirty="0">
                <a:latin typeface="Trebuchet MS"/>
                <a:cs typeface="Trebuchet MS"/>
              </a:rPr>
              <a:t>k</a:t>
            </a:r>
            <a:r>
              <a:rPr sz="1347" spc="-80" dirty="0">
                <a:latin typeface="Trebuchet MS"/>
                <a:cs typeface="Trebuchet MS"/>
              </a:rPr>
              <a:t>a</a:t>
            </a:r>
            <a:r>
              <a:rPr sz="1347" spc="-48" dirty="0">
                <a:latin typeface="Trebuchet MS"/>
                <a:cs typeface="Trebuchet MS"/>
              </a:rPr>
              <a:t>n</a:t>
            </a:r>
            <a:r>
              <a:rPr sz="1347" dirty="0">
                <a:latin typeface="Trebuchet MS"/>
                <a:cs typeface="Trebuchet MS"/>
              </a:rPr>
              <a:t>	</a:t>
            </a:r>
            <a:r>
              <a:rPr sz="1347" spc="-38" dirty="0">
                <a:latin typeface="Trebuchet MS"/>
                <a:cs typeface="Trebuchet MS"/>
              </a:rPr>
              <a:t>p</a:t>
            </a:r>
            <a:r>
              <a:rPr sz="1347" spc="-128" dirty="0">
                <a:latin typeface="Trebuchet MS"/>
                <a:cs typeface="Trebuchet MS"/>
              </a:rPr>
              <a:t>a</a:t>
            </a:r>
            <a:r>
              <a:rPr sz="1347" spc="-38" dirty="0">
                <a:latin typeface="Trebuchet MS"/>
                <a:cs typeface="Trebuchet MS"/>
              </a:rPr>
              <a:t>d</a:t>
            </a:r>
            <a:r>
              <a:rPr sz="1347" spc="-119" dirty="0">
                <a:latin typeface="Trebuchet MS"/>
                <a:cs typeface="Trebuchet MS"/>
              </a:rPr>
              <a:t>a</a:t>
            </a:r>
            <a:r>
              <a:rPr sz="1347" dirty="0">
                <a:latin typeface="Trebuchet MS"/>
                <a:cs typeface="Trebuchet MS"/>
              </a:rPr>
              <a:t>	</a:t>
            </a:r>
            <a:r>
              <a:rPr sz="1347" spc="-16" dirty="0">
                <a:latin typeface="Trebuchet MS"/>
                <a:cs typeface="Trebuchet MS"/>
              </a:rPr>
              <a:t>s</a:t>
            </a:r>
            <a:r>
              <a:rPr sz="1347" spc="-71" dirty="0">
                <a:latin typeface="Trebuchet MS"/>
                <a:cs typeface="Trebuchet MS"/>
              </a:rPr>
              <a:t>e</a:t>
            </a:r>
            <a:r>
              <a:rPr sz="1347" spc="-83" dirty="0">
                <a:latin typeface="Trebuchet MS"/>
                <a:cs typeface="Trebuchet MS"/>
              </a:rPr>
              <a:t>l</a:t>
            </a:r>
            <a:r>
              <a:rPr sz="1347" spc="-93" dirty="0">
                <a:latin typeface="Trebuchet MS"/>
                <a:cs typeface="Trebuchet MS"/>
              </a:rPr>
              <a:t>a</a:t>
            </a:r>
            <a:r>
              <a:rPr sz="1347" spc="-64" dirty="0">
                <a:latin typeface="Trebuchet MS"/>
                <a:cs typeface="Trebuchet MS"/>
              </a:rPr>
              <a:t>n</a:t>
            </a:r>
            <a:r>
              <a:rPr sz="1347" spc="-90" dirty="0">
                <a:latin typeface="Trebuchet MS"/>
                <a:cs typeface="Trebuchet MS"/>
              </a:rPr>
              <a:t>g</a:t>
            </a:r>
            <a:r>
              <a:rPr sz="1347" dirty="0">
                <a:latin typeface="Trebuchet MS"/>
                <a:cs typeface="Trebuchet MS"/>
              </a:rPr>
              <a:t>	</a:t>
            </a:r>
            <a:r>
              <a:rPr sz="1347" spc="-32" dirty="0">
                <a:latin typeface="Trebuchet MS"/>
                <a:cs typeface="Trebuchet MS"/>
              </a:rPr>
              <a:t>I</a:t>
            </a:r>
            <a:r>
              <a:rPr sz="1347" dirty="0">
                <a:latin typeface="Trebuchet MS"/>
                <a:cs typeface="Trebuchet MS"/>
              </a:rPr>
              <a:t>	</a:t>
            </a:r>
            <a:r>
              <a:rPr sz="1347" spc="-55" dirty="0">
                <a:latin typeface="Trebuchet MS"/>
                <a:cs typeface="Trebuchet MS"/>
              </a:rPr>
              <a:t>d</a:t>
            </a:r>
            <a:r>
              <a:rPr sz="1347" spc="-71" dirty="0">
                <a:latin typeface="Trebuchet MS"/>
                <a:cs typeface="Trebuchet MS"/>
              </a:rPr>
              <a:t>e</a:t>
            </a:r>
            <a:r>
              <a:rPr sz="1347" spc="-42" dirty="0">
                <a:latin typeface="Trebuchet MS"/>
                <a:cs typeface="Trebuchet MS"/>
              </a:rPr>
              <a:t>n</a:t>
            </a:r>
            <a:r>
              <a:rPr sz="1347" spc="-80" dirty="0">
                <a:latin typeface="Trebuchet MS"/>
                <a:cs typeface="Trebuchet MS"/>
              </a:rPr>
              <a:t>gan  sebagai</a:t>
            </a:r>
            <a:r>
              <a:rPr sz="1347" spc="-32" dirty="0">
                <a:latin typeface="Trebuchet MS"/>
                <a:cs typeface="Trebuchet MS"/>
              </a:rPr>
              <a:t> </a:t>
            </a:r>
            <a:r>
              <a:rPr sz="1347" spc="-64" dirty="0">
                <a:latin typeface="Trebuchet MS"/>
                <a:cs typeface="Trebuchet MS"/>
              </a:rPr>
              <a:t>berikut:</a:t>
            </a:r>
            <a:endParaRPr sz="1347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0565" y="2245428"/>
            <a:ext cx="2523695" cy="800166"/>
          </a:xfrm>
          <a:prstGeom prst="rect">
            <a:avLst/>
          </a:prstGeom>
        </p:spPr>
        <p:txBody>
          <a:bodyPr vert="horz" wrap="square" lIns="0" tIns="60272" rIns="0" bIns="0" rtlCol="0">
            <a:spAutoFit/>
          </a:bodyPr>
          <a:lstStyle/>
          <a:p>
            <a:pPr marL="8145">
              <a:spcBef>
                <a:spcPts val="475"/>
              </a:spcBef>
              <a:tabLst>
                <a:tab pos="349807" algn="l"/>
              </a:tabLst>
            </a:pPr>
            <a:r>
              <a:rPr sz="2020" spc="-240" baseline="1322" dirty="0">
                <a:latin typeface="Trebuchet MS"/>
                <a:cs typeface="Trebuchet MS"/>
              </a:rPr>
              <a:t>a.	</a:t>
            </a:r>
            <a:r>
              <a:rPr sz="1379" spc="-106" dirty="0">
                <a:latin typeface="Trebuchet MS"/>
                <a:cs typeface="Trebuchet MS"/>
              </a:rPr>
              <a:t>(</a:t>
            </a:r>
            <a:r>
              <a:rPr sz="1379" i="1" spc="-106" dirty="0">
                <a:latin typeface="Trebuchet MS"/>
                <a:cs typeface="Trebuchet MS"/>
              </a:rPr>
              <a:t>f  </a:t>
            </a:r>
            <a:r>
              <a:rPr sz="1379" spc="3" dirty="0">
                <a:latin typeface="Symbol"/>
                <a:cs typeface="Symbol"/>
              </a:rPr>
              <a:t></a:t>
            </a:r>
            <a:r>
              <a:rPr sz="1379" spc="3" dirty="0">
                <a:latin typeface="Times New Roman"/>
                <a:cs typeface="Times New Roman"/>
              </a:rPr>
              <a:t> </a:t>
            </a:r>
            <a:r>
              <a:rPr sz="1379" i="1" spc="6" dirty="0">
                <a:latin typeface="Trebuchet MS"/>
                <a:cs typeface="Trebuchet MS"/>
              </a:rPr>
              <a:t>g</a:t>
            </a:r>
            <a:r>
              <a:rPr sz="1379" spc="6" dirty="0">
                <a:latin typeface="Trebuchet MS"/>
                <a:cs typeface="Trebuchet MS"/>
              </a:rPr>
              <a:t>)'(</a:t>
            </a:r>
            <a:r>
              <a:rPr sz="1379" i="1" spc="6" dirty="0">
                <a:latin typeface="Trebuchet MS"/>
                <a:cs typeface="Trebuchet MS"/>
              </a:rPr>
              <a:t>x</a:t>
            </a:r>
            <a:r>
              <a:rPr sz="1379" spc="6" dirty="0">
                <a:latin typeface="Trebuchet MS"/>
                <a:cs typeface="Trebuchet MS"/>
              </a:rPr>
              <a:t>) </a:t>
            </a:r>
            <a:r>
              <a:rPr sz="1379" spc="3" dirty="0">
                <a:latin typeface="Symbol"/>
                <a:cs typeface="Symbol"/>
              </a:rPr>
              <a:t></a:t>
            </a:r>
            <a:r>
              <a:rPr sz="1379" spc="3" dirty="0">
                <a:latin typeface="Times New Roman"/>
                <a:cs typeface="Times New Roman"/>
              </a:rPr>
              <a:t> </a:t>
            </a:r>
            <a:r>
              <a:rPr sz="1379" i="1" spc="-180" dirty="0">
                <a:latin typeface="Trebuchet MS"/>
                <a:cs typeface="Trebuchet MS"/>
              </a:rPr>
              <a:t>f </a:t>
            </a:r>
            <a:r>
              <a:rPr sz="1379" spc="3" dirty="0">
                <a:latin typeface="Trebuchet MS"/>
                <a:cs typeface="Trebuchet MS"/>
              </a:rPr>
              <a:t>'(</a:t>
            </a:r>
            <a:r>
              <a:rPr sz="1379" i="1" spc="3" dirty="0">
                <a:latin typeface="Trebuchet MS"/>
                <a:cs typeface="Trebuchet MS"/>
              </a:rPr>
              <a:t>x</a:t>
            </a:r>
            <a:r>
              <a:rPr sz="1379" spc="3" dirty="0">
                <a:latin typeface="Trebuchet MS"/>
                <a:cs typeface="Trebuchet MS"/>
              </a:rPr>
              <a:t>) </a:t>
            </a:r>
            <a:r>
              <a:rPr sz="1379" spc="3" dirty="0">
                <a:latin typeface="Symbol"/>
                <a:cs typeface="Symbol"/>
              </a:rPr>
              <a:t></a:t>
            </a:r>
            <a:r>
              <a:rPr sz="1379" spc="3" dirty="0">
                <a:latin typeface="Times New Roman"/>
                <a:cs typeface="Times New Roman"/>
              </a:rPr>
              <a:t> </a:t>
            </a:r>
            <a:r>
              <a:rPr sz="1379" i="1" spc="-103" dirty="0">
                <a:latin typeface="Trebuchet MS"/>
                <a:cs typeface="Trebuchet MS"/>
              </a:rPr>
              <a:t>g</a:t>
            </a:r>
            <a:r>
              <a:rPr sz="1379" i="1" spc="-289" dirty="0">
                <a:latin typeface="Trebuchet MS"/>
                <a:cs typeface="Trebuchet MS"/>
              </a:rPr>
              <a:t> </a:t>
            </a:r>
            <a:r>
              <a:rPr sz="1379" spc="3" dirty="0">
                <a:latin typeface="Trebuchet MS"/>
                <a:cs typeface="Trebuchet MS"/>
              </a:rPr>
              <a:t>'(</a:t>
            </a:r>
            <a:r>
              <a:rPr sz="1379" i="1" spc="3" dirty="0">
                <a:latin typeface="Trebuchet MS"/>
                <a:cs typeface="Trebuchet MS"/>
              </a:rPr>
              <a:t>x</a:t>
            </a:r>
            <a:r>
              <a:rPr sz="1379" spc="3" dirty="0">
                <a:latin typeface="Trebuchet MS"/>
                <a:cs typeface="Trebuchet MS"/>
              </a:rPr>
              <a:t>)</a:t>
            </a:r>
            <a:endParaRPr sz="1379">
              <a:latin typeface="Trebuchet MS"/>
              <a:cs typeface="Trebuchet MS"/>
            </a:endParaRPr>
          </a:p>
          <a:p>
            <a:pPr marL="8145">
              <a:spcBef>
                <a:spcPts val="410"/>
              </a:spcBef>
              <a:tabLst>
                <a:tab pos="349807" algn="l"/>
              </a:tabLst>
            </a:pPr>
            <a:r>
              <a:rPr sz="2020" spc="-187" baseline="1322" dirty="0">
                <a:latin typeface="Trebuchet MS"/>
                <a:cs typeface="Trebuchet MS"/>
              </a:rPr>
              <a:t>b.	</a:t>
            </a:r>
            <a:r>
              <a:rPr sz="1379" spc="-106" dirty="0">
                <a:latin typeface="Trebuchet MS"/>
                <a:cs typeface="Trebuchet MS"/>
              </a:rPr>
              <a:t>(</a:t>
            </a:r>
            <a:r>
              <a:rPr sz="1379" i="1" spc="-106" dirty="0">
                <a:latin typeface="Trebuchet MS"/>
                <a:cs typeface="Trebuchet MS"/>
              </a:rPr>
              <a:t>f </a:t>
            </a:r>
            <a:r>
              <a:rPr sz="1379" spc="3" dirty="0">
                <a:latin typeface="Symbol"/>
                <a:cs typeface="Symbol"/>
              </a:rPr>
              <a:t></a:t>
            </a:r>
            <a:r>
              <a:rPr sz="1379" spc="3" dirty="0">
                <a:latin typeface="Times New Roman"/>
                <a:cs typeface="Times New Roman"/>
              </a:rPr>
              <a:t> </a:t>
            </a:r>
            <a:r>
              <a:rPr sz="1379" i="1" spc="6" dirty="0">
                <a:latin typeface="Trebuchet MS"/>
                <a:cs typeface="Trebuchet MS"/>
              </a:rPr>
              <a:t>g</a:t>
            </a:r>
            <a:r>
              <a:rPr sz="1379" spc="6" dirty="0">
                <a:latin typeface="Trebuchet MS"/>
                <a:cs typeface="Trebuchet MS"/>
              </a:rPr>
              <a:t>)'(</a:t>
            </a:r>
            <a:r>
              <a:rPr sz="1379" i="1" spc="6" dirty="0">
                <a:latin typeface="Trebuchet MS"/>
                <a:cs typeface="Trebuchet MS"/>
              </a:rPr>
              <a:t>x</a:t>
            </a:r>
            <a:r>
              <a:rPr sz="1379" spc="6" dirty="0">
                <a:latin typeface="Trebuchet MS"/>
                <a:cs typeface="Trebuchet MS"/>
              </a:rPr>
              <a:t>) </a:t>
            </a:r>
            <a:r>
              <a:rPr sz="1379" spc="3" dirty="0">
                <a:latin typeface="Symbol"/>
                <a:cs typeface="Symbol"/>
              </a:rPr>
              <a:t></a:t>
            </a:r>
            <a:r>
              <a:rPr sz="1379" spc="3" dirty="0">
                <a:latin typeface="Times New Roman"/>
                <a:cs typeface="Times New Roman"/>
              </a:rPr>
              <a:t> </a:t>
            </a:r>
            <a:r>
              <a:rPr sz="1379" i="1" spc="-180" dirty="0">
                <a:latin typeface="Trebuchet MS"/>
                <a:cs typeface="Trebuchet MS"/>
              </a:rPr>
              <a:t>f </a:t>
            </a:r>
            <a:r>
              <a:rPr sz="1379" spc="3" dirty="0">
                <a:latin typeface="Trebuchet MS"/>
                <a:cs typeface="Trebuchet MS"/>
              </a:rPr>
              <a:t>'(</a:t>
            </a:r>
            <a:r>
              <a:rPr sz="1379" i="1" spc="3" dirty="0">
                <a:latin typeface="Trebuchet MS"/>
                <a:cs typeface="Trebuchet MS"/>
              </a:rPr>
              <a:t>x</a:t>
            </a:r>
            <a:r>
              <a:rPr sz="1379" spc="3" dirty="0">
                <a:latin typeface="Trebuchet MS"/>
                <a:cs typeface="Trebuchet MS"/>
              </a:rPr>
              <a:t>) </a:t>
            </a:r>
            <a:r>
              <a:rPr sz="1379" spc="3" dirty="0">
                <a:latin typeface="Symbol"/>
                <a:cs typeface="Symbol"/>
              </a:rPr>
              <a:t></a:t>
            </a:r>
            <a:r>
              <a:rPr sz="1379" spc="3" dirty="0">
                <a:latin typeface="Times New Roman"/>
                <a:cs typeface="Times New Roman"/>
              </a:rPr>
              <a:t> </a:t>
            </a:r>
            <a:r>
              <a:rPr sz="1379" i="1" spc="-103" dirty="0">
                <a:latin typeface="Trebuchet MS"/>
                <a:cs typeface="Trebuchet MS"/>
              </a:rPr>
              <a:t>g </a:t>
            </a:r>
            <a:r>
              <a:rPr sz="1379" spc="-13" dirty="0">
                <a:latin typeface="Trebuchet MS"/>
                <a:cs typeface="Trebuchet MS"/>
              </a:rPr>
              <a:t>'(</a:t>
            </a:r>
            <a:r>
              <a:rPr sz="1379" spc="-212" dirty="0">
                <a:latin typeface="Trebuchet MS"/>
                <a:cs typeface="Trebuchet MS"/>
              </a:rPr>
              <a:t> </a:t>
            </a:r>
            <a:r>
              <a:rPr sz="1379" i="1" spc="-45" dirty="0">
                <a:latin typeface="Trebuchet MS"/>
                <a:cs typeface="Trebuchet MS"/>
              </a:rPr>
              <a:t>x</a:t>
            </a:r>
            <a:r>
              <a:rPr sz="1379" spc="-45" dirty="0">
                <a:latin typeface="Trebuchet MS"/>
                <a:cs typeface="Trebuchet MS"/>
              </a:rPr>
              <a:t>)</a:t>
            </a:r>
            <a:endParaRPr sz="1379">
              <a:latin typeface="Trebuchet MS"/>
              <a:cs typeface="Trebuchet MS"/>
            </a:endParaRPr>
          </a:p>
          <a:p>
            <a:pPr marL="8145">
              <a:spcBef>
                <a:spcPts val="414"/>
              </a:spcBef>
              <a:tabLst>
                <a:tab pos="349807" algn="l"/>
              </a:tabLst>
            </a:pPr>
            <a:r>
              <a:rPr sz="2020" spc="-197" baseline="1322" dirty="0">
                <a:latin typeface="Trebuchet MS"/>
                <a:cs typeface="Trebuchet MS"/>
              </a:rPr>
              <a:t>c.	</a:t>
            </a:r>
            <a:r>
              <a:rPr sz="1379" spc="-22" dirty="0">
                <a:latin typeface="Trebuchet MS"/>
                <a:cs typeface="Trebuchet MS"/>
              </a:rPr>
              <a:t>(</a:t>
            </a:r>
            <a:r>
              <a:rPr sz="1379" i="1" spc="-22" dirty="0">
                <a:latin typeface="Trebuchet MS"/>
                <a:cs typeface="Trebuchet MS"/>
              </a:rPr>
              <a:t>fg</a:t>
            </a:r>
            <a:r>
              <a:rPr sz="1379" spc="-22" dirty="0">
                <a:latin typeface="Trebuchet MS"/>
                <a:cs typeface="Trebuchet MS"/>
              </a:rPr>
              <a:t>)'(</a:t>
            </a:r>
            <a:r>
              <a:rPr sz="1379" i="1" spc="-22" dirty="0">
                <a:latin typeface="Trebuchet MS"/>
                <a:cs typeface="Trebuchet MS"/>
              </a:rPr>
              <a:t>x</a:t>
            </a:r>
            <a:r>
              <a:rPr sz="1379" spc="-22" dirty="0">
                <a:latin typeface="Trebuchet MS"/>
                <a:cs typeface="Trebuchet MS"/>
              </a:rPr>
              <a:t>)</a:t>
            </a:r>
            <a:r>
              <a:rPr sz="1379" spc="-58" dirty="0">
                <a:latin typeface="Trebuchet MS"/>
                <a:cs typeface="Trebuchet MS"/>
              </a:rPr>
              <a:t> </a:t>
            </a:r>
            <a:r>
              <a:rPr sz="1379" spc="3" dirty="0">
                <a:latin typeface="Symbol"/>
                <a:cs typeface="Symbol"/>
              </a:rPr>
              <a:t></a:t>
            </a:r>
            <a:r>
              <a:rPr sz="1379" spc="29" dirty="0">
                <a:latin typeface="Times New Roman"/>
                <a:cs typeface="Times New Roman"/>
              </a:rPr>
              <a:t> </a:t>
            </a:r>
            <a:r>
              <a:rPr sz="1379" i="1" spc="-180" dirty="0">
                <a:latin typeface="Trebuchet MS"/>
                <a:cs typeface="Trebuchet MS"/>
              </a:rPr>
              <a:t>f</a:t>
            </a:r>
            <a:r>
              <a:rPr sz="1379" i="1" spc="3" dirty="0">
                <a:latin typeface="Trebuchet MS"/>
                <a:cs typeface="Trebuchet MS"/>
              </a:rPr>
              <a:t> </a:t>
            </a:r>
            <a:r>
              <a:rPr sz="1379" spc="-6" dirty="0">
                <a:latin typeface="Trebuchet MS"/>
                <a:cs typeface="Trebuchet MS"/>
              </a:rPr>
              <a:t>'(</a:t>
            </a:r>
            <a:r>
              <a:rPr sz="1379" i="1" spc="-6" dirty="0">
                <a:latin typeface="Trebuchet MS"/>
                <a:cs typeface="Trebuchet MS"/>
              </a:rPr>
              <a:t>x</a:t>
            </a:r>
            <a:r>
              <a:rPr sz="1379" spc="-6" dirty="0">
                <a:latin typeface="Trebuchet MS"/>
                <a:cs typeface="Trebuchet MS"/>
              </a:rPr>
              <a:t>)</a:t>
            </a:r>
            <a:r>
              <a:rPr sz="1379" i="1" spc="-6" dirty="0">
                <a:latin typeface="Trebuchet MS"/>
                <a:cs typeface="Trebuchet MS"/>
              </a:rPr>
              <a:t>g</a:t>
            </a:r>
            <a:r>
              <a:rPr sz="1379" spc="-6" dirty="0">
                <a:latin typeface="Trebuchet MS"/>
                <a:cs typeface="Trebuchet MS"/>
              </a:rPr>
              <a:t>(</a:t>
            </a:r>
            <a:r>
              <a:rPr sz="1379" i="1" spc="-6" dirty="0">
                <a:latin typeface="Trebuchet MS"/>
                <a:cs typeface="Trebuchet MS"/>
              </a:rPr>
              <a:t>x</a:t>
            </a:r>
            <a:r>
              <a:rPr sz="1379" spc="-6" dirty="0">
                <a:latin typeface="Trebuchet MS"/>
                <a:cs typeface="Trebuchet MS"/>
              </a:rPr>
              <a:t>)</a:t>
            </a:r>
            <a:r>
              <a:rPr sz="1379" spc="-157" dirty="0">
                <a:latin typeface="Trebuchet MS"/>
                <a:cs typeface="Trebuchet MS"/>
              </a:rPr>
              <a:t> </a:t>
            </a:r>
            <a:r>
              <a:rPr sz="1379" spc="3" dirty="0">
                <a:latin typeface="Symbol"/>
                <a:cs typeface="Symbol"/>
              </a:rPr>
              <a:t></a:t>
            </a:r>
            <a:r>
              <a:rPr sz="1379" spc="-55" dirty="0">
                <a:latin typeface="Times New Roman"/>
                <a:cs typeface="Times New Roman"/>
              </a:rPr>
              <a:t> </a:t>
            </a:r>
            <a:r>
              <a:rPr sz="1379" i="1" spc="-180" dirty="0">
                <a:latin typeface="Trebuchet MS"/>
                <a:cs typeface="Trebuchet MS"/>
              </a:rPr>
              <a:t>f</a:t>
            </a:r>
            <a:r>
              <a:rPr sz="1379" i="1" spc="-167" dirty="0">
                <a:latin typeface="Trebuchet MS"/>
                <a:cs typeface="Trebuchet MS"/>
              </a:rPr>
              <a:t> </a:t>
            </a:r>
            <a:r>
              <a:rPr sz="1379" spc="-19" dirty="0">
                <a:latin typeface="Trebuchet MS"/>
                <a:cs typeface="Trebuchet MS"/>
              </a:rPr>
              <a:t>(</a:t>
            </a:r>
            <a:r>
              <a:rPr sz="1379" i="1" spc="-19" dirty="0">
                <a:latin typeface="Trebuchet MS"/>
                <a:cs typeface="Trebuchet MS"/>
              </a:rPr>
              <a:t>x</a:t>
            </a:r>
            <a:r>
              <a:rPr sz="1379" spc="-19" dirty="0">
                <a:latin typeface="Trebuchet MS"/>
                <a:cs typeface="Trebuchet MS"/>
              </a:rPr>
              <a:t>)</a:t>
            </a:r>
            <a:r>
              <a:rPr sz="1379" i="1" spc="-19" dirty="0">
                <a:latin typeface="Trebuchet MS"/>
                <a:cs typeface="Trebuchet MS"/>
              </a:rPr>
              <a:t>g</a:t>
            </a:r>
            <a:r>
              <a:rPr sz="1379" i="1" spc="-212" dirty="0">
                <a:latin typeface="Trebuchet MS"/>
                <a:cs typeface="Trebuchet MS"/>
              </a:rPr>
              <a:t> </a:t>
            </a:r>
            <a:r>
              <a:rPr sz="1379" spc="-13" dirty="0">
                <a:latin typeface="Trebuchet MS"/>
                <a:cs typeface="Trebuchet MS"/>
              </a:rPr>
              <a:t>'(</a:t>
            </a:r>
            <a:r>
              <a:rPr sz="1379" spc="-298" dirty="0">
                <a:latin typeface="Trebuchet MS"/>
                <a:cs typeface="Trebuchet MS"/>
              </a:rPr>
              <a:t> </a:t>
            </a:r>
            <a:r>
              <a:rPr sz="1379" i="1" spc="-42" dirty="0">
                <a:latin typeface="Trebuchet MS"/>
                <a:cs typeface="Trebuchet MS"/>
              </a:rPr>
              <a:t>x</a:t>
            </a:r>
            <a:r>
              <a:rPr sz="1379" spc="-42" dirty="0">
                <a:latin typeface="Trebuchet MS"/>
                <a:cs typeface="Trebuchet MS"/>
              </a:rPr>
              <a:t>)</a:t>
            </a:r>
            <a:endParaRPr sz="1379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0565" y="3281012"/>
            <a:ext cx="142943" cy="218815"/>
          </a:xfrm>
          <a:prstGeom prst="rect">
            <a:avLst/>
          </a:prstGeom>
        </p:spPr>
        <p:txBody>
          <a:bodyPr vert="horz" wrap="square" lIns="0" tIns="11403" rIns="0" bIns="0" rtlCol="0">
            <a:spAutoFit/>
          </a:bodyPr>
          <a:lstStyle/>
          <a:p>
            <a:pPr marL="8145">
              <a:spcBef>
                <a:spcPts val="90"/>
              </a:spcBef>
            </a:pPr>
            <a:r>
              <a:rPr sz="1347" spc="-128" dirty="0">
                <a:latin typeface="Trebuchet MS"/>
                <a:cs typeface="Trebuchet MS"/>
              </a:rPr>
              <a:t>d.</a:t>
            </a:r>
            <a:endParaRPr sz="1347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38052" y="3419166"/>
            <a:ext cx="115250" cy="0"/>
          </a:xfrm>
          <a:custGeom>
            <a:avLst/>
            <a:gdLst/>
            <a:ahLst/>
            <a:cxnLst/>
            <a:rect l="l" t="t" r="r" b="b"/>
            <a:pathLst>
              <a:path w="179705">
                <a:moveTo>
                  <a:pt x="0" y="0"/>
                </a:moveTo>
                <a:lnTo>
                  <a:pt x="179218" y="0"/>
                </a:lnTo>
              </a:path>
            </a:pathLst>
          </a:custGeom>
          <a:ln w="13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3" name="object 13"/>
          <p:cNvSpPr/>
          <p:nvPr/>
        </p:nvSpPr>
        <p:spPr>
          <a:xfrm>
            <a:off x="3816683" y="3419166"/>
            <a:ext cx="1480742" cy="0"/>
          </a:xfrm>
          <a:custGeom>
            <a:avLst/>
            <a:gdLst/>
            <a:ahLst/>
            <a:cxnLst/>
            <a:rect l="l" t="t" r="r" b="b"/>
            <a:pathLst>
              <a:path w="2308860">
                <a:moveTo>
                  <a:pt x="0" y="0"/>
                </a:moveTo>
                <a:lnTo>
                  <a:pt x="2308404" y="0"/>
                </a:lnTo>
              </a:path>
            </a:pathLst>
          </a:custGeom>
          <a:ln w="13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4" name="object 14"/>
          <p:cNvSpPr txBox="1"/>
          <p:nvPr/>
        </p:nvSpPr>
        <p:spPr>
          <a:xfrm>
            <a:off x="3019170" y="3155297"/>
            <a:ext cx="376294" cy="221284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24434">
              <a:spcBef>
                <a:spcPts val="71"/>
              </a:spcBef>
            </a:pPr>
            <a:r>
              <a:rPr sz="1379" dirty="0">
                <a:latin typeface="Symbol"/>
                <a:cs typeface="Symbol"/>
              </a:rPr>
              <a:t></a:t>
            </a:r>
            <a:r>
              <a:rPr sz="1379" dirty="0">
                <a:latin typeface="Times New Roman"/>
                <a:cs typeface="Times New Roman"/>
              </a:rPr>
              <a:t> </a:t>
            </a:r>
            <a:r>
              <a:rPr sz="2068" i="1" spc="-269" baseline="-3875" dirty="0">
                <a:latin typeface="Trebuchet MS"/>
                <a:cs typeface="Trebuchet MS"/>
              </a:rPr>
              <a:t>f</a:t>
            </a:r>
            <a:r>
              <a:rPr sz="2068" i="1" spc="-149" baseline="-3875" dirty="0">
                <a:latin typeface="Trebuchet MS"/>
                <a:cs typeface="Trebuchet MS"/>
              </a:rPr>
              <a:t> </a:t>
            </a:r>
            <a:r>
              <a:rPr sz="1379" spc="16" dirty="0">
                <a:latin typeface="Symbol"/>
                <a:cs typeface="Symbol"/>
              </a:rPr>
              <a:t></a:t>
            </a:r>
            <a:r>
              <a:rPr sz="1443" spc="24" baseline="51851" dirty="0">
                <a:latin typeface="Trebuchet MS"/>
                <a:cs typeface="Trebuchet MS"/>
              </a:rPr>
              <a:t>'</a:t>
            </a:r>
            <a:endParaRPr sz="1443" baseline="51851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14432" y="3400548"/>
            <a:ext cx="78191" cy="157512"/>
          </a:xfrm>
          <a:prstGeom prst="rect">
            <a:avLst/>
          </a:prstGeom>
        </p:spPr>
        <p:txBody>
          <a:bodyPr vert="horz" wrap="square" lIns="0" tIns="9367" rIns="0" bIns="0" rtlCol="0">
            <a:spAutoFit/>
          </a:bodyPr>
          <a:lstStyle/>
          <a:p>
            <a:pPr marL="8145">
              <a:spcBef>
                <a:spcPts val="74"/>
              </a:spcBef>
            </a:pPr>
            <a:r>
              <a:rPr sz="962" spc="-22" dirty="0">
                <a:latin typeface="Trebuchet MS"/>
                <a:cs typeface="Trebuchet MS"/>
              </a:rPr>
              <a:t>2</a:t>
            </a:r>
            <a:endParaRPr sz="962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20724" y="3166573"/>
            <a:ext cx="1477076" cy="221284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1379" i="1" spc="-180" dirty="0">
                <a:latin typeface="Trebuchet MS"/>
                <a:cs typeface="Trebuchet MS"/>
              </a:rPr>
              <a:t>f</a:t>
            </a:r>
            <a:r>
              <a:rPr sz="1379" i="1" dirty="0">
                <a:latin typeface="Trebuchet MS"/>
                <a:cs typeface="Trebuchet MS"/>
              </a:rPr>
              <a:t> </a:t>
            </a:r>
            <a:r>
              <a:rPr sz="1379" spc="-6" dirty="0">
                <a:latin typeface="Trebuchet MS"/>
                <a:cs typeface="Trebuchet MS"/>
              </a:rPr>
              <a:t>'(</a:t>
            </a:r>
            <a:r>
              <a:rPr sz="1379" i="1" spc="-6" dirty="0">
                <a:latin typeface="Trebuchet MS"/>
                <a:cs typeface="Trebuchet MS"/>
              </a:rPr>
              <a:t>x</a:t>
            </a:r>
            <a:r>
              <a:rPr sz="1379" spc="-6" dirty="0">
                <a:latin typeface="Trebuchet MS"/>
                <a:cs typeface="Trebuchet MS"/>
              </a:rPr>
              <a:t>)</a:t>
            </a:r>
            <a:r>
              <a:rPr sz="1379" i="1" spc="-6" dirty="0">
                <a:latin typeface="Trebuchet MS"/>
                <a:cs typeface="Trebuchet MS"/>
              </a:rPr>
              <a:t>g</a:t>
            </a:r>
            <a:r>
              <a:rPr sz="1379" spc="-6" dirty="0">
                <a:latin typeface="Trebuchet MS"/>
                <a:cs typeface="Trebuchet MS"/>
              </a:rPr>
              <a:t>(</a:t>
            </a:r>
            <a:r>
              <a:rPr sz="1379" i="1" spc="-6" dirty="0">
                <a:latin typeface="Trebuchet MS"/>
                <a:cs typeface="Trebuchet MS"/>
              </a:rPr>
              <a:t>x</a:t>
            </a:r>
            <a:r>
              <a:rPr sz="1379" spc="-6" dirty="0">
                <a:latin typeface="Trebuchet MS"/>
                <a:cs typeface="Trebuchet MS"/>
              </a:rPr>
              <a:t>)</a:t>
            </a:r>
            <a:r>
              <a:rPr sz="1379" spc="-157" dirty="0">
                <a:latin typeface="Trebuchet MS"/>
                <a:cs typeface="Trebuchet MS"/>
              </a:rPr>
              <a:t> </a:t>
            </a:r>
            <a:r>
              <a:rPr sz="1379" spc="3" dirty="0">
                <a:latin typeface="Symbol"/>
                <a:cs typeface="Symbol"/>
              </a:rPr>
              <a:t></a:t>
            </a:r>
            <a:r>
              <a:rPr sz="1379" spc="-77" dirty="0">
                <a:latin typeface="Times New Roman"/>
                <a:cs typeface="Times New Roman"/>
              </a:rPr>
              <a:t> </a:t>
            </a:r>
            <a:r>
              <a:rPr sz="1379" i="1" spc="-180" dirty="0">
                <a:latin typeface="Trebuchet MS"/>
                <a:cs typeface="Trebuchet MS"/>
              </a:rPr>
              <a:t>f</a:t>
            </a:r>
            <a:r>
              <a:rPr sz="1379" i="1" spc="-170" dirty="0">
                <a:latin typeface="Trebuchet MS"/>
                <a:cs typeface="Trebuchet MS"/>
              </a:rPr>
              <a:t> </a:t>
            </a:r>
            <a:r>
              <a:rPr sz="1379" spc="-19" dirty="0">
                <a:latin typeface="Trebuchet MS"/>
                <a:cs typeface="Trebuchet MS"/>
              </a:rPr>
              <a:t>(</a:t>
            </a:r>
            <a:r>
              <a:rPr sz="1379" i="1" spc="-19" dirty="0">
                <a:latin typeface="Trebuchet MS"/>
                <a:cs typeface="Trebuchet MS"/>
              </a:rPr>
              <a:t>x</a:t>
            </a:r>
            <a:r>
              <a:rPr sz="1379" spc="-19" dirty="0">
                <a:latin typeface="Trebuchet MS"/>
                <a:cs typeface="Trebuchet MS"/>
              </a:rPr>
              <a:t>)</a:t>
            </a:r>
            <a:r>
              <a:rPr sz="1379" i="1" spc="-19" dirty="0">
                <a:latin typeface="Trebuchet MS"/>
                <a:cs typeface="Trebuchet MS"/>
              </a:rPr>
              <a:t>g</a:t>
            </a:r>
            <a:r>
              <a:rPr sz="1379" i="1" spc="-212" dirty="0">
                <a:latin typeface="Trebuchet MS"/>
                <a:cs typeface="Trebuchet MS"/>
              </a:rPr>
              <a:t> </a:t>
            </a:r>
            <a:r>
              <a:rPr sz="1379" spc="-13" dirty="0">
                <a:latin typeface="Trebuchet MS"/>
                <a:cs typeface="Trebuchet MS"/>
              </a:rPr>
              <a:t>'(</a:t>
            </a:r>
            <a:r>
              <a:rPr sz="1379" spc="-301" dirty="0">
                <a:latin typeface="Trebuchet MS"/>
                <a:cs typeface="Trebuchet MS"/>
              </a:rPr>
              <a:t> </a:t>
            </a:r>
            <a:r>
              <a:rPr sz="1379" i="1" spc="-42" dirty="0">
                <a:latin typeface="Trebuchet MS"/>
                <a:cs typeface="Trebuchet MS"/>
              </a:rPr>
              <a:t>x</a:t>
            </a:r>
            <a:r>
              <a:rPr sz="1379" spc="-42" dirty="0">
                <a:latin typeface="Trebuchet MS"/>
                <a:cs typeface="Trebuchet MS"/>
              </a:rPr>
              <a:t>)</a:t>
            </a:r>
            <a:endParaRPr sz="1379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94838" y="3426968"/>
            <a:ext cx="437381" cy="221284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1379" spc="32" dirty="0">
                <a:latin typeface="Trebuchet MS"/>
                <a:cs typeface="Trebuchet MS"/>
              </a:rPr>
              <a:t>(</a:t>
            </a:r>
            <a:r>
              <a:rPr sz="1379" i="1" spc="-67" dirty="0">
                <a:latin typeface="Trebuchet MS"/>
                <a:cs typeface="Trebuchet MS"/>
              </a:rPr>
              <a:t>g</a:t>
            </a:r>
            <a:r>
              <a:rPr sz="1379" spc="51" dirty="0">
                <a:latin typeface="Trebuchet MS"/>
                <a:cs typeface="Trebuchet MS"/>
              </a:rPr>
              <a:t>(</a:t>
            </a:r>
            <a:r>
              <a:rPr sz="1379" i="1" spc="-19" dirty="0">
                <a:latin typeface="Trebuchet MS"/>
                <a:cs typeface="Trebuchet MS"/>
              </a:rPr>
              <a:t>x</a:t>
            </a:r>
            <a:r>
              <a:rPr sz="1379" spc="-55" dirty="0">
                <a:latin typeface="Trebuchet MS"/>
                <a:cs typeface="Trebuchet MS"/>
              </a:rPr>
              <a:t>))</a:t>
            </a:r>
            <a:endParaRPr sz="1379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35284" y="3313684"/>
            <a:ext cx="83892" cy="221284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1379" dirty="0">
                <a:latin typeface="Symbol"/>
                <a:cs typeface="Symbol"/>
              </a:rPr>
              <a:t></a:t>
            </a:r>
            <a:endParaRPr sz="1379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54292" y="3278800"/>
            <a:ext cx="533490" cy="221284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24434">
              <a:spcBef>
                <a:spcPts val="71"/>
              </a:spcBef>
            </a:pPr>
            <a:r>
              <a:rPr sz="2068" baseline="-11627" dirty="0">
                <a:latin typeface="Symbol"/>
                <a:cs typeface="Symbol"/>
              </a:rPr>
              <a:t></a:t>
            </a:r>
            <a:r>
              <a:rPr sz="2068" baseline="-11627" dirty="0">
                <a:latin typeface="Times New Roman"/>
                <a:cs typeface="Times New Roman"/>
              </a:rPr>
              <a:t> </a:t>
            </a:r>
            <a:r>
              <a:rPr sz="1379" spc="-10" dirty="0">
                <a:latin typeface="Trebuchet MS"/>
                <a:cs typeface="Trebuchet MS"/>
              </a:rPr>
              <a:t>(</a:t>
            </a:r>
            <a:r>
              <a:rPr sz="1379" i="1" spc="-10" dirty="0">
                <a:latin typeface="Trebuchet MS"/>
                <a:cs typeface="Trebuchet MS"/>
              </a:rPr>
              <a:t>x</a:t>
            </a:r>
            <a:r>
              <a:rPr sz="1379" spc="-10" dirty="0">
                <a:latin typeface="Trebuchet MS"/>
                <a:cs typeface="Trebuchet MS"/>
              </a:rPr>
              <a:t>)</a:t>
            </a:r>
            <a:r>
              <a:rPr sz="1379" spc="29" dirty="0">
                <a:latin typeface="Trebuchet MS"/>
                <a:cs typeface="Trebuchet MS"/>
              </a:rPr>
              <a:t> </a:t>
            </a:r>
            <a:r>
              <a:rPr sz="1379" spc="3" dirty="0">
                <a:latin typeface="Symbol"/>
                <a:cs typeface="Symbol"/>
              </a:rPr>
              <a:t></a:t>
            </a:r>
            <a:endParaRPr sz="1379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18994" y="3462380"/>
            <a:ext cx="351859" cy="221284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24434">
              <a:spcBef>
                <a:spcPts val="71"/>
              </a:spcBef>
            </a:pPr>
            <a:r>
              <a:rPr sz="1379" dirty="0">
                <a:latin typeface="Symbol"/>
                <a:cs typeface="Symbol"/>
              </a:rPr>
              <a:t></a:t>
            </a:r>
            <a:r>
              <a:rPr sz="1379" dirty="0">
                <a:latin typeface="Times New Roman"/>
                <a:cs typeface="Times New Roman"/>
              </a:rPr>
              <a:t> </a:t>
            </a:r>
            <a:r>
              <a:rPr sz="2068" i="1" spc="-154" baseline="14211" dirty="0">
                <a:latin typeface="Trebuchet MS"/>
                <a:cs typeface="Trebuchet MS"/>
              </a:rPr>
              <a:t>g</a:t>
            </a:r>
            <a:r>
              <a:rPr sz="2068" i="1" spc="-120" baseline="14211" dirty="0">
                <a:latin typeface="Trebuchet MS"/>
                <a:cs typeface="Trebuchet MS"/>
              </a:rPr>
              <a:t> </a:t>
            </a:r>
            <a:r>
              <a:rPr sz="1379" dirty="0">
                <a:latin typeface="Symbol"/>
                <a:cs typeface="Symbol"/>
              </a:rPr>
              <a:t></a:t>
            </a:r>
            <a:endParaRPr sz="1379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15449" y="2237962"/>
            <a:ext cx="1467710" cy="786588"/>
          </a:xfrm>
          <a:prstGeom prst="rect">
            <a:avLst/>
          </a:prstGeom>
        </p:spPr>
        <p:txBody>
          <a:bodyPr vert="horz" wrap="square" lIns="0" tIns="61494" rIns="0" bIns="0" rtlCol="0">
            <a:spAutoFit/>
          </a:bodyPr>
          <a:lstStyle/>
          <a:p>
            <a:pPr marL="8145">
              <a:spcBef>
                <a:spcPts val="484"/>
              </a:spcBef>
              <a:tabLst>
                <a:tab pos="346956" algn="l"/>
              </a:tabLst>
            </a:pPr>
            <a:r>
              <a:rPr sz="1347" spc="-167" dirty="0">
                <a:latin typeface="Trebuchet MS"/>
                <a:cs typeface="Trebuchet MS"/>
              </a:rPr>
              <a:t>a.	</a:t>
            </a:r>
            <a:r>
              <a:rPr sz="1347" spc="-73" dirty="0">
                <a:latin typeface="Trebuchet MS"/>
                <a:cs typeface="Trebuchet MS"/>
              </a:rPr>
              <a:t>(</a:t>
            </a:r>
            <a:r>
              <a:rPr sz="1347" i="1" spc="-73" dirty="0">
                <a:latin typeface="Trebuchet MS"/>
                <a:cs typeface="Trebuchet MS"/>
              </a:rPr>
              <a:t>u</a:t>
            </a:r>
            <a:r>
              <a:rPr sz="1347" i="1" spc="-119" dirty="0">
                <a:latin typeface="Trebuchet MS"/>
                <a:cs typeface="Trebuchet MS"/>
              </a:rPr>
              <a:t> </a:t>
            </a:r>
            <a:r>
              <a:rPr sz="1347" spc="16" dirty="0">
                <a:latin typeface="Symbol"/>
                <a:cs typeface="Symbol"/>
              </a:rPr>
              <a:t></a:t>
            </a:r>
            <a:r>
              <a:rPr sz="1347" spc="-48" dirty="0">
                <a:latin typeface="Times New Roman"/>
                <a:cs typeface="Times New Roman"/>
              </a:rPr>
              <a:t> </a:t>
            </a:r>
            <a:r>
              <a:rPr sz="1347" i="1" spc="22" dirty="0">
                <a:latin typeface="Trebuchet MS"/>
                <a:cs typeface="Trebuchet MS"/>
              </a:rPr>
              <a:t>v</a:t>
            </a:r>
            <a:r>
              <a:rPr sz="1347" spc="22" dirty="0">
                <a:latin typeface="Trebuchet MS"/>
                <a:cs typeface="Trebuchet MS"/>
              </a:rPr>
              <a:t>)'</a:t>
            </a:r>
            <a:r>
              <a:rPr sz="1347" spc="-38" dirty="0">
                <a:latin typeface="Trebuchet MS"/>
                <a:cs typeface="Trebuchet MS"/>
              </a:rPr>
              <a:t> </a:t>
            </a:r>
            <a:r>
              <a:rPr sz="1347" spc="16" dirty="0">
                <a:latin typeface="Symbol"/>
                <a:cs typeface="Symbol"/>
              </a:rPr>
              <a:t></a:t>
            </a:r>
            <a:r>
              <a:rPr sz="1347" spc="10" dirty="0">
                <a:latin typeface="Times New Roman"/>
                <a:cs typeface="Times New Roman"/>
              </a:rPr>
              <a:t> </a:t>
            </a:r>
            <a:r>
              <a:rPr sz="1347" i="1" spc="-103" dirty="0">
                <a:latin typeface="Trebuchet MS"/>
                <a:cs typeface="Trebuchet MS"/>
              </a:rPr>
              <a:t>u</a:t>
            </a:r>
            <a:r>
              <a:rPr sz="1347" i="1" spc="-260" dirty="0">
                <a:latin typeface="Trebuchet MS"/>
                <a:cs typeface="Trebuchet MS"/>
              </a:rPr>
              <a:t> </a:t>
            </a:r>
            <a:r>
              <a:rPr sz="1347" spc="38" dirty="0">
                <a:latin typeface="Trebuchet MS"/>
                <a:cs typeface="Trebuchet MS"/>
              </a:rPr>
              <a:t>'</a:t>
            </a:r>
            <a:r>
              <a:rPr sz="1347" spc="38" dirty="0">
                <a:latin typeface="Symbol"/>
                <a:cs typeface="Symbol"/>
              </a:rPr>
              <a:t></a:t>
            </a:r>
            <a:r>
              <a:rPr sz="1347" spc="-48" dirty="0">
                <a:latin typeface="Times New Roman"/>
                <a:cs typeface="Times New Roman"/>
              </a:rPr>
              <a:t> </a:t>
            </a:r>
            <a:r>
              <a:rPr sz="1347" i="1" spc="-144" dirty="0">
                <a:latin typeface="Trebuchet MS"/>
                <a:cs typeface="Trebuchet MS"/>
              </a:rPr>
              <a:t>v</a:t>
            </a:r>
            <a:r>
              <a:rPr sz="1347" i="1" spc="-173" dirty="0">
                <a:latin typeface="Trebuchet MS"/>
                <a:cs typeface="Trebuchet MS"/>
              </a:rPr>
              <a:t> </a:t>
            </a:r>
            <a:r>
              <a:rPr sz="1347" spc="42" dirty="0">
                <a:latin typeface="Trebuchet MS"/>
                <a:cs typeface="Trebuchet MS"/>
              </a:rPr>
              <a:t>'</a:t>
            </a:r>
            <a:endParaRPr sz="1347">
              <a:latin typeface="Trebuchet MS"/>
              <a:cs typeface="Trebuchet MS"/>
            </a:endParaRPr>
          </a:p>
          <a:p>
            <a:pPr marL="8145">
              <a:spcBef>
                <a:spcPts val="423"/>
              </a:spcBef>
              <a:tabLst>
                <a:tab pos="346956" algn="l"/>
              </a:tabLst>
            </a:pPr>
            <a:r>
              <a:rPr sz="1347" spc="-128" dirty="0">
                <a:latin typeface="Trebuchet MS"/>
                <a:cs typeface="Trebuchet MS"/>
              </a:rPr>
              <a:t>b.	</a:t>
            </a:r>
            <a:r>
              <a:rPr sz="1347" spc="-73" dirty="0">
                <a:latin typeface="Trebuchet MS"/>
                <a:cs typeface="Trebuchet MS"/>
              </a:rPr>
              <a:t>(</a:t>
            </a:r>
            <a:r>
              <a:rPr sz="1347" i="1" spc="-73" dirty="0">
                <a:latin typeface="Trebuchet MS"/>
                <a:cs typeface="Trebuchet MS"/>
              </a:rPr>
              <a:t>u</a:t>
            </a:r>
            <a:r>
              <a:rPr sz="1347" i="1" spc="-119" dirty="0">
                <a:latin typeface="Trebuchet MS"/>
                <a:cs typeface="Trebuchet MS"/>
              </a:rPr>
              <a:t> </a:t>
            </a:r>
            <a:r>
              <a:rPr sz="1347" spc="16" dirty="0">
                <a:latin typeface="Symbol"/>
                <a:cs typeface="Symbol"/>
              </a:rPr>
              <a:t></a:t>
            </a:r>
            <a:r>
              <a:rPr sz="1347" spc="-71" dirty="0">
                <a:latin typeface="Times New Roman"/>
                <a:cs typeface="Times New Roman"/>
              </a:rPr>
              <a:t> </a:t>
            </a:r>
            <a:r>
              <a:rPr sz="1347" i="1" spc="22" dirty="0">
                <a:latin typeface="Trebuchet MS"/>
                <a:cs typeface="Trebuchet MS"/>
              </a:rPr>
              <a:t>v</a:t>
            </a:r>
            <a:r>
              <a:rPr sz="1347" spc="22" dirty="0">
                <a:latin typeface="Trebuchet MS"/>
                <a:cs typeface="Trebuchet MS"/>
              </a:rPr>
              <a:t>)'</a:t>
            </a:r>
            <a:r>
              <a:rPr sz="1347" spc="-38" dirty="0">
                <a:latin typeface="Trebuchet MS"/>
                <a:cs typeface="Trebuchet MS"/>
              </a:rPr>
              <a:t> </a:t>
            </a:r>
            <a:r>
              <a:rPr sz="1347" spc="16" dirty="0">
                <a:latin typeface="Symbol"/>
                <a:cs typeface="Symbol"/>
              </a:rPr>
              <a:t></a:t>
            </a:r>
            <a:r>
              <a:rPr sz="1347" spc="10" dirty="0">
                <a:latin typeface="Times New Roman"/>
                <a:cs typeface="Times New Roman"/>
              </a:rPr>
              <a:t> </a:t>
            </a:r>
            <a:r>
              <a:rPr sz="1347" i="1" spc="-103" dirty="0">
                <a:latin typeface="Trebuchet MS"/>
                <a:cs typeface="Trebuchet MS"/>
              </a:rPr>
              <a:t>u</a:t>
            </a:r>
            <a:r>
              <a:rPr sz="1347" i="1" spc="-260" dirty="0">
                <a:latin typeface="Trebuchet MS"/>
                <a:cs typeface="Trebuchet MS"/>
              </a:rPr>
              <a:t> </a:t>
            </a:r>
            <a:r>
              <a:rPr sz="1347" spc="38" dirty="0">
                <a:latin typeface="Trebuchet MS"/>
                <a:cs typeface="Trebuchet MS"/>
              </a:rPr>
              <a:t>'</a:t>
            </a:r>
            <a:r>
              <a:rPr sz="1347" spc="38" dirty="0">
                <a:latin typeface="Symbol"/>
                <a:cs typeface="Symbol"/>
              </a:rPr>
              <a:t></a:t>
            </a:r>
            <a:r>
              <a:rPr sz="1347" spc="-71" dirty="0">
                <a:latin typeface="Times New Roman"/>
                <a:cs typeface="Times New Roman"/>
              </a:rPr>
              <a:t> </a:t>
            </a:r>
            <a:r>
              <a:rPr sz="1347" i="1" spc="-144" dirty="0">
                <a:latin typeface="Trebuchet MS"/>
                <a:cs typeface="Trebuchet MS"/>
              </a:rPr>
              <a:t>v</a:t>
            </a:r>
            <a:r>
              <a:rPr sz="1347" i="1" spc="-173" dirty="0">
                <a:latin typeface="Trebuchet MS"/>
                <a:cs typeface="Trebuchet MS"/>
              </a:rPr>
              <a:t> </a:t>
            </a:r>
            <a:r>
              <a:rPr sz="1347" spc="42" dirty="0">
                <a:latin typeface="Trebuchet MS"/>
                <a:cs typeface="Trebuchet MS"/>
              </a:rPr>
              <a:t>'</a:t>
            </a:r>
            <a:endParaRPr sz="1347">
              <a:latin typeface="Trebuchet MS"/>
              <a:cs typeface="Trebuchet MS"/>
            </a:endParaRPr>
          </a:p>
          <a:p>
            <a:pPr marL="8145">
              <a:spcBef>
                <a:spcPts val="423"/>
              </a:spcBef>
              <a:tabLst>
                <a:tab pos="346956" algn="l"/>
              </a:tabLst>
            </a:pPr>
            <a:r>
              <a:rPr sz="1347" spc="-135" dirty="0">
                <a:latin typeface="Trebuchet MS"/>
                <a:cs typeface="Trebuchet MS"/>
              </a:rPr>
              <a:t>c.	</a:t>
            </a:r>
            <a:r>
              <a:rPr sz="1347" spc="-22" dirty="0">
                <a:latin typeface="Trebuchet MS"/>
                <a:cs typeface="Trebuchet MS"/>
              </a:rPr>
              <a:t>(</a:t>
            </a:r>
            <a:r>
              <a:rPr sz="1347" i="1" spc="-22" dirty="0">
                <a:latin typeface="Trebuchet MS"/>
                <a:cs typeface="Trebuchet MS"/>
              </a:rPr>
              <a:t>uv</a:t>
            </a:r>
            <a:r>
              <a:rPr sz="1347" spc="-22" dirty="0">
                <a:latin typeface="Trebuchet MS"/>
                <a:cs typeface="Trebuchet MS"/>
              </a:rPr>
              <a:t>)'</a:t>
            </a:r>
            <a:r>
              <a:rPr sz="1347" spc="-42" dirty="0">
                <a:latin typeface="Trebuchet MS"/>
                <a:cs typeface="Trebuchet MS"/>
              </a:rPr>
              <a:t> </a:t>
            </a:r>
            <a:r>
              <a:rPr sz="1347" spc="10" dirty="0">
                <a:latin typeface="Symbol"/>
                <a:cs typeface="Symbol"/>
              </a:rPr>
              <a:t></a:t>
            </a:r>
            <a:r>
              <a:rPr sz="1347" spc="6" dirty="0">
                <a:latin typeface="Times New Roman"/>
                <a:cs typeface="Times New Roman"/>
              </a:rPr>
              <a:t> </a:t>
            </a:r>
            <a:r>
              <a:rPr sz="1347" i="1" spc="-109" dirty="0">
                <a:latin typeface="Trebuchet MS"/>
                <a:cs typeface="Trebuchet MS"/>
              </a:rPr>
              <a:t>u</a:t>
            </a:r>
            <a:r>
              <a:rPr sz="1347" i="1" spc="-262" dirty="0">
                <a:latin typeface="Trebuchet MS"/>
                <a:cs typeface="Trebuchet MS"/>
              </a:rPr>
              <a:t> </a:t>
            </a:r>
            <a:r>
              <a:rPr sz="1347" spc="42" dirty="0">
                <a:latin typeface="Trebuchet MS"/>
                <a:cs typeface="Trebuchet MS"/>
              </a:rPr>
              <a:t>'</a:t>
            </a:r>
            <a:r>
              <a:rPr sz="1347" spc="-260" dirty="0">
                <a:latin typeface="Trebuchet MS"/>
                <a:cs typeface="Trebuchet MS"/>
              </a:rPr>
              <a:t> </a:t>
            </a:r>
            <a:r>
              <a:rPr sz="1347" i="1" spc="-147" dirty="0">
                <a:latin typeface="Trebuchet MS"/>
                <a:cs typeface="Trebuchet MS"/>
              </a:rPr>
              <a:t>v</a:t>
            </a:r>
            <a:r>
              <a:rPr sz="1347" i="1" spc="-35" dirty="0">
                <a:latin typeface="Trebuchet MS"/>
                <a:cs typeface="Trebuchet MS"/>
              </a:rPr>
              <a:t> </a:t>
            </a:r>
            <a:r>
              <a:rPr sz="1347" spc="10" dirty="0">
                <a:latin typeface="Symbol"/>
                <a:cs typeface="Symbol"/>
              </a:rPr>
              <a:t></a:t>
            </a:r>
            <a:r>
              <a:rPr sz="1347" spc="-71" dirty="0">
                <a:latin typeface="Times New Roman"/>
                <a:cs typeface="Times New Roman"/>
              </a:rPr>
              <a:t> </a:t>
            </a:r>
            <a:r>
              <a:rPr sz="1347" i="1" spc="-131" dirty="0">
                <a:latin typeface="Trebuchet MS"/>
                <a:cs typeface="Trebuchet MS"/>
              </a:rPr>
              <a:t>uv</a:t>
            </a:r>
            <a:r>
              <a:rPr sz="1347" i="1" spc="-180" dirty="0">
                <a:latin typeface="Trebuchet MS"/>
                <a:cs typeface="Trebuchet MS"/>
              </a:rPr>
              <a:t> </a:t>
            </a:r>
            <a:r>
              <a:rPr sz="1347" spc="42" dirty="0">
                <a:latin typeface="Trebuchet MS"/>
                <a:cs typeface="Trebuchet MS"/>
              </a:rPr>
              <a:t>'</a:t>
            </a:r>
            <a:endParaRPr sz="1347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15449" y="3216927"/>
            <a:ext cx="141720" cy="216347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1347" spc="-131" dirty="0">
                <a:latin typeface="Trebuchet MS"/>
                <a:cs typeface="Trebuchet MS"/>
              </a:rPr>
              <a:t>d.</a:t>
            </a:r>
            <a:endParaRPr sz="1347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58708" y="3357092"/>
            <a:ext cx="102626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59980" y="0"/>
                </a:lnTo>
              </a:path>
            </a:pathLst>
          </a:custGeom>
          <a:ln w="13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4" name="object 24"/>
          <p:cNvSpPr/>
          <p:nvPr/>
        </p:nvSpPr>
        <p:spPr>
          <a:xfrm>
            <a:off x="6695167" y="3357092"/>
            <a:ext cx="620234" cy="0"/>
          </a:xfrm>
          <a:custGeom>
            <a:avLst/>
            <a:gdLst/>
            <a:ahLst/>
            <a:cxnLst/>
            <a:rect l="l" t="t" r="r" b="b"/>
            <a:pathLst>
              <a:path w="967104">
                <a:moveTo>
                  <a:pt x="0" y="0"/>
                </a:moveTo>
                <a:lnTo>
                  <a:pt x="966657" y="0"/>
                </a:lnTo>
              </a:path>
            </a:pathLst>
          </a:custGeom>
          <a:ln w="13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5" name="object 25"/>
          <p:cNvSpPr txBox="1"/>
          <p:nvPr/>
        </p:nvSpPr>
        <p:spPr>
          <a:xfrm>
            <a:off x="6140707" y="3134512"/>
            <a:ext cx="361226" cy="215525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24434">
              <a:spcBef>
                <a:spcPts val="64"/>
              </a:spcBef>
            </a:pPr>
            <a:r>
              <a:rPr sz="1347" spc="6" dirty="0">
                <a:latin typeface="Symbol"/>
                <a:cs typeface="Symbol"/>
              </a:rPr>
              <a:t></a:t>
            </a:r>
            <a:r>
              <a:rPr sz="1347" spc="6" dirty="0">
                <a:latin typeface="Times New Roman"/>
                <a:cs typeface="Times New Roman"/>
              </a:rPr>
              <a:t> </a:t>
            </a:r>
            <a:r>
              <a:rPr sz="2020" i="1" spc="-163" baseline="7936" dirty="0">
                <a:latin typeface="Trebuchet MS"/>
                <a:cs typeface="Trebuchet MS"/>
              </a:rPr>
              <a:t>u</a:t>
            </a:r>
            <a:r>
              <a:rPr sz="2020" i="1" spc="-326" baseline="7936" dirty="0">
                <a:latin typeface="Trebuchet MS"/>
                <a:cs typeface="Trebuchet MS"/>
              </a:rPr>
              <a:t> </a:t>
            </a:r>
            <a:r>
              <a:rPr sz="1347" spc="22" dirty="0">
                <a:latin typeface="Symbol"/>
                <a:cs typeface="Symbol"/>
              </a:rPr>
              <a:t></a:t>
            </a:r>
            <a:r>
              <a:rPr sz="1395" spc="33" baseline="51724" dirty="0">
                <a:latin typeface="Trebuchet MS"/>
                <a:cs typeface="Trebuchet MS"/>
              </a:rPr>
              <a:t>'</a:t>
            </a:r>
            <a:endParaRPr sz="1395" baseline="51724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79737" y="3111600"/>
            <a:ext cx="650777" cy="392945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algn="ctr">
              <a:lnSpc>
                <a:spcPts val="1501"/>
              </a:lnSpc>
              <a:spcBef>
                <a:spcPts val="64"/>
              </a:spcBef>
            </a:pPr>
            <a:r>
              <a:rPr sz="1347" i="1" spc="-109" dirty="0">
                <a:latin typeface="Trebuchet MS"/>
                <a:cs typeface="Trebuchet MS"/>
              </a:rPr>
              <a:t>u</a:t>
            </a:r>
            <a:r>
              <a:rPr sz="1347" i="1" spc="-262" dirty="0">
                <a:latin typeface="Trebuchet MS"/>
                <a:cs typeface="Trebuchet MS"/>
              </a:rPr>
              <a:t> </a:t>
            </a:r>
            <a:r>
              <a:rPr sz="1347" spc="42" dirty="0">
                <a:latin typeface="Trebuchet MS"/>
                <a:cs typeface="Trebuchet MS"/>
              </a:rPr>
              <a:t>'</a:t>
            </a:r>
            <a:r>
              <a:rPr sz="1347" spc="-266" dirty="0">
                <a:latin typeface="Trebuchet MS"/>
                <a:cs typeface="Trebuchet MS"/>
              </a:rPr>
              <a:t> </a:t>
            </a:r>
            <a:r>
              <a:rPr sz="1347" i="1" spc="-147" dirty="0">
                <a:latin typeface="Trebuchet MS"/>
                <a:cs typeface="Trebuchet MS"/>
              </a:rPr>
              <a:t>v</a:t>
            </a:r>
            <a:r>
              <a:rPr sz="1347" i="1" spc="-42" dirty="0">
                <a:latin typeface="Trebuchet MS"/>
                <a:cs typeface="Trebuchet MS"/>
              </a:rPr>
              <a:t> </a:t>
            </a:r>
            <a:r>
              <a:rPr sz="1347" spc="10" dirty="0">
                <a:latin typeface="Symbol"/>
                <a:cs typeface="Symbol"/>
              </a:rPr>
              <a:t></a:t>
            </a:r>
            <a:r>
              <a:rPr sz="1347" spc="-99" dirty="0">
                <a:latin typeface="Times New Roman"/>
                <a:cs typeface="Times New Roman"/>
              </a:rPr>
              <a:t> </a:t>
            </a:r>
            <a:r>
              <a:rPr sz="1347" i="1" spc="-131" dirty="0">
                <a:latin typeface="Trebuchet MS"/>
                <a:cs typeface="Trebuchet MS"/>
              </a:rPr>
              <a:t>uv</a:t>
            </a:r>
            <a:r>
              <a:rPr sz="1347" i="1" spc="-180" dirty="0">
                <a:latin typeface="Trebuchet MS"/>
                <a:cs typeface="Trebuchet MS"/>
              </a:rPr>
              <a:t> </a:t>
            </a:r>
            <a:r>
              <a:rPr sz="1347" spc="42" dirty="0">
                <a:latin typeface="Trebuchet MS"/>
                <a:cs typeface="Trebuchet MS"/>
              </a:rPr>
              <a:t>'</a:t>
            </a:r>
            <a:endParaRPr sz="1347">
              <a:latin typeface="Trebuchet MS"/>
              <a:cs typeface="Trebuchet MS"/>
            </a:endParaRPr>
          </a:p>
          <a:p>
            <a:pPr marR="15475" algn="ctr">
              <a:lnSpc>
                <a:spcPts val="1501"/>
              </a:lnSpc>
            </a:pPr>
            <a:r>
              <a:rPr sz="2020" i="1" spc="-221" baseline="-25132" dirty="0">
                <a:latin typeface="Trebuchet MS"/>
                <a:cs typeface="Trebuchet MS"/>
              </a:rPr>
              <a:t>v</a:t>
            </a:r>
            <a:r>
              <a:rPr sz="2020" i="1" spc="-442" baseline="-25132" dirty="0">
                <a:latin typeface="Trebuchet MS"/>
                <a:cs typeface="Trebuchet MS"/>
              </a:rPr>
              <a:t> </a:t>
            </a:r>
            <a:r>
              <a:rPr sz="930" spc="-10" dirty="0">
                <a:latin typeface="Trebuchet MS"/>
                <a:cs typeface="Trebuchet MS"/>
              </a:rPr>
              <a:t>2</a:t>
            </a:r>
            <a:endParaRPr sz="93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40708" y="3257965"/>
            <a:ext cx="526159" cy="215525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24434">
              <a:spcBef>
                <a:spcPts val="64"/>
              </a:spcBef>
              <a:tabLst>
                <a:tab pos="406004" algn="l"/>
              </a:tabLst>
            </a:pPr>
            <a:r>
              <a:rPr sz="1347" spc="6" dirty="0">
                <a:latin typeface="Symbol"/>
                <a:cs typeface="Symbol"/>
              </a:rPr>
              <a:t></a:t>
            </a:r>
            <a:r>
              <a:rPr sz="1347" spc="-26" dirty="0">
                <a:latin typeface="Times New Roman"/>
                <a:cs typeface="Times New Roman"/>
              </a:rPr>
              <a:t> </a:t>
            </a:r>
            <a:r>
              <a:rPr sz="2020" i="1" spc="-221" baseline="-31746" dirty="0">
                <a:latin typeface="Trebuchet MS"/>
                <a:cs typeface="Trebuchet MS"/>
              </a:rPr>
              <a:t>v</a:t>
            </a:r>
            <a:r>
              <a:rPr sz="2020" i="1" spc="-24" baseline="-31746" dirty="0">
                <a:latin typeface="Trebuchet MS"/>
                <a:cs typeface="Trebuchet MS"/>
              </a:rPr>
              <a:t> </a:t>
            </a:r>
            <a:r>
              <a:rPr sz="1347" spc="6" dirty="0">
                <a:latin typeface="Symbol"/>
                <a:cs typeface="Symbol"/>
              </a:rPr>
              <a:t></a:t>
            </a:r>
            <a:r>
              <a:rPr sz="1347" spc="6" dirty="0">
                <a:latin typeface="Times New Roman"/>
                <a:cs typeface="Times New Roman"/>
              </a:rPr>
              <a:t>	</a:t>
            </a:r>
            <a:r>
              <a:rPr sz="2020" spc="14" baseline="11904" dirty="0">
                <a:latin typeface="Symbol"/>
                <a:cs typeface="Symbol"/>
              </a:rPr>
              <a:t></a:t>
            </a:r>
            <a:endParaRPr sz="2020" baseline="11904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56997" y="3365345"/>
            <a:ext cx="304619" cy="215525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  <a:tabLst>
                <a:tab pos="229268" algn="l"/>
              </a:tabLst>
            </a:pPr>
            <a:r>
              <a:rPr sz="1347" spc="6" dirty="0">
                <a:latin typeface="Symbol"/>
                <a:cs typeface="Symbol"/>
              </a:rPr>
              <a:t></a:t>
            </a:r>
            <a:r>
              <a:rPr sz="1347" spc="6" dirty="0">
                <a:latin typeface="Times New Roman"/>
                <a:cs typeface="Times New Roman"/>
              </a:rPr>
              <a:t>	</a:t>
            </a:r>
            <a:r>
              <a:rPr sz="1347" spc="6" dirty="0">
                <a:latin typeface="Symbol"/>
                <a:cs typeface="Symbol"/>
              </a:rPr>
              <a:t></a:t>
            </a:r>
            <a:endParaRPr sz="1347">
              <a:latin typeface="Symbol"/>
              <a:cs typeface="Symbo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310018" y="2537134"/>
            <a:ext cx="320909" cy="312764"/>
            <a:chOff x="4870450" y="3956050"/>
            <a:chExt cx="500380" cy="487680"/>
          </a:xfrm>
        </p:grpSpPr>
        <p:sp>
          <p:nvSpPr>
            <p:cNvPr id="30" name="object 30"/>
            <p:cNvSpPr/>
            <p:nvPr/>
          </p:nvSpPr>
          <p:spPr>
            <a:xfrm>
              <a:off x="4876800" y="3962400"/>
              <a:ext cx="487680" cy="474980"/>
            </a:xfrm>
            <a:custGeom>
              <a:avLst/>
              <a:gdLst/>
              <a:ahLst/>
              <a:cxnLst/>
              <a:rect l="l" t="t" r="r" b="b"/>
              <a:pathLst>
                <a:path w="487679" h="474979">
                  <a:moveTo>
                    <a:pt x="14833" y="118681"/>
                  </a:moveTo>
                  <a:lnTo>
                    <a:pt x="0" y="118681"/>
                  </a:lnTo>
                  <a:lnTo>
                    <a:pt x="0" y="356031"/>
                  </a:lnTo>
                  <a:lnTo>
                    <a:pt x="14833" y="356031"/>
                  </a:lnTo>
                  <a:lnTo>
                    <a:pt x="14833" y="118681"/>
                  </a:lnTo>
                  <a:close/>
                </a:path>
                <a:path w="487679" h="474979">
                  <a:moveTo>
                    <a:pt x="59334" y="118681"/>
                  </a:moveTo>
                  <a:lnTo>
                    <a:pt x="29667" y="118681"/>
                  </a:lnTo>
                  <a:lnTo>
                    <a:pt x="29667" y="356031"/>
                  </a:lnTo>
                  <a:lnTo>
                    <a:pt x="59334" y="356031"/>
                  </a:lnTo>
                  <a:lnTo>
                    <a:pt x="59334" y="118681"/>
                  </a:lnTo>
                  <a:close/>
                </a:path>
                <a:path w="487679" h="474979">
                  <a:moveTo>
                    <a:pt x="249936" y="0"/>
                  </a:moveTo>
                  <a:lnTo>
                    <a:pt x="249936" y="118681"/>
                  </a:lnTo>
                  <a:lnTo>
                    <a:pt x="74167" y="118681"/>
                  </a:lnTo>
                  <a:lnTo>
                    <a:pt x="74167" y="356031"/>
                  </a:lnTo>
                  <a:lnTo>
                    <a:pt x="249936" y="356031"/>
                  </a:lnTo>
                  <a:lnTo>
                    <a:pt x="249936" y="474713"/>
                  </a:lnTo>
                  <a:lnTo>
                    <a:pt x="487286" y="237350"/>
                  </a:lnTo>
                  <a:lnTo>
                    <a:pt x="249936" y="0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31" name="object 31"/>
            <p:cNvSpPr/>
            <p:nvPr/>
          </p:nvSpPr>
          <p:spPr>
            <a:xfrm>
              <a:off x="4876800" y="3962400"/>
              <a:ext cx="487680" cy="474980"/>
            </a:xfrm>
            <a:custGeom>
              <a:avLst/>
              <a:gdLst/>
              <a:ahLst/>
              <a:cxnLst/>
              <a:rect l="l" t="t" r="r" b="b"/>
              <a:pathLst>
                <a:path w="487679" h="474979">
                  <a:moveTo>
                    <a:pt x="0" y="118681"/>
                  </a:moveTo>
                  <a:lnTo>
                    <a:pt x="14833" y="118681"/>
                  </a:lnTo>
                  <a:lnTo>
                    <a:pt x="14833" y="356031"/>
                  </a:lnTo>
                  <a:lnTo>
                    <a:pt x="0" y="356031"/>
                  </a:lnTo>
                  <a:lnTo>
                    <a:pt x="0" y="118681"/>
                  </a:lnTo>
                  <a:close/>
                </a:path>
                <a:path w="487679" h="474979">
                  <a:moveTo>
                    <a:pt x="29667" y="118681"/>
                  </a:moveTo>
                  <a:lnTo>
                    <a:pt x="59334" y="118681"/>
                  </a:lnTo>
                  <a:lnTo>
                    <a:pt x="59334" y="356031"/>
                  </a:lnTo>
                  <a:lnTo>
                    <a:pt x="29667" y="356031"/>
                  </a:lnTo>
                  <a:lnTo>
                    <a:pt x="29667" y="118681"/>
                  </a:lnTo>
                  <a:close/>
                </a:path>
                <a:path w="487679" h="474979">
                  <a:moveTo>
                    <a:pt x="74167" y="118681"/>
                  </a:moveTo>
                  <a:lnTo>
                    <a:pt x="249936" y="118681"/>
                  </a:lnTo>
                  <a:lnTo>
                    <a:pt x="249936" y="0"/>
                  </a:lnTo>
                  <a:lnTo>
                    <a:pt x="487286" y="237350"/>
                  </a:lnTo>
                  <a:lnTo>
                    <a:pt x="249936" y="474713"/>
                  </a:lnTo>
                  <a:lnTo>
                    <a:pt x="249936" y="356031"/>
                  </a:lnTo>
                  <a:lnTo>
                    <a:pt x="74167" y="356031"/>
                  </a:lnTo>
                  <a:lnTo>
                    <a:pt x="74167" y="118681"/>
                  </a:lnTo>
                  <a:close/>
                </a:path>
              </a:pathLst>
            </a:custGeom>
            <a:ln w="12700">
              <a:solidFill>
                <a:srgbClr val="9B320E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2724015" y="457754"/>
            <a:ext cx="6743971" cy="402948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2565" b="1" spc="-189" dirty="0">
                <a:solidFill>
                  <a:srgbClr val="000000"/>
                </a:solidFill>
                <a:latin typeface="Trebuchet MS"/>
                <a:cs typeface="Trebuchet MS"/>
              </a:rPr>
              <a:t>Aturan </a:t>
            </a:r>
            <a:r>
              <a:rPr sz="2565" b="1" spc="-147" dirty="0">
                <a:solidFill>
                  <a:srgbClr val="000000"/>
                </a:solidFill>
                <a:latin typeface="Trebuchet MS"/>
                <a:cs typeface="Trebuchet MS"/>
              </a:rPr>
              <a:t>Dalam</a:t>
            </a:r>
            <a:r>
              <a:rPr sz="2565" b="1" spc="-426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565" b="1" spc="-154" dirty="0">
                <a:solidFill>
                  <a:srgbClr val="000000"/>
                </a:solidFill>
                <a:latin typeface="Trebuchet MS"/>
                <a:cs typeface="Trebuchet MS"/>
              </a:rPr>
              <a:t>Turunan</a:t>
            </a:r>
            <a:endParaRPr sz="2565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455233" y="731294"/>
            <a:ext cx="3164291" cy="684254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24434">
              <a:lnSpc>
                <a:spcPts val="1555"/>
              </a:lnSpc>
              <a:spcBef>
                <a:spcPts val="58"/>
              </a:spcBef>
            </a:pPr>
            <a:r>
              <a:rPr sz="1315" b="1" spc="151" dirty="0">
                <a:latin typeface="Trebuchet MS"/>
                <a:cs typeface="Trebuchet MS"/>
              </a:rPr>
              <a:t>Contoh</a:t>
            </a:r>
            <a:endParaRPr sz="1315">
              <a:latin typeface="Trebuchet MS"/>
              <a:cs typeface="Trebuchet MS"/>
            </a:endParaRPr>
          </a:p>
          <a:p>
            <a:pPr marL="24434">
              <a:lnSpc>
                <a:spcPts val="1555"/>
              </a:lnSpc>
            </a:pPr>
            <a:r>
              <a:rPr sz="1315" spc="26" dirty="0">
                <a:latin typeface="Trebuchet MS"/>
                <a:cs typeface="Trebuchet MS"/>
              </a:rPr>
              <a:t>Tentukan </a:t>
            </a:r>
            <a:r>
              <a:rPr sz="1315" spc="16" dirty="0">
                <a:latin typeface="Trebuchet MS"/>
                <a:cs typeface="Trebuchet MS"/>
              </a:rPr>
              <a:t>turunan </a:t>
            </a:r>
            <a:r>
              <a:rPr sz="1315" spc="-3" dirty="0">
                <a:latin typeface="Trebuchet MS"/>
                <a:cs typeface="Trebuchet MS"/>
              </a:rPr>
              <a:t>dari </a:t>
            </a:r>
            <a:r>
              <a:rPr sz="1315" spc="-13" dirty="0">
                <a:latin typeface="Trebuchet MS"/>
                <a:cs typeface="Trebuchet MS"/>
              </a:rPr>
              <a:t>fungsi </a:t>
            </a:r>
            <a:r>
              <a:rPr sz="1315" spc="16" dirty="0">
                <a:latin typeface="Trebuchet MS"/>
                <a:cs typeface="Trebuchet MS"/>
              </a:rPr>
              <a:t>berikut</a:t>
            </a:r>
            <a:r>
              <a:rPr sz="1315" spc="106" dirty="0">
                <a:latin typeface="Trebuchet MS"/>
                <a:cs typeface="Trebuchet MS"/>
              </a:rPr>
              <a:t> </a:t>
            </a:r>
            <a:r>
              <a:rPr sz="1315" spc="-38" dirty="0">
                <a:latin typeface="Trebuchet MS"/>
                <a:cs typeface="Trebuchet MS"/>
              </a:rPr>
              <a:t>ini!</a:t>
            </a:r>
            <a:endParaRPr sz="1315">
              <a:latin typeface="Trebuchet MS"/>
              <a:cs typeface="Trebuchet MS"/>
            </a:endParaRPr>
          </a:p>
          <a:p>
            <a:pPr marL="367725">
              <a:spcBef>
                <a:spcPts val="478"/>
              </a:spcBef>
              <a:tabLst>
                <a:tab pos="744408" algn="l"/>
              </a:tabLst>
            </a:pPr>
            <a:r>
              <a:rPr sz="1315" spc="-109" dirty="0">
                <a:latin typeface="Trebuchet MS"/>
                <a:cs typeface="Trebuchet MS"/>
              </a:rPr>
              <a:t>a.	</a:t>
            </a:r>
            <a:r>
              <a:rPr sz="1315" i="1" spc="-125" dirty="0">
                <a:latin typeface="Trebuchet MS"/>
                <a:cs typeface="Trebuchet MS"/>
              </a:rPr>
              <a:t>f</a:t>
            </a:r>
            <a:r>
              <a:rPr sz="1315" i="1" spc="-128" dirty="0">
                <a:latin typeface="Trebuchet MS"/>
                <a:cs typeface="Trebuchet MS"/>
              </a:rPr>
              <a:t> </a:t>
            </a:r>
            <a:r>
              <a:rPr sz="1315" dirty="0">
                <a:latin typeface="Trebuchet MS"/>
                <a:cs typeface="Trebuchet MS"/>
              </a:rPr>
              <a:t>(</a:t>
            </a:r>
            <a:r>
              <a:rPr sz="1315" spc="-273" dirty="0">
                <a:latin typeface="Trebuchet MS"/>
                <a:cs typeface="Trebuchet MS"/>
              </a:rPr>
              <a:t> </a:t>
            </a:r>
            <a:r>
              <a:rPr sz="1315" i="1" spc="32" dirty="0">
                <a:latin typeface="Trebuchet MS"/>
                <a:cs typeface="Trebuchet MS"/>
              </a:rPr>
              <a:t>x</a:t>
            </a:r>
            <a:r>
              <a:rPr sz="1315" spc="32" dirty="0">
                <a:latin typeface="Trebuchet MS"/>
                <a:cs typeface="Trebuchet MS"/>
              </a:rPr>
              <a:t>)</a:t>
            </a:r>
            <a:r>
              <a:rPr sz="1315" spc="-3" dirty="0">
                <a:latin typeface="Trebuchet MS"/>
                <a:cs typeface="Trebuchet MS"/>
              </a:rPr>
              <a:t> </a:t>
            </a:r>
            <a:r>
              <a:rPr sz="1315" spc="99" dirty="0">
                <a:latin typeface="Symbol"/>
                <a:cs typeface="Symbol"/>
              </a:rPr>
              <a:t></a:t>
            </a:r>
            <a:r>
              <a:rPr sz="1315" spc="73" dirty="0">
                <a:latin typeface="Times New Roman"/>
                <a:cs typeface="Times New Roman"/>
              </a:rPr>
              <a:t> </a:t>
            </a:r>
            <a:r>
              <a:rPr sz="1315" spc="83" dirty="0">
                <a:latin typeface="Trebuchet MS"/>
                <a:cs typeface="Trebuchet MS"/>
              </a:rPr>
              <a:t>2</a:t>
            </a:r>
            <a:r>
              <a:rPr sz="1315" i="1" spc="83" dirty="0">
                <a:latin typeface="Trebuchet MS"/>
                <a:cs typeface="Trebuchet MS"/>
              </a:rPr>
              <a:t>x</a:t>
            </a:r>
            <a:r>
              <a:rPr sz="1395" spc="125" baseline="36398" dirty="0">
                <a:latin typeface="Trebuchet MS"/>
                <a:cs typeface="Trebuchet MS"/>
              </a:rPr>
              <a:t>3</a:t>
            </a:r>
            <a:r>
              <a:rPr sz="1395" spc="-260" baseline="36398" dirty="0">
                <a:latin typeface="Trebuchet MS"/>
                <a:cs typeface="Trebuchet MS"/>
              </a:rPr>
              <a:t> </a:t>
            </a:r>
            <a:r>
              <a:rPr sz="1315" dirty="0">
                <a:latin typeface="Trebuchet MS"/>
                <a:cs typeface="Trebuchet MS"/>
              </a:rPr>
              <a:t>(</a:t>
            </a:r>
            <a:r>
              <a:rPr sz="1315" spc="-273" dirty="0">
                <a:latin typeface="Trebuchet MS"/>
                <a:cs typeface="Trebuchet MS"/>
              </a:rPr>
              <a:t> </a:t>
            </a:r>
            <a:r>
              <a:rPr sz="1315" i="1" spc="-22" dirty="0">
                <a:latin typeface="Trebuchet MS"/>
                <a:cs typeface="Trebuchet MS"/>
              </a:rPr>
              <a:t>x</a:t>
            </a:r>
            <a:r>
              <a:rPr sz="1315" i="1" spc="-16" dirty="0">
                <a:latin typeface="Trebuchet MS"/>
                <a:cs typeface="Trebuchet MS"/>
              </a:rPr>
              <a:t> </a:t>
            </a:r>
            <a:r>
              <a:rPr sz="1315" spc="99" dirty="0">
                <a:latin typeface="Symbol"/>
                <a:cs typeface="Symbol"/>
              </a:rPr>
              <a:t></a:t>
            </a:r>
            <a:r>
              <a:rPr sz="1315" spc="-35" dirty="0">
                <a:latin typeface="Times New Roman"/>
                <a:cs typeface="Times New Roman"/>
              </a:rPr>
              <a:t> </a:t>
            </a:r>
            <a:r>
              <a:rPr sz="1315" spc="16" dirty="0">
                <a:latin typeface="Trebuchet MS"/>
                <a:cs typeface="Trebuchet MS"/>
              </a:rPr>
              <a:t>5)</a:t>
            </a:r>
            <a:r>
              <a:rPr sz="1395" spc="24" baseline="36398" dirty="0">
                <a:latin typeface="Trebuchet MS"/>
                <a:cs typeface="Trebuchet MS"/>
              </a:rPr>
              <a:t>5</a:t>
            </a:r>
            <a:endParaRPr sz="1395" baseline="36398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31266" y="1702804"/>
            <a:ext cx="643039" cy="0"/>
          </a:xfrm>
          <a:custGeom>
            <a:avLst/>
            <a:gdLst/>
            <a:ahLst/>
            <a:cxnLst/>
            <a:rect l="l" t="t" r="r" b="b"/>
            <a:pathLst>
              <a:path w="1002664">
                <a:moveTo>
                  <a:pt x="0" y="0"/>
                </a:moveTo>
                <a:lnTo>
                  <a:pt x="1002312" y="0"/>
                </a:lnTo>
              </a:path>
            </a:pathLst>
          </a:custGeom>
          <a:ln w="12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8" name="object 8"/>
          <p:cNvSpPr txBox="1"/>
          <p:nvPr/>
        </p:nvSpPr>
        <p:spPr>
          <a:xfrm>
            <a:off x="3191740" y="1570465"/>
            <a:ext cx="489915" cy="208530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8145">
              <a:spcBef>
                <a:spcPts val="87"/>
              </a:spcBef>
            </a:pPr>
            <a:r>
              <a:rPr sz="1283" i="1" spc="-109" dirty="0">
                <a:latin typeface="Trebuchet MS"/>
                <a:cs typeface="Trebuchet MS"/>
              </a:rPr>
              <a:t>f</a:t>
            </a:r>
            <a:r>
              <a:rPr sz="1283" i="1" spc="-135" dirty="0">
                <a:latin typeface="Trebuchet MS"/>
                <a:cs typeface="Trebuchet MS"/>
              </a:rPr>
              <a:t> </a:t>
            </a:r>
            <a:r>
              <a:rPr sz="1283" spc="13" dirty="0">
                <a:latin typeface="Trebuchet MS"/>
                <a:cs typeface="Trebuchet MS"/>
              </a:rPr>
              <a:t>(</a:t>
            </a:r>
            <a:r>
              <a:rPr sz="1283" spc="-269" dirty="0">
                <a:latin typeface="Trebuchet MS"/>
                <a:cs typeface="Trebuchet MS"/>
              </a:rPr>
              <a:t> </a:t>
            </a:r>
            <a:r>
              <a:rPr sz="1283" i="1" spc="48" dirty="0">
                <a:latin typeface="Trebuchet MS"/>
                <a:cs typeface="Trebuchet MS"/>
              </a:rPr>
              <a:t>x</a:t>
            </a:r>
            <a:r>
              <a:rPr sz="1283" spc="48" dirty="0">
                <a:latin typeface="Trebuchet MS"/>
                <a:cs typeface="Trebuchet MS"/>
              </a:rPr>
              <a:t>)</a:t>
            </a:r>
            <a:r>
              <a:rPr sz="1283" spc="-16" dirty="0">
                <a:latin typeface="Trebuchet MS"/>
                <a:cs typeface="Trebuchet MS"/>
              </a:rPr>
              <a:t> </a:t>
            </a:r>
            <a:r>
              <a:rPr sz="1283" spc="119" dirty="0">
                <a:latin typeface="Symbol"/>
                <a:cs typeface="Symbol"/>
              </a:rPr>
              <a:t></a:t>
            </a:r>
            <a:endParaRPr sz="1283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3917" y="1418805"/>
            <a:ext cx="654849" cy="503719"/>
          </a:xfrm>
          <a:prstGeom prst="rect">
            <a:avLst/>
          </a:prstGeom>
        </p:spPr>
        <p:txBody>
          <a:bodyPr vert="horz" wrap="square" lIns="0" tIns="57014" rIns="0" bIns="0" rtlCol="0">
            <a:spAutoFit/>
          </a:bodyPr>
          <a:lstStyle/>
          <a:p>
            <a:pPr marR="407" algn="ctr">
              <a:spcBef>
                <a:spcPts val="449"/>
              </a:spcBef>
            </a:pPr>
            <a:r>
              <a:rPr sz="1283" spc="73" dirty="0">
                <a:latin typeface="Trebuchet MS"/>
                <a:cs typeface="Trebuchet MS"/>
              </a:rPr>
              <a:t>5</a:t>
            </a:r>
            <a:r>
              <a:rPr sz="1283" i="1" spc="73" dirty="0">
                <a:latin typeface="Trebuchet MS"/>
                <a:cs typeface="Trebuchet MS"/>
              </a:rPr>
              <a:t>x</a:t>
            </a:r>
            <a:r>
              <a:rPr sz="1283" i="1" spc="-276" dirty="0">
                <a:latin typeface="Trebuchet MS"/>
                <a:cs typeface="Trebuchet MS"/>
              </a:rPr>
              <a:t> </a:t>
            </a:r>
            <a:r>
              <a:rPr sz="1347" spc="81" baseline="35714" dirty="0">
                <a:latin typeface="Trebuchet MS"/>
                <a:cs typeface="Trebuchet MS"/>
              </a:rPr>
              <a:t>4</a:t>
            </a:r>
            <a:endParaRPr sz="1347" baseline="35714">
              <a:latin typeface="Trebuchet MS"/>
              <a:cs typeface="Trebuchet MS"/>
            </a:endParaRPr>
          </a:p>
          <a:p>
            <a:pPr algn="ctr">
              <a:spcBef>
                <a:spcPts val="388"/>
              </a:spcBef>
            </a:pPr>
            <a:r>
              <a:rPr sz="1283" spc="77" dirty="0">
                <a:latin typeface="Trebuchet MS"/>
                <a:cs typeface="Trebuchet MS"/>
              </a:rPr>
              <a:t>(2</a:t>
            </a:r>
            <a:r>
              <a:rPr sz="1283" i="1" spc="77" dirty="0">
                <a:latin typeface="Trebuchet MS"/>
                <a:cs typeface="Trebuchet MS"/>
              </a:rPr>
              <a:t>x</a:t>
            </a:r>
            <a:r>
              <a:rPr sz="1283" i="1" spc="-35" dirty="0">
                <a:latin typeface="Trebuchet MS"/>
                <a:cs typeface="Trebuchet MS"/>
              </a:rPr>
              <a:t> </a:t>
            </a:r>
            <a:r>
              <a:rPr sz="1283" spc="6" dirty="0">
                <a:latin typeface="Symbol"/>
                <a:cs typeface="Symbol"/>
              </a:rPr>
              <a:t></a:t>
            </a:r>
            <a:r>
              <a:rPr sz="1283" spc="6" dirty="0">
                <a:latin typeface="Trebuchet MS"/>
                <a:cs typeface="Trebuchet MS"/>
              </a:rPr>
              <a:t>1)</a:t>
            </a:r>
            <a:r>
              <a:rPr sz="1347" spc="10" baseline="35714" dirty="0">
                <a:latin typeface="Trebuchet MS"/>
                <a:cs typeface="Trebuchet MS"/>
              </a:rPr>
              <a:t>3</a:t>
            </a:r>
            <a:endParaRPr sz="1347" baseline="35714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5233" y="1567449"/>
            <a:ext cx="3736062" cy="2544827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367725">
              <a:spcBef>
                <a:spcPts val="58"/>
              </a:spcBef>
            </a:pPr>
            <a:r>
              <a:rPr sz="1315" spc="-64" dirty="0">
                <a:latin typeface="Trebuchet MS"/>
                <a:cs typeface="Trebuchet MS"/>
              </a:rPr>
              <a:t>b.</a:t>
            </a:r>
            <a:endParaRPr sz="1315">
              <a:latin typeface="Trebuchet MS"/>
              <a:cs typeface="Trebuchet MS"/>
            </a:endParaRPr>
          </a:p>
          <a:p>
            <a:pPr marL="24434">
              <a:spcBef>
                <a:spcPts val="1218"/>
              </a:spcBef>
            </a:pPr>
            <a:r>
              <a:rPr sz="1315" b="1" spc="45" dirty="0">
                <a:latin typeface="Trebuchet MS"/>
                <a:cs typeface="Trebuchet MS"/>
              </a:rPr>
              <a:t>Jawab</a:t>
            </a:r>
            <a:endParaRPr sz="1315">
              <a:latin typeface="Trebuchet MS"/>
              <a:cs typeface="Trebuchet MS"/>
            </a:endParaRPr>
          </a:p>
          <a:p>
            <a:pPr marL="367725">
              <a:spcBef>
                <a:spcPts val="462"/>
              </a:spcBef>
              <a:tabLst>
                <a:tab pos="744408" algn="l"/>
              </a:tabLst>
            </a:pPr>
            <a:r>
              <a:rPr sz="1315" spc="-109" dirty="0">
                <a:latin typeface="Trebuchet MS"/>
                <a:cs typeface="Trebuchet MS"/>
              </a:rPr>
              <a:t>a.	</a:t>
            </a:r>
            <a:r>
              <a:rPr sz="1315" i="1" spc="-125" dirty="0">
                <a:latin typeface="Trebuchet MS"/>
                <a:cs typeface="Trebuchet MS"/>
              </a:rPr>
              <a:t>f</a:t>
            </a:r>
            <a:r>
              <a:rPr sz="1315" i="1" spc="-128" dirty="0">
                <a:latin typeface="Trebuchet MS"/>
                <a:cs typeface="Trebuchet MS"/>
              </a:rPr>
              <a:t> </a:t>
            </a:r>
            <a:r>
              <a:rPr sz="1315" dirty="0">
                <a:latin typeface="Trebuchet MS"/>
                <a:cs typeface="Trebuchet MS"/>
              </a:rPr>
              <a:t>(</a:t>
            </a:r>
            <a:r>
              <a:rPr sz="1315" spc="-273" dirty="0">
                <a:latin typeface="Trebuchet MS"/>
                <a:cs typeface="Trebuchet MS"/>
              </a:rPr>
              <a:t> </a:t>
            </a:r>
            <a:r>
              <a:rPr sz="1315" i="1" spc="32" dirty="0">
                <a:latin typeface="Trebuchet MS"/>
                <a:cs typeface="Trebuchet MS"/>
              </a:rPr>
              <a:t>x</a:t>
            </a:r>
            <a:r>
              <a:rPr sz="1315" spc="32" dirty="0">
                <a:latin typeface="Trebuchet MS"/>
                <a:cs typeface="Trebuchet MS"/>
              </a:rPr>
              <a:t>)</a:t>
            </a:r>
            <a:r>
              <a:rPr sz="1315" spc="-3" dirty="0">
                <a:latin typeface="Trebuchet MS"/>
                <a:cs typeface="Trebuchet MS"/>
              </a:rPr>
              <a:t> </a:t>
            </a:r>
            <a:r>
              <a:rPr sz="1315" spc="99" dirty="0">
                <a:latin typeface="Symbol"/>
                <a:cs typeface="Symbol"/>
              </a:rPr>
              <a:t></a:t>
            </a:r>
            <a:r>
              <a:rPr sz="1315" spc="77" dirty="0">
                <a:latin typeface="Times New Roman"/>
                <a:cs typeface="Times New Roman"/>
              </a:rPr>
              <a:t> </a:t>
            </a:r>
            <a:r>
              <a:rPr sz="1315" spc="83" dirty="0">
                <a:latin typeface="Trebuchet MS"/>
                <a:cs typeface="Trebuchet MS"/>
              </a:rPr>
              <a:t>2</a:t>
            </a:r>
            <a:r>
              <a:rPr sz="1315" i="1" spc="83" dirty="0">
                <a:latin typeface="Trebuchet MS"/>
                <a:cs typeface="Trebuchet MS"/>
              </a:rPr>
              <a:t>x</a:t>
            </a:r>
            <a:r>
              <a:rPr sz="1395" spc="125" baseline="36398" dirty="0">
                <a:latin typeface="Trebuchet MS"/>
                <a:cs typeface="Trebuchet MS"/>
              </a:rPr>
              <a:t>3</a:t>
            </a:r>
            <a:r>
              <a:rPr sz="1395" spc="-264" baseline="36398" dirty="0">
                <a:latin typeface="Trebuchet MS"/>
                <a:cs typeface="Trebuchet MS"/>
              </a:rPr>
              <a:t> </a:t>
            </a:r>
            <a:r>
              <a:rPr sz="1315" dirty="0">
                <a:latin typeface="Trebuchet MS"/>
                <a:cs typeface="Trebuchet MS"/>
              </a:rPr>
              <a:t>(</a:t>
            </a:r>
            <a:r>
              <a:rPr sz="1315" spc="-273" dirty="0">
                <a:latin typeface="Trebuchet MS"/>
                <a:cs typeface="Trebuchet MS"/>
              </a:rPr>
              <a:t> </a:t>
            </a:r>
            <a:r>
              <a:rPr sz="1315" i="1" spc="-22" dirty="0">
                <a:latin typeface="Trebuchet MS"/>
                <a:cs typeface="Trebuchet MS"/>
              </a:rPr>
              <a:t>x</a:t>
            </a:r>
            <a:r>
              <a:rPr sz="1315" i="1" spc="-13" dirty="0">
                <a:latin typeface="Trebuchet MS"/>
                <a:cs typeface="Trebuchet MS"/>
              </a:rPr>
              <a:t> </a:t>
            </a:r>
            <a:r>
              <a:rPr sz="1315" spc="99" dirty="0">
                <a:latin typeface="Symbol"/>
                <a:cs typeface="Symbol"/>
              </a:rPr>
              <a:t></a:t>
            </a:r>
            <a:r>
              <a:rPr sz="1315" spc="-35" dirty="0">
                <a:latin typeface="Times New Roman"/>
                <a:cs typeface="Times New Roman"/>
              </a:rPr>
              <a:t> </a:t>
            </a:r>
            <a:r>
              <a:rPr sz="1315" spc="16" dirty="0">
                <a:latin typeface="Trebuchet MS"/>
                <a:cs typeface="Trebuchet MS"/>
              </a:rPr>
              <a:t>5)</a:t>
            </a:r>
            <a:r>
              <a:rPr sz="1395" spc="24" baseline="36398" dirty="0">
                <a:latin typeface="Trebuchet MS"/>
                <a:cs typeface="Trebuchet MS"/>
              </a:rPr>
              <a:t>5</a:t>
            </a:r>
            <a:endParaRPr sz="1395" baseline="36398">
              <a:latin typeface="Trebuchet MS"/>
              <a:cs typeface="Trebuchet MS"/>
            </a:endParaRPr>
          </a:p>
          <a:p>
            <a:pPr marL="711016">
              <a:spcBef>
                <a:spcPts val="699"/>
              </a:spcBef>
              <a:tabLst>
                <a:tab pos="1451352" algn="l"/>
                <a:tab pos="2103320" algn="l"/>
                <a:tab pos="2463307" algn="l"/>
              </a:tabLst>
            </a:pPr>
            <a:r>
              <a:rPr sz="1315" spc="16" dirty="0">
                <a:latin typeface="Trebuchet MS"/>
                <a:cs typeface="Trebuchet MS"/>
              </a:rPr>
              <a:t>Misalkan	</a:t>
            </a:r>
            <a:r>
              <a:rPr sz="1315" i="1" spc="-29" dirty="0">
                <a:latin typeface="Trebuchet MS"/>
                <a:cs typeface="Trebuchet MS"/>
              </a:rPr>
              <a:t>u</a:t>
            </a:r>
            <a:r>
              <a:rPr sz="1315" i="1" spc="38" dirty="0">
                <a:latin typeface="Trebuchet MS"/>
                <a:cs typeface="Trebuchet MS"/>
              </a:rPr>
              <a:t> </a:t>
            </a:r>
            <a:r>
              <a:rPr sz="1315" spc="103" dirty="0">
                <a:latin typeface="Symbol"/>
                <a:cs typeface="Symbol"/>
              </a:rPr>
              <a:t></a:t>
            </a:r>
            <a:r>
              <a:rPr sz="1315" spc="80" dirty="0">
                <a:latin typeface="Times New Roman"/>
                <a:cs typeface="Times New Roman"/>
              </a:rPr>
              <a:t> </a:t>
            </a:r>
            <a:r>
              <a:rPr sz="1315" spc="93" dirty="0">
                <a:latin typeface="Trebuchet MS"/>
                <a:cs typeface="Trebuchet MS"/>
              </a:rPr>
              <a:t>2</a:t>
            </a:r>
            <a:r>
              <a:rPr sz="1315" i="1" spc="93" dirty="0">
                <a:latin typeface="Trebuchet MS"/>
                <a:cs typeface="Trebuchet MS"/>
              </a:rPr>
              <a:t>x</a:t>
            </a:r>
            <a:r>
              <a:rPr sz="1347" spc="139" baseline="35714" dirty="0">
                <a:latin typeface="Trebuchet MS"/>
                <a:cs typeface="Trebuchet MS"/>
              </a:rPr>
              <a:t>3	</a:t>
            </a:r>
            <a:r>
              <a:rPr sz="1315" spc="-3" dirty="0">
                <a:latin typeface="Trebuchet MS"/>
                <a:cs typeface="Trebuchet MS"/>
              </a:rPr>
              <a:t>dan	</a:t>
            </a:r>
            <a:r>
              <a:rPr sz="1315" i="1" spc="-83" dirty="0">
                <a:latin typeface="Trebuchet MS"/>
                <a:cs typeface="Trebuchet MS"/>
              </a:rPr>
              <a:t>v </a:t>
            </a:r>
            <a:r>
              <a:rPr sz="1315" spc="96" dirty="0">
                <a:latin typeface="Symbol"/>
                <a:cs typeface="Symbol"/>
              </a:rPr>
              <a:t></a:t>
            </a:r>
            <a:r>
              <a:rPr sz="1315" spc="96" dirty="0">
                <a:latin typeface="Times New Roman"/>
                <a:cs typeface="Times New Roman"/>
              </a:rPr>
              <a:t> </a:t>
            </a:r>
            <a:r>
              <a:rPr sz="1315" dirty="0">
                <a:latin typeface="Trebuchet MS"/>
                <a:cs typeface="Trebuchet MS"/>
              </a:rPr>
              <a:t>( </a:t>
            </a:r>
            <a:r>
              <a:rPr sz="1315" i="1" spc="-22" dirty="0">
                <a:latin typeface="Trebuchet MS"/>
                <a:cs typeface="Trebuchet MS"/>
              </a:rPr>
              <a:t>x </a:t>
            </a:r>
            <a:r>
              <a:rPr sz="1315" spc="96" dirty="0">
                <a:latin typeface="Symbol"/>
                <a:cs typeface="Symbol"/>
              </a:rPr>
              <a:t></a:t>
            </a:r>
            <a:r>
              <a:rPr sz="1315" spc="-163" dirty="0">
                <a:latin typeface="Times New Roman"/>
                <a:cs typeface="Times New Roman"/>
              </a:rPr>
              <a:t> </a:t>
            </a:r>
            <a:r>
              <a:rPr sz="1315" spc="16" dirty="0">
                <a:latin typeface="Trebuchet MS"/>
                <a:cs typeface="Trebuchet MS"/>
              </a:rPr>
              <a:t>5)</a:t>
            </a:r>
            <a:r>
              <a:rPr sz="1395" spc="24" baseline="36398" dirty="0">
                <a:latin typeface="Trebuchet MS"/>
                <a:cs typeface="Trebuchet MS"/>
              </a:rPr>
              <a:t>5</a:t>
            </a:r>
            <a:endParaRPr sz="1395" baseline="36398">
              <a:latin typeface="Trebuchet MS"/>
              <a:cs typeface="Trebuchet MS"/>
            </a:endParaRPr>
          </a:p>
          <a:p>
            <a:pPr marL="741558">
              <a:spcBef>
                <a:spcPts val="699"/>
              </a:spcBef>
              <a:tabLst>
                <a:tab pos="1450537" algn="l"/>
                <a:tab pos="1810932" algn="l"/>
              </a:tabLst>
            </a:pPr>
            <a:r>
              <a:rPr sz="1315" i="1" spc="-29" dirty="0">
                <a:latin typeface="Trebuchet MS"/>
                <a:cs typeface="Trebuchet MS"/>
              </a:rPr>
              <a:t>u </a:t>
            </a:r>
            <a:r>
              <a:rPr sz="1315" spc="71" dirty="0">
                <a:latin typeface="Trebuchet MS"/>
                <a:cs typeface="Trebuchet MS"/>
              </a:rPr>
              <a:t>' </a:t>
            </a:r>
            <a:r>
              <a:rPr sz="1315" spc="103" dirty="0">
                <a:latin typeface="Symbol"/>
                <a:cs typeface="Symbol"/>
              </a:rPr>
              <a:t></a:t>
            </a:r>
            <a:r>
              <a:rPr sz="1315" spc="-199" dirty="0">
                <a:latin typeface="Times New Roman"/>
                <a:cs typeface="Times New Roman"/>
              </a:rPr>
              <a:t> </a:t>
            </a:r>
            <a:r>
              <a:rPr sz="1315" spc="77" dirty="0">
                <a:latin typeface="Trebuchet MS"/>
                <a:cs typeface="Trebuchet MS"/>
              </a:rPr>
              <a:t>6</a:t>
            </a:r>
            <a:r>
              <a:rPr sz="1315" i="1" spc="77" dirty="0">
                <a:latin typeface="Trebuchet MS"/>
                <a:cs typeface="Trebuchet MS"/>
              </a:rPr>
              <a:t>x</a:t>
            </a:r>
            <a:r>
              <a:rPr sz="1315" i="1" spc="-294" dirty="0">
                <a:latin typeface="Trebuchet MS"/>
                <a:cs typeface="Trebuchet MS"/>
              </a:rPr>
              <a:t> </a:t>
            </a:r>
            <a:r>
              <a:rPr sz="1347" spc="81" baseline="35714" dirty="0">
                <a:latin typeface="Trebuchet MS"/>
                <a:cs typeface="Trebuchet MS"/>
              </a:rPr>
              <a:t>2	</a:t>
            </a:r>
            <a:r>
              <a:rPr sz="1315" spc="-3" dirty="0">
                <a:latin typeface="Trebuchet MS"/>
                <a:cs typeface="Trebuchet MS"/>
              </a:rPr>
              <a:t>dan	</a:t>
            </a:r>
            <a:r>
              <a:rPr sz="1315" i="1" spc="-83" dirty="0">
                <a:latin typeface="Trebuchet MS"/>
                <a:cs typeface="Trebuchet MS"/>
              </a:rPr>
              <a:t>v</a:t>
            </a:r>
            <a:r>
              <a:rPr sz="1315" i="1" spc="-141" dirty="0">
                <a:latin typeface="Trebuchet MS"/>
                <a:cs typeface="Trebuchet MS"/>
              </a:rPr>
              <a:t> </a:t>
            </a:r>
            <a:r>
              <a:rPr sz="1315" spc="71" dirty="0">
                <a:latin typeface="Trebuchet MS"/>
                <a:cs typeface="Trebuchet MS"/>
              </a:rPr>
              <a:t>'</a:t>
            </a:r>
            <a:r>
              <a:rPr sz="1315" spc="10" dirty="0">
                <a:latin typeface="Trebuchet MS"/>
                <a:cs typeface="Trebuchet MS"/>
              </a:rPr>
              <a:t> </a:t>
            </a:r>
            <a:r>
              <a:rPr sz="1315" spc="103" dirty="0">
                <a:latin typeface="Symbol"/>
                <a:cs typeface="Symbol"/>
              </a:rPr>
              <a:t></a:t>
            </a:r>
            <a:r>
              <a:rPr sz="1315" spc="58" dirty="0">
                <a:latin typeface="Times New Roman"/>
                <a:cs typeface="Times New Roman"/>
              </a:rPr>
              <a:t> </a:t>
            </a:r>
            <a:r>
              <a:rPr sz="1315" spc="-6" dirty="0">
                <a:latin typeface="Trebuchet MS"/>
                <a:cs typeface="Trebuchet MS"/>
              </a:rPr>
              <a:t>5(</a:t>
            </a:r>
            <a:r>
              <a:rPr sz="1315" spc="-273" dirty="0">
                <a:latin typeface="Trebuchet MS"/>
                <a:cs typeface="Trebuchet MS"/>
              </a:rPr>
              <a:t> </a:t>
            </a:r>
            <a:r>
              <a:rPr sz="1315" i="1" spc="-19" dirty="0">
                <a:latin typeface="Trebuchet MS"/>
                <a:cs typeface="Trebuchet MS"/>
              </a:rPr>
              <a:t>x</a:t>
            </a:r>
            <a:r>
              <a:rPr sz="1315" i="1" spc="-13" dirty="0">
                <a:latin typeface="Trebuchet MS"/>
                <a:cs typeface="Trebuchet MS"/>
              </a:rPr>
              <a:t> </a:t>
            </a:r>
            <a:r>
              <a:rPr sz="1315" spc="103" dirty="0">
                <a:latin typeface="Symbol"/>
                <a:cs typeface="Symbol"/>
              </a:rPr>
              <a:t></a:t>
            </a:r>
            <a:r>
              <a:rPr sz="1315" spc="-32" dirty="0">
                <a:latin typeface="Times New Roman"/>
                <a:cs typeface="Times New Roman"/>
              </a:rPr>
              <a:t> </a:t>
            </a:r>
            <a:r>
              <a:rPr sz="1315" spc="29" dirty="0">
                <a:latin typeface="Trebuchet MS"/>
                <a:cs typeface="Trebuchet MS"/>
              </a:rPr>
              <a:t>5)</a:t>
            </a:r>
            <a:r>
              <a:rPr sz="1395" spc="43" baseline="36398" dirty="0">
                <a:latin typeface="Trebuchet MS"/>
                <a:cs typeface="Trebuchet MS"/>
              </a:rPr>
              <a:t>4</a:t>
            </a:r>
            <a:endParaRPr sz="1395" baseline="36398">
              <a:latin typeface="Trebuchet MS"/>
              <a:cs typeface="Trebuchet MS"/>
            </a:endParaRPr>
          </a:p>
          <a:p>
            <a:pPr marL="738300">
              <a:spcBef>
                <a:spcPts val="356"/>
              </a:spcBef>
            </a:pPr>
            <a:r>
              <a:rPr sz="1283" spc="-19" dirty="0">
                <a:latin typeface="Trebuchet MS"/>
                <a:cs typeface="Trebuchet MS"/>
              </a:rPr>
              <a:t>(</a:t>
            </a:r>
            <a:r>
              <a:rPr sz="1283" i="1" spc="-19" dirty="0">
                <a:latin typeface="Trebuchet MS"/>
                <a:cs typeface="Trebuchet MS"/>
              </a:rPr>
              <a:t>uv</a:t>
            </a:r>
            <a:r>
              <a:rPr sz="1283" i="1" spc="-273" dirty="0">
                <a:latin typeface="Trebuchet MS"/>
                <a:cs typeface="Trebuchet MS"/>
              </a:rPr>
              <a:t> </a:t>
            </a:r>
            <a:r>
              <a:rPr sz="1283" spc="106" dirty="0">
                <a:latin typeface="Trebuchet MS"/>
                <a:cs typeface="Trebuchet MS"/>
              </a:rPr>
              <a:t>)'</a:t>
            </a:r>
            <a:r>
              <a:rPr sz="1283" spc="26" dirty="0">
                <a:latin typeface="Trebuchet MS"/>
                <a:cs typeface="Trebuchet MS"/>
              </a:rPr>
              <a:t> </a:t>
            </a:r>
            <a:r>
              <a:rPr sz="1283" spc="119" dirty="0">
                <a:latin typeface="Symbol"/>
                <a:cs typeface="Symbol"/>
              </a:rPr>
              <a:t></a:t>
            </a:r>
            <a:r>
              <a:rPr sz="1283" spc="64" dirty="0">
                <a:latin typeface="Times New Roman"/>
                <a:cs typeface="Times New Roman"/>
              </a:rPr>
              <a:t> </a:t>
            </a:r>
            <a:r>
              <a:rPr sz="1283" i="1" spc="-10" dirty="0">
                <a:latin typeface="Trebuchet MS"/>
                <a:cs typeface="Trebuchet MS"/>
              </a:rPr>
              <a:t>u</a:t>
            </a:r>
            <a:r>
              <a:rPr sz="1283" i="1" spc="-228" dirty="0">
                <a:latin typeface="Trebuchet MS"/>
                <a:cs typeface="Trebuchet MS"/>
              </a:rPr>
              <a:t> </a:t>
            </a:r>
            <a:r>
              <a:rPr sz="1283" spc="77" dirty="0">
                <a:latin typeface="Trebuchet MS"/>
                <a:cs typeface="Trebuchet MS"/>
              </a:rPr>
              <a:t>'</a:t>
            </a:r>
            <a:r>
              <a:rPr sz="1283" spc="-224" dirty="0">
                <a:latin typeface="Trebuchet MS"/>
                <a:cs typeface="Trebuchet MS"/>
              </a:rPr>
              <a:t> </a:t>
            </a:r>
            <a:r>
              <a:rPr sz="1283" i="1" spc="-67" dirty="0">
                <a:latin typeface="Trebuchet MS"/>
                <a:cs typeface="Trebuchet MS"/>
              </a:rPr>
              <a:t>v</a:t>
            </a:r>
            <a:r>
              <a:rPr sz="1283" i="1" spc="29" dirty="0">
                <a:latin typeface="Trebuchet MS"/>
                <a:cs typeface="Trebuchet MS"/>
              </a:rPr>
              <a:t> </a:t>
            </a:r>
            <a:r>
              <a:rPr sz="1283" spc="119" dirty="0">
                <a:latin typeface="Symbol"/>
                <a:cs typeface="Symbol"/>
              </a:rPr>
              <a:t></a:t>
            </a:r>
            <a:r>
              <a:rPr sz="1283" spc="-26" dirty="0">
                <a:latin typeface="Times New Roman"/>
                <a:cs typeface="Times New Roman"/>
              </a:rPr>
              <a:t> </a:t>
            </a:r>
            <a:r>
              <a:rPr sz="1283" i="1" spc="-38" dirty="0">
                <a:latin typeface="Trebuchet MS"/>
                <a:cs typeface="Trebuchet MS"/>
              </a:rPr>
              <a:t>uv</a:t>
            </a:r>
            <a:r>
              <a:rPr sz="1283" i="1" spc="-135" dirty="0">
                <a:latin typeface="Trebuchet MS"/>
                <a:cs typeface="Trebuchet MS"/>
              </a:rPr>
              <a:t> </a:t>
            </a:r>
            <a:r>
              <a:rPr sz="1283" spc="77" dirty="0">
                <a:latin typeface="Trebuchet MS"/>
                <a:cs typeface="Trebuchet MS"/>
              </a:rPr>
              <a:t>'</a:t>
            </a:r>
            <a:endParaRPr sz="1283">
              <a:latin typeface="Trebuchet MS"/>
              <a:cs typeface="Trebuchet MS"/>
            </a:endParaRPr>
          </a:p>
          <a:p>
            <a:pPr marL="1133715">
              <a:spcBef>
                <a:spcPts val="754"/>
              </a:spcBef>
            </a:pPr>
            <a:r>
              <a:rPr sz="1283" spc="119" dirty="0">
                <a:latin typeface="Symbol"/>
                <a:cs typeface="Symbol"/>
              </a:rPr>
              <a:t></a:t>
            </a:r>
            <a:r>
              <a:rPr sz="1283" spc="35" dirty="0">
                <a:latin typeface="Times New Roman"/>
                <a:cs typeface="Times New Roman"/>
              </a:rPr>
              <a:t> </a:t>
            </a:r>
            <a:r>
              <a:rPr sz="1283" spc="90" dirty="0">
                <a:latin typeface="Trebuchet MS"/>
                <a:cs typeface="Trebuchet MS"/>
              </a:rPr>
              <a:t>(6</a:t>
            </a:r>
            <a:r>
              <a:rPr sz="1283" i="1" spc="90" dirty="0">
                <a:latin typeface="Trebuchet MS"/>
                <a:cs typeface="Trebuchet MS"/>
              </a:rPr>
              <a:t>x</a:t>
            </a:r>
            <a:r>
              <a:rPr sz="1347" spc="134" baseline="35714" dirty="0">
                <a:latin typeface="Trebuchet MS"/>
                <a:cs typeface="Trebuchet MS"/>
              </a:rPr>
              <a:t>2</a:t>
            </a:r>
            <a:r>
              <a:rPr sz="1347" spc="-101" baseline="35714" dirty="0">
                <a:latin typeface="Trebuchet MS"/>
                <a:cs typeface="Trebuchet MS"/>
              </a:rPr>
              <a:t> </a:t>
            </a:r>
            <a:r>
              <a:rPr sz="1283" spc="16" dirty="0">
                <a:latin typeface="Trebuchet MS"/>
                <a:cs typeface="Trebuchet MS"/>
              </a:rPr>
              <a:t>)(</a:t>
            </a:r>
            <a:r>
              <a:rPr sz="1283" spc="-260" dirty="0">
                <a:latin typeface="Trebuchet MS"/>
                <a:cs typeface="Trebuchet MS"/>
              </a:rPr>
              <a:t> </a:t>
            </a:r>
            <a:r>
              <a:rPr sz="1283" i="1" spc="-3" dirty="0">
                <a:latin typeface="Trebuchet MS"/>
                <a:cs typeface="Trebuchet MS"/>
              </a:rPr>
              <a:t>x</a:t>
            </a:r>
            <a:r>
              <a:rPr sz="1283" i="1" spc="-6" dirty="0">
                <a:latin typeface="Trebuchet MS"/>
                <a:cs typeface="Trebuchet MS"/>
              </a:rPr>
              <a:t> </a:t>
            </a:r>
            <a:r>
              <a:rPr sz="1283" spc="119" dirty="0">
                <a:latin typeface="Symbol"/>
                <a:cs typeface="Symbol"/>
              </a:rPr>
              <a:t></a:t>
            </a:r>
            <a:r>
              <a:rPr sz="1283" spc="-29" dirty="0">
                <a:latin typeface="Times New Roman"/>
                <a:cs typeface="Times New Roman"/>
              </a:rPr>
              <a:t> </a:t>
            </a:r>
            <a:r>
              <a:rPr sz="1283" spc="35" dirty="0">
                <a:latin typeface="Trebuchet MS"/>
                <a:cs typeface="Trebuchet MS"/>
              </a:rPr>
              <a:t>5)</a:t>
            </a:r>
            <a:r>
              <a:rPr sz="1347" spc="53" baseline="35714" dirty="0">
                <a:latin typeface="Trebuchet MS"/>
                <a:cs typeface="Trebuchet MS"/>
              </a:rPr>
              <a:t>5</a:t>
            </a:r>
            <a:r>
              <a:rPr sz="1347" spc="293" baseline="35714" dirty="0">
                <a:latin typeface="Trebuchet MS"/>
                <a:cs typeface="Trebuchet MS"/>
              </a:rPr>
              <a:t> </a:t>
            </a:r>
            <a:r>
              <a:rPr sz="1283" spc="119" dirty="0">
                <a:latin typeface="Symbol"/>
                <a:cs typeface="Symbol"/>
              </a:rPr>
              <a:t></a:t>
            </a:r>
            <a:r>
              <a:rPr sz="1283" spc="-55" dirty="0">
                <a:latin typeface="Times New Roman"/>
                <a:cs typeface="Times New Roman"/>
              </a:rPr>
              <a:t> </a:t>
            </a:r>
            <a:r>
              <a:rPr sz="1283" spc="61" dirty="0">
                <a:latin typeface="Trebuchet MS"/>
                <a:cs typeface="Trebuchet MS"/>
              </a:rPr>
              <a:t>(2</a:t>
            </a:r>
            <a:r>
              <a:rPr sz="1283" spc="-262" dirty="0">
                <a:latin typeface="Trebuchet MS"/>
                <a:cs typeface="Trebuchet MS"/>
              </a:rPr>
              <a:t> </a:t>
            </a:r>
            <a:r>
              <a:rPr sz="1283" i="1" spc="58" dirty="0">
                <a:latin typeface="Trebuchet MS"/>
                <a:cs typeface="Trebuchet MS"/>
              </a:rPr>
              <a:t>x</a:t>
            </a:r>
            <a:r>
              <a:rPr sz="1347" spc="87" baseline="35714" dirty="0">
                <a:latin typeface="Trebuchet MS"/>
                <a:cs typeface="Trebuchet MS"/>
              </a:rPr>
              <a:t>3</a:t>
            </a:r>
            <a:r>
              <a:rPr sz="1347" spc="-187" baseline="35714" dirty="0">
                <a:latin typeface="Trebuchet MS"/>
                <a:cs typeface="Trebuchet MS"/>
              </a:rPr>
              <a:t> </a:t>
            </a:r>
            <a:r>
              <a:rPr sz="1283" spc="13" dirty="0">
                <a:latin typeface="Trebuchet MS"/>
                <a:cs typeface="Trebuchet MS"/>
              </a:rPr>
              <a:t>)(5(</a:t>
            </a:r>
            <a:r>
              <a:rPr sz="1283" spc="-257" dirty="0">
                <a:latin typeface="Trebuchet MS"/>
                <a:cs typeface="Trebuchet MS"/>
              </a:rPr>
              <a:t> </a:t>
            </a:r>
            <a:r>
              <a:rPr sz="1283" i="1" spc="-3" dirty="0">
                <a:latin typeface="Trebuchet MS"/>
                <a:cs typeface="Trebuchet MS"/>
              </a:rPr>
              <a:t>x </a:t>
            </a:r>
            <a:r>
              <a:rPr sz="1283" spc="119" dirty="0">
                <a:latin typeface="Symbol"/>
                <a:cs typeface="Symbol"/>
              </a:rPr>
              <a:t></a:t>
            </a:r>
            <a:r>
              <a:rPr sz="1283" spc="-35" dirty="0">
                <a:latin typeface="Times New Roman"/>
                <a:cs typeface="Times New Roman"/>
              </a:rPr>
              <a:t> </a:t>
            </a:r>
            <a:r>
              <a:rPr sz="1283" spc="48" dirty="0">
                <a:latin typeface="Trebuchet MS"/>
                <a:cs typeface="Trebuchet MS"/>
              </a:rPr>
              <a:t>5)</a:t>
            </a:r>
            <a:r>
              <a:rPr sz="1347" spc="72" baseline="35714" dirty="0">
                <a:latin typeface="Trebuchet MS"/>
                <a:cs typeface="Trebuchet MS"/>
              </a:rPr>
              <a:t>4</a:t>
            </a:r>
            <a:r>
              <a:rPr sz="1347" spc="-91" baseline="35714" dirty="0">
                <a:latin typeface="Trebuchet MS"/>
                <a:cs typeface="Trebuchet MS"/>
              </a:rPr>
              <a:t> </a:t>
            </a:r>
            <a:r>
              <a:rPr sz="1283" spc="13" dirty="0">
                <a:latin typeface="Trebuchet MS"/>
                <a:cs typeface="Trebuchet MS"/>
              </a:rPr>
              <a:t>)</a:t>
            </a:r>
            <a:endParaRPr sz="1283">
              <a:latin typeface="Trebuchet MS"/>
              <a:cs typeface="Trebuchet MS"/>
            </a:endParaRPr>
          </a:p>
          <a:p>
            <a:pPr marL="1133715">
              <a:spcBef>
                <a:spcPts val="754"/>
              </a:spcBef>
            </a:pPr>
            <a:r>
              <a:rPr sz="1283" spc="119" dirty="0">
                <a:latin typeface="Symbol"/>
                <a:cs typeface="Symbol"/>
              </a:rPr>
              <a:t></a:t>
            </a:r>
            <a:r>
              <a:rPr sz="1283" spc="55" dirty="0">
                <a:latin typeface="Times New Roman"/>
                <a:cs typeface="Times New Roman"/>
              </a:rPr>
              <a:t> </a:t>
            </a:r>
            <a:r>
              <a:rPr sz="1283" spc="115" dirty="0">
                <a:latin typeface="Trebuchet MS"/>
                <a:cs typeface="Trebuchet MS"/>
              </a:rPr>
              <a:t>6</a:t>
            </a:r>
            <a:r>
              <a:rPr sz="1283" i="1" spc="115" dirty="0">
                <a:latin typeface="Trebuchet MS"/>
                <a:cs typeface="Trebuchet MS"/>
              </a:rPr>
              <a:t>x</a:t>
            </a:r>
            <a:r>
              <a:rPr sz="1347" spc="173" baseline="35714" dirty="0">
                <a:latin typeface="Trebuchet MS"/>
                <a:cs typeface="Trebuchet MS"/>
              </a:rPr>
              <a:t>2</a:t>
            </a:r>
            <a:r>
              <a:rPr sz="1347" spc="-173" baseline="35714" dirty="0">
                <a:latin typeface="Trebuchet MS"/>
                <a:cs typeface="Trebuchet MS"/>
              </a:rPr>
              <a:t> </a:t>
            </a:r>
            <a:r>
              <a:rPr sz="1283" spc="13" dirty="0">
                <a:latin typeface="Trebuchet MS"/>
                <a:cs typeface="Trebuchet MS"/>
              </a:rPr>
              <a:t>(</a:t>
            </a:r>
            <a:r>
              <a:rPr sz="1283" spc="-260" dirty="0">
                <a:latin typeface="Trebuchet MS"/>
                <a:cs typeface="Trebuchet MS"/>
              </a:rPr>
              <a:t> </a:t>
            </a:r>
            <a:r>
              <a:rPr sz="1283" i="1" spc="-3" dirty="0">
                <a:latin typeface="Trebuchet MS"/>
                <a:cs typeface="Trebuchet MS"/>
              </a:rPr>
              <a:t>x </a:t>
            </a:r>
            <a:r>
              <a:rPr sz="1283" spc="119" dirty="0">
                <a:latin typeface="Symbol"/>
                <a:cs typeface="Symbol"/>
              </a:rPr>
              <a:t></a:t>
            </a:r>
            <a:r>
              <a:rPr sz="1283" spc="-32" dirty="0">
                <a:latin typeface="Times New Roman"/>
                <a:cs typeface="Times New Roman"/>
              </a:rPr>
              <a:t> </a:t>
            </a:r>
            <a:r>
              <a:rPr sz="1283" spc="35" dirty="0">
                <a:latin typeface="Trebuchet MS"/>
                <a:cs typeface="Trebuchet MS"/>
              </a:rPr>
              <a:t>5)</a:t>
            </a:r>
            <a:r>
              <a:rPr sz="1347" spc="53" baseline="35714" dirty="0">
                <a:latin typeface="Trebuchet MS"/>
                <a:cs typeface="Trebuchet MS"/>
              </a:rPr>
              <a:t>5</a:t>
            </a:r>
            <a:r>
              <a:rPr sz="1347" spc="293" baseline="35714" dirty="0">
                <a:latin typeface="Trebuchet MS"/>
                <a:cs typeface="Trebuchet MS"/>
              </a:rPr>
              <a:t> </a:t>
            </a:r>
            <a:r>
              <a:rPr sz="1283" spc="109" dirty="0">
                <a:latin typeface="Symbol"/>
                <a:cs typeface="Symbol"/>
              </a:rPr>
              <a:t></a:t>
            </a:r>
            <a:r>
              <a:rPr sz="1283" spc="109" dirty="0">
                <a:latin typeface="Trebuchet MS"/>
                <a:cs typeface="Trebuchet MS"/>
              </a:rPr>
              <a:t>10</a:t>
            </a:r>
            <a:r>
              <a:rPr sz="1283" spc="-266" dirty="0">
                <a:latin typeface="Trebuchet MS"/>
                <a:cs typeface="Trebuchet MS"/>
              </a:rPr>
              <a:t> </a:t>
            </a:r>
            <a:r>
              <a:rPr sz="1283" i="1" spc="58" dirty="0">
                <a:latin typeface="Trebuchet MS"/>
                <a:cs typeface="Trebuchet MS"/>
              </a:rPr>
              <a:t>x</a:t>
            </a:r>
            <a:r>
              <a:rPr sz="1347" spc="87" baseline="35714" dirty="0">
                <a:latin typeface="Trebuchet MS"/>
                <a:cs typeface="Trebuchet MS"/>
              </a:rPr>
              <a:t>3</a:t>
            </a:r>
            <a:r>
              <a:rPr sz="1347" spc="-255" baseline="35714" dirty="0">
                <a:latin typeface="Trebuchet MS"/>
                <a:cs typeface="Trebuchet MS"/>
              </a:rPr>
              <a:t> </a:t>
            </a:r>
            <a:r>
              <a:rPr sz="1283" spc="13" dirty="0">
                <a:latin typeface="Trebuchet MS"/>
                <a:cs typeface="Trebuchet MS"/>
              </a:rPr>
              <a:t>(</a:t>
            </a:r>
            <a:r>
              <a:rPr sz="1283" spc="-257" dirty="0">
                <a:latin typeface="Trebuchet MS"/>
                <a:cs typeface="Trebuchet MS"/>
              </a:rPr>
              <a:t> </a:t>
            </a:r>
            <a:r>
              <a:rPr sz="1283" i="1" spc="-3" dirty="0">
                <a:latin typeface="Trebuchet MS"/>
                <a:cs typeface="Trebuchet MS"/>
              </a:rPr>
              <a:t>x</a:t>
            </a:r>
            <a:r>
              <a:rPr sz="1283" i="1" spc="-6" dirty="0">
                <a:latin typeface="Trebuchet MS"/>
                <a:cs typeface="Trebuchet MS"/>
              </a:rPr>
              <a:t> </a:t>
            </a:r>
            <a:r>
              <a:rPr sz="1283" spc="119" dirty="0">
                <a:latin typeface="Symbol"/>
                <a:cs typeface="Symbol"/>
              </a:rPr>
              <a:t></a:t>
            </a:r>
            <a:r>
              <a:rPr sz="1283" spc="-32" dirty="0">
                <a:latin typeface="Times New Roman"/>
                <a:cs typeface="Times New Roman"/>
              </a:rPr>
              <a:t> </a:t>
            </a:r>
            <a:r>
              <a:rPr sz="1283" spc="45" dirty="0">
                <a:latin typeface="Trebuchet MS"/>
                <a:cs typeface="Trebuchet MS"/>
              </a:rPr>
              <a:t>5)</a:t>
            </a:r>
            <a:r>
              <a:rPr sz="1347" spc="67" baseline="35714" dirty="0">
                <a:latin typeface="Trebuchet MS"/>
                <a:cs typeface="Trebuchet MS"/>
              </a:rPr>
              <a:t>4</a:t>
            </a:r>
            <a:endParaRPr sz="1347" baseline="35714">
              <a:latin typeface="Trebuchet MS"/>
              <a:cs typeface="Trebuchet MS"/>
            </a:endParaRPr>
          </a:p>
          <a:p>
            <a:pPr marL="744408">
              <a:spcBef>
                <a:spcPts val="619"/>
              </a:spcBef>
            </a:pPr>
            <a:r>
              <a:rPr sz="1315" i="1" spc="-122" dirty="0">
                <a:latin typeface="Trebuchet MS"/>
                <a:cs typeface="Trebuchet MS"/>
              </a:rPr>
              <a:t>f</a:t>
            </a:r>
            <a:r>
              <a:rPr sz="1315" i="1" spc="58" dirty="0">
                <a:latin typeface="Trebuchet MS"/>
                <a:cs typeface="Trebuchet MS"/>
              </a:rPr>
              <a:t> </a:t>
            </a:r>
            <a:r>
              <a:rPr sz="1315" spc="35" dirty="0">
                <a:latin typeface="Trebuchet MS"/>
                <a:cs typeface="Trebuchet MS"/>
              </a:rPr>
              <a:t>'(</a:t>
            </a:r>
            <a:r>
              <a:rPr sz="1315" spc="-273" dirty="0">
                <a:latin typeface="Trebuchet MS"/>
                <a:cs typeface="Trebuchet MS"/>
              </a:rPr>
              <a:t> </a:t>
            </a:r>
            <a:r>
              <a:rPr sz="1315" i="1" spc="32" dirty="0">
                <a:latin typeface="Trebuchet MS"/>
                <a:cs typeface="Trebuchet MS"/>
              </a:rPr>
              <a:t>x</a:t>
            </a:r>
            <a:r>
              <a:rPr sz="1315" spc="32" dirty="0">
                <a:latin typeface="Trebuchet MS"/>
                <a:cs typeface="Trebuchet MS"/>
              </a:rPr>
              <a:t>)</a:t>
            </a:r>
            <a:r>
              <a:rPr sz="1315" spc="-3" dirty="0">
                <a:latin typeface="Trebuchet MS"/>
                <a:cs typeface="Trebuchet MS"/>
              </a:rPr>
              <a:t> </a:t>
            </a:r>
            <a:r>
              <a:rPr sz="1315" spc="99" dirty="0">
                <a:latin typeface="Symbol"/>
                <a:cs typeface="Symbol"/>
              </a:rPr>
              <a:t></a:t>
            </a:r>
            <a:r>
              <a:rPr sz="1315" spc="51" dirty="0">
                <a:latin typeface="Times New Roman"/>
                <a:cs typeface="Times New Roman"/>
              </a:rPr>
              <a:t> </a:t>
            </a:r>
            <a:r>
              <a:rPr sz="1315" spc="96" dirty="0">
                <a:latin typeface="Trebuchet MS"/>
                <a:cs typeface="Trebuchet MS"/>
              </a:rPr>
              <a:t>6</a:t>
            </a:r>
            <a:r>
              <a:rPr sz="1315" i="1" spc="96" dirty="0">
                <a:latin typeface="Trebuchet MS"/>
                <a:cs typeface="Trebuchet MS"/>
              </a:rPr>
              <a:t>x</a:t>
            </a:r>
            <a:r>
              <a:rPr sz="1395" spc="144" baseline="36398" dirty="0">
                <a:latin typeface="Trebuchet MS"/>
                <a:cs typeface="Trebuchet MS"/>
              </a:rPr>
              <a:t>2</a:t>
            </a:r>
            <a:r>
              <a:rPr sz="1395" spc="-187" baseline="36398" dirty="0">
                <a:latin typeface="Trebuchet MS"/>
                <a:cs typeface="Trebuchet MS"/>
              </a:rPr>
              <a:t> </a:t>
            </a:r>
            <a:r>
              <a:rPr sz="1315" dirty="0">
                <a:latin typeface="Trebuchet MS"/>
                <a:cs typeface="Trebuchet MS"/>
              </a:rPr>
              <a:t>(</a:t>
            </a:r>
            <a:r>
              <a:rPr sz="1315" spc="-273" dirty="0">
                <a:latin typeface="Trebuchet MS"/>
                <a:cs typeface="Trebuchet MS"/>
              </a:rPr>
              <a:t> </a:t>
            </a:r>
            <a:r>
              <a:rPr sz="1315" i="1" spc="-19" dirty="0">
                <a:latin typeface="Trebuchet MS"/>
                <a:cs typeface="Trebuchet MS"/>
              </a:rPr>
              <a:t>x</a:t>
            </a:r>
            <a:r>
              <a:rPr sz="1315" i="1" spc="-13" dirty="0">
                <a:latin typeface="Trebuchet MS"/>
                <a:cs typeface="Trebuchet MS"/>
              </a:rPr>
              <a:t> </a:t>
            </a:r>
            <a:r>
              <a:rPr sz="1315" spc="99" dirty="0">
                <a:latin typeface="Symbol"/>
                <a:cs typeface="Symbol"/>
              </a:rPr>
              <a:t></a:t>
            </a:r>
            <a:r>
              <a:rPr sz="1315" spc="-38" dirty="0">
                <a:latin typeface="Times New Roman"/>
                <a:cs typeface="Times New Roman"/>
              </a:rPr>
              <a:t> </a:t>
            </a:r>
            <a:r>
              <a:rPr sz="1315" spc="16" dirty="0">
                <a:latin typeface="Trebuchet MS"/>
                <a:cs typeface="Trebuchet MS"/>
              </a:rPr>
              <a:t>5)</a:t>
            </a:r>
            <a:r>
              <a:rPr sz="1395" spc="24" baseline="36398" dirty="0">
                <a:latin typeface="Trebuchet MS"/>
                <a:cs typeface="Trebuchet MS"/>
              </a:rPr>
              <a:t>5</a:t>
            </a:r>
            <a:r>
              <a:rPr sz="1395" spc="278" baseline="36398" dirty="0">
                <a:latin typeface="Trebuchet MS"/>
                <a:cs typeface="Trebuchet MS"/>
              </a:rPr>
              <a:t> </a:t>
            </a:r>
            <a:r>
              <a:rPr sz="1315" spc="96" dirty="0">
                <a:latin typeface="Symbol"/>
                <a:cs typeface="Symbol"/>
              </a:rPr>
              <a:t></a:t>
            </a:r>
            <a:r>
              <a:rPr sz="1315" spc="96" dirty="0">
                <a:latin typeface="Trebuchet MS"/>
                <a:cs typeface="Trebuchet MS"/>
              </a:rPr>
              <a:t>10</a:t>
            </a:r>
            <a:r>
              <a:rPr sz="1315" i="1" spc="96" dirty="0">
                <a:latin typeface="Trebuchet MS"/>
                <a:cs typeface="Trebuchet MS"/>
              </a:rPr>
              <a:t>x</a:t>
            </a:r>
            <a:r>
              <a:rPr sz="1395" spc="144" baseline="36398" dirty="0">
                <a:latin typeface="Trebuchet MS"/>
                <a:cs typeface="Trebuchet MS"/>
              </a:rPr>
              <a:t>3</a:t>
            </a:r>
            <a:r>
              <a:rPr sz="1395" spc="-260" baseline="36398" dirty="0">
                <a:latin typeface="Trebuchet MS"/>
                <a:cs typeface="Trebuchet MS"/>
              </a:rPr>
              <a:t> </a:t>
            </a:r>
            <a:r>
              <a:rPr sz="1315" dirty="0">
                <a:latin typeface="Trebuchet MS"/>
                <a:cs typeface="Trebuchet MS"/>
              </a:rPr>
              <a:t>(</a:t>
            </a:r>
            <a:r>
              <a:rPr sz="1315" spc="-273" dirty="0">
                <a:latin typeface="Trebuchet MS"/>
                <a:cs typeface="Trebuchet MS"/>
              </a:rPr>
              <a:t> </a:t>
            </a:r>
            <a:r>
              <a:rPr sz="1315" i="1" spc="-19" dirty="0">
                <a:latin typeface="Trebuchet MS"/>
                <a:cs typeface="Trebuchet MS"/>
              </a:rPr>
              <a:t>x</a:t>
            </a:r>
            <a:r>
              <a:rPr sz="1315" i="1" spc="-13" dirty="0">
                <a:latin typeface="Trebuchet MS"/>
                <a:cs typeface="Trebuchet MS"/>
              </a:rPr>
              <a:t> </a:t>
            </a:r>
            <a:r>
              <a:rPr sz="1315" spc="99" dirty="0">
                <a:latin typeface="Symbol"/>
                <a:cs typeface="Symbol"/>
              </a:rPr>
              <a:t></a:t>
            </a:r>
            <a:r>
              <a:rPr sz="1315" spc="-38" dirty="0">
                <a:latin typeface="Times New Roman"/>
                <a:cs typeface="Times New Roman"/>
              </a:rPr>
              <a:t> </a:t>
            </a:r>
            <a:r>
              <a:rPr sz="1315" spc="29" dirty="0">
                <a:latin typeface="Trebuchet MS"/>
                <a:cs typeface="Trebuchet MS"/>
              </a:rPr>
              <a:t>5)</a:t>
            </a:r>
            <a:r>
              <a:rPr sz="1395" spc="43" baseline="36398" dirty="0">
                <a:latin typeface="Trebuchet MS"/>
                <a:cs typeface="Trebuchet MS"/>
              </a:rPr>
              <a:t>4</a:t>
            </a:r>
            <a:endParaRPr sz="1395" baseline="36398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852814" y="1144916"/>
            <a:ext cx="716751" cy="199068"/>
          </a:xfrm>
          <a:prstGeom prst="rect">
            <a:avLst/>
          </a:prstGeom>
        </p:spPr>
        <p:txBody>
          <a:bodyPr vert="horz" wrap="square" lIns="0" tIns="6516" rIns="0" bIns="0" rtlCol="0">
            <a:spAutoFit/>
          </a:bodyPr>
          <a:lstStyle/>
          <a:p>
            <a:pPr marL="8145">
              <a:spcBef>
                <a:spcPts val="51"/>
              </a:spcBef>
              <a:tabLst>
                <a:tab pos="318858" algn="l"/>
              </a:tabLst>
            </a:pPr>
            <a:r>
              <a:rPr sz="1251" spc="-131" dirty="0">
                <a:latin typeface="Trebuchet MS"/>
                <a:cs typeface="Trebuchet MS"/>
              </a:rPr>
              <a:t>b.	</a:t>
            </a:r>
            <a:r>
              <a:rPr sz="1218" i="1" spc="-157" dirty="0">
                <a:latin typeface="Trebuchet MS"/>
                <a:cs typeface="Trebuchet MS"/>
              </a:rPr>
              <a:t>f </a:t>
            </a:r>
            <a:r>
              <a:rPr sz="1218" spc="-3" dirty="0">
                <a:latin typeface="Trebuchet MS"/>
                <a:cs typeface="Trebuchet MS"/>
              </a:rPr>
              <a:t>(</a:t>
            </a:r>
            <a:r>
              <a:rPr sz="1218" i="1" spc="-3" dirty="0">
                <a:latin typeface="Trebuchet MS"/>
                <a:cs typeface="Trebuchet MS"/>
              </a:rPr>
              <a:t>x</a:t>
            </a:r>
            <a:r>
              <a:rPr sz="1218" spc="-3" dirty="0">
                <a:latin typeface="Trebuchet MS"/>
                <a:cs typeface="Trebuchet MS"/>
              </a:rPr>
              <a:t>)</a:t>
            </a:r>
            <a:r>
              <a:rPr sz="1218" spc="-80" dirty="0">
                <a:latin typeface="Trebuchet MS"/>
                <a:cs typeface="Trebuchet MS"/>
              </a:rPr>
              <a:t> </a:t>
            </a:r>
            <a:r>
              <a:rPr sz="1218" spc="6" dirty="0">
                <a:latin typeface="Symbol"/>
                <a:cs typeface="Symbol"/>
              </a:rPr>
              <a:t></a:t>
            </a:r>
            <a:endParaRPr sz="1218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08896" y="1271225"/>
            <a:ext cx="529011" cy="0"/>
          </a:xfrm>
          <a:custGeom>
            <a:avLst/>
            <a:gdLst/>
            <a:ahLst/>
            <a:cxnLst/>
            <a:rect l="l" t="t" r="r" b="b"/>
            <a:pathLst>
              <a:path w="824864">
                <a:moveTo>
                  <a:pt x="0" y="0"/>
                </a:moveTo>
                <a:lnTo>
                  <a:pt x="824327" y="0"/>
                </a:lnTo>
              </a:path>
            </a:pathLst>
          </a:custGeom>
          <a:ln w="12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8" name="object 8"/>
          <p:cNvSpPr txBox="1"/>
          <p:nvPr/>
        </p:nvSpPr>
        <p:spPr>
          <a:xfrm>
            <a:off x="3590334" y="1000885"/>
            <a:ext cx="547337" cy="481246"/>
          </a:xfrm>
          <a:prstGeom prst="rect">
            <a:avLst/>
          </a:prstGeom>
        </p:spPr>
        <p:txBody>
          <a:bodyPr vert="horz" wrap="square" lIns="0" tIns="54571" rIns="0" bIns="0" rtlCol="0">
            <a:spAutoFit/>
          </a:bodyPr>
          <a:lstStyle/>
          <a:p>
            <a:pPr algn="ctr">
              <a:spcBef>
                <a:spcPts val="430"/>
              </a:spcBef>
            </a:pPr>
            <a:r>
              <a:rPr sz="1218" spc="6" dirty="0">
                <a:latin typeface="Trebuchet MS"/>
                <a:cs typeface="Trebuchet MS"/>
              </a:rPr>
              <a:t>5</a:t>
            </a:r>
            <a:r>
              <a:rPr sz="1218" i="1" spc="6" dirty="0">
                <a:latin typeface="Trebuchet MS"/>
                <a:cs typeface="Trebuchet MS"/>
              </a:rPr>
              <a:t>x</a:t>
            </a:r>
            <a:r>
              <a:rPr sz="1299" spc="10" baseline="34979" dirty="0">
                <a:latin typeface="Trebuchet MS"/>
                <a:cs typeface="Trebuchet MS"/>
              </a:rPr>
              <a:t>4</a:t>
            </a:r>
            <a:endParaRPr sz="1299" baseline="34979">
              <a:latin typeface="Trebuchet MS"/>
              <a:cs typeface="Trebuchet MS"/>
            </a:endParaRPr>
          </a:p>
          <a:p>
            <a:pPr algn="ctr">
              <a:spcBef>
                <a:spcPts val="369"/>
              </a:spcBef>
            </a:pPr>
            <a:r>
              <a:rPr sz="1218" spc="-13" dirty="0">
                <a:latin typeface="Trebuchet MS"/>
                <a:cs typeface="Trebuchet MS"/>
              </a:rPr>
              <a:t>(2</a:t>
            </a:r>
            <a:r>
              <a:rPr sz="1218" i="1" spc="-13" dirty="0">
                <a:latin typeface="Trebuchet MS"/>
                <a:cs typeface="Trebuchet MS"/>
              </a:rPr>
              <a:t>x</a:t>
            </a:r>
            <a:r>
              <a:rPr sz="1218" i="1" spc="-80" dirty="0">
                <a:latin typeface="Trebuchet MS"/>
                <a:cs typeface="Trebuchet MS"/>
              </a:rPr>
              <a:t> </a:t>
            </a:r>
            <a:r>
              <a:rPr sz="1218" spc="-71" dirty="0">
                <a:latin typeface="Symbol"/>
                <a:cs typeface="Symbol"/>
              </a:rPr>
              <a:t></a:t>
            </a:r>
            <a:r>
              <a:rPr sz="1218" spc="-71" dirty="0">
                <a:latin typeface="Trebuchet MS"/>
                <a:cs typeface="Trebuchet MS"/>
              </a:rPr>
              <a:t>1)</a:t>
            </a:r>
            <a:r>
              <a:rPr sz="1299" spc="-106" baseline="34979" dirty="0">
                <a:latin typeface="Trebuchet MS"/>
                <a:cs typeface="Trebuchet MS"/>
              </a:rPr>
              <a:t>3</a:t>
            </a:r>
            <a:endParaRPr sz="1299" baseline="34979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27314" y="2802102"/>
            <a:ext cx="2038667" cy="0"/>
          </a:xfrm>
          <a:custGeom>
            <a:avLst/>
            <a:gdLst/>
            <a:ahLst/>
            <a:cxnLst/>
            <a:rect l="l" t="t" r="r" b="b"/>
            <a:pathLst>
              <a:path w="3178810">
                <a:moveTo>
                  <a:pt x="0" y="0"/>
                </a:moveTo>
                <a:lnTo>
                  <a:pt x="3178441" y="0"/>
                </a:lnTo>
              </a:path>
            </a:pathLst>
          </a:custGeom>
          <a:ln w="12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0" name="object 10"/>
          <p:cNvSpPr/>
          <p:nvPr/>
        </p:nvSpPr>
        <p:spPr>
          <a:xfrm>
            <a:off x="3627314" y="3409486"/>
            <a:ext cx="1837081" cy="0"/>
          </a:xfrm>
          <a:custGeom>
            <a:avLst/>
            <a:gdLst/>
            <a:ahLst/>
            <a:cxnLst/>
            <a:rect l="l" t="t" r="r" b="b"/>
            <a:pathLst>
              <a:path w="2864485">
                <a:moveTo>
                  <a:pt x="0" y="0"/>
                </a:moveTo>
                <a:lnTo>
                  <a:pt x="2864047" y="0"/>
                </a:lnTo>
              </a:path>
            </a:pathLst>
          </a:custGeom>
          <a:ln w="12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1" name="object 11"/>
          <p:cNvSpPr txBox="1"/>
          <p:nvPr/>
        </p:nvSpPr>
        <p:spPr>
          <a:xfrm>
            <a:off x="3832930" y="2255355"/>
            <a:ext cx="176744" cy="201882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 marL="24434">
              <a:spcBef>
                <a:spcPts val="73"/>
              </a:spcBef>
            </a:pPr>
            <a:r>
              <a:rPr sz="1876" i="1" spc="-48" baseline="-25641" dirty="0">
                <a:latin typeface="Trebuchet MS"/>
                <a:cs typeface="Trebuchet MS"/>
              </a:rPr>
              <a:t>v</a:t>
            </a:r>
            <a:r>
              <a:rPr sz="866" spc="-32" dirty="0">
                <a:latin typeface="Trebuchet MS"/>
                <a:cs typeface="Trebuchet MS"/>
              </a:rPr>
              <a:t>2</a:t>
            </a:r>
            <a:endParaRPr sz="866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11930" y="1462620"/>
            <a:ext cx="2180388" cy="833285"/>
          </a:xfrm>
          <a:prstGeom prst="rect">
            <a:avLst/>
          </a:prstGeom>
        </p:spPr>
        <p:txBody>
          <a:bodyPr vert="horz" wrap="square" lIns="0" tIns="88372" rIns="0" bIns="0" rtlCol="0">
            <a:spAutoFit/>
          </a:bodyPr>
          <a:lstStyle/>
          <a:p>
            <a:pPr marL="32578">
              <a:spcBef>
                <a:spcPts val="696"/>
              </a:spcBef>
            </a:pPr>
            <a:r>
              <a:rPr sz="1876" spc="-96" baseline="1424" dirty="0">
                <a:latin typeface="Trebuchet MS"/>
                <a:cs typeface="Trebuchet MS"/>
              </a:rPr>
              <a:t>Misalkan </a:t>
            </a:r>
            <a:r>
              <a:rPr sz="1876" i="1" spc="-163" baseline="1424" dirty="0">
                <a:latin typeface="Trebuchet MS"/>
                <a:cs typeface="Trebuchet MS"/>
              </a:rPr>
              <a:t>u </a:t>
            </a:r>
            <a:r>
              <a:rPr sz="1876" spc="4" baseline="1424" dirty="0">
                <a:latin typeface="Symbol"/>
                <a:cs typeface="Symbol"/>
              </a:rPr>
              <a:t></a:t>
            </a:r>
            <a:r>
              <a:rPr sz="1876" spc="4" baseline="1424" dirty="0">
                <a:latin typeface="Times New Roman"/>
                <a:cs typeface="Times New Roman"/>
              </a:rPr>
              <a:t> </a:t>
            </a:r>
            <a:r>
              <a:rPr sz="1876" spc="10" baseline="1424" dirty="0">
                <a:latin typeface="Trebuchet MS"/>
                <a:cs typeface="Trebuchet MS"/>
              </a:rPr>
              <a:t>5</a:t>
            </a:r>
            <a:r>
              <a:rPr sz="1876" i="1" spc="10" baseline="1424" dirty="0">
                <a:latin typeface="Trebuchet MS"/>
                <a:cs typeface="Trebuchet MS"/>
              </a:rPr>
              <a:t>x</a:t>
            </a:r>
            <a:r>
              <a:rPr sz="1299" spc="10" baseline="39094" dirty="0">
                <a:latin typeface="Trebuchet MS"/>
                <a:cs typeface="Trebuchet MS"/>
              </a:rPr>
              <a:t>4 </a:t>
            </a:r>
            <a:r>
              <a:rPr sz="1876" spc="-139" baseline="1424" dirty="0">
                <a:latin typeface="Trebuchet MS"/>
                <a:cs typeface="Trebuchet MS"/>
              </a:rPr>
              <a:t>dan </a:t>
            </a:r>
            <a:r>
              <a:rPr sz="1186" i="1" spc="-122" dirty="0">
                <a:latin typeface="Trebuchet MS"/>
                <a:cs typeface="Trebuchet MS"/>
              </a:rPr>
              <a:t>v </a:t>
            </a:r>
            <a:r>
              <a:rPr sz="1186" spc="22" dirty="0">
                <a:latin typeface="Symbol"/>
                <a:cs typeface="Symbol"/>
              </a:rPr>
              <a:t></a:t>
            </a:r>
            <a:r>
              <a:rPr sz="1186" spc="22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Trebuchet MS"/>
                <a:cs typeface="Trebuchet MS"/>
              </a:rPr>
              <a:t>(2</a:t>
            </a:r>
            <a:r>
              <a:rPr sz="1186" i="1" dirty="0">
                <a:latin typeface="Trebuchet MS"/>
                <a:cs typeface="Trebuchet MS"/>
              </a:rPr>
              <a:t>x</a:t>
            </a:r>
            <a:r>
              <a:rPr sz="1186" i="1" spc="-64" dirty="0">
                <a:latin typeface="Trebuchet MS"/>
                <a:cs typeface="Trebuchet MS"/>
              </a:rPr>
              <a:t> </a:t>
            </a:r>
            <a:r>
              <a:rPr sz="1186" spc="-55" dirty="0">
                <a:latin typeface="Symbol"/>
                <a:cs typeface="Symbol"/>
              </a:rPr>
              <a:t></a:t>
            </a:r>
            <a:r>
              <a:rPr sz="1186" spc="-55" dirty="0">
                <a:latin typeface="Trebuchet MS"/>
                <a:cs typeface="Trebuchet MS"/>
              </a:rPr>
              <a:t>1)</a:t>
            </a:r>
            <a:r>
              <a:rPr sz="1251" spc="-81" baseline="36324" dirty="0">
                <a:latin typeface="Trebuchet MS"/>
                <a:cs typeface="Trebuchet MS"/>
              </a:rPr>
              <a:t>3</a:t>
            </a:r>
            <a:endParaRPr sz="1251" baseline="36324">
              <a:latin typeface="Trebuchet MS"/>
              <a:cs typeface="Trebuchet MS"/>
            </a:endParaRPr>
          </a:p>
          <a:p>
            <a:pPr marL="57826">
              <a:spcBef>
                <a:spcPts val="635"/>
              </a:spcBef>
            </a:pPr>
            <a:r>
              <a:rPr sz="1876" i="1" spc="-168" baseline="1424" dirty="0">
                <a:latin typeface="Trebuchet MS"/>
                <a:cs typeface="Trebuchet MS"/>
              </a:rPr>
              <a:t>u </a:t>
            </a:r>
            <a:r>
              <a:rPr sz="1876" spc="48" baseline="1424" dirty="0">
                <a:latin typeface="Trebuchet MS"/>
                <a:cs typeface="Trebuchet MS"/>
              </a:rPr>
              <a:t>' </a:t>
            </a:r>
            <a:r>
              <a:rPr sz="1876" spc="-4" baseline="1424" dirty="0">
                <a:latin typeface="Symbol"/>
                <a:cs typeface="Symbol"/>
              </a:rPr>
              <a:t></a:t>
            </a:r>
            <a:r>
              <a:rPr sz="1876" spc="-4" baseline="1424" dirty="0">
                <a:latin typeface="Times New Roman"/>
                <a:cs typeface="Times New Roman"/>
              </a:rPr>
              <a:t> </a:t>
            </a:r>
            <a:r>
              <a:rPr sz="1876" spc="-10" baseline="1424" dirty="0">
                <a:latin typeface="Trebuchet MS"/>
                <a:cs typeface="Trebuchet MS"/>
              </a:rPr>
              <a:t>20</a:t>
            </a:r>
            <a:r>
              <a:rPr sz="1876" i="1" spc="-10" baseline="1424" dirty="0">
                <a:latin typeface="Trebuchet MS"/>
                <a:cs typeface="Trebuchet MS"/>
              </a:rPr>
              <a:t>x</a:t>
            </a:r>
            <a:r>
              <a:rPr sz="1299" spc="-10" baseline="39094" dirty="0">
                <a:latin typeface="Trebuchet MS"/>
                <a:cs typeface="Trebuchet MS"/>
              </a:rPr>
              <a:t>3 </a:t>
            </a:r>
            <a:r>
              <a:rPr sz="1876" spc="-139" baseline="1424" dirty="0">
                <a:latin typeface="Trebuchet MS"/>
                <a:cs typeface="Trebuchet MS"/>
              </a:rPr>
              <a:t>dan </a:t>
            </a:r>
            <a:r>
              <a:rPr sz="1186" i="1" spc="-112" dirty="0">
                <a:latin typeface="Trebuchet MS"/>
                <a:cs typeface="Trebuchet MS"/>
              </a:rPr>
              <a:t>v </a:t>
            </a:r>
            <a:r>
              <a:rPr sz="1186" spc="45" dirty="0">
                <a:latin typeface="Trebuchet MS"/>
                <a:cs typeface="Trebuchet MS"/>
              </a:rPr>
              <a:t>'</a:t>
            </a:r>
            <a:r>
              <a:rPr sz="1186" spc="-228" dirty="0">
                <a:latin typeface="Trebuchet MS"/>
                <a:cs typeface="Trebuchet MS"/>
              </a:rPr>
              <a:t> </a:t>
            </a:r>
            <a:r>
              <a:rPr sz="1186" spc="35" dirty="0">
                <a:latin typeface="Symbol"/>
                <a:cs typeface="Symbol"/>
              </a:rPr>
              <a:t></a:t>
            </a:r>
            <a:r>
              <a:rPr sz="1186" spc="35" dirty="0">
                <a:latin typeface="Times New Roman"/>
                <a:cs typeface="Times New Roman"/>
              </a:rPr>
              <a:t> </a:t>
            </a:r>
            <a:r>
              <a:rPr sz="1186" spc="3" dirty="0">
                <a:latin typeface="Trebuchet MS"/>
                <a:cs typeface="Trebuchet MS"/>
              </a:rPr>
              <a:t>6(2</a:t>
            </a:r>
            <a:r>
              <a:rPr sz="1186" i="1" spc="3" dirty="0">
                <a:latin typeface="Trebuchet MS"/>
                <a:cs typeface="Trebuchet MS"/>
              </a:rPr>
              <a:t>x </a:t>
            </a:r>
            <a:r>
              <a:rPr sz="1186" spc="-42" dirty="0">
                <a:latin typeface="Symbol"/>
                <a:cs typeface="Symbol"/>
              </a:rPr>
              <a:t></a:t>
            </a:r>
            <a:r>
              <a:rPr sz="1186" spc="-42" dirty="0">
                <a:latin typeface="Trebuchet MS"/>
                <a:cs typeface="Trebuchet MS"/>
              </a:rPr>
              <a:t>1)</a:t>
            </a:r>
            <a:r>
              <a:rPr sz="1251" spc="-62" baseline="36324" dirty="0">
                <a:latin typeface="Trebuchet MS"/>
                <a:cs typeface="Trebuchet MS"/>
              </a:rPr>
              <a:t>2</a:t>
            </a:r>
            <a:endParaRPr sz="1251" baseline="36324">
              <a:latin typeface="Trebuchet MS"/>
              <a:cs typeface="Trebuchet MS"/>
            </a:endParaRPr>
          </a:p>
          <a:p>
            <a:pPr marL="57826">
              <a:spcBef>
                <a:spcPts val="686"/>
              </a:spcBef>
            </a:pPr>
            <a:r>
              <a:rPr sz="1876" spc="-10" baseline="-7122" dirty="0">
                <a:latin typeface="Symbol"/>
                <a:cs typeface="Symbol"/>
              </a:rPr>
              <a:t></a:t>
            </a:r>
            <a:r>
              <a:rPr sz="1876" spc="-10" baseline="-7122" dirty="0">
                <a:latin typeface="Times New Roman"/>
                <a:cs typeface="Times New Roman"/>
              </a:rPr>
              <a:t> </a:t>
            </a:r>
            <a:r>
              <a:rPr sz="1251" i="1" u="sng" spc="-1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</a:t>
            </a:r>
            <a:r>
              <a:rPr sz="1251" i="1" spc="-115" dirty="0">
                <a:latin typeface="Trebuchet MS"/>
                <a:cs typeface="Trebuchet MS"/>
              </a:rPr>
              <a:t> </a:t>
            </a:r>
            <a:r>
              <a:rPr sz="1876" spc="14" baseline="-7122" dirty="0">
                <a:latin typeface="Symbol"/>
                <a:cs typeface="Symbol"/>
              </a:rPr>
              <a:t></a:t>
            </a:r>
            <a:r>
              <a:rPr sz="1299" spc="14" baseline="41152" dirty="0">
                <a:latin typeface="Trebuchet MS"/>
                <a:cs typeface="Trebuchet MS"/>
              </a:rPr>
              <a:t>' </a:t>
            </a:r>
            <a:r>
              <a:rPr sz="1876" spc="-10" baseline="-35612" dirty="0">
                <a:latin typeface="Symbol"/>
                <a:cs typeface="Symbol"/>
              </a:rPr>
              <a:t></a:t>
            </a:r>
            <a:r>
              <a:rPr sz="1876" spc="-10" baseline="-35612" dirty="0">
                <a:latin typeface="Times New Roman"/>
                <a:cs typeface="Times New Roman"/>
              </a:rPr>
              <a:t> </a:t>
            </a:r>
            <a:r>
              <a:rPr sz="1251" i="1" u="sng" spc="-1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 </a:t>
            </a:r>
            <a:r>
              <a:rPr sz="1251" u="sng" spc="32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' </a:t>
            </a:r>
            <a:r>
              <a:rPr sz="1251" i="1" u="sng" spc="-151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 </a:t>
            </a:r>
            <a:r>
              <a:rPr sz="1251" u="sng" spc="-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251" u="sng" spc="-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51" i="1" u="sng" spc="-1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uv</a:t>
            </a:r>
            <a:r>
              <a:rPr sz="1251" i="1" u="sng" spc="-231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251" u="sng" spc="32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'</a:t>
            </a:r>
            <a:endParaRPr sz="1251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45474" y="2227441"/>
            <a:ext cx="310320" cy="201946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 marL="24434">
              <a:spcBef>
                <a:spcPts val="73"/>
              </a:spcBef>
            </a:pPr>
            <a:r>
              <a:rPr sz="1251" spc="-6" dirty="0">
                <a:latin typeface="Symbol"/>
                <a:cs typeface="Symbol"/>
              </a:rPr>
              <a:t></a:t>
            </a:r>
            <a:r>
              <a:rPr sz="1251" spc="-6" dirty="0">
                <a:latin typeface="Times New Roman"/>
                <a:cs typeface="Times New Roman"/>
              </a:rPr>
              <a:t> </a:t>
            </a:r>
            <a:r>
              <a:rPr sz="1876" i="1" spc="-226" baseline="-31339" dirty="0">
                <a:latin typeface="Trebuchet MS"/>
                <a:cs typeface="Trebuchet MS"/>
              </a:rPr>
              <a:t>v</a:t>
            </a:r>
            <a:r>
              <a:rPr sz="1876" i="1" spc="-139" baseline="-31339" dirty="0">
                <a:latin typeface="Trebuchet MS"/>
                <a:cs typeface="Trebuchet MS"/>
              </a:rPr>
              <a:t> </a:t>
            </a:r>
            <a:r>
              <a:rPr sz="1251" spc="-6" dirty="0">
                <a:latin typeface="Symbol"/>
                <a:cs typeface="Symbol"/>
              </a:rPr>
              <a:t></a:t>
            </a:r>
            <a:endParaRPr sz="1251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1764" y="2328060"/>
            <a:ext cx="277741" cy="201946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 marL="8145">
              <a:spcBef>
                <a:spcPts val="73"/>
              </a:spcBef>
              <a:tabLst>
                <a:tab pos="208499" algn="l"/>
              </a:tabLst>
            </a:pPr>
            <a:r>
              <a:rPr sz="1251" spc="-6" dirty="0">
                <a:latin typeface="Symbol"/>
                <a:cs typeface="Symbol"/>
              </a:rPr>
              <a:t></a:t>
            </a:r>
            <a:r>
              <a:rPr sz="1251" spc="-6" dirty="0">
                <a:latin typeface="Times New Roman"/>
                <a:cs typeface="Times New Roman"/>
              </a:rPr>
              <a:t>	</a:t>
            </a:r>
            <a:r>
              <a:rPr sz="1251" spc="-6" dirty="0">
                <a:latin typeface="Symbol"/>
                <a:cs typeface="Symbol"/>
              </a:rPr>
              <a:t></a:t>
            </a:r>
            <a:endParaRPr sz="1251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60425" y="3903400"/>
            <a:ext cx="1840746" cy="0"/>
          </a:xfrm>
          <a:custGeom>
            <a:avLst/>
            <a:gdLst/>
            <a:ahLst/>
            <a:cxnLst/>
            <a:rect l="l" t="t" r="r" b="b"/>
            <a:pathLst>
              <a:path w="2870200">
                <a:moveTo>
                  <a:pt x="0" y="0"/>
                </a:moveTo>
                <a:lnTo>
                  <a:pt x="2869839" y="0"/>
                </a:lnTo>
              </a:path>
            </a:pathLst>
          </a:custGeom>
          <a:ln w="12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6" name="object 16"/>
          <p:cNvSpPr txBox="1"/>
          <p:nvPr/>
        </p:nvSpPr>
        <p:spPr>
          <a:xfrm>
            <a:off x="3131128" y="2571754"/>
            <a:ext cx="2593333" cy="1551611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 marL="296867" algn="ctr">
              <a:lnSpc>
                <a:spcPts val="1424"/>
              </a:lnSpc>
              <a:spcBef>
                <a:spcPts val="73"/>
              </a:spcBef>
            </a:pPr>
            <a:r>
              <a:rPr sz="1876" spc="-10" baseline="-35612" dirty="0">
                <a:latin typeface="Symbol"/>
                <a:cs typeface="Symbol"/>
              </a:rPr>
              <a:t></a:t>
            </a:r>
            <a:r>
              <a:rPr sz="1876" spc="149" baseline="-35612" dirty="0">
                <a:latin typeface="Times New Roman"/>
                <a:cs typeface="Times New Roman"/>
              </a:rPr>
              <a:t> </a:t>
            </a:r>
            <a:r>
              <a:rPr sz="1251" spc="-16" dirty="0">
                <a:latin typeface="Trebuchet MS"/>
                <a:cs typeface="Trebuchet MS"/>
              </a:rPr>
              <a:t>(20</a:t>
            </a:r>
            <a:r>
              <a:rPr sz="1251" i="1" spc="-16" dirty="0">
                <a:latin typeface="Trebuchet MS"/>
                <a:cs typeface="Trebuchet MS"/>
              </a:rPr>
              <a:t>x</a:t>
            </a:r>
            <a:r>
              <a:rPr sz="1299" spc="-24" baseline="37037" dirty="0">
                <a:latin typeface="Trebuchet MS"/>
                <a:cs typeface="Trebuchet MS"/>
              </a:rPr>
              <a:t>3</a:t>
            </a:r>
            <a:r>
              <a:rPr sz="1299" spc="-206" baseline="37037" dirty="0">
                <a:latin typeface="Trebuchet MS"/>
                <a:cs typeface="Trebuchet MS"/>
              </a:rPr>
              <a:t> </a:t>
            </a:r>
            <a:r>
              <a:rPr sz="1251" spc="-32" dirty="0">
                <a:latin typeface="Trebuchet MS"/>
                <a:cs typeface="Trebuchet MS"/>
              </a:rPr>
              <a:t>)(2</a:t>
            </a:r>
            <a:r>
              <a:rPr sz="1251" i="1" spc="-32" dirty="0">
                <a:latin typeface="Trebuchet MS"/>
                <a:cs typeface="Trebuchet MS"/>
              </a:rPr>
              <a:t>x</a:t>
            </a:r>
            <a:r>
              <a:rPr sz="1251" i="1" spc="-64" dirty="0">
                <a:latin typeface="Trebuchet MS"/>
                <a:cs typeface="Trebuchet MS"/>
              </a:rPr>
              <a:t> </a:t>
            </a:r>
            <a:r>
              <a:rPr sz="1251" spc="-80" dirty="0">
                <a:latin typeface="Symbol"/>
                <a:cs typeface="Symbol"/>
              </a:rPr>
              <a:t></a:t>
            </a:r>
            <a:r>
              <a:rPr sz="1251" spc="-80" dirty="0">
                <a:latin typeface="Trebuchet MS"/>
                <a:cs typeface="Trebuchet MS"/>
              </a:rPr>
              <a:t>1)</a:t>
            </a:r>
            <a:r>
              <a:rPr sz="1299" spc="-120" baseline="37037" dirty="0">
                <a:latin typeface="Trebuchet MS"/>
                <a:cs typeface="Trebuchet MS"/>
              </a:rPr>
              <a:t>3</a:t>
            </a:r>
            <a:r>
              <a:rPr sz="1299" spc="-106" baseline="37037" dirty="0">
                <a:latin typeface="Trebuchet MS"/>
                <a:cs typeface="Trebuchet MS"/>
              </a:rPr>
              <a:t> </a:t>
            </a:r>
            <a:r>
              <a:rPr sz="1251" spc="-6" dirty="0">
                <a:latin typeface="Symbol"/>
                <a:cs typeface="Symbol"/>
              </a:rPr>
              <a:t></a:t>
            </a:r>
            <a:r>
              <a:rPr sz="1251" spc="-96" dirty="0">
                <a:latin typeface="Times New Roman"/>
                <a:cs typeface="Times New Roman"/>
              </a:rPr>
              <a:t> </a:t>
            </a:r>
            <a:r>
              <a:rPr sz="1251" spc="-3" dirty="0">
                <a:latin typeface="Trebuchet MS"/>
                <a:cs typeface="Trebuchet MS"/>
              </a:rPr>
              <a:t>5</a:t>
            </a:r>
            <a:r>
              <a:rPr sz="1251" i="1" spc="-3" dirty="0">
                <a:latin typeface="Trebuchet MS"/>
                <a:cs typeface="Trebuchet MS"/>
              </a:rPr>
              <a:t>x</a:t>
            </a:r>
            <a:r>
              <a:rPr sz="1299" spc="-4" baseline="37037" dirty="0">
                <a:latin typeface="Trebuchet MS"/>
                <a:cs typeface="Trebuchet MS"/>
              </a:rPr>
              <a:t>4</a:t>
            </a:r>
            <a:r>
              <a:rPr sz="1299" spc="-178" baseline="37037" dirty="0">
                <a:latin typeface="Trebuchet MS"/>
                <a:cs typeface="Trebuchet MS"/>
              </a:rPr>
              <a:t> </a:t>
            </a:r>
            <a:r>
              <a:rPr sz="1251" spc="-38" dirty="0">
                <a:latin typeface="Trebuchet MS"/>
                <a:cs typeface="Trebuchet MS"/>
              </a:rPr>
              <a:t>(6(2</a:t>
            </a:r>
            <a:r>
              <a:rPr sz="1251" i="1" spc="-38" dirty="0">
                <a:latin typeface="Trebuchet MS"/>
                <a:cs typeface="Trebuchet MS"/>
              </a:rPr>
              <a:t>x</a:t>
            </a:r>
            <a:r>
              <a:rPr sz="1251" i="1" spc="-64" dirty="0">
                <a:latin typeface="Trebuchet MS"/>
                <a:cs typeface="Trebuchet MS"/>
              </a:rPr>
              <a:t> </a:t>
            </a:r>
            <a:r>
              <a:rPr sz="1251" spc="-73" dirty="0">
                <a:latin typeface="Symbol"/>
                <a:cs typeface="Symbol"/>
              </a:rPr>
              <a:t></a:t>
            </a:r>
            <a:r>
              <a:rPr sz="1251" spc="-73" dirty="0">
                <a:latin typeface="Trebuchet MS"/>
                <a:cs typeface="Trebuchet MS"/>
              </a:rPr>
              <a:t>1)</a:t>
            </a:r>
            <a:r>
              <a:rPr sz="1299" spc="-110" baseline="37037" dirty="0">
                <a:latin typeface="Trebuchet MS"/>
                <a:cs typeface="Trebuchet MS"/>
              </a:rPr>
              <a:t>2</a:t>
            </a:r>
            <a:r>
              <a:rPr sz="1299" spc="-144" baseline="37037" dirty="0">
                <a:latin typeface="Trebuchet MS"/>
                <a:cs typeface="Trebuchet MS"/>
              </a:rPr>
              <a:t> </a:t>
            </a:r>
            <a:r>
              <a:rPr sz="1251" spc="-61" dirty="0">
                <a:latin typeface="Trebuchet MS"/>
                <a:cs typeface="Trebuchet MS"/>
              </a:rPr>
              <a:t>)</a:t>
            </a:r>
            <a:endParaRPr sz="1251">
              <a:latin typeface="Trebuchet MS"/>
              <a:cs typeface="Trebuchet MS"/>
            </a:endParaRPr>
          </a:p>
          <a:p>
            <a:pPr marL="416184" algn="ctr">
              <a:lnSpc>
                <a:spcPts val="2540"/>
              </a:lnSpc>
            </a:pPr>
            <a:r>
              <a:rPr sz="3271" spc="-413" baseline="-5718" dirty="0">
                <a:latin typeface="Symbol"/>
                <a:cs typeface="Symbol"/>
              </a:rPr>
              <a:t></a:t>
            </a:r>
            <a:r>
              <a:rPr sz="1251" spc="-35" dirty="0">
                <a:latin typeface="Trebuchet MS"/>
                <a:cs typeface="Trebuchet MS"/>
              </a:rPr>
              <a:t>(</a:t>
            </a:r>
            <a:r>
              <a:rPr sz="1251" spc="58" dirty="0">
                <a:latin typeface="Trebuchet MS"/>
                <a:cs typeface="Trebuchet MS"/>
              </a:rPr>
              <a:t>2</a:t>
            </a:r>
            <a:r>
              <a:rPr sz="1251" i="1" spc="-99" dirty="0">
                <a:latin typeface="Trebuchet MS"/>
                <a:cs typeface="Trebuchet MS"/>
              </a:rPr>
              <a:t>x</a:t>
            </a:r>
            <a:r>
              <a:rPr sz="1251" i="1" spc="-58" dirty="0">
                <a:latin typeface="Trebuchet MS"/>
                <a:cs typeface="Trebuchet MS"/>
              </a:rPr>
              <a:t> </a:t>
            </a:r>
            <a:r>
              <a:rPr sz="1251" spc="22" dirty="0">
                <a:latin typeface="Symbol"/>
                <a:cs typeface="Symbol"/>
              </a:rPr>
              <a:t></a:t>
            </a:r>
            <a:r>
              <a:rPr sz="1251" spc="-253" dirty="0">
                <a:latin typeface="Trebuchet MS"/>
                <a:cs typeface="Trebuchet MS"/>
              </a:rPr>
              <a:t>1</a:t>
            </a:r>
            <a:r>
              <a:rPr sz="1251" spc="-73" dirty="0">
                <a:latin typeface="Trebuchet MS"/>
                <a:cs typeface="Trebuchet MS"/>
              </a:rPr>
              <a:t>)</a:t>
            </a:r>
            <a:r>
              <a:rPr sz="1299" spc="-33" baseline="37037" dirty="0">
                <a:latin typeface="Trebuchet MS"/>
                <a:cs typeface="Trebuchet MS"/>
              </a:rPr>
              <a:t>3</a:t>
            </a:r>
            <a:r>
              <a:rPr sz="1299" spc="-101" baseline="37037" dirty="0">
                <a:latin typeface="Trebuchet MS"/>
                <a:cs typeface="Trebuchet MS"/>
              </a:rPr>
              <a:t> </a:t>
            </a:r>
            <a:r>
              <a:rPr sz="3271" spc="-466" baseline="-5718" dirty="0">
                <a:latin typeface="Symbol"/>
                <a:cs typeface="Symbol"/>
              </a:rPr>
              <a:t></a:t>
            </a:r>
            <a:r>
              <a:rPr sz="1299" spc="-33" baseline="61728" dirty="0">
                <a:latin typeface="Trebuchet MS"/>
                <a:cs typeface="Trebuchet MS"/>
              </a:rPr>
              <a:t>2</a:t>
            </a:r>
            <a:endParaRPr sz="1299" baseline="61728">
              <a:latin typeface="Trebuchet MS"/>
              <a:cs typeface="Trebuchet MS"/>
            </a:endParaRPr>
          </a:p>
          <a:p>
            <a:pPr marL="72079" algn="ctr">
              <a:spcBef>
                <a:spcPts val="821"/>
              </a:spcBef>
            </a:pPr>
            <a:r>
              <a:rPr sz="1876" spc="-10" baseline="-35612" dirty="0">
                <a:latin typeface="Symbol"/>
                <a:cs typeface="Symbol"/>
              </a:rPr>
              <a:t></a:t>
            </a:r>
            <a:r>
              <a:rPr sz="1876" spc="212" baseline="-35612" dirty="0">
                <a:latin typeface="Times New Roman"/>
                <a:cs typeface="Times New Roman"/>
              </a:rPr>
              <a:t> </a:t>
            </a:r>
            <a:r>
              <a:rPr sz="1251" spc="-13" dirty="0">
                <a:latin typeface="Trebuchet MS"/>
                <a:cs typeface="Trebuchet MS"/>
              </a:rPr>
              <a:t>20</a:t>
            </a:r>
            <a:r>
              <a:rPr sz="1251" i="1" spc="-13" dirty="0">
                <a:latin typeface="Trebuchet MS"/>
                <a:cs typeface="Trebuchet MS"/>
              </a:rPr>
              <a:t>x</a:t>
            </a:r>
            <a:r>
              <a:rPr sz="1299" spc="-19" baseline="37037" dirty="0">
                <a:latin typeface="Trebuchet MS"/>
                <a:cs typeface="Trebuchet MS"/>
              </a:rPr>
              <a:t>3</a:t>
            </a:r>
            <a:r>
              <a:rPr sz="1299" spc="-260" baseline="37037" dirty="0">
                <a:latin typeface="Trebuchet MS"/>
                <a:cs typeface="Trebuchet MS"/>
              </a:rPr>
              <a:t> </a:t>
            </a:r>
            <a:r>
              <a:rPr sz="1251" spc="-26" dirty="0">
                <a:latin typeface="Trebuchet MS"/>
                <a:cs typeface="Trebuchet MS"/>
              </a:rPr>
              <a:t>(2</a:t>
            </a:r>
            <a:r>
              <a:rPr sz="1251" i="1" spc="-26" dirty="0">
                <a:latin typeface="Trebuchet MS"/>
                <a:cs typeface="Trebuchet MS"/>
              </a:rPr>
              <a:t>x</a:t>
            </a:r>
            <a:r>
              <a:rPr sz="1251" i="1" spc="-61" dirty="0">
                <a:latin typeface="Trebuchet MS"/>
                <a:cs typeface="Trebuchet MS"/>
              </a:rPr>
              <a:t> </a:t>
            </a:r>
            <a:r>
              <a:rPr sz="1251" spc="-80" dirty="0">
                <a:latin typeface="Symbol"/>
                <a:cs typeface="Symbol"/>
              </a:rPr>
              <a:t></a:t>
            </a:r>
            <a:r>
              <a:rPr sz="1251" spc="-80" dirty="0">
                <a:latin typeface="Trebuchet MS"/>
                <a:cs typeface="Trebuchet MS"/>
              </a:rPr>
              <a:t>1)</a:t>
            </a:r>
            <a:r>
              <a:rPr sz="1299" spc="-120" baseline="37037" dirty="0">
                <a:latin typeface="Trebuchet MS"/>
                <a:cs typeface="Trebuchet MS"/>
              </a:rPr>
              <a:t>3</a:t>
            </a:r>
            <a:r>
              <a:rPr sz="1299" spc="-106" baseline="37037" dirty="0">
                <a:latin typeface="Trebuchet MS"/>
                <a:cs typeface="Trebuchet MS"/>
              </a:rPr>
              <a:t> </a:t>
            </a:r>
            <a:r>
              <a:rPr sz="1251" spc="-6" dirty="0">
                <a:latin typeface="Symbol"/>
                <a:cs typeface="Symbol"/>
              </a:rPr>
              <a:t></a:t>
            </a:r>
            <a:r>
              <a:rPr sz="1251" spc="-109" dirty="0">
                <a:latin typeface="Times New Roman"/>
                <a:cs typeface="Times New Roman"/>
              </a:rPr>
              <a:t> </a:t>
            </a:r>
            <a:r>
              <a:rPr sz="1251" spc="-3" dirty="0">
                <a:latin typeface="Trebuchet MS"/>
                <a:cs typeface="Trebuchet MS"/>
              </a:rPr>
              <a:t>30</a:t>
            </a:r>
            <a:r>
              <a:rPr sz="1251" i="1" spc="-3" dirty="0">
                <a:latin typeface="Trebuchet MS"/>
                <a:cs typeface="Trebuchet MS"/>
              </a:rPr>
              <a:t>x</a:t>
            </a:r>
            <a:r>
              <a:rPr sz="1299" spc="-4" baseline="37037" dirty="0">
                <a:latin typeface="Trebuchet MS"/>
                <a:cs typeface="Trebuchet MS"/>
              </a:rPr>
              <a:t>4</a:t>
            </a:r>
            <a:r>
              <a:rPr sz="1299" spc="-173" baseline="37037" dirty="0">
                <a:latin typeface="Trebuchet MS"/>
                <a:cs typeface="Trebuchet MS"/>
              </a:rPr>
              <a:t> </a:t>
            </a:r>
            <a:r>
              <a:rPr sz="1251" spc="-26" dirty="0">
                <a:latin typeface="Trebuchet MS"/>
                <a:cs typeface="Trebuchet MS"/>
              </a:rPr>
              <a:t>(2</a:t>
            </a:r>
            <a:r>
              <a:rPr sz="1251" i="1" spc="-26" dirty="0">
                <a:latin typeface="Trebuchet MS"/>
                <a:cs typeface="Trebuchet MS"/>
              </a:rPr>
              <a:t>x</a:t>
            </a:r>
            <a:r>
              <a:rPr sz="1251" i="1" spc="-64" dirty="0">
                <a:latin typeface="Trebuchet MS"/>
                <a:cs typeface="Trebuchet MS"/>
              </a:rPr>
              <a:t> </a:t>
            </a:r>
            <a:r>
              <a:rPr sz="1251" spc="-73" dirty="0">
                <a:latin typeface="Symbol"/>
                <a:cs typeface="Symbol"/>
              </a:rPr>
              <a:t></a:t>
            </a:r>
            <a:r>
              <a:rPr sz="1251" spc="-73" dirty="0">
                <a:latin typeface="Trebuchet MS"/>
                <a:cs typeface="Trebuchet MS"/>
              </a:rPr>
              <a:t>1)</a:t>
            </a:r>
            <a:r>
              <a:rPr sz="1299" spc="-110" baseline="37037" dirty="0">
                <a:latin typeface="Trebuchet MS"/>
                <a:cs typeface="Trebuchet MS"/>
              </a:rPr>
              <a:t>2</a:t>
            </a:r>
            <a:endParaRPr sz="1299" baseline="37037">
              <a:latin typeface="Trebuchet MS"/>
              <a:cs typeface="Trebuchet MS"/>
            </a:endParaRPr>
          </a:p>
          <a:p>
            <a:pPr marL="1152040">
              <a:spcBef>
                <a:spcPts val="362"/>
              </a:spcBef>
            </a:pPr>
            <a:r>
              <a:rPr sz="1251" spc="-26" dirty="0">
                <a:latin typeface="Trebuchet MS"/>
                <a:cs typeface="Trebuchet MS"/>
              </a:rPr>
              <a:t>(2</a:t>
            </a:r>
            <a:r>
              <a:rPr sz="1251" i="1" spc="-26" dirty="0">
                <a:latin typeface="Trebuchet MS"/>
                <a:cs typeface="Trebuchet MS"/>
              </a:rPr>
              <a:t>x</a:t>
            </a:r>
            <a:r>
              <a:rPr sz="1251" i="1" spc="-64" dirty="0">
                <a:latin typeface="Trebuchet MS"/>
                <a:cs typeface="Trebuchet MS"/>
              </a:rPr>
              <a:t> </a:t>
            </a:r>
            <a:r>
              <a:rPr sz="1251" spc="-77" dirty="0">
                <a:latin typeface="Symbol"/>
                <a:cs typeface="Symbol"/>
              </a:rPr>
              <a:t></a:t>
            </a:r>
            <a:r>
              <a:rPr sz="1251" spc="-77" dirty="0">
                <a:latin typeface="Trebuchet MS"/>
                <a:cs typeface="Trebuchet MS"/>
              </a:rPr>
              <a:t>1)</a:t>
            </a:r>
            <a:r>
              <a:rPr sz="1299" spc="-115" baseline="37037" dirty="0">
                <a:latin typeface="Trebuchet MS"/>
                <a:cs typeface="Trebuchet MS"/>
              </a:rPr>
              <a:t>6</a:t>
            </a:r>
            <a:endParaRPr sz="1299" baseline="37037">
              <a:latin typeface="Trebuchet MS"/>
              <a:cs typeface="Trebuchet MS"/>
            </a:endParaRPr>
          </a:p>
          <a:p>
            <a:pPr marL="40723">
              <a:spcBef>
                <a:spcPts val="564"/>
              </a:spcBef>
            </a:pPr>
            <a:r>
              <a:rPr sz="1828" i="1" spc="-230" baseline="-36549" dirty="0">
                <a:latin typeface="Trebuchet MS"/>
                <a:cs typeface="Trebuchet MS"/>
              </a:rPr>
              <a:t>f </a:t>
            </a:r>
            <a:r>
              <a:rPr sz="1828" spc="10" baseline="-36549" dirty="0">
                <a:latin typeface="Trebuchet MS"/>
                <a:cs typeface="Trebuchet MS"/>
              </a:rPr>
              <a:t>'(</a:t>
            </a:r>
            <a:r>
              <a:rPr sz="1828" i="1" spc="10" baseline="-36549" dirty="0">
                <a:latin typeface="Trebuchet MS"/>
                <a:cs typeface="Trebuchet MS"/>
              </a:rPr>
              <a:t>x</a:t>
            </a:r>
            <a:r>
              <a:rPr sz="1828" spc="10" baseline="-36549" dirty="0">
                <a:latin typeface="Trebuchet MS"/>
                <a:cs typeface="Trebuchet MS"/>
              </a:rPr>
              <a:t>) </a:t>
            </a:r>
            <a:r>
              <a:rPr sz="1828" spc="14" baseline="-36549" dirty="0">
                <a:latin typeface="Symbol"/>
                <a:cs typeface="Symbol"/>
              </a:rPr>
              <a:t></a:t>
            </a:r>
            <a:r>
              <a:rPr sz="1828" spc="14" baseline="-36549" dirty="0">
                <a:latin typeface="Times New Roman"/>
                <a:cs typeface="Times New Roman"/>
              </a:rPr>
              <a:t> </a:t>
            </a:r>
            <a:r>
              <a:rPr sz="1218" dirty="0">
                <a:latin typeface="Trebuchet MS"/>
                <a:cs typeface="Trebuchet MS"/>
              </a:rPr>
              <a:t>20</a:t>
            </a:r>
            <a:r>
              <a:rPr sz="1218" i="1" dirty="0">
                <a:latin typeface="Trebuchet MS"/>
                <a:cs typeface="Trebuchet MS"/>
              </a:rPr>
              <a:t>x</a:t>
            </a:r>
            <a:r>
              <a:rPr sz="1299" baseline="34979" dirty="0">
                <a:latin typeface="Trebuchet MS"/>
                <a:cs typeface="Trebuchet MS"/>
              </a:rPr>
              <a:t>3 </a:t>
            </a:r>
            <a:r>
              <a:rPr sz="1218" spc="-10" dirty="0">
                <a:latin typeface="Trebuchet MS"/>
                <a:cs typeface="Trebuchet MS"/>
              </a:rPr>
              <a:t>(2</a:t>
            </a:r>
            <a:r>
              <a:rPr sz="1218" i="1" spc="-10" dirty="0">
                <a:latin typeface="Trebuchet MS"/>
                <a:cs typeface="Trebuchet MS"/>
              </a:rPr>
              <a:t>x </a:t>
            </a:r>
            <a:r>
              <a:rPr sz="1218" spc="-67" dirty="0">
                <a:latin typeface="Symbol"/>
                <a:cs typeface="Symbol"/>
              </a:rPr>
              <a:t></a:t>
            </a:r>
            <a:r>
              <a:rPr sz="1218" spc="-67" dirty="0">
                <a:latin typeface="Trebuchet MS"/>
                <a:cs typeface="Trebuchet MS"/>
              </a:rPr>
              <a:t>1)</a:t>
            </a:r>
            <a:r>
              <a:rPr sz="1299" spc="-101" baseline="34979" dirty="0">
                <a:latin typeface="Trebuchet MS"/>
                <a:cs typeface="Trebuchet MS"/>
              </a:rPr>
              <a:t>3 </a:t>
            </a:r>
            <a:r>
              <a:rPr sz="1218" spc="10" dirty="0">
                <a:latin typeface="Symbol"/>
                <a:cs typeface="Symbol"/>
              </a:rPr>
              <a:t></a:t>
            </a:r>
            <a:r>
              <a:rPr sz="1218" spc="10" dirty="0">
                <a:latin typeface="Times New Roman"/>
                <a:cs typeface="Times New Roman"/>
              </a:rPr>
              <a:t> </a:t>
            </a:r>
            <a:r>
              <a:rPr sz="1218" spc="13" dirty="0">
                <a:latin typeface="Trebuchet MS"/>
                <a:cs typeface="Trebuchet MS"/>
              </a:rPr>
              <a:t>30</a:t>
            </a:r>
            <a:r>
              <a:rPr sz="1218" i="1" spc="13" dirty="0">
                <a:latin typeface="Trebuchet MS"/>
                <a:cs typeface="Trebuchet MS"/>
              </a:rPr>
              <a:t>x</a:t>
            </a:r>
            <a:r>
              <a:rPr sz="1299" spc="19" baseline="34979" dirty="0">
                <a:latin typeface="Trebuchet MS"/>
                <a:cs typeface="Trebuchet MS"/>
              </a:rPr>
              <a:t>4 </a:t>
            </a:r>
            <a:r>
              <a:rPr sz="1218" spc="-10" dirty="0">
                <a:latin typeface="Trebuchet MS"/>
                <a:cs typeface="Trebuchet MS"/>
              </a:rPr>
              <a:t>(2</a:t>
            </a:r>
            <a:r>
              <a:rPr sz="1218" i="1" spc="-10" dirty="0">
                <a:latin typeface="Trebuchet MS"/>
                <a:cs typeface="Trebuchet MS"/>
              </a:rPr>
              <a:t>x</a:t>
            </a:r>
            <a:r>
              <a:rPr sz="1218" i="1" spc="-260" dirty="0">
                <a:latin typeface="Trebuchet MS"/>
                <a:cs typeface="Trebuchet MS"/>
              </a:rPr>
              <a:t> </a:t>
            </a:r>
            <a:r>
              <a:rPr sz="1218" spc="-61" dirty="0">
                <a:latin typeface="Symbol"/>
                <a:cs typeface="Symbol"/>
              </a:rPr>
              <a:t></a:t>
            </a:r>
            <a:r>
              <a:rPr sz="1218" spc="-61" dirty="0">
                <a:latin typeface="Trebuchet MS"/>
                <a:cs typeface="Trebuchet MS"/>
              </a:rPr>
              <a:t>1)</a:t>
            </a:r>
            <a:r>
              <a:rPr sz="1299" spc="-91" baseline="34979" dirty="0">
                <a:latin typeface="Trebuchet MS"/>
                <a:cs typeface="Trebuchet MS"/>
              </a:rPr>
              <a:t>2</a:t>
            </a:r>
            <a:endParaRPr sz="1299" baseline="34979">
              <a:latin typeface="Trebuchet MS"/>
              <a:cs typeface="Trebuchet MS"/>
            </a:endParaRPr>
          </a:p>
          <a:p>
            <a:pPr marL="1185841">
              <a:spcBef>
                <a:spcPts val="372"/>
              </a:spcBef>
            </a:pPr>
            <a:r>
              <a:rPr sz="1218" spc="-10" dirty="0">
                <a:latin typeface="Trebuchet MS"/>
                <a:cs typeface="Trebuchet MS"/>
              </a:rPr>
              <a:t>(2</a:t>
            </a:r>
            <a:r>
              <a:rPr sz="1218" i="1" spc="-10" dirty="0">
                <a:latin typeface="Trebuchet MS"/>
                <a:cs typeface="Trebuchet MS"/>
              </a:rPr>
              <a:t>x</a:t>
            </a:r>
            <a:r>
              <a:rPr sz="1218" i="1" spc="-51" dirty="0">
                <a:latin typeface="Trebuchet MS"/>
                <a:cs typeface="Trebuchet MS"/>
              </a:rPr>
              <a:t> </a:t>
            </a:r>
            <a:r>
              <a:rPr sz="1218" spc="-64" dirty="0">
                <a:latin typeface="Symbol"/>
                <a:cs typeface="Symbol"/>
              </a:rPr>
              <a:t></a:t>
            </a:r>
            <a:r>
              <a:rPr sz="1218" spc="-64" dirty="0">
                <a:latin typeface="Trebuchet MS"/>
                <a:cs typeface="Trebuchet MS"/>
              </a:rPr>
              <a:t>1)</a:t>
            </a:r>
            <a:r>
              <a:rPr sz="1299" spc="-96" baseline="34979" dirty="0">
                <a:latin typeface="Trebuchet MS"/>
                <a:cs typeface="Trebuchet MS"/>
              </a:rPr>
              <a:t>6</a:t>
            </a:r>
            <a:endParaRPr sz="1299" baseline="34979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97943" y="672947"/>
            <a:ext cx="867797" cy="260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660484" y="1279075"/>
            <a:ext cx="4367699" cy="1020640"/>
          </a:xfrm>
          <a:prstGeom prst="rect">
            <a:avLst/>
          </a:prstGeom>
        </p:spPr>
        <p:txBody>
          <a:bodyPr vert="horz" wrap="square" lIns="0" tIns="86336" rIns="0" bIns="0" rtlCol="0">
            <a:spAutoFit/>
          </a:bodyPr>
          <a:lstStyle/>
          <a:p>
            <a:pPr marL="24434">
              <a:spcBef>
                <a:spcPts val="680"/>
              </a:spcBef>
            </a:pPr>
            <a:r>
              <a:rPr sz="1283" spc="-6" dirty="0">
                <a:latin typeface="Trebuchet MS"/>
                <a:cs typeface="Trebuchet MS"/>
              </a:rPr>
              <a:t>Latihan </a:t>
            </a:r>
            <a:r>
              <a:rPr sz="1283" spc="22" dirty="0">
                <a:latin typeface="Trebuchet MS"/>
                <a:cs typeface="Trebuchet MS"/>
              </a:rPr>
              <a:t>Soal </a:t>
            </a:r>
            <a:r>
              <a:rPr sz="1283" spc="48" dirty="0">
                <a:latin typeface="Trebuchet MS"/>
                <a:cs typeface="Trebuchet MS"/>
              </a:rPr>
              <a:t>di</a:t>
            </a:r>
            <a:r>
              <a:rPr sz="1283" spc="-205" dirty="0">
                <a:latin typeface="Trebuchet MS"/>
                <a:cs typeface="Trebuchet MS"/>
              </a:rPr>
              <a:t> </a:t>
            </a:r>
            <a:r>
              <a:rPr sz="1283" spc="51" dirty="0">
                <a:latin typeface="Trebuchet MS"/>
                <a:cs typeface="Trebuchet MS"/>
              </a:rPr>
              <a:t>buku</a:t>
            </a:r>
            <a:endParaRPr sz="1283" dirty="0">
              <a:latin typeface="Trebuchet MS"/>
              <a:cs typeface="Trebuchet MS"/>
            </a:endParaRPr>
          </a:p>
          <a:p>
            <a:pPr marL="141714" marR="19547">
              <a:lnSpc>
                <a:spcPts val="1385"/>
              </a:lnSpc>
              <a:spcBef>
                <a:spcPts val="789"/>
              </a:spcBef>
            </a:pPr>
            <a:r>
              <a:rPr sz="1283" spc="45" dirty="0">
                <a:solidFill>
                  <a:srgbClr val="0070C0"/>
                </a:solidFill>
                <a:latin typeface="Trebuchet MS"/>
                <a:cs typeface="Trebuchet MS"/>
              </a:rPr>
              <a:t>Dale</a:t>
            </a:r>
            <a:r>
              <a:rPr sz="1283" spc="-173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283" spc="26" dirty="0">
                <a:solidFill>
                  <a:srgbClr val="0070C0"/>
                </a:solidFill>
                <a:latin typeface="Trebuchet MS"/>
                <a:cs typeface="Trebuchet MS"/>
              </a:rPr>
              <a:t>Varberg,</a:t>
            </a:r>
            <a:r>
              <a:rPr sz="1283" spc="-183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283" spc="55" dirty="0">
                <a:solidFill>
                  <a:srgbClr val="0070C0"/>
                </a:solidFill>
                <a:latin typeface="Trebuchet MS"/>
                <a:cs typeface="Trebuchet MS"/>
              </a:rPr>
              <a:t>Edwin</a:t>
            </a:r>
            <a:r>
              <a:rPr sz="1283" spc="-67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283" spc="6" dirty="0">
                <a:solidFill>
                  <a:srgbClr val="0070C0"/>
                </a:solidFill>
                <a:latin typeface="Trebuchet MS"/>
                <a:cs typeface="Trebuchet MS"/>
              </a:rPr>
              <a:t>Purcell</a:t>
            </a:r>
            <a:r>
              <a:rPr sz="1283" spc="-42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283" spc="38" dirty="0">
                <a:solidFill>
                  <a:srgbClr val="0070C0"/>
                </a:solidFill>
                <a:latin typeface="Trebuchet MS"/>
                <a:cs typeface="Trebuchet MS"/>
              </a:rPr>
              <a:t>and</a:t>
            </a:r>
            <a:r>
              <a:rPr sz="1283" spc="-58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283" spc="-6" dirty="0">
                <a:solidFill>
                  <a:srgbClr val="0070C0"/>
                </a:solidFill>
                <a:latin typeface="Trebuchet MS"/>
                <a:cs typeface="Trebuchet MS"/>
              </a:rPr>
              <a:t>Steve</a:t>
            </a:r>
            <a:r>
              <a:rPr sz="1283" spc="-29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283" spc="35" dirty="0">
                <a:solidFill>
                  <a:srgbClr val="0070C0"/>
                </a:solidFill>
                <a:latin typeface="Trebuchet MS"/>
                <a:cs typeface="Trebuchet MS"/>
              </a:rPr>
              <a:t>Rigdon,</a:t>
            </a:r>
            <a:r>
              <a:rPr sz="1283" spc="-157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283" spc="22" dirty="0">
                <a:solidFill>
                  <a:srgbClr val="0070C0"/>
                </a:solidFill>
                <a:latin typeface="Trebuchet MS"/>
                <a:cs typeface="Trebuchet MS"/>
              </a:rPr>
              <a:t>Calculus,  </a:t>
            </a:r>
            <a:r>
              <a:rPr sz="1283" spc="-3" dirty="0">
                <a:solidFill>
                  <a:srgbClr val="0070C0"/>
                </a:solidFill>
                <a:latin typeface="Trebuchet MS"/>
                <a:cs typeface="Trebuchet MS"/>
              </a:rPr>
              <a:t>Prentice </a:t>
            </a:r>
            <a:r>
              <a:rPr sz="1283" spc="-10" dirty="0">
                <a:solidFill>
                  <a:srgbClr val="0070C0"/>
                </a:solidFill>
                <a:latin typeface="Trebuchet MS"/>
                <a:cs typeface="Trebuchet MS"/>
              </a:rPr>
              <a:t>Hall, </a:t>
            </a:r>
            <a:r>
              <a:rPr sz="1283" spc="-6" dirty="0">
                <a:solidFill>
                  <a:srgbClr val="0070C0"/>
                </a:solidFill>
                <a:latin typeface="Trebuchet MS"/>
                <a:cs typeface="Trebuchet MS"/>
              </a:rPr>
              <a:t>2007,</a:t>
            </a:r>
            <a:r>
              <a:rPr sz="1283" spc="-282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283" spc="-19" dirty="0">
                <a:solidFill>
                  <a:srgbClr val="0070C0"/>
                </a:solidFill>
                <a:latin typeface="Trebuchet MS"/>
                <a:cs typeface="Trebuchet MS"/>
              </a:rPr>
              <a:t>9</a:t>
            </a:r>
            <a:r>
              <a:rPr sz="1299" spc="-28" baseline="24691" dirty="0">
                <a:solidFill>
                  <a:srgbClr val="0070C0"/>
                </a:solidFill>
                <a:latin typeface="Trebuchet MS"/>
                <a:cs typeface="Trebuchet MS"/>
              </a:rPr>
              <a:t>th </a:t>
            </a:r>
            <a:r>
              <a:rPr sz="1283" spc="55" dirty="0">
                <a:solidFill>
                  <a:srgbClr val="0070C0"/>
                </a:solidFill>
                <a:latin typeface="Trebuchet MS"/>
                <a:cs typeface="Trebuchet MS"/>
              </a:rPr>
              <a:t>ed</a:t>
            </a:r>
            <a:endParaRPr sz="1283" dirty="0">
              <a:latin typeface="Trebuchet MS"/>
              <a:cs typeface="Trebuchet MS"/>
            </a:endParaRPr>
          </a:p>
          <a:p>
            <a:pPr marL="24434">
              <a:spcBef>
                <a:spcPts val="596"/>
              </a:spcBef>
            </a:pPr>
            <a:r>
              <a:rPr sz="1283" spc="26" dirty="0">
                <a:latin typeface="Trebuchet MS"/>
                <a:cs typeface="Trebuchet MS"/>
              </a:rPr>
              <a:t>Problem </a:t>
            </a:r>
            <a:r>
              <a:rPr sz="1283" spc="-13" dirty="0">
                <a:latin typeface="Trebuchet MS"/>
                <a:cs typeface="Trebuchet MS"/>
              </a:rPr>
              <a:t>Set</a:t>
            </a:r>
            <a:r>
              <a:rPr sz="1283" spc="-157" dirty="0">
                <a:latin typeface="Trebuchet MS"/>
                <a:cs typeface="Trebuchet MS"/>
              </a:rPr>
              <a:t> </a:t>
            </a:r>
            <a:r>
              <a:rPr sz="1283" spc="-16" dirty="0">
                <a:latin typeface="Trebuchet MS"/>
                <a:cs typeface="Trebuchet MS"/>
              </a:rPr>
              <a:t>2.1-2.14</a:t>
            </a:r>
            <a:endParaRPr sz="1283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52293" y="4011685"/>
            <a:ext cx="252492" cy="252492"/>
            <a:chOff x="8522665" y="6255258"/>
            <a:chExt cx="393700" cy="393700"/>
          </a:xfrm>
        </p:grpSpPr>
        <p:sp>
          <p:nvSpPr>
            <p:cNvPr id="3" name="object 3"/>
            <p:cNvSpPr/>
            <p:nvPr/>
          </p:nvSpPr>
          <p:spPr>
            <a:xfrm>
              <a:off x="8522665" y="6255258"/>
              <a:ext cx="393192" cy="3931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" name="object 4"/>
            <p:cNvSpPr/>
            <p:nvPr/>
          </p:nvSpPr>
          <p:spPr>
            <a:xfrm>
              <a:off x="8559241" y="6291834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40">
                  <a:moveTo>
                    <a:pt x="0" y="160019"/>
                  </a:moveTo>
                  <a:lnTo>
                    <a:pt x="8157" y="109440"/>
                  </a:lnTo>
                  <a:lnTo>
                    <a:pt x="30873" y="65513"/>
                  </a:lnTo>
                  <a:lnTo>
                    <a:pt x="65513" y="30873"/>
                  </a:lnTo>
                  <a:lnTo>
                    <a:pt x="109440" y="8157"/>
                  </a:lnTo>
                  <a:lnTo>
                    <a:pt x="160020" y="0"/>
                  </a:lnTo>
                  <a:lnTo>
                    <a:pt x="210599" y="8157"/>
                  </a:lnTo>
                  <a:lnTo>
                    <a:pt x="254526" y="30873"/>
                  </a:lnTo>
                  <a:lnTo>
                    <a:pt x="289166" y="65513"/>
                  </a:lnTo>
                  <a:lnTo>
                    <a:pt x="311882" y="109440"/>
                  </a:lnTo>
                  <a:lnTo>
                    <a:pt x="320040" y="160019"/>
                  </a:lnTo>
                  <a:lnTo>
                    <a:pt x="311882" y="210599"/>
                  </a:lnTo>
                  <a:lnTo>
                    <a:pt x="289166" y="254526"/>
                  </a:lnTo>
                  <a:lnTo>
                    <a:pt x="254526" y="289166"/>
                  </a:lnTo>
                  <a:lnTo>
                    <a:pt x="210599" y="311882"/>
                  </a:lnTo>
                  <a:lnTo>
                    <a:pt x="160020" y="320039"/>
                  </a:lnTo>
                  <a:lnTo>
                    <a:pt x="109440" y="311882"/>
                  </a:lnTo>
                  <a:lnTo>
                    <a:pt x="65513" y="289166"/>
                  </a:lnTo>
                  <a:lnTo>
                    <a:pt x="30873" y="254526"/>
                  </a:lnTo>
                  <a:lnTo>
                    <a:pt x="8157" y="210599"/>
                  </a:lnTo>
                  <a:lnTo>
                    <a:pt x="0" y="1600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20392" y="1203656"/>
            <a:ext cx="5187890" cy="891981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43980" marR="3258" indent="-36243" algn="just">
              <a:lnSpc>
                <a:spcPct val="124200"/>
              </a:lnSpc>
              <a:spcBef>
                <a:spcPts val="71"/>
              </a:spcBef>
            </a:pPr>
            <a:r>
              <a:rPr sz="2357" spc="-67" baseline="1133" dirty="0">
                <a:latin typeface="Trebuchet MS"/>
                <a:cs typeface="Trebuchet MS"/>
              </a:rPr>
              <a:t>Turunan </a:t>
            </a:r>
            <a:r>
              <a:rPr sz="1603" i="1" spc="-192" dirty="0">
                <a:latin typeface="Trebuchet MS"/>
                <a:cs typeface="Trebuchet MS"/>
              </a:rPr>
              <a:t>y </a:t>
            </a:r>
            <a:r>
              <a:rPr sz="1603" spc="-3" dirty="0">
                <a:latin typeface="Symbol"/>
                <a:cs typeface="Symbol"/>
              </a:rPr>
              <a:t></a:t>
            </a:r>
            <a:r>
              <a:rPr sz="1603" spc="-3" dirty="0">
                <a:latin typeface="Times New Roman"/>
                <a:cs typeface="Times New Roman"/>
              </a:rPr>
              <a:t> </a:t>
            </a:r>
            <a:r>
              <a:rPr sz="1603" i="1" spc="-212" dirty="0">
                <a:latin typeface="Trebuchet MS"/>
                <a:cs typeface="Trebuchet MS"/>
              </a:rPr>
              <a:t>f </a:t>
            </a:r>
            <a:r>
              <a:rPr sz="1603" spc="-16" dirty="0">
                <a:latin typeface="Trebuchet MS"/>
                <a:cs typeface="Trebuchet MS"/>
              </a:rPr>
              <a:t>(</a:t>
            </a:r>
            <a:r>
              <a:rPr sz="1603" i="1" spc="-16" dirty="0">
                <a:latin typeface="Trebuchet MS"/>
                <a:cs typeface="Trebuchet MS"/>
              </a:rPr>
              <a:t>x</a:t>
            </a:r>
            <a:r>
              <a:rPr sz="1603" spc="-16" dirty="0">
                <a:latin typeface="Trebuchet MS"/>
                <a:cs typeface="Trebuchet MS"/>
              </a:rPr>
              <a:t>) </a:t>
            </a:r>
            <a:r>
              <a:rPr sz="2357" spc="-130" baseline="1133" dirty="0">
                <a:latin typeface="Trebuchet MS"/>
                <a:cs typeface="Trebuchet MS"/>
              </a:rPr>
              <a:t>terhadap </a:t>
            </a:r>
            <a:r>
              <a:rPr sz="1571" i="1" spc="-119" dirty="0">
                <a:latin typeface="Trebuchet MS"/>
                <a:cs typeface="Trebuchet MS"/>
              </a:rPr>
              <a:t>x </a:t>
            </a:r>
            <a:r>
              <a:rPr sz="2357" spc="-110" baseline="1133" dirty="0">
                <a:latin typeface="Trebuchet MS"/>
                <a:cs typeface="Trebuchet MS"/>
              </a:rPr>
              <a:t>dinotasikan </a:t>
            </a:r>
            <a:r>
              <a:rPr sz="2357" spc="-139" baseline="1133" dirty="0">
                <a:latin typeface="Trebuchet MS"/>
                <a:cs typeface="Trebuchet MS"/>
              </a:rPr>
              <a:t>dengan </a:t>
            </a:r>
            <a:r>
              <a:rPr sz="1603" i="1" spc="-183" dirty="0">
                <a:latin typeface="Trebuchet MS"/>
                <a:cs typeface="Trebuchet MS"/>
              </a:rPr>
              <a:t>y </a:t>
            </a:r>
            <a:r>
              <a:rPr sz="1603" spc="48" dirty="0">
                <a:latin typeface="Trebuchet MS"/>
                <a:cs typeface="Trebuchet MS"/>
              </a:rPr>
              <a:t>' </a:t>
            </a:r>
            <a:r>
              <a:rPr sz="2357" spc="-178" baseline="1133" dirty="0">
                <a:latin typeface="Trebuchet MS"/>
                <a:cs typeface="Trebuchet MS"/>
              </a:rPr>
              <a:t>atau  </a:t>
            </a:r>
            <a:r>
              <a:rPr sz="1603" i="1" spc="-205" dirty="0">
                <a:latin typeface="Trebuchet MS"/>
                <a:cs typeface="Trebuchet MS"/>
              </a:rPr>
              <a:t>f </a:t>
            </a:r>
            <a:r>
              <a:rPr sz="1603" spc="10" dirty="0">
                <a:latin typeface="Trebuchet MS"/>
                <a:cs typeface="Trebuchet MS"/>
              </a:rPr>
              <a:t>'(</a:t>
            </a:r>
            <a:r>
              <a:rPr sz="1603" i="1" spc="10" dirty="0">
                <a:latin typeface="Trebuchet MS"/>
                <a:cs typeface="Trebuchet MS"/>
              </a:rPr>
              <a:t>x</a:t>
            </a:r>
            <a:r>
              <a:rPr sz="1603" spc="10" dirty="0">
                <a:latin typeface="Trebuchet MS"/>
                <a:cs typeface="Trebuchet MS"/>
              </a:rPr>
              <a:t>) </a:t>
            </a:r>
            <a:r>
              <a:rPr sz="1571" spc="-228" dirty="0">
                <a:latin typeface="Trebuchet MS"/>
                <a:cs typeface="Trebuchet MS"/>
              </a:rPr>
              <a:t>. </a:t>
            </a:r>
            <a:r>
              <a:rPr sz="1571" spc="-16" dirty="0">
                <a:latin typeface="Trebuchet MS"/>
                <a:cs typeface="Trebuchet MS"/>
              </a:rPr>
              <a:t>Notasi </a:t>
            </a:r>
            <a:r>
              <a:rPr sz="1571" spc="-106" dirty="0">
                <a:latin typeface="Trebuchet MS"/>
                <a:cs typeface="Trebuchet MS"/>
              </a:rPr>
              <a:t>lain </a:t>
            </a:r>
            <a:r>
              <a:rPr sz="1571" spc="-99" dirty="0">
                <a:latin typeface="Trebuchet MS"/>
                <a:cs typeface="Trebuchet MS"/>
              </a:rPr>
              <a:t>yang </a:t>
            </a:r>
            <a:r>
              <a:rPr sz="1571" spc="-90" dirty="0">
                <a:latin typeface="Trebuchet MS"/>
                <a:cs typeface="Trebuchet MS"/>
              </a:rPr>
              <a:t>digunakan </a:t>
            </a:r>
            <a:r>
              <a:rPr sz="1571" spc="-58" dirty="0">
                <a:latin typeface="Trebuchet MS"/>
                <a:cs typeface="Trebuchet MS"/>
              </a:rPr>
              <a:t>untuk </a:t>
            </a:r>
            <a:r>
              <a:rPr sz="1571" spc="-96" dirty="0">
                <a:latin typeface="Trebuchet MS"/>
                <a:cs typeface="Trebuchet MS"/>
              </a:rPr>
              <a:t>menyatakan </a:t>
            </a:r>
            <a:r>
              <a:rPr sz="1571" spc="-64" dirty="0">
                <a:latin typeface="Trebuchet MS"/>
                <a:cs typeface="Trebuchet MS"/>
              </a:rPr>
              <a:t>turunan  </a:t>
            </a:r>
            <a:r>
              <a:rPr sz="1603" i="1" spc="-192" dirty="0">
                <a:latin typeface="Trebuchet MS"/>
                <a:cs typeface="Trebuchet MS"/>
              </a:rPr>
              <a:t>y </a:t>
            </a:r>
            <a:r>
              <a:rPr sz="1603" spc="-3" dirty="0">
                <a:latin typeface="Symbol"/>
                <a:cs typeface="Symbol"/>
              </a:rPr>
              <a:t></a:t>
            </a:r>
            <a:r>
              <a:rPr sz="1603" spc="-3" dirty="0">
                <a:latin typeface="Times New Roman"/>
                <a:cs typeface="Times New Roman"/>
              </a:rPr>
              <a:t> </a:t>
            </a:r>
            <a:r>
              <a:rPr sz="1603" i="1" spc="-212" dirty="0">
                <a:latin typeface="Trebuchet MS"/>
                <a:cs typeface="Trebuchet MS"/>
              </a:rPr>
              <a:t>f </a:t>
            </a:r>
            <a:r>
              <a:rPr sz="1603" spc="-16" dirty="0">
                <a:latin typeface="Trebuchet MS"/>
                <a:cs typeface="Trebuchet MS"/>
              </a:rPr>
              <a:t>(</a:t>
            </a:r>
            <a:r>
              <a:rPr sz="1603" i="1" spc="-16" dirty="0">
                <a:latin typeface="Trebuchet MS"/>
                <a:cs typeface="Trebuchet MS"/>
              </a:rPr>
              <a:t>x</a:t>
            </a:r>
            <a:r>
              <a:rPr sz="1603" spc="-16" dirty="0">
                <a:latin typeface="Trebuchet MS"/>
                <a:cs typeface="Trebuchet MS"/>
              </a:rPr>
              <a:t>) </a:t>
            </a:r>
            <a:r>
              <a:rPr sz="2357" spc="-130" baseline="1133" dirty="0">
                <a:latin typeface="Trebuchet MS"/>
                <a:cs typeface="Trebuchet MS"/>
              </a:rPr>
              <a:t>terhadap </a:t>
            </a:r>
            <a:r>
              <a:rPr sz="1571" i="1" spc="-112" dirty="0">
                <a:latin typeface="Trebuchet MS"/>
                <a:cs typeface="Trebuchet MS"/>
              </a:rPr>
              <a:t>x </a:t>
            </a:r>
            <a:r>
              <a:rPr sz="2357" spc="-130" baseline="1133" dirty="0">
                <a:latin typeface="Trebuchet MS"/>
                <a:cs typeface="Trebuchet MS"/>
              </a:rPr>
              <a:t>di </a:t>
            </a:r>
            <a:r>
              <a:rPr sz="2357" spc="-139" baseline="1133" dirty="0">
                <a:latin typeface="Trebuchet MS"/>
                <a:cs typeface="Trebuchet MS"/>
              </a:rPr>
              <a:t>antaranya</a:t>
            </a:r>
            <a:r>
              <a:rPr sz="2357" spc="24" baseline="1133" dirty="0">
                <a:latin typeface="Trebuchet MS"/>
                <a:cs typeface="Trebuchet MS"/>
              </a:rPr>
              <a:t> </a:t>
            </a:r>
            <a:r>
              <a:rPr sz="2357" spc="-187" baseline="1133" dirty="0">
                <a:latin typeface="Trebuchet MS"/>
                <a:cs typeface="Trebuchet MS"/>
              </a:rPr>
              <a:t>dalah:</a:t>
            </a:r>
            <a:endParaRPr sz="2357" baseline="1133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26201" y="2458763"/>
            <a:ext cx="218283" cy="0"/>
          </a:xfrm>
          <a:custGeom>
            <a:avLst/>
            <a:gdLst/>
            <a:ahLst/>
            <a:cxnLst/>
            <a:rect l="l" t="t" r="r" b="b"/>
            <a:pathLst>
              <a:path w="340359">
                <a:moveTo>
                  <a:pt x="0" y="0"/>
                </a:moveTo>
                <a:lnTo>
                  <a:pt x="339779" y="0"/>
                </a:lnTo>
              </a:path>
            </a:pathLst>
          </a:custGeom>
          <a:ln w="15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8" name="object 8"/>
          <p:cNvSpPr/>
          <p:nvPr/>
        </p:nvSpPr>
        <p:spPr>
          <a:xfrm>
            <a:off x="2945464" y="2458763"/>
            <a:ext cx="218283" cy="0"/>
          </a:xfrm>
          <a:custGeom>
            <a:avLst/>
            <a:gdLst/>
            <a:ahLst/>
            <a:cxnLst/>
            <a:rect l="l" t="t" r="r" b="b"/>
            <a:pathLst>
              <a:path w="340359">
                <a:moveTo>
                  <a:pt x="0" y="0"/>
                </a:moveTo>
                <a:lnTo>
                  <a:pt x="339779" y="0"/>
                </a:lnTo>
              </a:path>
            </a:pathLst>
          </a:custGeom>
          <a:ln w="15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9" name="object 9"/>
          <p:cNvSpPr txBox="1"/>
          <p:nvPr/>
        </p:nvSpPr>
        <p:spPr>
          <a:xfrm>
            <a:off x="3723376" y="2409852"/>
            <a:ext cx="448376" cy="18090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  <a:tabLst>
                <a:tab pos="379127" algn="l"/>
              </a:tabLst>
            </a:pPr>
            <a:r>
              <a:rPr sz="1122" i="1" spc="-87" dirty="0">
                <a:latin typeface="Trebuchet MS"/>
                <a:cs typeface="Trebuchet MS"/>
              </a:rPr>
              <a:t>x	x</a:t>
            </a:r>
            <a:endParaRPr sz="1122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2176" y="2458059"/>
            <a:ext cx="517201" cy="254895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  <a:tabLst>
                <a:tab pos="327002" algn="l"/>
              </a:tabLst>
            </a:pPr>
            <a:r>
              <a:rPr sz="1603" i="1" spc="-144" dirty="0">
                <a:latin typeface="Trebuchet MS"/>
                <a:cs typeface="Trebuchet MS"/>
              </a:rPr>
              <a:t>d</a:t>
            </a:r>
            <a:r>
              <a:rPr sz="1603" i="1" spc="-128" dirty="0">
                <a:latin typeface="Trebuchet MS"/>
                <a:cs typeface="Trebuchet MS"/>
              </a:rPr>
              <a:t>x</a:t>
            </a:r>
            <a:r>
              <a:rPr sz="1603" i="1" dirty="0">
                <a:latin typeface="Trebuchet MS"/>
                <a:cs typeface="Trebuchet MS"/>
              </a:rPr>
              <a:t>	</a:t>
            </a:r>
            <a:r>
              <a:rPr sz="1603" i="1" spc="-138" dirty="0">
                <a:latin typeface="Trebuchet MS"/>
                <a:cs typeface="Trebuchet MS"/>
              </a:rPr>
              <a:t>dx</a:t>
            </a:r>
            <a:endParaRPr sz="1603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0751" y="2297752"/>
            <a:ext cx="1998350" cy="254959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24434">
              <a:spcBef>
                <a:spcPts val="64"/>
              </a:spcBef>
              <a:tabLst>
                <a:tab pos="574188" algn="l"/>
              </a:tabLst>
            </a:pPr>
            <a:r>
              <a:rPr sz="2405" i="1" spc="-255" baseline="35555" dirty="0">
                <a:latin typeface="Trebuchet MS"/>
                <a:cs typeface="Trebuchet MS"/>
              </a:rPr>
              <a:t>dy</a:t>
            </a:r>
            <a:r>
              <a:rPr sz="2405" i="1" spc="-24" baseline="35555" dirty="0">
                <a:latin typeface="Trebuchet MS"/>
                <a:cs typeface="Trebuchet MS"/>
              </a:rPr>
              <a:t> </a:t>
            </a:r>
            <a:r>
              <a:rPr sz="1603" spc="-240" dirty="0">
                <a:latin typeface="Trebuchet MS"/>
                <a:cs typeface="Trebuchet MS"/>
              </a:rPr>
              <a:t>, </a:t>
            </a:r>
            <a:r>
              <a:rPr sz="1603" spc="-77" dirty="0">
                <a:latin typeface="Trebuchet MS"/>
                <a:cs typeface="Trebuchet MS"/>
              </a:rPr>
              <a:t> </a:t>
            </a:r>
            <a:r>
              <a:rPr sz="2405" i="1" spc="-221" baseline="35555" dirty="0">
                <a:latin typeface="Trebuchet MS"/>
                <a:cs typeface="Trebuchet MS"/>
              </a:rPr>
              <a:t>d	</a:t>
            </a:r>
            <a:r>
              <a:rPr sz="1603" i="1" spc="-212" dirty="0">
                <a:latin typeface="Trebuchet MS"/>
                <a:cs typeface="Trebuchet MS"/>
              </a:rPr>
              <a:t>f</a:t>
            </a:r>
            <a:r>
              <a:rPr sz="1603" i="1" spc="-202" dirty="0">
                <a:latin typeface="Trebuchet MS"/>
                <a:cs typeface="Trebuchet MS"/>
              </a:rPr>
              <a:t> </a:t>
            </a:r>
            <a:r>
              <a:rPr sz="1603" spc="-71" dirty="0">
                <a:latin typeface="Trebuchet MS"/>
                <a:cs typeface="Trebuchet MS"/>
              </a:rPr>
              <a:t>(</a:t>
            </a:r>
            <a:r>
              <a:rPr sz="1603" i="1" spc="-71" dirty="0">
                <a:latin typeface="Trebuchet MS"/>
                <a:cs typeface="Trebuchet MS"/>
              </a:rPr>
              <a:t>x</a:t>
            </a:r>
            <a:r>
              <a:rPr sz="1603" spc="-71" dirty="0">
                <a:latin typeface="Trebuchet MS"/>
                <a:cs typeface="Trebuchet MS"/>
              </a:rPr>
              <a:t>),</a:t>
            </a:r>
            <a:r>
              <a:rPr sz="1603" spc="-340" dirty="0">
                <a:latin typeface="Trebuchet MS"/>
                <a:cs typeface="Trebuchet MS"/>
              </a:rPr>
              <a:t> </a:t>
            </a:r>
            <a:r>
              <a:rPr sz="1603" i="1" spc="61" dirty="0">
                <a:latin typeface="Trebuchet MS"/>
                <a:cs typeface="Trebuchet MS"/>
              </a:rPr>
              <a:t>D</a:t>
            </a:r>
            <a:r>
              <a:rPr sz="1603" i="1" spc="183" dirty="0">
                <a:latin typeface="Trebuchet MS"/>
                <a:cs typeface="Trebuchet MS"/>
              </a:rPr>
              <a:t> </a:t>
            </a:r>
            <a:r>
              <a:rPr sz="1603" i="1" spc="-167" dirty="0">
                <a:latin typeface="Trebuchet MS"/>
                <a:cs typeface="Trebuchet MS"/>
              </a:rPr>
              <a:t>y</a:t>
            </a:r>
            <a:r>
              <a:rPr sz="1603" spc="-167" dirty="0">
                <a:latin typeface="Trebuchet MS"/>
                <a:cs typeface="Trebuchet MS"/>
              </a:rPr>
              <a:t>,</a:t>
            </a:r>
            <a:r>
              <a:rPr sz="1603" spc="-340" dirty="0">
                <a:latin typeface="Trebuchet MS"/>
                <a:cs typeface="Trebuchet MS"/>
              </a:rPr>
              <a:t> </a:t>
            </a:r>
            <a:r>
              <a:rPr sz="1603" i="1" spc="61" dirty="0">
                <a:latin typeface="Trebuchet MS"/>
                <a:cs typeface="Trebuchet MS"/>
              </a:rPr>
              <a:t>D</a:t>
            </a:r>
            <a:r>
              <a:rPr sz="1603" i="1" spc="131" dirty="0">
                <a:latin typeface="Trebuchet MS"/>
                <a:cs typeface="Trebuchet MS"/>
              </a:rPr>
              <a:t> </a:t>
            </a:r>
            <a:r>
              <a:rPr sz="1603" i="1" spc="-212" dirty="0">
                <a:latin typeface="Trebuchet MS"/>
                <a:cs typeface="Trebuchet MS"/>
              </a:rPr>
              <a:t>f</a:t>
            </a:r>
            <a:r>
              <a:rPr sz="1603" i="1" spc="-196" dirty="0">
                <a:latin typeface="Trebuchet MS"/>
                <a:cs typeface="Trebuchet MS"/>
              </a:rPr>
              <a:t> </a:t>
            </a:r>
            <a:r>
              <a:rPr sz="1603" spc="-16" dirty="0">
                <a:latin typeface="Trebuchet MS"/>
                <a:cs typeface="Trebuchet MS"/>
              </a:rPr>
              <a:t>(</a:t>
            </a:r>
            <a:r>
              <a:rPr sz="1603" i="1" spc="-16" dirty="0">
                <a:latin typeface="Trebuchet MS"/>
                <a:cs typeface="Trebuchet MS"/>
              </a:rPr>
              <a:t>x</a:t>
            </a:r>
            <a:r>
              <a:rPr sz="1603" spc="-16" dirty="0">
                <a:latin typeface="Trebuchet MS"/>
                <a:cs typeface="Trebuchet MS"/>
              </a:rPr>
              <a:t>)</a:t>
            </a:r>
            <a:r>
              <a:rPr sz="1603" spc="-247" dirty="0">
                <a:latin typeface="Trebuchet MS"/>
                <a:cs typeface="Trebuchet MS"/>
              </a:rPr>
              <a:t> </a:t>
            </a:r>
            <a:r>
              <a:rPr sz="1571" spc="-228" dirty="0">
                <a:latin typeface="Trebuchet MS"/>
                <a:cs typeface="Trebuchet MS"/>
              </a:rPr>
              <a:t>.</a:t>
            </a:r>
            <a:endParaRPr sz="1571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74999" y="3009080"/>
            <a:ext cx="218690" cy="0"/>
          </a:xfrm>
          <a:custGeom>
            <a:avLst/>
            <a:gdLst/>
            <a:ahLst/>
            <a:cxnLst/>
            <a:rect l="l" t="t" r="r" b="b"/>
            <a:pathLst>
              <a:path w="340994">
                <a:moveTo>
                  <a:pt x="0" y="0"/>
                </a:moveTo>
                <a:lnTo>
                  <a:pt x="340645" y="0"/>
                </a:lnTo>
              </a:path>
            </a:pathLst>
          </a:custGeom>
          <a:ln w="15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3" name="object 13"/>
          <p:cNvSpPr txBox="1"/>
          <p:nvPr/>
        </p:nvSpPr>
        <p:spPr>
          <a:xfrm>
            <a:off x="3180814" y="3008580"/>
            <a:ext cx="198328" cy="254895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603" i="1" spc="-135" dirty="0">
                <a:latin typeface="Trebuchet MS"/>
                <a:cs typeface="Trebuchet MS"/>
              </a:rPr>
              <a:t>dx</a:t>
            </a:r>
            <a:endParaRPr sz="1603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04102" y="2847272"/>
            <a:ext cx="3368728" cy="254959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24434">
              <a:spcBef>
                <a:spcPts val="64"/>
              </a:spcBef>
              <a:tabLst>
                <a:tab pos="689840" algn="l"/>
                <a:tab pos="989965" algn="l"/>
              </a:tabLst>
            </a:pPr>
            <a:r>
              <a:rPr sz="1571" spc="-16" dirty="0">
                <a:latin typeface="Trebuchet MS"/>
                <a:cs typeface="Trebuchet MS"/>
              </a:rPr>
              <a:t>Notasi	</a:t>
            </a:r>
            <a:r>
              <a:rPr sz="2405" i="1" spc="-255" baseline="35555" dirty="0">
                <a:latin typeface="Trebuchet MS"/>
                <a:cs typeface="Trebuchet MS"/>
              </a:rPr>
              <a:t>dy	</a:t>
            </a:r>
            <a:r>
              <a:rPr sz="1571" spc="-90" dirty="0">
                <a:latin typeface="Trebuchet MS"/>
                <a:cs typeface="Trebuchet MS"/>
              </a:rPr>
              <a:t>dikenal </a:t>
            </a:r>
            <a:r>
              <a:rPr sz="1571" spc="-96" dirty="0">
                <a:latin typeface="Trebuchet MS"/>
                <a:cs typeface="Trebuchet MS"/>
              </a:rPr>
              <a:t>sebagai </a:t>
            </a:r>
            <a:r>
              <a:rPr sz="1571" i="1" spc="-128" dirty="0">
                <a:latin typeface="Trebuchet MS"/>
                <a:cs typeface="Trebuchet MS"/>
              </a:rPr>
              <a:t>notasi</a:t>
            </a:r>
            <a:r>
              <a:rPr sz="1571" i="1" spc="55" dirty="0">
                <a:latin typeface="Trebuchet MS"/>
                <a:cs typeface="Trebuchet MS"/>
              </a:rPr>
              <a:t> </a:t>
            </a:r>
            <a:r>
              <a:rPr sz="1571" i="1" spc="-141" dirty="0">
                <a:latin typeface="Trebuchet MS"/>
                <a:cs typeface="Trebuchet MS"/>
              </a:rPr>
              <a:t>Leibniz</a:t>
            </a:r>
            <a:r>
              <a:rPr sz="1571" spc="-141" dirty="0">
                <a:latin typeface="Trebuchet MS"/>
                <a:cs typeface="Trebuchet MS"/>
              </a:rPr>
              <a:t>.</a:t>
            </a:r>
            <a:endParaRPr sz="1571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724015" y="457754"/>
            <a:ext cx="6743971" cy="402948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2565" b="1" spc="-176" dirty="0">
                <a:solidFill>
                  <a:srgbClr val="000000"/>
                </a:solidFill>
                <a:latin typeface="Trebuchet MS"/>
                <a:cs typeface="Trebuchet MS"/>
              </a:rPr>
              <a:t>Notasi</a:t>
            </a:r>
            <a:r>
              <a:rPr sz="2565" b="1" spc="-131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565" b="1" spc="-154" dirty="0">
                <a:solidFill>
                  <a:srgbClr val="000000"/>
                </a:solidFill>
                <a:latin typeface="Trebuchet MS"/>
                <a:cs typeface="Trebuchet MS"/>
              </a:rPr>
              <a:t>Turunan</a:t>
            </a:r>
            <a:endParaRPr sz="2565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801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52293" y="4011685"/>
            <a:ext cx="252492" cy="252492"/>
            <a:chOff x="8522665" y="6255258"/>
            <a:chExt cx="393700" cy="393700"/>
          </a:xfrm>
        </p:grpSpPr>
        <p:sp>
          <p:nvSpPr>
            <p:cNvPr id="3" name="object 3"/>
            <p:cNvSpPr/>
            <p:nvPr/>
          </p:nvSpPr>
          <p:spPr>
            <a:xfrm>
              <a:off x="8522665" y="6255258"/>
              <a:ext cx="393192" cy="3931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" name="object 4"/>
            <p:cNvSpPr/>
            <p:nvPr/>
          </p:nvSpPr>
          <p:spPr>
            <a:xfrm>
              <a:off x="8559241" y="6291834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40">
                  <a:moveTo>
                    <a:pt x="0" y="160019"/>
                  </a:moveTo>
                  <a:lnTo>
                    <a:pt x="8157" y="109440"/>
                  </a:lnTo>
                  <a:lnTo>
                    <a:pt x="30873" y="65513"/>
                  </a:lnTo>
                  <a:lnTo>
                    <a:pt x="65513" y="30873"/>
                  </a:lnTo>
                  <a:lnTo>
                    <a:pt x="109440" y="8157"/>
                  </a:lnTo>
                  <a:lnTo>
                    <a:pt x="160020" y="0"/>
                  </a:lnTo>
                  <a:lnTo>
                    <a:pt x="210599" y="8157"/>
                  </a:lnTo>
                  <a:lnTo>
                    <a:pt x="254526" y="30873"/>
                  </a:lnTo>
                  <a:lnTo>
                    <a:pt x="289166" y="65513"/>
                  </a:lnTo>
                  <a:lnTo>
                    <a:pt x="311882" y="109440"/>
                  </a:lnTo>
                  <a:lnTo>
                    <a:pt x="320040" y="160019"/>
                  </a:lnTo>
                  <a:lnTo>
                    <a:pt x="311882" y="210599"/>
                  </a:lnTo>
                  <a:lnTo>
                    <a:pt x="289166" y="254526"/>
                  </a:lnTo>
                  <a:lnTo>
                    <a:pt x="254526" y="289166"/>
                  </a:lnTo>
                  <a:lnTo>
                    <a:pt x="210599" y="311882"/>
                  </a:lnTo>
                  <a:lnTo>
                    <a:pt x="160020" y="320039"/>
                  </a:lnTo>
                  <a:lnTo>
                    <a:pt x="109440" y="311882"/>
                  </a:lnTo>
                  <a:lnTo>
                    <a:pt x="65513" y="289166"/>
                  </a:lnTo>
                  <a:lnTo>
                    <a:pt x="30873" y="254526"/>
                  </a:lnTo>
                  <a:lnTo>
                    <a:pt x="8157" y="210599"/>
                  </a:lnTo>
                  <a:lnTo>
                    <a:pt x="0" y="1600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37461" y="791955"/>
            <a:ext cx="5119472" cy="774306"/>
          </a:xfrm>
          <a:prstGeom prst="rect">
            <a:avLst/>
          </a:prstGeom>
        </p:spPr>
        <p:txBody>
          <a:bodyPr vert="horz" wrap="square" lIns="0" tIns="26471" rIns="0" bIns="0" rtlCol="0">
            <a:spAutoFit/>
          </a:bodyPr>
          <a:lstStyle/>
          <a:p>
            <a:pPr marL="8145">
              <a:spcBef>
                <a:spcPts val="208"/>
              </a:spcBef>
            </a:pPr>
            <a:r>
              <a:rPr sz="1507" b="1" spc="32" dirty="0">
                <a:latin typeface="Trebuchet MS"/>
                <a:cs typeface="Trebuchet MS"/>
              </a:rPr>
              <a:t>Turunan </a:t>
            </a:r>
            <a:r>
              <a:rPr sz="1507" b="1" spc="13" dirty="0">
                <a:latin typeface="Trebuchet MS"/>
                <a:cs typeface="Trebuchet MS"/>
              </a:rPr>
              <a:t>Fungsi</a:t>
            </a:r>
            <a:r>
              <a:rPr sz="1507" b="1" spc="-96" dirty="0">
                <a:latin typeface="Trebuchet MS"/>
                <a:cs typeface="Trebuchet MS"/>
              </a:rPr>
              <a:t> </a:t>
            </a:r>
            <a:r>
              <a:rPr sz="1507" b="1" spc="38" dirty="0">
                <a:latin typeface="Trebuchet MS"/>
                <a:cs typeface="Trebuchet MS"/>
              </a:rPr>
              <a:t>Konstan</a:t>
            </a:r>
            <a:endParaRPr sz="1507">
              <a:latin typeface="Trebuchet MS"/>
              <a:cs typeface="Trebuchet MS"/>
            </a:endParaRPr>
          </a:p>
          <a:p>
            <a:pPr marL="8145" marR="3258">
              <a:lnSpc>
                <a:spcPts val="2071"/>
              </a:lnSpc>
              <a:tabLst>
                <a:tab pos="803456" algn="l"/>
                <a:tab pos="1498590" algn="l"/>
                <a:tab pos="2183543" algn="l"/>
                <a:tab pos="2395707" algn="l"/>
                <a:tab pos="2981705" algn="l"/>
                <a:tab pos="3919545" algn="l"/>
                <a:tab pos="4865530" algn="l"/>
              </a:tabLst>
            </a:pPr>
            <a:r>
              <a:rPr sz="1507" spc="122" dirty="0">
                <a:latin typeface="Trebuchet MS"/>
                <a:cs typeface="Trebuchet MS"/>
              </a:rPr>
              <a:t>M</a:t>
            </a:r>
            <a:r>
              <a:rPr sz="1507" spc="-48" dirty="0">
                <a:latin typeface="Trebuchet MS"/>
                <a:cs typeface="Trebuchet MS"/>
              </a:rPr>
              <a:t>i</a:t>
            </a:r>
            <a:r>
              <a:rPr sz="1507" spc="-77" dirty="0">
                <a:latin typeface="Trebuchet MS"/>
                <a:cs typeface="Trebuchet MS"/>
              </a:rPr>
              <a:t>s</a:t>
            </a:r>
            <a:r>
              <a:rPr sz="1507" spc="-135" dirty="0">
                <a:latin typeface="Trebuchet MS"/>
                <a:cs typeface="Trebuchet MS"/>
              </a:rPr>
              <a:t>a</a:t>
            </a:r>
            <a:r>
              <a:rPr sz="1507" spc="-83" dirty="0">
                <a:latin typeface="Trebuchet MS"/>
                <a:cs typeface="Trebuchet MS"/>
              </a:rPr>
              <a:t>lk</a:t>
            </a:r>
            <a:r>
              <a:rPr sz="1507" spc="-106" dirty="0">
                <a:latin typeface="Trebuchet MS"/>
                <a:cs typeface="Trebuchet MS"/>
              </a:rPr>
              <a:t>a</a:t>
            </a:r>
            <a:r>
              <a:rPr sz="1507" spc="-58" dirty="0">
                <a:latin typeface="Trebuchet MS"/>
                <a:cs typeface="Trebuchet MS"/>
              </a:rPr>
              <a:t>n</a:t>
            </a:r>
            <a:r>
              <a:rPr sz="1507" dirty="0">
                <a:latin typeface="Trebuchet MS"/>
                <a:cs typeface="Trebuchet MS"/>
              </a:rPr>
              <a:t>	</a:t>
            </a:r>
            <a:r>
              <a:rPr sz="1283" i="1" spc="-170" dirty="0">
                <a:latin typeface="Trebuchet MS"/>
                <a:cs typeface="Trebuchet MS"/>
              </a:rPr>
              <a:t>f</a:t>
            </a:r>
            <a:r>
              <a:rPr sz="1283" i="1" spc="-157" dirty="0">
                <a:latin typeface="Trebuchet MS"/>
                <a:cs typeface="Trebuchet MS"/>
              </a:rPr>
              <a:t> </a:t>
            </a:r>
            <a:r>
              <a:rPr sz="1283" spc="42" dirty="0">
                <a:latin typeface="Trebuchet MS"/>
                <a:cs typeface="Trebuchet MS"/>
              </a:rPr>
              <a:t>(</a:t>
            </a:r>
            <a:r>
              <a:rPr sz="1283" i="1" spc="-26" dirty="0">
                <a:latin typeface="Trebuchet MS"/>
                <a:cs typeface="Trebuchet MS"/>
              </a:rPr>
              <a:t>x</a:t>
            </a:r>
            <a:r>
              <a:rPr sz="1283" spc="-61" dirty="0">
                <a:latin typeface="Trebuchet MS"/>
                <a:cs typeface="Trebuchet MS"/>
              </a:rPr>
              <a:t>)</a:t>
            </a:r>
            <a:r>
              <a:rPr sz="1283" spc="-51" dirty="0">
                <a:latin typeface="Trebuchet MS"/>
                <a:cs typeface="Trebuchet MS"/>
              </a:rPr>
              <a:t> </a:t>
            </a:r>
            <a:r>
              <a:rPr sz="1283" spc="-3" dirty="0">
                <a:latin typeface="Symbol"/>
                <a:cs typeface="Symbol"/>
              </a:rPr>
              <a:t></a:t>
            </a:r>
            <a:r>
              <a:rPr sz="1283" spc="45" dirty="0">
                <a:latin typeface="Times New Roman"/>
                <a:cs typeface="Times New Roman"/>
              </a:rPr>
              <a:t> </a:t>
            </a:r>
            <a:r>
              <a:rPr sz="1283" i="1" spc="-64" dirty="0">
                <a:latin typeface="Trebuchet MS"/>
                <a:cs typeface="Trebuchet MS"/>
              </a:rPr>
              <a:t>k</a:t>
            </a:r>
            <a:r>
              <a:rPr sz="1283" i="1" spc="-135" dirty="0">
                <a:latin typeface="Trebuchet MS"/>
                <a:cs typeface="Trebuchet MS"/>
              </a:rPr>
              <a:t> </a:t>
            </a:r>
            <a:r>
              <a:rPr sz="1507" spc="-218" dirty="0">
                <a:latin typeface="Trebuchet MS"/>
                <a:cs typeface="Trebuchet MS"/>
              </a:rPr>
              <a:t>,</a:t>
            </a:r>
            <a:r>
              <a:rPr sz="1507" dirty="0">
                <a:latin typeface="Trebuchet MS"/>
                <a:cs typeface="Trebuchet MS"/>
              </a:rPr>
              <a:t>	</a:t>
            </a:r>
            <a:r>
              <a:rPr sz="1507" spc="-77" dirty="0">
                <a:latin typeface="Trebuchet MS"/>
                <a:cs typeface="Trebuchet MS"/>
              </a:rPr>
              <a:t>di</a:t>
            </a:r>
            <a:r>
              <a:rPr sz="1507" spc="-73" dirty="0">
                <a:latin typeface="Trebuchet MS"/>
                <a:cs typeface="Trebuchet MS"/>
              </a:rPr>
              <a:t>m</a:t>
            </a:r>
            <a:r>
              <a:rPr sz="1507" spc="-135" dirty="0">
                <a:latin typeface="Trebuchet MS"/>
                <a:cs typeface="Trebuchet MS"/>
              </a:rPr>
              <a:t>a</a:t>
            </a:r>
            <a:r>
              <a:rPr sz="1507" spc="-99" dirty="0">
                <a:latin typeface="Trebuchet MS"/>
                <a:cs typeface="Trebuchet MS"/>
              </a:rPr>
              <a:t>na</a:t>
            </a:r>
            <a:r>
              <a:rPr sz="1507" dirty="0">
                <a:latin typeface="Trebuchet MS"/>
                <a:cs typeface="Trebuchet MS"/>
              </a:rPr>
              <a:t>	</a:t>
            </a:r>
            <a:r>
              <a:rPr sz="1315" i="1" spc="-80" dirty="0">
                <a:latin typeface="Trebuchet MS"/>
                <a:cs typeface="Trebuchet MS"/>
              </a:rPr>
              <a:t>k</a:t>
            </a:r>
            <a:r>
              <a:rPr sz="1315" i="1" dirty="0">
                <a:latin typeface="Trebuchet MS"/>
                <a:cs typeface="Trebuchet MS"/>
              </a:rPr>
              <a:t>	</a:t>
            </a:r>
            <a:r>
              <a:rPr sz="1507" spc="-93" dirty="0">
                <a:latin typeface="Trebuchet MS"/>
                <a:cs typeface="Trebuchet MS"/>
              </a:rPr>
              <a:t>a</a:t>
            </a:r>
            <a:r>
              <a:rPr sz="1507" spc="-103" dirty="0">
                <a:latin typeface="Trebuchet MS"/>
                <a:cs typeface="Trebuchet MS"/>
              </a:rPr>
              <a:t>d</a:t>
            </a:r>
            <a:r>
              <a:rPr sz="1507" spc="-157" dirty="0">
                <a:latin typeface="Trebuchet MS"/>
                <a:cs typeface="Trebuchet MS"/>
              </a:rPr>
              <a:t>a</a:t>
            </a:r>
            <a:r>
              <a:rPr sz="1507" spc="-106" dirty="0">
                <a:latin typeface="Trebuchet MS"/>
                <a:cs typeface="Trebuchet MS"/>
              </a:rPr>
              <a:t>l</a:t>
            </a:r>
            <a:r>
              <a:rPr sz="1507" spc="-93" dirty="0">
                <a:latin typeface="Trebuchet MS"/>
                <a:cs typeface="Trebuchet MS"/>
              </a:rPr>
              <a:t>a</a:t>
            </a:r>
            <a:r>
              <a:rPr sz="1507" spc="-103" dirty="0">
                <a:latin typeface="Trebuchet MS"/>
                <a:cs typeface="Trebuchet MS"/>
              </a:rPr>
              <a:t>h</a:t>
            </a:r>
            <a:r>
              <a:rPr sz="1507" dirty="0">
                <a:latin typeface="Trebuchet MS"/>
                <a:cs typeface="Trebuchet MS"/>
              </a:rPr>
              <a:t>	</a:t>
            </a:r>
            <a:r>
              <a:rPr sz="1507" spc="-32" dirty="0">
                <a:latin typeface="Trebuchet MS"/>
                <a:cs typeface="Trebuchet MS"/>
              </a:rPr>
              <a:t>s</a:t>
            </a:r>
            <a:r>
              <a:rPr sz="1507" spc="-90" dirty="0">
                <a:latin typeface="Trebuchet MS"/>
                <a:cs typeface="Trebuchet MS"/>
              </a:rPr>
              <a:t>e</a:t>
            </a:r>
            <a:r>
              <a:rPr sz="1507" spc="-73" dirty="0">
                <a:latin typeface="Trebuchet MS"/>
                <a:cs typeface="Trebuchet MS"/>
              </a:rPr>
              <a:t>mb</a:t>
            </a:r>
            <a:r>
              <a:rPr sz="1507" spc="-64" dirty="0">
                <a:latin typeface="Trebuchet MS"/>
                <a:cs typeface="Trebuchet MS"/>
              </a:rPr>
              <a:t>a</a:t>
            </a:r>
            <a:r>
              <a:rPr sz="1507" spc="-45" dirty="0">
                <a:latin typeface="Trebuchet MS"/>
                <a:cs typeface="Trebuchet MS"/>
              </a:rPr>
              <a:t>r</a:t>
            </a:r>
            <a:r>
              <a:rPr sz="1507" spc="-93" dirty="0">
                <a:latin typeface="Trebuchet MS"/>
                <a:cs typeface="Trebuchet MS"/>
              </a:rPr>
              <a:t>a</a:t>
            </a:r>
            <a:r>
              <a:rPr sz="1507" spc="-103" dirty="0">
                <a:latin typeface="Trebuchet MS"/>
                <a:cs typeface="Trebuchet MS"/>
              </a:rPr>
              <a:t>ng</a:t>
            </a:r>
            <a:r>
              <a:rPr sz="1507" dirty="0">
                <a:latin typeface="Trebuchet MS"/>
                <a:cs typeface="Trebuchet MS"/>
              </a:rPr>
              <a:t>	</a:t>
            </a:r>
            <a:r>
              <a:rPr sz="1507" spc="-29" dirty="0">
                <a:latin typeface="Trebuchet MS"/>
                <a:cs typeface="Trebuchet MS"/>
              </a:rPr>
              <a:t>k</a:t>
            </a:r>
            <a:r>
              <a:rPr sz="1507" spc="32" dirty="0">
                <a:latin typeface="Trebuchet MS"/>
                <a:cs typeface="Trebuchet MS"/>
              </a:rPr>
              <a:t>o</a:t>
            </a:r>
            <a:r>
              <a:rPr sz="1507" spc="-58" dirty="0">
                <a:latin typeface="Trebuchet MS"/>
                <a:cs typeface="Trebuchet MS"/>
              </a:rPr>
              <a:t>n</a:t>
            </a:r>
            <a:r>
              <a:rPr sz="1507" spc="-32" dirty="0">
                <a:latin typeface="Trebuchet MS"/>
                <a:cs typeface="Trebuchet MS"/>
              </a:rPr>
              <a:t>s</a:t>
            </a:r>
            <a:r>
              <a:rPr sz="1507" spc="-128" dirty="0">
                <a:latin typeface="Trebuchet MS"/>
                <a:cs typeface="Trebuchet MS"/>
              </a:rPr>
              <a:t>a</a:t>
            </a:r>
            <a:r>
              <a:rPr sz="1507" spc="-106" dirty="0">
                <a:latin typeface="Trebuchet MS"/>
                <a:cs typeface="Trebuchet MS"/>
              </a:rPr>
              <a:t>t</a:t>
            </a:r>
            <a:r>
              <a:rPr sz="1507" spc="-93" dirty="0">
                <a:latin typeface="Trebuchet MS"/>
                <a:cs typeface="Trebuchet MS"/>
              </a:rPr>
              <a:t>a</a:t>
            </a:r>
            <a:r>
              <a:rPr sz="1507" spc="-103" dirty="0">
                <a:latin typeface="Trebuchet MS"/>
                <a:cs typeface="Trebuchet MS"/>
              </a:rPr>
              <a:t>n</a:t>
            </a:r>
            <a:r>
              <a:rPr sz="1507" spc="-96" dirty="0">
                <a:latin typeface="Trebuchet MS"/>
                <a:cs typeface="Trebuchet MS"/>
              </a:rPr>
              <a:t>t</a:t>
            </a:r>
            <a:r>
              <a:rPr sz="1507" spc="-138" dirty="0">
                <a:latin typeface="Trebuchet MS"/>
                <a:cs typeface="Trebuchet MS"/>
              </a:rPr>
              <a:t>a</a:t>
            </a:r>
            <a:r>
              <a:rPr sz="1507" dirty="0">
                <a:latin typeface="Trebuchet MS"/>
                <a:cs typeface="Trebuchet MS"/>
              </a:rPr>
              <a:t>	</a:t>
            </a:r>
            <a:r>
              <a:rPr sz="1507" spc="42" dirty="0">
                <a:latin typeface="Trebuchet MS"/>
                <a:cs typeface="Trebuchet MS"/>
              </a:rPr>
              <a:t>R</a:t>
            </a:r>
            <a:r>
              <a:rPr sz="1507" spc="-96" dirty="0">
                <a:latin typeface="Trebuchet MS"/>
                <a:cs typeface="Trebuchet MS"/>
              </a:rPr>
              <a:t>ii</a:t>
            </a:r>
            <a:r>
              <a:rPr sz="1507" spc="-112" dirty="0">
                <a:latin typeface="Trebuchet MS"/>
                <a:cs typeface="Trebuchet MS"/>
              </a:rPr>
              <a:t>l  </a:t>
            </a:r>
            <a:r>
              <a:rPr sz="1507" spc="-93" dirty="0">
                <a:latin typeface="Trebuchet MS"/>
                <a:cs typeface="Trebuchet MS"/>
              </a:rPr>
              <a:t>maka </a:t>
            </a:r>
            <a:r>
              <a:rPr sz="1283" i="1" spc="-173" dirty="0">
                <a:latin typeface="Trebuchet MS"/>
                <a:cs typeface="Trebuchet MS"/>
              </a:rPr>
              <a:t>f </a:t>
            </a:r>
            <a:r>
              <a:rPr sz="1283" spc="-6" dirty="0">
                <a:latin typeface="Trebuchet MS"/>
                <a:cs typeface="Trebuchet MS"/>
              </a:rPr>
              <a:t>'(</a:t>
            </a:r>
            <a:r>
              <a:rPr sz="1283" i="1" spc="-6" dirty="0">
                <a:latin typeface="Trebuchet MS"/>
                <a:cs typeface="Trebuchet MS"/>
              </a:rPr>
              <a:t>x</a:t>
            </a:r>
            <a:r>
              <a:rPr sz="1283" spc="-6" dirty="0">
                <a:latin typeface="Trebuchet MS"/>
                <a:cs typeface="Trebuchet MS"/>
              </a:rPr>
              <a:t>) </a:t>
            </a:r>
            <a:r>
              <a:rPr sz="1283" spc="-10" dirty="0">
                <a:latin typeface="Symbol"/>
                <a:cs typeface="Symbol"/>
              </a:rPr>
              <a:t></a:t>
            </a:r>
            <a:r>
              <a:rPr sz="1283" spc="-151" dirty="0">
                <a:latin typeface="Times New Roman"/>
                <a:cs typeface="Times New Roman"/>
              </a:rPr>
              <a:t> </a:t>
            </a:r>
            <a:r>
              <a:rPr sz="1283" spc="-38" dirty="0">
                <a:latin typeface="Trebuchet MS"/>
                <a:cs typeface="Trebuchet MS"/>
              </a:rPr>
              <a:t>0</a:t>
            </a:r>
            <a:endParaRPr sz="1283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26655" y="1824335"/>
            <a:ext cx="941550" cy="0"/>
          </a:xfrm>
          <a:custGeom>
            <a:avLst/>
            <a:gdLst/>
            <a:ahLst/>
            <a:cxnLst/>
            <a:rect l="l" t="t" r="r" b="b"/>
            <a:pathLst>
              <a:path w="1468120">
                <a:moveTo>
                  <a:pt x="0" y="0"/>
                </a:moveTo>
                <a:lnTo>
                  <a:pt x="1468083" y="0"/>
                </a:lnTo>
              </a:path>
            </a:pathLst>
          </a:custGeom>
          <a:ln w="12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8" name="object 8"/>
          <p:cNvSpPr/>
          <p:nvPr/>
        </p:nvSpPr>
        <p:spPr>
          <a:xfrm>
            <a:off x="4709584" y="1824335"/>
            <a:ext cx="340457" cy="0"/>
          </a:xfrm>
          <a:custGeom>
            <a:avLst/>
            <a:gdLst/>
            <a:ahLst/>
            <a:cxnLst/>
            <a:rect l="l" t="t" r="r" b="b"/>
            <a:pathLst>
              <a:path w="530860">
                <a:moveTo>
                  <a:pt x="0" y="0"/>
                </a:moveTo>
                <a:lnTo>
                  <a:pt x="530404" y="0"/>
                </a:lnTo>
              </a:path>
            </a:pathLst>
          </a:custGeom>
          <a:ln w="12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9" name="object 9"/>
          <p:cNvSpPr/>
          <p:nvPr/>
        </p:nvSpPr>
        <p:spPr>
          <a:xfrm>
            <a:off x="5491153" y="1824336"/>
            <a:ext cx="103440" cy="0"/>
          </a:xfrm>
          <a:custGeom>
            <a:avLst/>
            <a:gdLst/>
            <a:ahLst/>
            <a:cxnLst/>
            <a:rect l="l" t="t" r="r" b="b"/>
            <a:pathLst>
              <a:path w="161289">
                <a:moveTo>
                  <a:pt x="0" y="0"/>
                </a:moveTo>
                <a:lnTo>
                  <a:pt x="161015" y="0"/>
                </a:lnTo>
              </a:path>
            </a:pathLst>
          </a:custGeom>
          <a:ln w="12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0" name="object 10"/>
          <p:cNvSpPr txBox="1"/>
          <p:nvPr/>
        </p:nvSpPr>
        <p:spPr>
          <a:xfrm>
            <a:off x="3752631" y="1821969"/>
            <a:ext cx="1174493" cy="206885"/>
          </a:xfrm>
          <a:prstGeom prst="rect">
            <a:avLst/>
          </a:prstGeom>
        </p:spPr>
        <p:txBody>
          <a:bodyPr vert="horz" wrap="square" lIns="0" tIns="9367" rIns="0" bIns="0" rtlCol="0">
            <a:spAutoFit/>
          </a:bodyPr>
          <a:lstStyle/>
          <a:p>
            <a:pPr marL="8145">
              <a:spcBef>
                <a:spcPts val="74"/>
              </a:spcBef>
              <a:tabLst>
                <a:tab pos="1090143" algn="l"/>
              </a:tabLst>
            </a:pPr>
            <a:r>
              <a:rPr sz="1283" i="1" spc="-119" dirty="0">
                <a:latin typeface="Trebuchet MS"/>
                <a:cs typeface="Trebuchet MS"/>
              </a:rPr>
              <a:t>h	h</a:t>
            </a:r>
            <a:endParaRPr sz="1283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6601" y="1857000"/>
            <a:ext cx="244347" cy="147226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898" i="1" spc="-61" dirty="0">
                <a:latin typeface="Trebuchet MS"/>
                <a:cs typeface="Trebuchet MS"/>
              </a:rPr>
              <a:t>h</a:t>
            </a:r>
            <a:r>
              <a:rPr sz="898" spc="16" dirty="0">
                <a:latin typeface="Symbol"/>
                <a:cs typeface="Symbol"/>
              </a:rPr>
              <a:t></a:t>
            </a:r>
            <a:r>
              <a:rPr sz="898" spc="-26" dirty="0">
                <a:latin typeface="Trebuchet MS"/>
                <a:cs typeface="Trebuchet MS"/>
              </a:rPr>
              <a:t>0</a:t>
            </a:r>
            <a:endParaRPr sz="898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28126" y="1807782"/>
            <a:ext cx="788833" cy="206820"/>
          </a:xfrm>
          <a:prstGeom prst="rect">
            <a:avLst/>
          </a:prstGeom>
        </p:spPr>
        <p:txBody>
          <a:bodyPr vert="horz" wrap="square" lIns="0" tIns="9367" rIns="0" bIns="0" rtlCol="0">
            <a:spAutoFit/>
          </a:bodyPr>
          <a:lstStyle/>
          <a:p>
            <a:pPr marL="8145">
              <a:spcBef>
                <a:spcPts val="74"/>
              </a:spcBef>
              <a:tabLst>
                <a:tab pos="552604" algn="l"/>
              </a:tabLst>
            </a:pPr>
            <a:r>
              <a:rPr sz="898" i="1" spc="-61" dirty="0">
                <a:latin typeface="Trebuchet MS"/>
                <a:cs typeface="Trebuchet MS"/>
              </a:rPr>
              <a:t>h</a:t>
            </a:r>
            <a:r>
              <a:rPr sz="898" spc="16" dirty="0">
                <a:latin typeface="Symbol"/>
                <a:cs typeface="Symbol"/>
              </a:rPr>
              <a:t></a:t>
            </a:r>
            <a:r>
              <a:rPr sz="898" spc="-26" dirty="0">
                <a:latin typeface="Trebuchet MS"/>
                <a:cs typeface="Trebuchet MS"/>
              </a:rPr>
              <a:t>0</a:t>
            </a:r>
            <a:r>
              <a:rPr sz="898" spc="58" dirty="0">
                <a:latin typeface="Trebuchet MS"/>
                <a:cs typeface="Trebuchet MS"/>
              </a:rPr>
              <a:t> </a:t>
            </a:r>
            <a:r>
              <a:rPr sz="1924" i="1" spc="-178" baseline="-4166" dirty="0">
                <a:latin typeface="Trebuchet MS"/>
                <a:cs typeface="Trebuchet MS"/>
              </a:rPr>
              <a:t>h</a:t>
            </a:r>
            <a:r>
              <a:rPr sz="1924" i="1" baseline="-4166" dirty="0">
                <a:latin typeface="Trebuchet MS"/>
                <a:cs typeface="Trebuchet MS"/>
              </a:rPr>
              <a:t>	</a:t>
            </a:r>
            <a:r>
              <a:rPr sz="898" i="1" spc="-61" dirty="0">
                <a:latin typeface="Trebuchet MS"/>
                <a:cs typeface="Trebuchet MS"/>
              </a:rPr>
              <a:t>h</a:t>
            </a:r>
            <a:r>
              <a:rPr sz="898" spc="16" dirty="0">
                <a:latin typeface="Symbol"/>
                <a:cs typeface="Symbol"/>
              </a:rPr>
              <a:t></a:t>
            </a:r>
            <a:r>
              <a:rPr sz="898" spc="-26" dirty="0">
                <a:latin typeface="Trebuchet MS"/>
                <a:cs typeface="Trebuchet MS"/>
              </a:rPr>
              <a:t>0</a:t>
            </a:r>
            <a:endParaRPr sz="898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49417" y="1692850"/>
            <a:ext cx="3847648" cy="206885"/>
          </a:xfrm>
          <a:prstGeom prst="rect">
            <a:avLst/>
          </a:prstGeom>
        </p:spPr>
        <p:txBody>
          <a:bodyPr vert="horz" wrap="square" lIns="0" tIns="9367" rIns="0" bIns="0" rtlCol="0">
            <a:spAutoFit/>
          </a:bodyPr>
          <a:lstStyle/>
          <a:p>
            <a:pPr marL="24434">
              <a:spcBef>
                <a:spcPts val="74"/>
              </a:spcBef>
            </a:pPr>
            <a:r>
              <a:rPr sz="1283" i="1" spc="-170" dirty="0">
                <a:latin typeface="Trebuchet MS"/>
                <a:cs typeface="Trebuchet MS"/>
              </a:rPr>
              <a:t>f</a:t>
            </a:r>
            <a:r>
              <a:rPr sz="1283" i="1" spc="3" dirty="0">
                <a:latin typeface="Trebuchet MS"/>
                <a:cs typeface="Trebuchet MS"/>
              </a:rPr>
              <a:t> </a:t>
            </a:r>
            <a:r>
              <a:rPr sz="1283" spc="-3" dirty="0">
                <a:latin typeface="Trebuchet MS"/>
                <a:cs typeface="Trebuchet MS"/>
              </a:rPr>
              <a:t>'(</a:t>
            </a:r>
            <a:r>
              <a:rPr sz="1283" i="1" spc="-3" dirty="0">
                <a:latin typeface="Trebuchet MS"/>
                <a:cs typeface="Trebuchet MS"/>
              </a:rPr>
              <a:t>x</a:t>
            </a:r>
            <a:r>
              <a:rPr sz="1283" spc="-3" dirty="0">
                <a:latin typeface="Trebuchet MS"/>
                <a:cs typeface="Trebuchet MS"/>
              </a:rPr>
              <a:t>)</a:t>
            </a:r>
            <a:r>
              <a:rPr sz="1283" spc="-51" dirty="0">
                <a:latin typeface="Trebuchet MS"/>
                <a:cs typeface="Trebuchet MS"/>
              </a:rPr>
              <a:t> </a:t>
            </a:r>
            <a:r>
              <a:rPr sz="1283" spc="-6" dirty="0">
                <a:latin typeface="Symbol"/>
                <a:cs typeface="Symbol"/>
              </a:rPr>
              <a:t></a:t>
            </a:r>
            <a:r>
              <a:rPr sz="1283" spc="157" dirty="0">
                <a:latin typeface="Times New Roman"/>
                <a:cs typeface="Times New Roman"/>
              </a:rPr>
              <a:t> </a:t>
            </a:r>
            <a:r>
              <a:rPr sz="1283" spc="-93" dirty="0">
                <a:latin typeface="Trebuchet MS"/>
                <a:cs typeface="Trebuchet MS"/>
              </a:rPr>
              <a:t>lim</a:t>
            </a:r>
            <a:r>
              <a:rPr sz="1283" spc="45" dirty="0">
                <a:latin typeface="Trebuchet MS"/>
                <a:cs typeface="Trebuchet MS"/>
              </a:rPr>
              <a:t> </a:t>
            </a:r>
            <a:r>
              <a:rPr sz="1924" i="1" spc="-255" baseline="36111" dirty="0">
                <a:latin typeface="Trebuchet MS"/>
                <a:cs typeface="Trebuchet MS"/>
              </a:rPr>
              <a:t>f</a:t>
            </a:r>
            <a:r>
              <a:rPr sz="1924" i="1" spc="-235" baseline="36111" dirty="0">
                <a:latin typeface="Trebuchet MS"/>
                <a:cs typeface="Trebuchet MS"/>
              </a:rPr>
              <a:t> </a:t>
            </a:r>
            <a:r>
              <a:rPr sz="1924" spc="-43" baseline="36111" dirty="0">
                <a:latin typeface="Trebuchet MS"/>
                <a:cs typeface="Trebuchet MS"/>
              </a:rPr>
              <a:t>(</a:t>
            </a:r>
            <a:r>
              <a:rPr sz="1924" i="1" spc="-43" baseline="36111" dirty="0">
                <a:latin typeface="Trebuchet MS"/>
                <a:cs typeface="Trebuchet MS"/>
              </a:rPr>
              <a:t>x</a:t>
            </a:r>
            <a:r>
              <a:rPr sz="1924" i="1" spc="-87" baseline="36111" dirty="0">
                <a:latin typeface="Trebuchet MS"/>
                <a:cs typeface="Trebuchet MS"/>
              </a:rPr>
              <a:t> </a:t>
            </a:r>
            <a:r>
              <a:rPr sz="1924" spc="-10" baseline="36111" dirty="0">
                <a:latin typeface="Symbol"/>
                <a:cs typeface="Symbol"/>
              </a:rPr>
              <a:t></a:t>
            </a:r>
            <a:r>
              <a:rPr sz="1924" spc="-77" baseline="36111" dirty="0">
                <a:latin typeface="Times New Roman"/>
                <a:cs typeface="Times New Roman"/>
              </a:rPr>
              <a:t> </a:t>
            </a:r>
            <a:r>
              <a:rPr sz="1924" i="1" spc="-134" baseline="36111" dirty="0">
                <a:latin typeface="Trebuchet MS"/>
                <a:cs typeface="Trebuchet MS"/>
              </a:rPr>
              <a:t>h</a:t>
            </a:r>
            <a:r>
              <a:rPr sz="1924" spc="-134" baseline="36111" dirty="0">
                <a:latin typeface="Trebuchet MS"/>
                <a:cs typeface="Trebuchet MS"/>
              </a:rPr>
              <a:t>)</a:t>
            </a:r>
            <a:r>
              <a:rPr sz="1924" spc="-221" baseline="36111" dirty="0">
                <a:latin typeface="Trebuchet MS"/>
                <a:cs typeface="Trebuchet MS"/>
              </a:rPr>
              <a:t> </a:t>
            </a:r>
            <a:r>
              <a:rPr sz="1924" spc="-10" baseline="36111" dirty="0">
                <a:latin typeface="Symbol"/>
                <a:cs typeface="Symbol"/>
              </a:rPr>
              <a:t></a:t>
            </a:r>
            <a:r>
              <a:rPr sz="1924" spc="-106" baseline="36111" dirty="0">
                <a:latin typeface="Times New Roman"/>
                <a:cs typeface="Times New Roman"/>
              </a:rPr>
              <a:t> </a:t>
            </a:r>
            <a:r>
              <a:rPr sz="1924" i="1" spc="-255" baseline="36111" dirty="0">
                <a:latin typeface="Trebuchet MS"/>
                <a:cs typeface="Trebuchet MS"/>
              </a:rPr>
              <a:t>f</a:t>
            </a:r>
            <a:r>
              <a:rPr sz="1924" i="1" spc="-230" baseline="36111" dirty="0">
                <a:latin typeface="Trebuchet MS"/>
                <a:cs typeface="Trebuchet MS"/>
              </a:rPr>
              <a:t> </a:t>
            </a:r>
            <a:r>
              <a:rPr sz="1924" spc="-24" baseline="36111" dirty="0">
                <a:latin typeface="Trebuchet MS"/>
                <a:cs typeface="Trebuchet MS"/>
              </a:rPr>
              <a:t>(</a:t>
            </a:r>
            <a:r>
              <a:rPr sz="1924" i="1" spc="-24" baseline="36111" dirty="0">
                <a:latin typeface="Trebuchet MS"/>
                <a:cs typeface="Trebuchet MS"/>
              </a:rPr>
              <a:t>x</a:t>
            </a:r>
            <a:r>
              <a:rPr sz="1924" spc="-24" baseline="36111" dirty="0">
                <a:latin typeface="Trebuchet MS"/>
                <a:cs typeface="Trebuchet MS"/>
              </a:rPr>
              <a:t>)</a:t>
            </a:r>
            <a:r>
              <a:rPr sz="1924" spc="120" baseline="36111" dirty="0">
                <a:latin typeface="Trebuchet MS"/>
                <a:cs typeface="Trebuchet MS"/>
              </a:rPr>
              <a:t> </a:t>
            </a:r>
            <a:r>
              <a:rPr sz="1283" spc="-6" dirty="0">
                <a:latin typeface="Symbol"/>
                <a:cs typeface="Symbol"/>
              </a:rPr>
              <a:t></a:t>
            </a:r>
            <a:r>
              <a:rPr sz="1283" spc="157" dirty="0">
                <a:latin typeface="Times New Roman"/>
                <a:cs typeface="Times New Roman"/>
              </a:rPr>
              <a:t> </a:t>
            </a:r>
            <a:r>
              <a:rPr sz="1283" spc="-93" dirty="0">
                <a:latin typeface="Trebuchet MS"/>
                <a:cs typeface="Trebuchet MS"/>
              </a:rPr>
              <a:t>lim</a:t>
            </a:r>
            <a:r>
              <a:rPr sz="1283" spc="61" dirty="0">
                <a:latin typeface="Trebuchet MS"/>
                <a:cs typeface="Trebuchet MS"/>
              </a:rPr>
              <a:t> </a:t>
            </a:r>
            <a:r>
              <a:rPr sz="1924" i="1" spc="-96" baseline="36111" dirty="0">
                <a:latin typeface="Trebuchet MS"/>
                <a:cs typeface="Trebuchet MS"/>
              </a:rPr>
              <a:t>k</a:t>
            </a:r>
            <a:r>
              <a:rPr sz="1924" i="1" spc="-115" baseline="36111" dirty="0">
                <a:latin typeface="Trebuchet MS"/>
                <a:cs typeface="Trebuchet MS"/>
              </a:rPr>
              <a:t> </a:t>
            </a:r>
            <a:r>
              <a:rPr sz="1924" spc="-10" baseline="36111" dirty="0">
                <a:latin typeface="Symbol"/>
                <a:cs typeface="Symbol"/>
              </a:rPr>
              <a:t></a:t>
            </a:r>
            <a:r>
              <a:rPr sz="1924" spc="-81" baseline="36111" dirty="0">
                <a:latin typeface="Times New Roman"/>
                <a:cs typeface="Times New Roman"/>
              </a:rPr>
              <a:t> </a:t>
            </a:r>
            <a:r>
              <a:rPr sz="1924" i="1" spc="-96" baseline="36111" dirty="0">
                <a:latin typeface="Trebuchet MS"/>
                <a:cs typeface="Trebuchet MS"/>
              </a:rPr>
              <a:t>k</a:t>
            </a:r>
            <a:r>
              <a:rPr sz="1924" i="1" spc="221" baseline="36111" dirty="0">
                <a:latin typeface="Trebuchet MS"/>
                <a:cs typeface="Trebuchet MS"/>
              </a:rPr>
              <a:t> </a:t>
            </a:r>
            <a:r>
              <a:rPr sz="1283" spc="-6" dirty="0">
                <a:latin typeface="Symbol"/>
                <a:cs typeface="Symbol"/>
              </a:rPr>
              <a:t></a:t>
            </a:r>
            <a:r>
              <a:rPr sz="1283" spc="157" dirty="0">
                <a:latin typeface="Times New Roman"/>
                <a:cs typeface="Times New Roman"/>
              </a:rPr>
              <a:t> </a:t>
            </a:r>
            <a:r>
              <a:rPr sz="1283" spc="-93" dirty="0">
                <a:latin typeface="Trebuchet MS"/>
                <a:cs typeface="Trebuchet MS"/>
              </a:rPr>
              <a:t>lim</a:t>
            </a:r>
            <a:r>
              <a:rPr sz="1283" spc="45" dirty="0">
                <a:latin typeface="Trebuchet MS"/>
                <a:cs typeface="Trebuchet MS"/>
              </a:rPr>
              <a:t> </a:t>
            </a:r>
            <a:r>
              <a:rPr sz="1924" spc="-53" baseline="36111" dirty="0">
                <a:latin typeface="Trebuchet MS"/>
                <a:cs typeface="Trebuchet MS"/>
              </a:rPr>
              <a:t>0</a:t>
            </a:r>
            <a:r>
              <a:rPr sz="1924" spc="168" baseline="36111" dirty="0">
                <a:latin typeface="Trebuchet MS"/>
                <a:cs typeface="Trebuchet MS"/>
              </a:rPr>
              <a:t> </a:t>
            </a:r>
            <a:r>
              <a:rPr sz="1283" spc="-6" dirty="0">
                <a:latin typeface="Symbol"/>
                <a:cs typeface="Symbol"/>
              </a:rPr>
              <a:t></a:t>
            </a:r>
            <a:r>
              <a:rPr sz="1283" spc="157" dirty="0">
                <a:latin typeface="Times New Roman"/>
                <a:cs typeface="Times New Roman"/>
              </a:rPr>
              <a:t> </a:t>
            </a:r>
            <a:r>
              <a:rPr sz="1283" spc="-93" dirty="0">
                <a:latin typeface="Trebuchet MS"/>
                <a:cs typeface="Trebuchet MS"/>
              </a:rPr>
              <a:t>lim</a:t>
            </a:r>
            <a:r>
              <a:rPr sz="1283" spc="-83" dirty="0">
                <a:latin typeface="Trebuchet MS"/>
                <a:cs typeface="Trebuchet MS"/>
              </a:rPr>
              <a:t> </a:t>
            </a:r>
            <a:r>
              <a:rPr sz="1283" spc="-35" dirty="0">
                <a:latin typeface="Trebuchet MS"/>
                <a:cs typeface="Trebuchet MS"/>
              </a:rPr>
              <a:t>0</a:t>
            </a:r>
            <a:r>
              <a:rPr sz="1283" spc="-19" dirty="0">
                <a:latin typeface="Trebuchet MS"/>
                <a:cs typeface="Trebuchet MS"/>
              </a:rPr>
              <a:t> </a:t>
            </a:r>
            <a:r>
              <a:rPr sz="1283" spc="-6" dirty="0">
                <a:latin typeface="Symbol"/>
                <a:cs typeface="Symbol"/>
              </a:rPr>
              <a:t></a:t>
            </a:r>
            <a:r>
              <a:rPr sz="1283" spc="26" dirty="0">
                <a:latin typeface="Times New Roman"/>
                <a:cs typeface="Times New Roman"/>
              </a:rPr>
              <a:t> </a:t>
            </a:r>
            <a:r>
              <a:rPr sz="1283" spc="-35" dirty="0">
                <a:latin typeface="Trebuchet MS"/>
                <a:cs typeface="Trebuchet MS"/>
              </a:rPr>
              <a:t>0</a:t>
            </a:r>
            <a:endParaRPr sz="1283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37461" y="1857001"/>
            <a:ext cx="770507" cy="368119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R="3258" algn="r">
              <a:lnSpc>
                <a:spcPts val="1042"/>
              </a:lnSpc>
              <a:spcBef>
                <a:spcPts val="71"/>
              </a:spcBef>
            </a:pPr>
            <a:r>
              <a:rPr sz="898" i="1" spc="-61" dirty="0">
                <a:latin typeface="Trebuchet MS"/>
                <a:cs typeface="Trebuchet MS"/>
              </a:rPr>
              <a:t>h</a:t>
            </a:r>
            <a:r>
              <a:rPr sz="898" spc="16" dirty="0">
                <a:latin typeface="Symbol"/>
                <a:cs typeface="Symbol"/>
              </a:rPr>
              <a:t></a:t>
            </a:r>
            <a:r>
              <a:rPr sz="898" spc="-26" dirty="0">
                <a:latin typeface="Trebuchet MS"/>
                <a:cs typeface="Trebuchet MS"/>
              </a:rPr>
              <a:t>0</a:t>
            </a:r>
            <a:endParaRPr sz="898">
              <a:latin typeface="Trebuchet MS"/>
              <a:cs typeface="Trebuchet MS"/>
            </a:endParaRPr>
          </a:p>
          <a:p>
            <a:pPr marL="8145">
              <a:lnSpc>
                <a:spcPts val="1773"/>
              </a:lnSpc>
            </a:pPr>
            <a:r>
              <a:rPr sz="1507" b="1" spc="61" dirty="0">
                <a:latin typeface="Trebuchet MS"/>
                <a:cs typeface="Trebuchet MS"/>
              </a:rPr>
              <a:t>Contoh</a:t>
            </a:r>
            <a:endParaRPr sz="1507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37461" y="2208559"/>
            <a:ext cx="3649727" cy="243437"/>
          </a:xfrm>
          <a:prstGeom prst="rect">
            <a:avLst/>
          </a:prstGeom>
        </p:spPr>
        <p:txBody>
          <a:bodyPr vert="horz" wrap="square" lIns="0" tIns="11403" rIns="0" bIns="0" rtlCol="0">
            <a:spAutoFit/>
          </a:bodyPr>
          <a:lstStyle/>
          <a:p>
            <a:pPr marL="8145">
              <a:spcBef>
                <a:spcPts val="90"/>
              </a:spcBef>
            </a:pPr>
            <a:r>
              <a:rPr sz="1507" spc="-61" dirty="0">
                <a:latin typeface="Trebuchet MS"/>
                <a:cs typeface="Trebuchet MS"/>
              </a:rPr>
              <a:t>Tentukan </a:t>
            </a:r>
            <a:r>
              <a:rPr sz="1507" spc="-64" dirty="0">
                <a:latin typeface="Trebuchet MS"/>
                <a:cs typeface="Trebuchet MS"/>
              </a:rPr>
              <a:t>turunan </a:t>
            </a:r>
            <a:r>
              <a:rPr sz="1507" spc="-87" dirty="0">
                <a:latin typeface="Trebuchet MS"/>
                <a:cs typeface="Trebuchet MS"/>
              </a:rPr>
              <a:t>pertama </a:t>
            </a:r>
            <a:r>
              <a:rPr sz="1507" spc="-67" dirty="0">
                <a:latin typeface="Trebuchet MS"/>
                <a:cs typeface="Trebuchet MS"/>
              </a:rPr>
              <a:t>dari </a:t>
            </a:r>
            <a:r>
              <a:rPr sz="1507" spc="-90" dirty="0">
                <a:latin typeface="Trebuchet MS"/>
                <a:cs typeface="Trebuchet MS"/>
              </a:rPr>
              <a:t>fungsi</a:t>
            </a:r>
            <a:r>
              <a:rPr sz="1507" spc="167" dirty="0">
                <a:latin typeface="Trebuchet MS"/>
                <a:cs typeface="Trebuchet MS"/>
              </a:rPr>
              <a:t> </a:t>
            </a:r>
            <a:r>
              <a:rPr sz="1507" spc="-80" dirty="0">
                <a:latin typeface="Trebuchet MS"/>
                <a:cs typeface="Trebuchet MS"/>
              </a:rPr>
              <a:t>berikut:</a:t>
            </a:r>
            <a:endParaRPr sz="1507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37461" y="2460064"/>
            <a:ext cx="1242096" cy="1798806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299717">
              <a:spcBef>
                <a:spcPts val="67"/>
              </a:spcBef>
              <a:tabLst>
                <a:tab pos="620204" algn="l"/>
              </a:tabLst>
            </a:pPr>
            <a:r>
              <a:rPr sz="1507" spc="-176" dirty="0">
                <a:latin typeface="Trebuchet MS"/>
                <a:cs typeface="Trebuchet MS"/>
              </a:rPr>
              <a:t>a.	</a:t>
            </a:r>
            <a:r>
              <a:rPr sz="1283" i="1" spc="-170" dirty="0">
                <a:latin typeface="Trebuchet MS"/>
                <a:cs typeface="Trebuchet MS"/>
              </a:rPr>
              <a:t>f </a:t>
            </a:r>
            <a:r>
              <a:rPr sz="1283" spc="-13" dirty="0">
                <a:latin typeface="Trebuchet MS"/>
                <a:cs typeface="Trebuchet MS"/>
              </a:rPr>
              <a:t>(</a:t>
            </a:r>
            <a:r>
              <a:rPr sz="1283" i="1" spc="-13" dirty="0">
                <a:latin typeface="Trebuchet MS"/>
                <a:cs typeface="Trebuchet MS"/>
              </a:rPr>
              <a:t>x</a:t>
            </a:r>
            <a:r>
              <a:rPr sz="1283" spc="-13" dirty="0">
                <a:latin typeface="Trebuchet MS"/>
                <a:cs typeface="Trebuchet MS"/>
              </a:rPr>
              <a:t>) </a:t>
            </a:r>
            <a:r>
              <a:rPr sz="1283" spc="-3" dirty="0">
                <a:latin typeface="Symbol"/>
                <a:cs typeface="Symbol"/>
              </a:rPr>
              <a:t></a:t>
            </a:r>
            <a:r>
              <a:rPr sz="1283" spc="-35" dirty="0">
                <a:latin typeface="Times New Roman"/>
                <a:cs typeface="Times New Roman"/>
              </a:rPr>
              <a:t> </a:t>
            </a:r>
            <a:r>
              <a:rPr sz="1283" spc="-35" dirty="0">
                <a:latin typeface="Trebuchet MS"/>
                <a:cs typeface="Trebuchet MS"/>
              </a:rPr>
              <a:t>2</a:t>
            </a:r>
            <a:endParaRPr sz="1283">
              <a:latin typeface="Trebuchet MS"/>
              <a:cs typeface="Trebuchet MS"/>
            </a:endParaRPr>
          </a:p>
          <a:p>
            <a:pPr marL="299717">
              <a:spcBef>
                <a:spcPts val="260"/>
              </a:spcBef>
              <a:tabLst>
                <a:tab pos="620204" algn="l"/>
              </a:tabLst>
            </a:pPr>
            <a:r>
              <a:rPr sz="1507" spc="-147" dirty="0">
                <a:latin typeface="Trebuchet MS"/>
                <a:cs typeface="Trebuchet MS"/>
              </a:rPr>
              <a:t>b.	</a:t>
            </a:r>
            <a:r>
              <a:rPr sz="1283" i="1" spc="-170" dirty="0">
                <a:latin typeface="Trebuchet MS"/>
                <a:cs typeface="Trebuchet MS"/>
              </a:rPr>
              <a:t>f </a:t>
            </a:r>
            <a:r>
              <a:rPr sz="1283" spc="-13" dirty="0">
                <a:latin typeface="Trebuchet MS"/>
                <a:cs typeface="Trebuchet MS"/>
              </a:rPr>
              <a:t>(</a:t>
            </a:r>
            <a:r>
              <a:rPr sz="1283" i="1" spc="-13" dirty="0">
                <a:latin typeface="Trebuchet MS"/>
                <a:cs typeface="Trebuchet MS"/>
              </a:rPr>
              <a:t>x</a:t>
            </a:r>
            <a:r>
              <a:rPr sz="1283" spc="-13" dirty="0">
                <a:latin typeface="Trebuchet MS"/>
                <a:cs typeface="Trebuchet MS"/>
              </a:rPr>
              <a:t>) </a:t>
            </a:r>
            <a:r>
              <a:rPr sz="1283" spc="-3" dirty="0">
                <a:latin typeface="Symbol"/>
                <a:cs typeface="Symbol"/>
              </a:rPr>
              <a:t></a:t>
            </a:r>
            <a:r>
              <a:rPr sz="1283" spc="-260" dirty="0">
                <a:latin typeface="Times New Roman"/>
                <a:cs typeface="Times New Roman"/>
              </a:rPr>
              <a:t> </a:t>
            </a:r>
            <a:r>
              <a:rPr sz="1283" spc="-35" dirty="0">
                <a:latin typeface="Trebuchet MS"/>
                <a:cs typeface="Trebuchet MS"/>
              </a:rPr>
              <a:t>15</a:t>
            </a:r>
            <a:endParaRPr sz="1283">
              <a:latin typeface="Trebuchet MS"/>
              <a:cs typeface="Trebuchet MS"/>
            </a:endParaRPr>
          </a:p>
          <a:p>
            <a:pPr marL="299717">
              <a:spcBef>
                <a:spcPts val="260"/>
              </a:spcBef>
              <a:tabLst>
                <a:tab pos="620204" algn="l"/>
              </a:tabLst>
            </a:pPr>
            <a:r>
              <a:rPr sz="1507" spc="-147" dirty="0">
                <a:latin typeface="Trebuchet MS"/>
                <a:cs typeface="Trebuchet MS"/>
              </a:rPr>
              <a:t>c.	</a:t>
            </a:r>
            <a:r>
              <a:rPr sz="1283" i="1" spc="-167" dirty="0">
                <a:latin typeface="Trebuchet MS"/>
                <a:cs typeface="Trebuchet MS"/>
              </a:rPr>
              <a:t>f </a:t>
            </a:r>
            <a:r>
              <a:rPr sz="1283" spc="-10" dirty="0">
                <a:latin typeface="Trebuchet MS"/>
                <a:cs typeface="Trebuchet MS"/>
              </a:rPr>
              <a:t>(</a:t>
            </a:r>
            <a:r>
              <a:rPr sz="1283" i="1" spc="-10" dirty="0">
                <a:latin typeface="Trebuchet MS"/>
                <a:cs typeface="Trebuchet MS"/>
              </a:rPr>
              <a:t>x</a:t>
            </a:r>
            <a:r>
              <a:rPr sz="1283" spc="-10" dirty="0">
                <a:latin typeface="Trebuchet MS"/>
                <a:cs typeface="Trebuchet MS"/>
              </a:rPr>
              <a:t>) </a:t>
            </a:r>
            <a:r>
              <a:rPr sz="1283" dirty="0">
                <a:latin typeface="Symbol"/>
                <a:cs typeface="Symbol"/>
              </a:rPr>
              <a:t></a:t>
            </a:r>
            <a:r>
              <a:rPr sz="1283" spc="-45" dirty="0">
                <a:latin typeface="Times New Roman"/>
                <a:cs typeface="Times New Roman"/>
              </a:rPr>
              <a:t> </a:t>
            </a:r>
            <a:r>
              <a:rPr sz="1283" spc="-32" dirty="0">
                <a:latin typeface="Trebuchet MS"/>
                <a:cs typeface="Trebuchet MS"/>
              </a:rPr>
              <a:t>22</a:t>
            </a:r>
            <a:endParaRPr sz="1283">
              <a:latin typeface="Trebuchet MS"/>
              <a:cs typeface="Trebuchet MS"/>
            </a:endParaRPr>
          </a:p>
          <a:p>
            <a:pPr marL="8145">
              <a:spcBef>
                <a:spcPts val="64"/>
              </a:spcBef>
            </a:pPr>
            <a:r>
              <a:rPr sz="1507" b="1" spc="-55" dirty="0">
                <a:latin typeface="Trebuchet MS"/>
                <a:cs typeface="Trebuchet MS"/>
              </a:rPr>
              <a:t>Jawab</a:t>
            </a:r>
            <a:endParaRPr sz="1507">
              <a:latin typeface="Trebuchet MS"/>
              <a:cs typeface="Trebuchet MS"/>
            </a:endParaRPr>
          </a:p>
          <a:p>
            <a:pPr marL="299717">
              <a:spcBef>
                <a:spcPts val="138"/>
              </a:spcBef>
            </a:pPr>
            <a:r>
              <a:rPr sz="1507" spc="-176" dirty="0">
                <a:latin typeface="Trebuchet MS"/>
                <a:cs typeface="Trebuchet MS"/>
              </a:rPr>
              <a:t>a.</a:t>
            </a:r>
            <a:endParaRPr sz="1507">
              <a:latin typeface="Trebuchet MS"/>
              <a:cs typeface="Trebuchet MS"/>
            </a:endParaRPr>
          </a:p>
          <a:p>
            <a:pPr marL="299717">
              <a:spcBef>
                <a:spcPts val="260"/>
              </a:spcBef>
            </a:pPr>
            <a:r>
              <a:rPr sz="1507" spc="-147" dirty="0">
                <a:latin typeface="Trebuchet MS"/>
                <a:cs typeface="Trebuchet MS"/>
              </a:rPr>
              <a:t>b.</a:t>
            </a:r>
            <a:endParaRPr sz="1507">
              <a:latin typeface="Trebuchet MS"/>
              <a:cs typeface="Trebuchet MS"/>
            </a:endParaRPr>
          </a:p>
          <a:p>
            <a:pPr marL="299717">
              <a:spcBef>
                <a:spcPts val="247"/>
              </a:spcBef>
            </a:pPr>
            <a:r>
              <a:rPr sz="1507" spc="-147" dirty="0">
                <a:latin typeface="Trebuchet MS"/>
                <a:cs typeface="Trebuchet MS"/>
              </a:rPr>
              <a:t>c.</a:t>
            </a:r>
            <a:endParaRPr sz="1507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49651" y="3433764"/>
            <a:ext cx="1454271" cy="796594"/>
          </a:xfrm>
          <a:prstGeom prst="rect">
            <a:avLst/>
          </a:prstGeom>
        </p:spPr>
        <p:txBody>
          <a:bodyPr vert="horz" wrap="square" lIns="0" tIns="75340" rIns="0" bIns="0" rtlCol="0">
            <a:spAutoFit/>
          </a:bodyPr>
          <a:lstStyle/>
          <a:p>
            <a:pPr marL="8145">
              <a:spcBef>
                <a:spcPts val="593"/>
              </a:spcBef>
            </a:pPr>
            <a:r>
              <a:rPr sz="1283" i="1" spc="-170" dirty="0">
                <a:latin typeface="Trebuchet MS"/>
                <a:cs typeface="Trebuchet MS"/>
              </a:rPr>
              <a:t>f </a:t>
            </a:r>
            <a:r>
              <a:rPr sz="1283" spc="-13" dirty="0">
                <a:latin typeface="Trebuchet MS"/>
                <a:cs typeface="Trebuchet MS"/>
              </a:rPr>
              <a:t>(</a:t>
            </a:r>
            <a:r>
              <a:rPr sz="1283" i="1" spc="-13" dirty="0">
                <a:latin typeface="Trebuchet MS"/>
                <a:cs typeface="Trebuchet MS"/>
              </a:rPr>
              <a:t>x</a:t>
            </a:r>
            <a:r>
              <a:rPr sz="1283" spc="-13" dirty="0">
                <a:latin typeface="Trebuchet MS"/>
                <a:cs typeface="Trebuchet MS"/>
              </a:rPr>
              <a:t>) </a:t>
            </a:r>
            <a:r>
              <a:rPr sz="1283" spc="-3" dirty="0">
                <a:latin typeface="Symbol"/>
                <a:cs typeface="Symbol"/>
              </a:rPr>
              <a:t></a:t>
            </a:r>
            <a:r>
              <a:rPr sz="1283" spc="-3" dirty="0">
                <a:latin typeface="Times New Roman"/>
                <a:cs typeface="Times New Roman"/>
              </a:rPr>
              <a:t> </a:t>
            </a:r>
            <a:r>
              <a:rPr sz="1283" spc="-35" dirty="0">
                <a:latin typeface="Trebuchet MS"/>
                <a:cs typeface="Trebuchet MS"/>
              </a:rPr>
              <a:t>2 </a:t>
            </a:r>
            <a:r>
              <a:rPr sz="1283" spc="-6" dirty="0">
                <a:latin typeface="Symbol"/>
                <a:cs typeface="Symbol"/>
              </a:rPr>
              <a:t></a:t>
            </a:r>
            <a:r>
              <a:rPr sz="1283" spc="-6" dirty="0">
                <a:latin typeface="Times New Roman"/>
                <a:cs typeface="Times New Roman"/>
              </a:rPr>
              <a:t> </a:t>
            </a:r>
            <a:r>
              <a:rPr sz="1283" i="1" spc="-170" dirty="0">
                <a:latin typeface="Trebuchet MS"/>
                <a:cs typeface="Trebuchet MS"/>
              </a:rPr>
              <a:t>f </a:t>
            </a:r>
            <a:r>
              <a:rPr sz="1283" spc="-3" dirty="0">
                <a:latin typeface="Trebuchet MS"/>
                <a:cs typeface="Trebuchet MS"/>
              </a:rPr>
              <a:t>'(</a:t>
            </a:r>
            <a:r>
              <a:rPr sz="1283" i="1" spc="-3" dirty="0">
                <a:latin typeface="Trebuchet MS"/>
                <a:cs typeface="Trebuchet MS"/>
              </a:rPr>
              <a:t>x</a:t>
            </a:r>
            <a:r>
              <a:rPr sz="1283" spc="-3" dirty="0">
                <a:latin typeface="Trebuchet MS"/>
                <a:cs typeface="Trebuchet MS"/>
              </a:rPr>
              <a:t>) </a:t>
            </a:r>
            <a:r>
              <a:rPr sz="1283" spc="-3" dirty="0">
                <a:latin typeface="Symbol"/>
                <a:cs typeface="Symbol"/>
              </a:rPr>
              <a:t></a:t>
            </a:r>
            <a:r>
              <a:rPr sz="1283" spc="-90" dirty="0">
                <a:latin typeface="Times New Roman"/>
                <a:cs typeface="Times New Roman"/>
              </a:rPr>
              <a:t> </a:t>
            </a:r>
            <a:r>
              <a:rPr sz="1283" spc="-35" dirty="0">
                <a:latin typeface="Trebuchet MS"/>
                <a:cs typeface="Trebuchet MS"/>
              </a:rPr>
              <a:t>0</a:t>
            </a:r>
            <a:endParaRPr sz="1283">
              <a:latin typeface="Trebuchet MS"/>
              <a:cs typeface="Trebuchet MS"/>
            </a:endParaRPr>
          </a:p>
          <a:p>
            <a:pPr marL="8145">
              <a:spcBef>
                <a:spcPts val="529"/>
              </a:spcBef>
            </a:pPr>
            <a:r>
              <a:rPr sz="1283" i="1" spc="-170" dirty="0">
                <a:latin typeface="Trebuchet MS"/>
                <a:cs typeface="Trebuchet MS"/>
              </a:rPr>
              <a:t>f </a:t>
            </a:r>
            <a:r>
              <a:rPr sz="1283" spc="-13" dirty="0">
                <a:latin typeface="Trebuchet MS"/>
                <a:cs typeface="Trebuchet MS"/>
              </a:rPr>
              <a:t>(</a:t>
            </a:r>
            <a:r>
              <a:rPr sz="1283" i="1" spc="-13" dirty="0">
                <a:latin typeface="Trebuchet MS"/>
                <a:cs typeface="Trebuchet MS"/>
              </a:rPr>
              <a:t>x</a:t>
            </a:r>
            <a:r>
              <a:rPr sz="1283" spc="-13" dirty="0">
                <a:latin typeface="Trebuchet MS"/>
                <a:cs typeface="Trebuchet MS"/>
              </a:rPr>
              <a:t>) </a:t>
            </a:r>
            <a:r>
              <a:rPr sz="1283" spc="-3" dirty="0">
                <a:latin typeface="Symbol"/>
                <a:cs typeface="Symbol"/>
              </a:rPr>
              <a:t></a:t>
            </a:r>
            <a:r>
              <a:rPr sz="1283" spc="-3" dirty="0">
                <a:latin typeface="Times New Roman"/>
                <a:cs typeface="Times New Roman"/>
              </a:rPr>
              <a:t> </a:t>
            </a:r>
            <a:r>
              <a:rPr sz="1283" spc="-35" dirty="0">
                <a:latin typeface="Trebuchet MS"/>
                <a:cs typeface="Trebuchet MS"/>
              </a:rPr>
              <a:t>15 </a:t>
            </a:r>
            <a:r>
              <a:rPr sz="1283" spc="-6" dirty="0">
                <a:latin typeface="Symbol"/>
                <a:cs typeface="Symbol"/>
              </a:rPr>
              <a:t></a:t>
            </a:r>
            <a:r>
              <a:rPr sz="1283" spc="-6" dirty="0">
                <a:latin typeface="Times New Roman"/>
                <a:cs typeface="Times New Roman"/>
              </a:rPr>
              <a:t> </a:t>
            </a:r>
            <a:r>
              <a:rPr sz="1283" i="1" spc="-170" dirty="0">
                <a:latin typeface="Trebuchet MS"/>
                <a:cs typeface="Trebuchet MS"/>
              </a:rPr>
              <a:t>f </a:t>
            </a:r>
            <a:r>
              <a:rPr sz="1283" spc="-3" dirty="0">
                <a:latin typeface="Trebuchet MS"/>
                <a:cs typeface="Trebuchet MS"/>
              </a:rPr>
              <a:t>'(</a:t>
            </a:r>
            <a:r>
              <a:rPr sz="1283" i="1" spc="-3" dirty="0">
                <a:latin typeface="Trebuchet MS"/>
                <a:cs typeface="Trebuchet MS"/>
              </a:rPr>
              <a:t>x</a:t>
            </a:r>
            <a:r>
              <a:rPr sz="1283" spc="-3" dirty="0">
                <a:latin typeface="Trebuchet MS"/>
                <a:cs typeface="Trebuchet MS"/>
              </a:rPr>
              <a:t>) </a:t>
            </a:r>
            <a:r>
              <a:rPr sz="1283" spc="-3" dirty="0">
                <a:latin typeface="Symbol"/>
                <a:cs typeface="Symbol"/>
              </a:rPr>
              <a:t></a:t>
            </a:r>
            <a:r>
              <a:rPr sz="1283" spc="-135" dirty="0">
                <a:latin typeface="Times New Roman"/>
                <a:cs typeface="Times New Roman"/>
              </a:rPr>
              <a:t> </a:t>
            </a:r>
            <a:r>
              <a:rPr sz="1283" spc="-35" dirty="0">
                <a:latin typeface="Trebuchet MS"/>
                <a:cs typeface="Trebuchet MS"/>
              </a:rPr>
              <a:t>0</a:t>
            </a:r>
            <a:endParaRPr sz="1283">
              <a:latin typeface="Trebuchet MS"/>
              <a:cs typeface="Trebuchet MS"/>
            </a:endParaRPr>
          </a:p>
          <a:p>
            <a:pPr marL="8145">
              <a:spcBef>
                <a:spcPts val="519"/>
              </a:spcBef>
            </a:pPr>
            <a:r>
              <a:rPr sz="1283" i="1" spc="-170" dirty="0">
                <a:latin typeface="Trebuchet MS"/>
                <a:cs typeface="Trebuchet MS"/>
              </a:rPr>
              <a:t>f </a:t>
            </a:r>
            <a:r>
              <a:rPr sz="1283" spc="-13" dirty="0">
                <a:latin typeface="Trebuchet MS"/>
                <a:cs typeface="Trebuchet MS"/>
              </a:rPr>
              <a:t>(</a:t>
            </a:r>
            <a:r>
              <a:rPr sz="1283" i="1" spc="-13" dirty="0">
                <a:latin typeface="Trebuchet MS"/>
                <a:cs typeface="Trebuchet MS"/>
              </a:rPr>
              <a:t>x</a:t>
            </a:r>
            <a:r>
              <a:rPr sz="1283" spc="-13" dirty="0">
                <a:latin typeface="Trebuchet MS"/>
                <a:cs typeface="Trebuchet MS"/>
              </a:rPr>
              <a:t>) </a:t>
            </a:r>
            <a:r>
              <a:rPr sz="1283" spc="-3" dirty="0">
                <a:latin typeface="Symbol"/>
                <a:cs typeface="Symbol"/>
              </a:rPr>
              <a:t></a:t>
            </a:r>
            <a:r>
              <a:rPr sz="1283" spc="-3" dirty="0">
                <a:latin typeface="Times New Roman"/>
                <a:cs typeface="Times New Roman"/>
              </a:rPr>
              <a:t> </a:t>
            </a:r>
            <a:r>
              <a:rPr sz="1283" spc="-32" dirty="0">
                <a:latin typeface="Trebuchet MS"/>
                <a:cs typeface="Trebuchet MS"/>
              </a:rPr>
              <a:t>22 </a:t>
            </a:r>
            <a:r>
              <a:rPr sz="1283" spc="-3" dirty="0">
                <a:latin typeface="Symbol"/>
                <a:cs typeface="Symbol"/>
              </a:rPr>
              <a:t></a:t>
            </a:r>
            <a:r>
              <a:rPr sz="1283" spc="-3" dirty="0">
                <a:latin typeface="Times New Roman"/>
                <a:cs typeface="Times New Roman"/>
              </a:rPr>
              <a:t> </a:t>
            </a:r>
            <a:r>
              <a:rPr sz="1283" i="1" spc="-170" dirty="0">
                <a:latin typeface="Trebuchet MS"/>
                <a:cs typeface="Trebuchet MS"/>
              </a:rPr>
              <a:t>f </a:t>
            </a:r>
            <a:r>
              <a:rPr sz="1283" spc="-3" dirty="0">
                <a:latin typeface="Trebuchet MS"/>
                <a:cs typeface="Trebuchet MS"/>
              </a:rPr>
              <a:t>'(</a:t>
            </a:r>
            <a:r>
              <a:rPr sz="1283" i="1" spc="-3" dirty="0">
                <a:latin typeface="Trebuchet MS"/>
                <a:cs typeface="Trebuchet MS"/>
              </a:rPr>
              <a:t>x</a:t>
            </a:r>
            <a:r>
              <a:rPr sz="1283" spc="-3" dirty="0">
                <a:latin typeface="Trebuchet MS"/>
                <a:cs typeface="Trebuchet MS"/>
              </a:rPr>
              <a:t>) </a:t>
            </a:r>
            <a:r>
              <a:rPr sz="1283" spc="-3" dirty="0">
                <a:latin typeface="Symbol"/>
                <a:cs typeface="Symbol"/>
              </a:rPr>
              <a:t></a:t>
            </a:r>
            <a:r>
              <a:rPr sz="1283" spc="-80" dirty="0">
                <a:latin typeface="Times New Roman"/>
                <a:cs typeface="Times New Roman"/>
              </a:rPr>
              <a:t> </a:t>
            </a:r>
            <a:r>
              <a:rPr sz="1283" spc="-32" dirty="0">
                <a:latin typeface="Trebuchet MS"/>
                <a:cs typeface="Trebuchet MS"/>
              </a:rPr>
              <a:t>0</a:t>
            </a:r>
            <a:endParaRPr sz="1283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724015" y="457754"/>
            <a:ext cx="6743971" cy="402948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2565" b="1" spc="-202" dirty="0">
                <a:solidFill>
                  <a:srgbClr val="000000"/>
                </a:solidFill>
                <a:latin typeface="Trebuchet MS"/>
                <a:cs typeface="Trebuchet MS"/>
              </a:rPr>
              <a:t>Rumus </a:t>
            </a:r>
            <a:r>
              <a:rPr sz="2565" b="1" spc="-170" dirty="0">
                <a:solidFill>
                  <a:srgbClr val="000000"/>
                </a:solidFill>
                <a:latin typeface="Trebuchet MS"/>
                <a:cs typeface="Trebuchet MS"/>
              </a:rPr>
              <a:t>Dasar</a:t>
            </a:r>
            <a:r>
              <a:rPr sz="2565" b="1" spc="-4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565" b="1" spc="-154" dirty="0">
                <a:solidFill>
                  <a:srgbClr val="000000"/>
                </a:solidFill>
                <a:latin typeface="Trebuchet MS"/>
                <a:cs typeface="Trebuchet MS"/>
              </a:rPr>
              <a:t>Turunan</a:t>
            </a:r>
            <a:endParaRPr sz="2565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557044" y="898025"/>
            <a:ext cx="4010545" cy="1062272"/>
          </a:xfrm>
          <a:prstGeom prst="rect">
            <a:avLst/>
          </a:prstGeom>
        </p:spPr>
        <p:txBody>
          <a:bodyPr vert="horz" wrap="square" lIns="0" tIns="101404" rIns="0" bIns="0" rtlCol="0">
            <a:spAutoFit/>
          </a:bodyPr>
          <a:lstStyle/>
          <a:p>
            <a:pPr marL="16289">
              <a:spcBef>
                <a:spcPts val="798"/>
              </a:spcBef>
            </a:pPr>
            <a:r>
              <a:rPr sz="1411" b="1" spc="22" dirty="0">
                <a:latin typeface="Trebuchet MS"/>
                <a:cs typeface="Trebuchet MS"/>
              </a:rPr>
              <a:t>Turunan </a:t>
            </a:r>
            <a:r>
              <a:rPr sz="1411" b="1" spc="6" dirty="0">
                <a:latin typeface="Trebuchet MS"/>
                <a:cs typeface="Trebuchet MS"/>
              </a:rPr>
              <a:t>Fungsi </a:t>
            </a:r>
            <a:r>
              <a:rPr sz="1411" b="1" spc="22" dirty="0">
                <a:latin typeface="Trebuchet MS"/>
                <a:cs typeface="Trebuchet MS"/>
              </a:rPr>
              <a:t>Pangkat </a:t>
            </a:r>
            <a:r>
              <a:rPr sz="1411" b="1" spc="16" dirty="0">
                <a:latin typeface="Trebuchet MS"/>
                <a:cs typeface="Trebuchet MS"/>
              </a:rPr>
              <a:t>Bilangan</a:t>
            </a:r>
            <a:r>
              <a:rPr sz="1411" b="1" spc="-176" dirty="0">
                <a:latin typeface="Trebuchet MS"/>
                <a:cs typeface="Trebuchet MS"/>
              </a:rPr>
              <a:t> </a:t>
            </a:r>
            <a:r>
              <a:rPr sz="1411" b="1" spc="-6" dirty="0">
                <a:latin typeface="Trebuchet MS"/>
                <a:cs typeface="Trebuchet MS"/>
              </a:rPr>
              <a:t>Riil</a:t>
            </a:r>
            <a:endParaRPr sz="1411">
              <a:latin typeface="Trebuchet MS"/>
              <a:cs typeface="Trebuchet MS"/>
            </a:endParaRPr>
          </a:p>
          <a:p>
            <a:pPr marL="16289">
              <a:spcBef>
                <a:spcPts val="741"/>
              </a:spcBef>
            </a:pPr>
            <a:r>
              <a:rPr sz="1411" spc="-64" dirty="0">
                <a:latin typeface="Trebuchet MS"/>
                <a:cs typeface="Trebuchet MS"/>
              </a:rPr>
              <a:t>Misalkan </a:t>
            </a:r>
            <a:r>
              <a:rPr sz="1315" i="1" spc="-180" dirty="0">
                <a:latin typeface="Trebuchet MS"/>
                <a:cs typeface="Trebuchet MS"/>
              </a:rPr>
              <a:t>f </a:t>
            </a:r>
            <a:r>
              <a:rPr sz="1315" spc="-19" dirty="0">
                <a:latin typeface="Trebuchet MS"/>
                <a:cs typeface="Trebuchet MS"/>
              </a:rPr>
              <a:t>(</a:t>
            </a:r>
            <a:r>
              <a:rPr sz="1315" i="1" spc="-19" dirty="0">
                <a:latin typeface="Trebuchet MS"/>
                <a:cs typeface="Trebuchet MS"/>
              </a:rPr>
              <a:t>x</a:t>
            </a:r>
            <a:r>
              <a:rPr sz="1315" spc="-19" dirty="0">
                <a:latin typeface="Trebuchet MS"/>
                <a:cs typeface="Trebuchet MS"/>
              </a:rPr>
              <a:t>) </a:t>
            </a:r>
            <a:r>
              <a:rPr sz="1315" spc="-13" dirty="0">
                <a:latin typeface="Symbol"/>
                <a:cs typeface="Symbol"/>
              </a:rPr>
              <a:t></a:t>
            </a:r>
            <a:r>
              <a:rPr sz="1315" spc="-13" dirty="0">
                <a:latin typeface="Times New Roman"/>
                <a:cs typeface="Times New Roman"/>
              </a:rPr>
              <a:t> </a:t>
            </a:r>
            <a:r>
              <a:rPr sz="1315" i="1" spc="-55" dirty="0">
                <a:latin typeface="Trebuchet MS"/>
                <a:cs typeface="Trebuchet MS"/>
              </a:rPr>
              <a:t>kx</a:t>
            </a:r>
            <a:r>
              <a:rPr sz="1347" i="1" spc="-81" baseline="35714" dirty="0">
                <a:latin typeface="Trebuchet MS"/>
                <a:cs typeface="Trebuchet MS"/>
              </a:rPr>
              <a:t>n </a:t>
            </a:r>
            <a:r>
              <a:rPr sz="1315" spc="-106" dirty="0">
                <a:latin typeface="Trebuchet MS"/>
                <a:cs typeface="Trebuchet MS"/>
              </a:rPr>
              <a:t>dimana </a:t>
            </a:r>
            <a:r>
              <a:rPr sz="1315" i="1" spc="-109" dirty="0">
                <a:latin typeface="Trebuchet MS"/>
                <a:cs typeface="Trebuchet MS"/>
              </a:rPr>
              <a:t>k</a:t>
            </a:r>
            <a:r>
              <a:rPr sz="1315" spc="-109" dirty="0">
                <a:latin typeface="Trebuchet MS"/>
                <a:cs typeface="Trebuchet MS"/>
              </a:rPr>
              <a:t>, </a:t>
            </a:r>
            <a:r>
              <a:rPr sz="1315" i="1" spc="-112" dirty="0">
                <a:latin typeface="Trebuchet MS"/>
                <a:cs typeface="Trebuchet MS"/>
              </a:rPr>
              <a:t>n </a:t>
            </a:r>
            <a:r>
              <a:rPr sz="1315" spc="-16" dirty="0">
                <a:latin typeface="Symbol"/>
                <a:cs typeface="Symbol"/>
              </a:rPr>
              <a:t></a:t>
            </a:r>
            <a:r>
              <a:rPr sz="1315" spc="-16" dirty="0">
                <a:latin typeface="Times New Roman"/>
                <a:cs typeface="Times New Roman"/>
              </a:rPr>
              <a:t> </a:t>
            </a:r>
            <a:r>
              <a:rPr sz="1315" spc="-667" dirty="0">
                <a:latin typeface="UnDotum"/>
                <a:cs typeface="UnDotum"/>
              </a:rPr>
              <a:t></a:t>
            </a:r>
            <a:r>
              <a:rPr sz="1315" spc="215" dirty="0">
                <a:latin typeface="UnDotum"/>
                <a:cs typeface="UnDotum"/>
              </a:rPr>
              <a:t> </a:t>
            </a:r>
            <a:r>
              <a:rPr sz="1411" spc="-96" dirty="0">
                <a:latin typeface="Trebuchet MS"/>
                <a:cs typeface="Trebuchet MS"/>
              </a:rPr>
              <a:t>maka </a:t>
            </a:r>
            <a:r>
              <a:rPr sz="1315" i="1" spc="-180" dirty="0">
                <a:latin typeface="Trebuchet MS"/>
                <a:cs typeface="Trebuchet MS"/>
              </a:rPr>
              <a:t>f </a:t>
            </a:r>
            <a:r>
              <a:rPr sz="1315" spc="-6" dirty="0">
                <a:latin typeface="Trebuchet MS"/>
                <a:cs typeface="Trebuchet MS"/>
              </a:rPr>
              <a:t>'(</a:t>
            </a:r>
            <a:r>
              <a:rPr sz="1315" i="1" spc="-6" dirty="0">
                <a:latin typeface="Trebuchet MS"/>
                <a:cs typeface="Trebuchet MS"/>
              </a:rPr>
              <a:t>x</a:t>
            </a:r>
            <a:r>
              <a:rPr sz="1315" spc="-6" dirty="0">
                <a:latin typeface="Trebuchet MS"/>
                <a:cs typeface="Trebuchet MS"/>
              </a:rPr>
              <a:t>) </a:t>
            </a:r>
            <a:r>
              <a:rPr sz="1315" spc="-13" dirty="0">
                <a:latin typeface="Symbol"/>
                <a:cs typeface="Symbol"/>
              </a:rPr>
              <a:t></a:t>
            </a:r>
            <a:r>
              <a:rPr sz="1315" spc="58" dirty="0">
                <a:latin typeface="Times New Roman"/>
                <a:cs typeface="Times New Roman"/>
              </a:rPr>
              <a:t> </a:t>
            </a:r>
            <a:r>
              <a:rPr sz="1315" spc="-45" dirty="0">
                <a:latin typeface="Trebuchet MS"/>
                <a:cs typeface="Trebuchet MS"/>
              </a:rPr>
              <a:t>(</a:t>
            </a:r>
            <a:r>
              <a:rPr sz="1315" i="1" spc="-45" dirty="0">
                <a:latin typeface="Trebuchet MS"/>
                <a:cs typeface="Trebuchet MS"/>
              </a:rPr>
              <a:t>nk</a:t>
            </a:r>
            <a:r>
              <a:rPr sz="1315" spc="-45" dirty="0">
                <a:latin typeface="Trebuchet MS"/>
                <a:cs typeface="Trebuchet MS"/>
              </a:rPr>
              <a:t>)</a:t>
            </a:r>
            <a:r>
              <a:rPr sz="1315" i="1" spc="-45" dirty="0">
                <a:latin typeface="Trebuchet MS"/>
                <a:cs typeface="Trebuchet MS"/>
              </a:rPr>
              <a:t>x</a:t>
            </a:r>
            <a:r>
              <a:rPr sz="1347" i="1" spc="-67" baseline="35714" dirty="0">
                <a:latin typeface="Trebuchet MS"/>
                <a:cs typeface="Trebuchet MS"/>
              </a:rPr>
              <a:t>n</a:t>
            </a:r>
            <a:r>
              <a:rPr sz="1347" spc="-67" baseline="35714" dirty="0">
                <a:latin typeface="Symbol"/>
                <a:cs typeface="Symbol"/>
              </a:rPr>
              <a:t></a:t>
            </a:r>
            <a:r>
              <a:rPr sz="1347" spc="-67" baseline="35714" dirty="0">
                <a:latin typeface="Trebuchet MS"/>
                <a:cs typeface="Trebuchet MS"/>
              </a:rPr>
              <a:t>1</a:t>
            </a:r>
            <a:endParaRPr sz="1347" baseline="35714">
              <a:latin typeface="Trebuchet MS"/>
              <a:cs typeface="Trebuchet MS"/>
            </a:endParaRPr>
          </a:p>
          <a:p>
            <a:pPr marL="16289">
              <a:lnSpc>
                <a:spcPts val="1667"/>
              </a:lnSpc>
              <a:spcBef>
                <a:spcPts val="147"/>
              </a:spcBef>
            </a:pPr>
            <a:r>
              <a:rPr sz="1411" b="1" spc="55" dirty="0">
                <a:latin typeface="Trebuchet MS"/>
                <a:cs typeface="Trebuchet MS"/>
              </a:rPr>
              <a:t>Contoh</a:t>
            </a:r>
            <a:endParaRPr sz="1411">
              <a:latin typeface="Trebuchet MS"/>
              <a:cs typeface="Trebuchet MS"/>
            </a:endParaRPr>
          </a:p>
          <a:p>
            <a:pPr marL="16289">
              <a:lnSpc>
                <a:spcPts val="1667"/>
              </a:lnSpc>
            </a:pPr>
            <a:r>
              <a:rPr sz="1411" spc="-64" dirty="0">
                <a:latin typeface="Trebuchet MS"/>
                <a:cs typeface="Trebuchet MS"/>
              </a:rPr>
              <a:t>Tentukan </a:t>
            </a:r>
            <a:r>
              <a:rPr sz="1411" spc="-67" dirty="0">
                <a:latin typeface="Trebuchet MS"/>
                <a:cs typeface="Trebuchet MS"/>
              </a:rPr>
              <a:t>turunan </a:t>
            </a:r>
            <a:r>
              <a:rPr sz="1411" spc="-73" dirty="0">
                <a:latin typeface="Trebuchet MS"/>
                <a:cs typeface="Trebuchet MS"/>
              </a:rPr>
              <a:t>dari </a:t>
            </a:r>
            <a:r>
              <a:rPr sz="1411" spc="-90" dirty="0">
                <a:latin typeface="Trebuchet MS"/>
                <a:cs typeface="Trebuchet MS"/>
              </a:rPr>
              <a:t>fungsi</a:t>
            </a:r>
            <a:r>
              <a:rPr sz="1411" spc="77" dirty="0">
                <a:latin typeface="Trebuchet MS"/>
                <a:cs typeface="Trebuchet MS"/>
              </a:rPr>
              <a:t> </a:t>
            </a:r>
            <a:r>
              <a:rPr sz="1411" spc="-80" dirty="0">
                <a:latin typeface="Trebuchet MS"/>
                <a:cs typeface="Trebuchet MS"/>
              </a:rPr>
              <a:t>berikut:</a:t>
            </a:r>
            <a:endParaRPr sz="1411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21775" y="2598154"/>
            <a:ext cx="114843" cy="161676"/>
          </a:xfrm>
          <a:custGeom>
            <a:avLst/>
            <a:gdLst/>
            <a:ahLst/>
            <a:cxnLst/>
            <a:rect l="l" t="t" r="r" b="b"/>
            <a:pathLst>
              <a:path w="179069" h="252095">
                <a:moveTo>
                  <a:pt x="178664" y="0"/>
                </a:moveTo>
                <a:lnTo>
                  <a:pt x="0" y="252039"/>
                </a:lnTo>
              </a:path>
            </a:pathLst>
          </a:custGeom>
          <a:ln w="6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8" name="object 8"/>
          <p:cNvSpPr txBox="1"/>
          <p:nvPr/>
        </p:nvSpPr>
        <p:spPr>
          <a:xfrm>
            <a:off x="3826450" y="2553584"/>
            <a:ext cx="74119" cy="148871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</a:pPr>
            <a:r>
              <a:rPr sz="898" spc="-16" dirty="0">
                <a:latin typeface="Trebuchet MS"/>
                <a:cs typeface="Trebuchet MS"/>
              </a:rPr>
              <a:t>1</a:t>
            </a:r>
            <a:endParaRPr sz="898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0671" y="2635199"/>
            <a:ext cx="74119" cy="148871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</a:pPr>
            <a:r>
              <a:rPr sz="898" spc="-16" dirty="0">
                <a:latin typeface="Trebuchet MS"/>
                <a:cs typeface="Trebuchet MS"/>
              </a:rPr>
              <a:t>4</a:t>
            </a:r>
            <a:endParaRPr sz="89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83911" y="2631025"/>
            <a:ext cx="629193" cy="209765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</a:pPr>
            <a:r>
              <a:rPr sz="1315" i="1" spc="-176" dirty="0">
                <a:latin typeface="Trebuchet MS"/>
                <a:cs typeface="Trebuchet MS"/>
              </a:rPr>
              <a:t>f </a:t>
            </a:r>
            <a:r>
              <a:rPr sz="1315" spc="-19" dirty="0">
                <a:latin typeface="Trebuchet MS"/>
                <a:cs typeface="Trebuchet MS"/>
              </a:rPr>
              <a:t>(</a:t>
            </a:r>
            <a:r>
              <a:rPr sz="1315" i="1" spc="-19" dirty="0">
                <a:latin typeface="Trebuchet MS"/>
                <a:cs typeface="Trebuchet MS"/>
              </a:rPr>
              <a:t>x</a:t>
            </a:r>
            <a:r>
              <a:rPr sz="1315" spc="-19" dirty="0">
                <a:latin typeface="Trebuchet MS"/>
                <a:cs typeface="Trebuchet MS"/>
              </a:rPr>
              <a:t>) </a:t>
            </a:r>
            <a:r>
              <a:rPr sz="1315" spc="-10" dirty="0">
                <a:latin typeface="Symbol"/>
                <a:cs typeface="Symbol"/>
              </a:rPr>
              <a:t></a:t>
            </a:r>
            <a:r>
              <a:rPr sz="1315" spc="-58" dirty="0">
                <a:latin typeface="Times New Roman"/>
                <a:cs typeface="Times New Roman"/>
              </a:rPr>
              <a:t> </a:t>
            </a:r>
            <a:r>
              <a:rPr sz="1315" spc="-45" dirty="0">
                <a:latin typeface="Trebuchet MS"/>
                <a:cs typeface="Trebuchet MS"/>
              </a:rPr>
              <a:t>5</a:t>
            </a:r>
            <a:r>
              <a:rPr sz="1315" i="1" spc="-45" dirty="0">
                <a:latin typeface="Trebuchet MS"/>
                <a:cs typeface="Trebuchet MS"/>
              </a:rPr>
              <a:t>x</a:t>
            </a:r>
            <a:endParaRPr sz="1315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48899" y="1931536"/>
            <a:ext cx="1468117" cy="1696912"/>
          </a:xfrm>
          <a:prstGeom prst="rect">
            <a:avLst/>
          </a:prstGeom>
        </p:spPr>
        <p:txBody>
          <a:bodyPr vert="horz" wrap="square" lIns="0" tIns="91223" rIns="0" bIns="0" rtlCol="0">
            <a:spAutoFit/>
          </a:bodyPr>
          <a:lstStyle/>
          <a:p>
            <a:pPr marL="319265">
              <a:spcBef>
                <a:spcPts val="718"/>
              </a:spcBef>
              <a:tabLst>
                <a:tab pos="642602" algn="l"/>
              </a:tabLst>
            </a:pPr>
            <a:r>
              <a:rPr sz="1283" spc="-163" dirty="0">
                <a:latin typeface="Trebuchet MS"/>
                <a:cs typeface="Trebuchet MS"/>
              </a:rPr>
              <a:t>a.	</a:t>
            </a:r>
            <a:r>
              <a:rPr sz="1315" i="1" spc="-180" dirty="0">
                <a:latin typeface="Trebuchet MS"/>
                <a:cs typeface="Trebuchet MS"/>
              </a:rPr>
              <a:t>f </a:t>
            </a:r>
            <a:r>
              <a:rPr sz="1315" spc="-22" dirty="0">
                <a:latin typeface="Trebuchet MS"/>
                <a:cs typeface="Trebuchet MS"/>
              </a:rPr>
              <a:t>(</a:t>
            </a:r>
            <a:r>
              <a:rPr sz="1315" i="1" spc="-22" dirty="0">
                <a:latin typeface="Trebuchet MS"/>
                <a:cs typeface="Trebuchet MS"/>
              </a:rPr>
              <a:t>x</a:t>
            </a:r>
            <a:r>
              <a:rPr sz="1315" spc="-22" dirty="0">
                <a:latin typeface="Trebuchet MS"/>
                <a:cs typeface="Trebuchet MS"/>
              </a:rPr>
              <a:t>) </a:t>
            </a:r>
            <a:r>
              <a:rPr sz="1315" spc="-16" dirty="0">
                <a:latin typeface="Symbol"/>
                <a:cs typeface="Symbol"/>
              </a:rPr>
              <a:t></a:t>
            </a:r>
            <a:r>
              <a:rPr sz="1315" spc="-22" dirty="0">
                <a:latin typeface="Times New Roman"/>
                <a:cs typeface="Times New Roman"/>
              </a:rPr>
              <a:t> </a:t>
            </a:r>
            <a:r>
              <a:rPr sz="1315" spc="-6" dirty="0">
                <a:latin typeface="Trebuchet MS"/>
                <a:cs typeface="Trebuchet MS"/>
              </a:rPr>
              <a:t>2</a:t>
            </a:r>
            <a:r>
              <a:rPr sz="1315" i="1" spc="-6" dirty="0">
                <a:latin typeface="Trebuchet MS"/>
                <a:cs typeface="Trebuchet MS"/>
              </a:rPr>
              <a:t>x</a:t>
            </a:r>
            <a:r>
              <a:rPr sz="1347" spc="-10" baseline="35714" dirty="0">
                <a:latin typeface="Trebuchet MS"/>
                <a:cs typeface="Trebuchet MS"/>
              </a:rPr>
              <a:t>3</a:t>
            </a:r>
            <a:endParaRPr sz="1347" baseline="35714">
              <a:latin typeface="Trebuchet MS"/>
              <a:cs typeface="Trebuchet MS"/>
            </a:endParaRPr>
          </a:p>
          <a:p>
            <a:pPr marL="319265">
              <a:spcBef>
                <a:spcPts val="651"/>
              </a:spcBef>
              <a:tabLst>
                <a:tab pos="642602" algn="l"/>
              </a:tabLst>
            </a:pPr>
            <a:r>
              <a:rPr sz="1283" spc="-128" dirty="0">
                <a:latin typeface="Trebuchet MS"/>
                <a:cs typeface="Trebuchet MS"/>
              </a:rPr>
              <a:t>b.	</a:t>
            </a:r>
            <a:r>
              <a:rPr sz="1315" i="1" spc="-183" dirty="0">
                <a:latin typeface="Trebuchet MS"/>
                <a:cs typeface="Trebuchet MS"/>
              </a:rPr>
              <a:t>f </a:t>
            </a:r>
            <a:r>
              <a:rPr sz="1315" spc="-26" dirty="0">
                <a:latin typeface="Trebuchet MS"/>
                <a:cs typeface="Trebuchet MS"/>
              </a:rPr>
              <a:t>(</a:t>
            </a:r>
            <a:r>
              <a:rPr sz="1315" i="1" spc="-26" dirty="0">
                <a:latin typeface="Trebuchet MS"/>
                <a:cs typeface="Trebuchet MS"/>
              </a:rPr>
              <a:t>x</a:t>
            </a:r>
            <a:r>
              <a:rPr sz="1315" spc="-26" dirty="0">
                <a:latin typeface="Trebuchet MS"/>
                <a:cs typeface="Trebuchet MS"/>
              </a:rPr>
              <a:t>) </a:t>
            </a:r>
            <a:r>
              <a:rPr sz="1315" spc="-19" dirty="0">
                <a:latin typeface="Symbol"/>
                <a:cs typeface="Symbol"/>
              </a:rPr>
              <a:t></a:t>
            </a:r>
            <a:r>
              <a:rPr sz="1315" spc="-253" dirty="0">
                <a:latin typeface="Times New Roman"/>
                <a:cs typeface="Times New Roman"/>
              </a:rPr>
              <a:t> </a:t>
            </a:r>
            <a:r>
              <a:rPr sz="1315" spc="-16" dirty="0">
                <a:latin typeface="Trebuchet MS"/>
                <a:cs typeface="Trebuchet MS"/>
              </a:rPr>
              <a:t>15</a:t>
            </a:r>
            <a:r>
              <a:rPr sz="1315" i="1" spc="-16" dirty="0">
                <a:latin typeface="Trebuchet MS"/>
                <a:cs typeface="Trebuchet MS"/>
              </a:rPr>
              <a:t>x</a:t>
            </a:r>
            <a:r>
              <a:rPr sz="1347" spc="-24" baseline="35714" dirty="0">
                <a:latin typeface="Symbol"/>
                <a:cs typeface="Symbol"/>
              </a:rPr>
              <a:t></a:t>
            </a:r>
            <a:r>
              <a:rPr sz="1347" spc="-24" baseline="35714" dirty="0">
                <a:latin typeface="Trebuchet MS"/>
                <a:cs typeface="Trebuchet MS"/>
              </a:rPr>
              <a:t>3</a:t>
            </a:r>
            <a:endParaRPr sz="1347" baseline="35714">
              <a:latin typeface="Trebuchet MS"/>
              <a:cs typeface="Trebuchet MS"/>
            </a:endParaRPr>
          </a:p>
          <a:p>
            <a:pPr marL="319265">
              <a:spcBef>
                <a:spcPts val="1071"/>
              </a:spcBef>
            </a:pPr>
            <a:r>
              <a:rPr sz="1283" spc="-138" dirty="0">
                <a:latin typeface="Trebuchet MS"/>
                <a:cs typeface="Trebuchet MS"/>
              </a:rPr>
              <a:t>c.</a:t>
            </a:r>
            <a:endParaRPr sz="1283">
              <a:latin typeface="Trebuchet MS"/>
              <a:cs typeface="Trebuchet MS"/>
            </a:endParaRPr>
          </a:p>
          <a:p>
            <a:pPr marL="24434">
              <a:spcBef>
                <a:spcPts val="180"/>
              </a:spcBef>
            </a:pPr>
            <a:r>
              <a:rPr sz="1283" b="1" spc="-55" dirty="0">
                <a:latin typeface="Trebuchet MS"/>
                <a:cs typeface="Trebuchet MS"/>
              </a:rPr>
              <a:t>Jawab</a:t>
            </a:r>
            <a:endParaRPr sz="1283">
              <a:latin typeface="Trebuchet MS"/>
              <a:cs typeface="Trebuchet MS"/>
            </a:endParaRPr>
          </a:p>
          <a:p>
            <a:pPr marL="319265">
              <a:spcBef>
                <a:spcPts val="459"/>
              </a:spcBef>
            </a:pPr>
            <a:r>
              <a:rPr sz="1283" spc="-167" dirty="0">
                <a:latin typeface="Trebuchet MS"/>
                <a:cs typeface="Trebuchet MS"/>
              </a:rPr>
              <a:t>a.</a:t>
            </a:r>
            <a:endParaRPr sz="1283">
              <a:latin typeface="Trebuchet MS"/>
              <a:cs typeface="Trebuchet MS"/>
            </a:endParaRPr>
          </a:p>
          <a:p>
            <a:pPr marL="319265">
              <a:spcBef>
                <a:spcPts val="689"/>
              </a:spcBef>
            </a:pPr>
            <a:r>
              <a:rPr sz="1283" spc="-125" dirty="0">
                <a:latin typeface="Trebuchet MS"/>
                <a:cs typeface="Trebuchet MS"/>
              </a:rPr>
              <a:t>b.</a:t>
            </a:r>
            <a:endParaRPr sz="1283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67344" y="3018919"/>
            <a:ext cx="3088543" cy="586608"/>
          </a:xfrm>
          <a:prstGeom prst="rect">
            <a:avLst/>
          </a:prstGeom>
        </p:spPr>
        <p:txBody>
          <a:bodyPr vert="horz" wrap="square" lIns="0" tIns="91223" rIns="0" bIns="0" rtlCol="0">
            <a:spAutoFit/>
          </a:bodyPr>
          <a:lstStyle/>
          <a:p>
            <a:pPr marL="24434">
              <a:spcBef>
                <a:spcPts val="718"/>
              </a:spcBef>
            </a:pPr>
            <a:r>
              <a:rPr sz="1315" i="1" spc="-180" dirty="0">
                <a:latin typeface="Trebuchet MS"/>
                <a:cs typeface="Trebuchet MS"/>
              </a:rPr>
              <a:t>f </a:t>
            </a:r>
            <a:r>
              <a:rPr sz="1315" spc="-22" dirty="0">
                <a:latin typeface="Trebuchet MS"/>
                <a:cs typeface="Trebuchet MS"/>
              </a:rPr>
              <a:t>(</a:t>
            </a:r>
            <a:r>
              <a:rPr sz="1315" i="1" spc="-22" dirty="0">
                <a:latin typeface="Trebuchet MS"/>
                <a:cs typeface="Trebuchet MS"/>
              </a:rPr>
              <a:t>x</a:t>
            </a:r>
            <a:r>
              <a:rPr sz="1315" spc="-22" dirty="0">
                <a:latin typeface="Trebuchet MS"/>
                <a:cs typeface="Trebuchet MS"/>
              </a:rPr>
              <a:t>) </a:t>
            </a:r>
            <a:r>
              <a:rPr sz="1315" spc="-13" dirty="0">
                <a:latin typeface="Symbol"/>
                <a:cs typeface="Symbol"/>
              </a:rPr>
              <a:t></a:t>
            </a:r>
            <a:r>
              <a:rPr sz="1315" spc="-13" dirty="0">
                <a:latin typeface="Times New Roman"/>
                <a:cs typeface="Times New Roman"/>
              </a:rPr>
              <a:t> </a:t>
            </a:r>
            <a:r>
              <a:rPr sz="1315" spc="-6" dirty="0">
                <a:latin typeface="Trebuchet MS"/>
                <a:cs typeface="Trebuchet MS"/>
              </a:rPr>
              <a:t>2</a:t>
            </a:r>
            <a:r>
              <a:rPr sz="1315" i="1" spc="-6" dirty="0">
                <a:latin typeface="Trebuchet MS"/>
                <a:cs typeface="Trebuchet MS"/>
              </a:rPr>
              <a:t>x</a:t>
            </a:r>
            <a:r>
              <a:rPr sz="1347" spc="-10" baseline="35714" dirty="0">
                <a:latin typeface="Trebuchet MS"/>
                <a:cs typeface="Trebuchet MS"/>
              </a:rPr>
              <a:t>3 </a:t>
            </a:r>
            <a:r>
              <a:rPr sz="1315" spc="-26" dirty="0">
                <a:latin typeface="Symbol"/>
                <a:cs typeface="Symbol"/>
              </a:rPr>
              <a:t></a:t>
            </a:r>
            <a:r>
              <a:rPr sz="1315" spc="-26" dirty="0">
                <a:latin typeface="Times New Roman"/>
                <a:cs typeface="Times New Roman"/>
              </a:rPr>
              <a:t> </a:t>
            </a:r>
            <a:r>
              <a:rPr sz="1315" i="1" spc="-180" dirty="0">
                <a:latin typeface="Trebuchet MS"/>
                <a:cs typeface="Trebuchet MS"/>
              </a:rPr>
              <a:t>f </a:t>
            </a:r>
            <a:r>
              <a:rPr sz="1315" spc="-10" dirty="0">
                <a:latin typeface="Trebuchet MS"/>
                <a:cs typeface="Trebuchet MS"/>
              </a:rPr>
              <a:t>'(</a:t>
            </a:r>
            <a:r>
              <a:rPr sz="1315" i="1" spc="-10" dirty="0">
                <a:latin typeface="Trebuchet MS"/>
                <a:cs typeface="Trebuchet MS"/>
              </a:rPr>
              <a:t>x</a:t>
            </a:r>
            <a:r>
              <a:rPr sz="1315" spc="-10" dirty="0">
                <a:latin typeface="Trebuchet MS"/>
                <a:cs typeface="Trebuchet MS"/>
              </a:rPr>
              <a:t>) </a:t>
            </a:r>
            <a:r>
              <a:rPr sz="1315" spc="-13" dirty="0">
                <a:latin typeface="Symbol"/>
                <a:cs typeface="Symbol"/>
              </a:rPr>
              <a:t></a:t>
            </a:r>
            <a:r>
              <a:rPr sz="1315" spc="-13" dirty="0">
                <a:latin typeface="Times New Roman"/>
                <a:cs typeface="Times New Roman"/>
              </a:rPr>
              <a:t> </a:t>
            </a:r>
            <a:r>
              <a:rPr sz="1315" spc="-51" dirty="0">
                <a:latin typeface="Trebuchet MS"/>
                <a:cs typeface="Trebuchet MS"/>
              </a:rPr>
              <a:t>(3)(2)</a:t>
            </a:r>
            <a:r>
              <a:rPr sz="1315" i="1" spc="-51" dirty="0">
                <a:latin typeface="Trebuchet MS"/>
                <a:cs typeface="Trebuchet MS"/>
              </a:rPr>
              <a:t>x</a:t>
            </a:r>
            <a:r>
              <a:rPr sz="1347" spc="-77" baseline="35714" dirty="0">
                <a:latin typeface="Trebuchet MS"/>
                <a:cs typeface="Trebuchet MS"/>
              </a:rPr>
              <a:t>3</a:t>
            </a:r>
            <a:r>
              <a:rPr sz="1347" spc="-77" baseline="35714" dirty="0">
                <a:latin typeface="Symbol"/>
                <a:cs typeface="Symbol"/>
              </a:rPr>
              <a:t></a:t>
            </a:r>
            <a:r>
              <a:rPr sz="1347" spc="-77" baseline="35714" dirty="0">
                <a:latin typeface="Trebuchet MS"/>
                <a:cs typeface="Trebuchet MS"/>
              </a:rPr>
              <a:t>1 </a:t>
            </a:r>
            <a:r>
              <a:rPr sz="1315" spc="-13" dirty="0">
                <a:latin typeface="Symbol"/>
                <a:cs typeface="Symbol"/>
              </a:rPr>
              <a:t></a:t>
            </a:r>
            <a:r>
              <a:rPr sz="1315" spc="-176" dirty="0">
                <a:latin typeface="Times New Roman"/>
                <a:cs typeface="Times New Roman"/>
              </a:rPr>
              <a:t> </a:t>
            </a:r>
            <a:r>
              <a:rPr sz="1315" spc="3" dirty="0">
                <a:latin typeface="Trebuchet MS"/>
                <a:cs typeface="Trebuchet MS"/>
              </a:rPr>
              <a:t>6</a:t>
            </a:r>
            <a:r>
              <a:rPr sz="1315" i="1" spc="3" dirty="0">
                <a:latin typeface="Trebuchet MS"/>
                <a:cs typeface="Trebuchet MS"/>
              </a:rPr>
              <a:t>x</a:t>
            </a:r>
            <a:r>
              <a:rPr sz="1347" spc="4" baseline="35714" dirty="0">
                <a:latin typeface="Trebuchet MS"/>
                <a:cs typeface="Trebuchet MS"/>
              </a:rPr>
              <a:t>2</a:t>
            </a:r>
            <a:endParaRPr sz="1347" baseline="35714">
              <a:latin typeface="Trebuchet MS"/>
              <a:cs typeface="Trebuchet MS"/>
            </a:endParaRPr>
          </a:p>
          <a:p>
            <a:pPr marL="24434">
              <a:spcBef>
                <a:spcPts val="653"/>
              </a:spcBef>
            </a:pPr>
            <a:r>
              <a:rPr sz="1315" i="1" spc="-180" dirty="0">
                <a:latin typeface="Trebuchet MS"/>
                <a:cs typeface="Trebuchet MS"/>
              </a:rPr>
              <a:t>f </a:t>
            </a:r>
            <a:r>
              <a:rPr sz="1315" spc="-22" dirty="0">
                <a:latin typeface="Trebuchet MS"/>
                <a:cs typeface="Trebuchet MS"/>
              </a:rPr>
              <a:t>(</a:t>
            </a:r>
            <a:r>
              <a:rPr sz="1315" i="1" spc="-22" dirty="0">
                <a:latin typeface="Trebuchet MS"/>
                <a:cs typeface="Trebuchet MS"/>
              </a:rPr>
              <a:t>x</a:t>
            </a:r>
            <a:r>
              <a:rPr sz="1315" spc="-22" dirty="0">
                <a:latin typeface="Trebuchet MS"/>
                <a:cs typeface="Trebuchet MS"/>
              </a:rPr>
              <a:t>) </a:t>
            </a:r>
            <a:r>
              <a:rPr sz="1315" spc="-16" dirty="0">
                <a:latin typeface="Symbol"/>
                <a:cs typeface="Symbol"/>
              </a:rPr>
              <a:t></a:t>
            </a:r>
            <a:r>
              <a:rPr sz="1315" spc="-16" dirty="0">
                <a:latin typeface="Times New Roman"/>
                <a:cs typeface="Times New Roman"/>
              </a:rPr>
              <a:t> </a:t>
            </a:r>
            <a:r>
              <a:rPr sz="1315" spc="-16" dirty="0">
                <a:latin typeface="Trebuchet MS"/>
                <a:cs typeface="Trebuchet MS"/>
              </a:rPr>
              <a:t>15</a:t>
            </a:r>
            <a:r>
              <a:rPr sz="1315" i="1" spc="-16" dirty="0">
                <a:latin typeface="Trebuchet MS"/>
                <a:cs typeface="Trebuchet MS"/>
              </a:rPr>
              <a:t>x</a:t>
            </a:r>
            <a:r>
              <a:rPr sz="1347" spc="-24" baseline="35714" dirty="0">
                <a:latin typeface="Symbol"/>
                <a:cs typeface="Symbol"/>
              </a:rPr>
              <a:t></a:t>
            </a:r>
            <a:r>
              <a:rPr sz="1347" spc="-24" baseline="35714" dirty="0">
                <a:latin typeface="Trebuchet MS"/>
                <a:cs typeface="Trebuchet MS"/>
              </a:rPr>
              <a:t>3 </a:t>
            </a:r>
            <a:r>
              <a:rPr sz="1315" spc="-29" dirty="0">
                <a:latin typeface="Symbol"/>
                <a:cs typeface="Symbol"/>
              </a:rPr>
              <a:t></a:t>
            </a:r>
            <a:r>
              <a:rPr sz="1315" spc="-29" dirty="0">
                <a:latin typeface="Times New Roman"/>
                <a:cs typeface="Times New Roman"/>
              </a:rPr>
              <a:t> </a:t>
            </a:r>
            <a:r>
              <a:rPr sz="1315" i="1" spc="-180" dirty="0">
                <a:latin typeface="Trebuchet MS"/>
                <a:cs typeface="Trebuchet MS"/>
              </a:rPr>
              <a:t>f </a:t>
            </a:r>
            <a:r>
              <a:rPr sz="1315" spc="-10" dirty="0">
                <a:latin typeface="Trebuchet MS"/>
                <a:cs typeface="Trebuchet MS"/>
              </a:rPr>
              <a:t>'(</a:t>
            </a:r>
            <a:r>
              <a:rPr sz="1315" i="1" spc="-10" dirty="0">
                <a:latin typeface="Trebuchet MS"/>
                <a:cs typeface="Trebuchet MS"/>
              </a:rPr>
              <a:t>x</a:t>
            </a:r>
            <a:r>
              <a:rPr sz="1315" spc="-10" dirty="0">
                <a:latin typeface="Trebuchet MS"/>
                <a:cs typeface="Trebuchet MS"/>
              </a:rPr>
              <a:t>) </a:t>
            </a:r>
            <a:r>
              <a:rPr sz="1315" spc="-16" dirty="0">
                <a:latin typeface="Symbol"/>
                <a:cs typeface="Symbol"/>
              </a:rPr>
              <a:t></a:t>
            </a:r>
            <a:r>
              <a:rPr sz="1315" spc="-16" dirty="0">
                <a:latin typeface="Times New Roman"/>
                <a:cs typeface="Times New Roman"/>
              </a:rPr>
              <a:t> </a:t>
            </a:r>
            <a:r>
              <a:rPr sz="1315" spc="-58" dirty="0">
                <a:latin typeface="Trebuchet MS"/>
                <a:cs typeface="Trebuchet MS"/>
              </a:rPr>
              <a:t>(</a:t>
            </a:r>
            <a:r>
              <a:rPr sz="1315" spc="-58" dirty="0">
                <a:latin typeface="Symbol"/>
                <a:cs typeface="Symbol"/>
              </a:rPr>
              <a:t></a:t>
            </a:r>
            <a:r>
              <a:rPr sz="1315" spc="-58" dirty="0">
                <a:latin typeface="Trebuchet MS"/>
                <a:cs typeface="Trebuchet MS"/>
              </a:rPr>
              <a:t>3)(15)</a:t>
            </a:r>
            <a:r>
              <a:rPr sz="1315" i="1" spc="-58" dirty="0">
                <a:latin typeface="Trebuchet MS"/>
                <a:cs typeface="Trebuchet MS"/>
              </a:rPr>
              <a:t>x</a:t>
            </a:r>
            <a:r>
              <a:rPr sz="1347" spc="-87" baseline="35714" dirty="0">
                <a:latin typeface="Symbol"/>
                <a:cs typeface="Symbol"/>
              </a:rPr>
              <a:t></a:t>
            </a:r>
            <a:r>
              <a:rPr sz="1347" spc="-87" baseline="35714" dirty="0">
                <a:latin typeface="Trebuchet MS"/>
                <a:cs typeface="Trebuchet MS"/>
              </a:rPr>
              <a:t>3</a:t>
            </a:r>
            <a:r>
              <a:rPr sz="1347" spc="-87" baseline="35714" dirty="0">
                <a:latin typeface="Symbol"/>
                <a:cs typeface="Symbol"/>
              </a:rPr>
              <a:t></a:t>
            </a:r>
            <a:r>
              <a:rPr sz="1347" spc="-87" baseline="35714" dirty="0">
                <a:latin typeface="Trebuchet MS"/>
                <a:cs typeface="Trebuchet MS"/>
              </a:rPr>
              <a:t>1 </a:t>
            </a:r>
            <a:r>
              <a:rPr sz="1315" spc="-16" dirty="0">
                <a:latin typeface="Symbol"/>
                <a:cs typeface="Symbol"/>
              </a:rPr>
              <a:t></a:t>
            </a:r>
            <a:r>
              <a:rPr sz="1315" spc="151" dirty="0">
                <a:latin typeface="Times New Roman"/>
                <a:cs typeface="Times New Roman"/>
              </a:rPr>
              <a:t> </a:t>
            </a:r>
            <a:r>
              <a:rPr sz="1315" spc="-16" dirty="0">
                <a:latin typeface="Symbol"/>
                <a:cs typeface="Symbol"/>
              </a:rPr>
              <a:t></a:t>
            </a:r>
            <a:r>
              <a:rPr sz="1315" spc="-16" dirty="0">
                <a:latin typeface="Trebuchet MS"/>
                <a:cs typeface="Trebuchet MS"/>
              </a:rPr>
              <a:t>45</a:t>
            </a:r>
            <a:r>
              <a:rPr sz="1315" i="1" spc="-16" dirty="0">
                <a:latin typeface="Trebuchet MS"/>
                <a:cs typeface="Trebuchet MS"/>
              </a:rPr>
              <a:t>x</a:t>
            </a:r>
            <a:r>
              <a:rPr sz="1347" spc="-24" baseline="35714" dirty="0">
                <a:latin typeface="Symbol"/>
                <a:cs typeface="Symbol"/>
              </a:rPr>
              <a:t></a:t>
            </a:r>
            <a:r>
              <a:rPr sz="1347" spc="-24" baseline="35714" dirty="0">
                <a:latin typeface="Trebuchet MS"/>
                <a:cs typeface="Trebuchet MS"/>
              </a:rPr>
              <a:t>4</a:t>
            </a:r>
            <a:endParaRPr sz="1347" baseline="35714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16408" y="3719657"/>
            <a:ext cx="114029" cy="162083"/>
          </a:xfrm>
          <a:custGeom>
            <a:avLst/>
            <a:gdLst/>
            <a:ahLst/>
            <a:cxnLst/>
            <a:rect l="l" t="t" r="r" b="b"/>
            <a:pathLst>
              <a:path w="177800" h="252729">
                <a:moveTo>
                  <a:pt x="177202" y="0"/>
                </a:moveTo>
                <a:lnTo>
                  <a:pt x="0" y="252581"/>
                </a:lnTo>
              </a:path>
            </a:pathLst>
          </a:custGeom>
          <a:ln w="6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4" name="object 14"/>
          <p:cNvSpPr/>
          <p:nvPr/>
        </p:nvSpPr>
        <p:spPr>
          <a:xfrm>
            <a:off x="4798260" y="3885810"/>
            <a:ext cx="109549" cy="0"/>
          </a:xfrm>
          <a:custGeom>
            <a:avLst/>
            <a:gdLst/>
            <a:ahLst/>
            <a:cxnLst/>
            <a:rect l="l" t="t" r="r" b="b"/>
            <a:pathLst>
              <a:path w="170814">
                <a:moveTo>
                  <a:pt x="0" y="0"/>
                </a:moveTo>
                <a:lnTo>
                  <a:pt x="170816" y="0"/>
                </a:lnTo>
              </a:path>
            </a:pathLst>
          </a:custGeom>
          <a:ln w="129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5" name="object 15"/>
          <p:cNvSpPr/>
          <p:nvPr/>
        </p:nvSpPr>
        <p:spPr>
          <a:xfrm>
            <a:off x="5289698" y="3719657"/>
            <a:ext cx="114029" cy="162083"/>
          </a:xfrm>
          <a:custGeom>
            <a:avLst/>
            <a:gdLst/>
            <a:ahLst/>
            <a:cxnLst/>
            <a:rect l="l" t="t" r="r" b="b"/>
            <a:pathLst>
              <a:path w="177800" h="252729">
                <a:moveTo>
                  <a:pt x="177202" y="0"/>
                </a:moveTo>
                <a:lnTo>
                  <a:pt x="0" y="252581"/>
                </a:lnTo>
              </a:path>
            </a:pathLst>
          </a:custGeom>
          <a:ln w="6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6" name="object 16"/>
          <p:cNvSpPr/>
          <p:nvPr/>
        </p:nvSpPr>
        <p:spPr>
          <a:xfrm>
            <a:off x="5715099" y="3885810"/>
            <a:ext cx="109549" cy="0"/>
          </a:xfrm>
          <a:custGeom>
            <a:avLst/>
            <a:gdLst/>
            <a:ahLst/>
            <a:cxnLst/>
            <a:rect l="l" t="t" r="r" b="b"/>
            <a:pathLst>
              <a:path w="170814">
                <a:moveTo>
                  <a:pt x="0" y="0"/>
                </a:moveTo>
                <a:lnTo>
                  <a:pt x="170816" y="0"/>
                </a:lnTo>
              </a:path>
            </a:pathLst>
          </a:custGeom>
          <a:ln w="129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7" name="object 17"/>
          <p:cNvSpPr/>
          <p:nvPr/>
        </p:nvSpPr>
        <p:spPr>
          <a:xfrm>
            <a:off x="6016617" y="3716532"/>
            <a:ext cx="116065" cy="165341"/>
          </a:xfrm>
          <a:custGeom>
            <a:avLst/>
            <a:gdLst/>
            <a:ahLst/>
            <a:cxnLst/>
            <a:rect l="l" t="t" r="r" b="b"/>
            <a:pathLst>
              <a:path w="180975" h="257810">
                <a:moveTo>
                  <a:pt x="180394" y="0"/>
                </a:moveTo>
                <a:lnTo>
                  <a:pt x="0" y="257454"/>
                </a:lnTo>
              </a:path>
            </a:pathLst>
          </a:custGeom>
          <a:ln w="6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8" name="object 18"/>
          <p:cNvSpPr txBox="1"/>
          <p:nvPr/>
        </p:nvSpPr>
        <p:spPr>
          <a:xfrm>
            <a:off x="3821008" y="3674947"/>
            <a:ext cx="73711" cy="148871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</a:pPr>
            <a:r>
              <a:rPr sz="898" spc="-22" dirty="0">
                <a:latin typeface="Trebuchet MS"/>
                <a:cs typeface="Trebuchet MS"/>
              </a:rPr>
              <a:t>1</a:t>
            </a:r>
            <a:endParaRPr sz="898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94177" y="3674947"/>
            <a:ext cx="73711" cy="148871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</a:pPr>
            <a:r>
              <a:rPr sz="898" spc="-22" dirty="0">
                <a:latin typeface="Trebuchet MS"/>
                <a:cs typeface="Trebuchet MS"/>
              </a:rPr>
              <a:t>1</a:t>
            </a:r>
            <a:endParaRPr sz="898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74785" y="3756742"/>
            <a:ext cx="73711" cy="148871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</a:pPr>
            <a:r>
              <a:rPr sz="898" spc="-22" dirty="0">
                <a:latin typeface="Trebuchet MS"/>
                <a:cs typeface="Trebuchet MS"/>
              </a:rPr>
              <a:t>4</a:t>
            </a:r>
            <a:endParaRPr sz="898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60112" y="3755016"/>
            <a:ext cx="1815904" cy="210113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  <a:tabLst>
                <a:tab pos="331482" algn="l"/>
                <a:tab pos="1143489" algn="l"/>
              </a:tabLst>
            </a:pPr>
            <a:r>
              <a:rPr sz="1283" spc="-135" dirty="0">
                <a:latin typeface="Trebuchet MS"/>
                <a:cs typeface="Trebuchet MS"/>
              </a:rPr>
              <a:t>c.	</a:t>
            </a:r>
            <a:r>
              <a:rPr sz="1972" i="1" spc="-269" baseline="1355" dirty="0">
                <a:latin typeface="Trebuchet MS"/>
                <a:cs typeface="Trebuchet MS"/>
              </a:rPr>
              <a:t>f </a:t>
            </a:r>
            <a:r>
              <a:rPr sz="1972" spc="-33" baseline="1355" dirty="0">
                <a:latin typeface="Trebuchet MS"/>
                <a:cs typeface="Trebuchet MS"/>
              </a:rPr>
              <a:t>(</a:t>
            </a:r>
            <a:r>
              <a:rPr sz="1972" i="1" spc="-33" baseline="1355" dirty="0">
                <a:latin typeface="Trebuchet MS"/>
                <a:cs typeface="Trebuchet MS"/>
              </a:rPr>
              <a:t>x</a:t>
            </a:r>
            <a:r>
              <a:rPr sz="1972" spc="-33" baseline="1355" dirty="0">
                <a:latin typeface="Trebuchet MS"/>
                <a:cs typeface="Trebuchet MS"/>
              </a:rPr>
              <a:t>)</a:t>
            </a:r>
            <a:r>
              <a:rPr sz="1972" spc="-57" baseline="1355" dirty="0">
                <a:latin typeface="Trebuchet MS"/>
                <a:cs typeface="Trebuchet MS"/>
              </a:rPr>
              <a:t> </a:t>
            </a:r>
            <a:r>
              <a:rPr sz="1972" spc="-24" baseline="1355" dirty="0">
                <a:latin typeface="Symbol"/>
                <a:cs typeface="Symbol"/>
              </a:rPr>
              <a:t></a:t>
            </a:r>
            <a:r>
              <a:rPr sz="1972" spc="4" baseline="1355" dirty="0">
                <a:latin typeface="Times New Roman"/>
                <a:cs typeface="Times New Roman"/>
              </a:rPr>
              <a:t> </a:t>
            </a:r>
            <a:r>
              <a:rPr sz="1972" spc="-72" baseline="1355" dirty="0">
                <a:latin typeface="Trebuchet MS"/>
                <a:cs typeface="Trebuchet MS"/>
              </a:rPr>
              <a:t>5</a:t>
            </a:r>
            <a:r>
              <a:rPr sz="1972" i="1" spc="-72" baseline="1355" dirty="0">
                <a:latin typeface="Trebuchet MS"/>
                <a:cs typeface="Trebuchet MS"/>
              </a:rPr>
              <a:t>x	</a:t>
            </a:r>
            <a:r>
              <a:rPr sz="1972" spc="-38" baseline="1355" dirty="0">
                <a:latin typeface="Symbol"/>
                <a:cs typeface="Symbol"/>
              </a:rPr>
              <a:t></a:t>
            </a:r>
            <a:r>
              <a:rPr sz="1972" spc="-38" baseline="1355" dirty="0">
                <a:latin typeface="Times New Roman"/>
                <a:cs typeface="Times New Roman"/>
              </a:rPr>
              <a:t> </a:t>
            </a:r>
            <a:r>
              <a:rPr sz="1972" i="1" spc="-269" baseline="1355" dirty="0">
                <a:latin typeface="Trebuchet MS"/>
                <a:cs typeface="Trebuchet MS"/>
              </a:rPr>
              <a:t>f </a:t>
            </a:r>
            <a:r>
              <a:rPr sz="1972" spc="-14" baseline="1355" dirty="0">
                <a:latin typeface="Trebuchet MS"/>
                <a:cs typeface="Trebuchet MS"/>
              </a:rPr>
              <a:t>'(</a:t>
            </a:r>
            <a:r>
              <a:rPr sz="1972" i="1" spc="-14" baseline="1355" dirty="0">
                <a:latin typeface="Trebuchet MS"/>
                <a:cs typeface="Trebuchet MS"/>
              </a:rPr>
              <a:t>x</a:t>
            </a:r>
            <a:r>
              <a:rPr sz="1972" spc="-14" baseline="1355" dirty="0">
                <a:latin typeface="Trebuchet MS"/>
                <a:cs typeface="Trebuchet MS"/>
              </a:rPr>
              <a:t>)</a:t>
            </a:r>
            <a:r>
              <a:rPr sz="1972" spc="-144" baseline="1355" dirty="0">
                <a:latin typeface="Trebuchet MS"/>
                <a:cs typeface="Trebuchet MS"/>
              </a:rPr>
              <a:t> </a:t>
            </a:r>
            <a:r>
              <a:rPr sz="1972" spc="-24" baseline="1355" dirty="0">
                <a:latin typeface="Symbol"/>
                <a:cs typeface="Symbol"/>
              </a:rPr>
              <a:t></a:t>
            </a:r>
            <a:endParaRPr sz="1972" baseline="1355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47954" y="3756742"/>
            <a:ext cx="73711" cy="148871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</a:pPr>
            <a:r>
              <a:rPr sz="898" spc="-22" dirty="0">
                <a:latin typeface="Trebuchet MS"/>
                <a:cs typeface="Trebuchet MS"/>
              </a:rPr>
              <a:t>4</a:t>
            </a:r>
            <a:endParaRPr sz="898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74334" y="3756742"/>
            <a:ext cx="73711" cy="148871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</a:pPr>
            <a:r>
              <a:rPr sz="898" spc="-22" dirty="0">
                <a:latin typeface="Trebuchet MS"/>
                <a:cs typeface="Trebuchet MS"/>
              </a:rPr>
              <a:t>4</a:t>
            </a:r>
            <a:endParaRPr sz="898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22037" y="3646343"/>
            <a:ext cx="98553" cy="210177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315" spc="-45" dirty="0">
                <a:latin typeface="Trebuchet MS"/>
                <a:cs typeface="Trebuchet MS"/>
              </a:rPr>
              <a:t>5</a:t>
            </a:r>
            <a:endParaRPr sz="1315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03763" y="3883709"/>
            <a:ext cx="98553" cy="210177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315" spc="-45" dirty="0">
                <a:latin typeface="Trebuchet MS"/>
                <a:cs typeface="Trebuchet MS"/>
              </a:rPr>
              <a:t>4</a:t>
            </a:r>
            <a:endParaRPr sz="1315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13922" y="3704163"/>
            <a:ext cx="122173" cy="148871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</a:pPr>
            <a:r>
              <a:rPr sz="898" spc="-119" dirty="0">
                <a:latin typeface="Symbol"/>
                <a:cs typeface="Symbol"/>
              </a:rPr>
              <a:t></a:t>
            </a:r>
            <a:r>
              <a:rPr sz="898" spc="-22" dirty="0">
                <a:latin typeface="Trebuchet MS"/>
                <a:cs typeface="Trebuchet MS"/>
              </a:rPr>
              <a:t>1</a:t>
            </a:r>
            <a:endParaRPr sz="898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18788" y="3673430"/>
            <a:ext cx="177966" cy="148871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24434">
              <a:spcBef>
                <a:spcPts val="83"/>
              </a:spcBef>
            </a:pPr>
            <a:r>
              <a:rPr sz="1347" spc="33" baseline="-15873" dirty="0">
                <a:latin typeface="Symbol"/>
                <a:cs typeface="Symbol"/>
              </a:rPr>
              <a:t></a:t>
            </a:r>
            <a:r>
              <a:rPr sz="898" spc="22" dirty="0">
                <a:latin typeface="Trebuchet MS"/>
                <a:cs typeface="Trebuchet MS"/>
              </a:rPr>
              <a:t>3</a:t>
            </a:r>
            <a:endParaRPr sz="898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85606" y="3668742"/>
            <a:ext cx="333533" cy="210177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spcBef>
                <a:spcPts val="61"/>
              </a:spcBef>
            </a:pPr>
            <a:r>
              <a:rPr sz="1315" spc="-10" dirty="0">
                <a:latin typeface="Symbol"/>
                <a:cs typeface="Symbol"/>
              </a:rPr>
              <a:t></a:t>
            </a:r>
            <a:r>
              <a:rPr sz="1315" spc="-10" dirty="0">
                <a:latin typeface="Times New Roman"/>
                <a:cs typeface="Times New Roman"/>
              </a:rPr>
              <a:t> </a:t>
            </a:r>
            <a:r>
              <a:rPr sz="1972" spc="-67" baseline="6775" dirty="0">
                <a:latin typeface="Trebuchet MS"/>
                <a:cs typeface="Trebuchet MS"/>
              </a:rPr>
              <a:t>1</a:t>
            </a:r>
            <a:r>
              <a:rPr sz="1972" spc="-240" baseline="6775" dirty="0">
                <a:latin typeface="Trebuchet MS"/>
                <a:cs typeface="Trebuchet MS"/>
              </a:rPr>
              <a:t> </a:t>
            </a:r>
            <a:r>
              <a:rPr sz="1315" spc="-10" dirty="0">
                <a:latin typeface="Symbol"/>
                <a:cs typeface="Symbol"/>
              </a:rPr>
              <a:t></a:t>
            </a:r>
            <a:endParaRPr sz="1315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00326" y="3752525"/>
            <a:ext cx="937884" cy="341238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lnSpc>
                <a:spcPts val="1305"/>
              </a:lnSpc>
              <a:spcBef>
                <a:spcPts val="61"/>
              </a:spcBef>
              <a:tabLst>
                <a:tab pos="574188" algn="l"/>
                <a:tab pos="859246" algn="l"/>
              </a:tabLst>
            </a:pPr>
            <a:r>
              <a:rPr sz="1315" spc="-64" dirty="0">
                <a:latin typeface="Trebuchet MS"/>
                <a:cs typeface="Trebuchet MS"/>
              </a:rPr>
              <a:t>(</a:t>
            </a:r>
            <a:r>
              <a:rPr sz="1315" spc="-67" dirty="0">
                <a:latin typeface="Trebuchet MS"/>
                <a:cs typeface="Trebuchet MS"/>
              </a:rPr>
              <a:t>5</a:t>
            </a:r>
            <a:r>
              <a:rPr sz="1315" spc="-3" dirty="0">
                <a:latin typeface="Trebuchet MS"/>
                <a:cs typeface="Trebuchet MS"/>
              </a:rPr>
              <a:t>)</a:t>
            </a:r>
            <a:r>
              <a:rPr sz="1315" i="1" spc="-109" dirty="0">
                <a:latin typeface="Trebuchet MS"/>
                <a:cs typeface="Trebuchet MS"/>
              </a:rPr>
              <a:t>x</a:t>
            </a:r>
            <a:r>
              <a:rPr sz="1315" i="1" dirty="0">
                <a:latin typeface="Trebuchet MS"/>
                <a:cs typeface="Trebuchet MS"/>
              </a:rPr>
              <a:t>	</a:t>
            </a:r>
            <a:r>
              <a:rPr sz="1315" spc="-16" dirty="0">
                <a:latin typeface="Symbol"/>
                <a:cs typeface="Symbol"/>
              </a:rPr>
              <a:t></a:t>
            </a:r>
            <a:r>
              <a:rPr sz="1315" dirty="0">
                <a:latin typeface="Times New Roman"/>
                <a:cs typeface="Times New Roman"/>
              </a:rPr>
              <a:t>	</a:t>
            </a:r>
            <a:r>
              <a:rPr sz="1315" i="1" spc="-109" dirty="0">
                <a:latin typeface="Trebuchet MS"/>
                <a:cs typeface="Trebuchet MS"/>
              </a:rPr>
              <a:t>x</a:t>
            </a:r>
            <a:endParaRPr sz="1315">
              <a:latin typeface="Trebuchet MS"/>
              <a:cs typeface="Trebuchet MS"/>
            </a:endParaRPr>
          </a:p>
          <a:p>
            <a:pPr marL="728119">
              <a:lnSpc>
                <a:spcPts val="1305"/>
              </a:lnSpc>
            </a:pPr>
            <a:r>
              <a:rPr sz="1315" spc="-45" dirty="0">
                <a:latin typeface="Trebuchet MS"/>
                <a:cs typeface="Trebuchet MS"/>
              </a:rPr>
              <a:t>4</a:t>
            </a:r>
            <a:endParaRPr sz="1315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01895" y="3789091"/>
            <a:ext cx="300954" cy="210177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  <a:tabLst>
                <a:tab pos="229675" algn="l"/>
              </a:tabLst>
            </a:pPr>
            <a:r>
              <a:rPr sz="1315" spc="-10" dirty="0">
                <a:latin typeface="Symbol"/>
                <a:cs typeface="Symbol"/>
              </a:rPr>
              <a:t></a:t>
            </a:r>
            <a:r>
              <a:rPr sz="1315" spc="-10" dirty="0">
                <a:latin typeface="Times New Roman"/>
                <a:cs typeface="Times New Roman"/>
              </a:rPr>
              <a:t>	</a:t>
            </a:r>
            <a:r>
              <a:rPr sz="1315" spc="-10" dirty="0">
                <a:latin typeface="Symbol"/>
                <a:cs typeface="Symbol"/>
              </a:rPr>
              <a:t></a:t>
            </a:r>
            <a:endParaRPr sz="1315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01895" y="3893773"/>
            <a:ext cx="300954" cy="210177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  <a:tabLst>
                <a:tab pos="229675" algn="l"/>
              </a:tabLst>
            </a:pPr>
            <a:r>
              <a:rPr sz="1315" spc="-10" dirty="0">
                <a:latin typeface="Symbol"/>
                <a:cs typeface="Symbol"/>
              </a:rPr>
              <a:t></a:t>
            </a:r>
            <a:r>
              <a:rPr sz="1315" spc="-10" dirty="0">
                <a:latin typeface="Times New Roman"/>
                <a:cs typeface="Times New Roman"/>
              </a:rPr>
              <a:t>	</a:t>
            </a:r>
            <a:r>
              <a:rPr sz="1315" spc="-10" dirty="0">
                <a:latin typeface="Symbol"/>
                <a:cs typeface="Symbol"/>
              </a:rPr>
              <a:t></a:t>
            </a:r>
            <a:endParaRPr sz="1315">
              <a:latin typeface="Symbol"/>
              <a:cs typeface="Symbo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2724015" y="477438"/>
            <a:ext cx="6743971" cy="363578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2309" b="1" spc="-180" dirty="0">
                <a:solidFill>
                  <a:srgbClr val="000000"/>
                </a:solidFill>
                <a:latin typeface="Trebuchet MS"/>
                <a:cs typeface="Trebuchet MS"/>
              </a:rPr>
              <a:t>Rumus </a:t>
            </a:r>
            <a:r>
              <a:rPr sz="2309" b="1" spc="-154" dirty="0">
                <a:solidFill>
                  <a:srgbClr val="000000"/>
                </a:solidFill>
                <a:latin typeface="Trebuchet MS"/>
                <a:cs typeface="Trebuchet MS"/>
              </a:rPr>
              <a:t>Dasar</a:t>
            </a:r>
            <a:r>
              <a:rPr sz="2309" b="1" spc="-4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309" b="1" spc="-135" dirty="0">
                <a:solidFill>
                  <a:srgbClr val="000000"/>
                </a:solidFill>
                <a:latin typeface="Trebuchet MS"/>
                <a:cs typeface="Trebuchet MS"/>
              </a:rPr>
              <a:t>Turunan</a:t>
            </a:r>
            <a:endParaRPr sz="2309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537748" y="1131504"/>
            <a:ext cx="4431228" cy="2325949"/>
          </a:xfrm>
          <a:prstGeom prst="rect">
            <a:avLst/>
          </a:prstGeom>
        </p:spPr>
        <p:txBody>
          <a:bodyPr vert="horz" wrap="square" lIns="0" tIns="26471" rIns="0" bIns="0" rtlCol="0">
            <a:spAutoFit/>
          </a:bodyPr>
          <a:lstStyle/>
          <a:p>
            <a:pPr marL="57012">
              <a:spcBef>
                <a:spcPts val="208"/>
              </a:spcBef>
            </a:pPr>
            <a:r>
              <a:rPr sz="1667" b="1" spc="29" dirty="0">
                <a:latin typeface="Trebuchet MS"/>
                <a:cs typeface="Trebuchet MS"/>
              </a:rPr>
              <a:t>Turunan </a:t>
            </a:r>
            <a:r>
              <a:rPr sz="1667" b="1" spc="13" dirty="0">
                <a:latin typeface="Trebuchet MS"/>
                <a:cs typeface="Trebuchet MS"/>
              </a:rPr>
              <a:t>Kelipatan</a:t>
            </a:r>
            <a:r>
              <a:rPr sz="1667" b="1" spc="-128" dirty="0">
                <a:latin typeface="Trebuchet MS"/>
                <a:cs typeface="Trebuchet MS"/>
              </a:rPr>
              <a:t> </a:t>
            </a:r>
            <a:r>
              <a:rPr sz="1667" b="1" spc="6" dirty="0">
                <a:latin typeface="Trebuchet MS"/>
                <a:cs typeface="Trebuchet MS"/>
              </a:rPr>
              <a:t>Fungsi</a:t>
            </a:r>
            <a:endParaRPr sz="1667">
              <a:latin typeface="Trebuchet MS"/>
              <a:cs typeface="Trebuchet MS"/>
            </a:endParaRPr>
          </a:p>
          <a:p>
            <a:pPr marL="57012">
              <a:spcBef>
                <a:spcPts val="208"/>
              </a:spcBef>
              <a:tabLst>
                <a:tab pos="889380" algn="l"/>
                <a:tab pos="2271097" algn="l"/>
                <a:tab pos="3425581" algn="l"/>
              </a:tabLst>
            </a:pPr>
            <a:r>
              <a:rPr sz="2501" spc="-110" baseline="1068" dirty="0">
                <a:latin typeface="Trebuchet MS"/>
                <a:cs typeface="Trebuchet MS"/>
              </a:rPr>
              <a:t>Misalkan	</a:t>
            </a:r>
            <a:r>
              <a:rPr sz="1635" i="1" spc="-205" dirty="0">
                <a:latin typeface="Trebuchet MS"/>
                <a:cs typeface="Trebuchet MS"/>
              </a:rPr>
              <a:t>f </a:t>
            </a:r>
            <a:r>
              <a:rPr sz="1635" spc="3" dirty="0">
                <a:latin typeface="Trebuchet MS"/>
                <a:cs typeface="Trebuchet MS"/>
              </a:rPr>
              <a:t>(</a:t>
            </a:r>
            <a:r>
              <a:rPr sz="1635" i="1" spc="3" dirty="0">
                <a:latin typeface="Trebuchet MS"/>
                <a:cs typeface="Trebuchet MS"/>
              </a:rPr>
              <a:t>x</a:t>
            </a:r>
            <a:r>
              <a:rPr sz="1635" spc="3" dirty="0">
                <a:latin typeface="Trebuchet MS"/>
                <a:cs typeface="Trebuchet MS"/>
              </a:rPr>
              <a:t>) </a:t>
            </a:r>
            <a:r>
              <a:rPr sz="1635" spc="19" dirty="0">
                <a:latin typeface="Symbol"/>
                <a:cs typeface="Symbol"/>
              </a:rPr>
              <a:t></a:t>
            </a:r>
            <a:r>
              <a:rPr sz="1635" spc="38" dirty="0">
                <a:latin typeface="Times New Roman"/>
                <a:cs typeface="Times New Roman"/>
              </a:rPr>
              <a:t> </a:t>
            </a:r>
            <a:r>
              <a:rPr sz="1635" i="1" spc="-61" dirty="0">
                <a:latin typeface="Trebuchet MS"/>
                <a:cs typeface="Trebuchet MS"/>
              </a:rPr>
              <a:t>k</a:t>
            </a:r>
            <a:r>
              <a:rPr sz="1635" i="1" spc="-314" dirty="0">
                <a:latin typeface="Trebuchet MS"/>
                <a:cs typeface="Trebuchet MS"/>
              </a:rPr>
              <a:t> </a:t>
            </a:r>
            <a:r>
              <a:rPr sz="3271" spc="-125" baseline="-3267" dirty="0">
                <a:latin typeface="Symbol"/>
                <a:cs typeface="Symbol"/>
              </a:rPr>
              <a:t></a:t>
            </a:r>
            <a:r>
              <a:rPr sz="1635" i="1" spc="-83" dirty="0">
                <a:latin typeface="Trebuchet MS"/>
                <a:cs typeface="Trebuchet MS"/>
              </a:rPr>
              <a:t>u</a:t>
            </a:r>
            <a:r>
              <a:rPr sz="1635" spc="-83" dirty="0">
                <a:latin typeface="Trebuchet MS"/>
                <a:cs typeface="Trebuchet MS"/>
              </a:rPr>
              <a:t>(</a:t>
            </a:r>
            <a:r>
              <a:rPr sz="1635" i="1" spc="-83" dirty="0">
                <a:latin typeface="Trebuchet MS"/>
                <a:cs typeface="Trebuchet MS"/>
              </a:rPr>
              <a:t>x</a:t>
            </a:r>
            <a:r>
              <a:rPr sz="1635" spc="-83" dirty="0">
                <a:latin typeface="Trebuchet MS"/>
                <a:cs typeface="Trebuchet MS"/>
              </a:rPr>
              <a:t>)</a:t>
            </a:r>
            <a:r>
              <a:rPr sz="3271" spc="-125" baseline="-3267" dirty="0">
                <a:latin typeface="Symbol"/>
                <a:cs typeface="Symbol"/>
              </a:rPr>
              <a:t></a:t>
            </a:r>
            <a:r>
              <a:rPr sz="1732" i="1" spc="-125" baseline="44753" dirty="0">
                <a:latin typeface="Trebuchet MS"/>
                <a:cs typeface="Trebuchet MS"/>
              </a:rPr>
              <a:t>n	</a:t>
            </a:r>
            <a:r>
              <a:rPr sz="2501" spc="-168" baseline="1068" dirty="0">
                <a:latin typeface="Trebuchet MS"/>
                <a:cs typeface="Trebuchet MS"/>
              </a:rPr>
              <a:t>dimana</a:t>
            </a:r>
            <a:r>
              <a:rPr sz="2501" spc="375" baseline="1068" dirty="0">
                <a:latin typeface="Trebuchet MS"/>
                <a:cs typeface="Trebuchet MS"/>
              </a:rPr>
              <a:t> </a:t>
            </a:r>
            <a:r>
              <a:rPr sz="1667" i="1" spc="-51" dirty="0">
                <a:latin typeface="Trebuchet MS"/>
                <a:cs typeface="Trebuchet MS"/>
              </a:rPr>
              <a:t>u</a:t>
            </a:r>
            <a:r>
              <a:rPr sz="1667" spc="-51" dirty="0">
                <a:latin typeface="Trebuchet MS"/>
                <a:cs typeface="Trebuchet MS"/>
              </a:rPr>
              <a:t>(</a:t>
            </a:r>
            <a:r>
              <a:rPr sz="1667" i="1" spc="-51" dirty="0">
                <a:latin typeface="Trebuchet MS"/>
                <a:cs typeface="Trebuchet MS"/>
              </a:rPr>
              <a:t>x</a:t>
            </a:r>
            <a:r>
              <a:rPr sz="1667" spc="-51" dirty="0">
                <a:latin typeface="Trebuchet MS"/>
                <a:cs typeface="Trebuchet MS"/>
              </a:rPr>
              <a:t>)	</a:t>
            </a:r>
            <a:r>
              <a:rPr sz="2501" spc="-130" baseline="1068" dirty="0">
                <a:latin typeface="Trebuchet MS"/>
                <a:cs typeface="Trebuchet MS"/>
              </a:rPr>
              <a:t>merupakan</a:t>
            </a:r>
            <a:endParaRPr sz="2501" baseline="1068">
              <a:latin typeface="Trebuchet MS"/>
              <a:cs typeface="Trebuchet MS"/>
            </a:endParaRPr>
          </a:p>
          <a:p>
            <a:pPr marL="57012">
              <a:spcBef>
                <a:spcPts val="494"/>
              </a:spcBef>
              <a:tabLst>
                <a:tab pos="1692429" algn="l"/>
              </a:tabLst>
            </a:pPr>
            <a:r>
              <a:rPr sz="2501" spc="-149" baseline="1068" dirty="0">
                <a:latin typeface="Trebuchet MS"/>
                <a:cs typeface="Trebuchet MS"/>
              </a:rPr>
              <a:t>fungsi </a:t>
            </a:r>
            <a:r>
              <a:rPr sz="2501" spc="-120" baseline="1068" dirty="0">
                <a:latin typeface="Trebuchet MS"/>
                <a:cs typeface="Trebuchet MS"/>
              </a:rPr>
              <a:t>dari</a:t>
            </a:r>
            <a:r>
              <a:rPr sz="2501" spc="33" baseline="1068" dirty="0">
                <a:latin typeface="Trebuchet MS"/>
                <a:cs typeface="Trebuchet MS"/>
              </a:rPr>
              <a:t> </a:t>
            </a:r>
            <a:r>
              <a:rPr sz="2501" i="1" spc="-182" baseline="1068" dirty="0">
                <a:latin typeface="Trebuchet MS"/>
                <a:cs typeface="Trebuchet MS"/>
              </a:rPr>
              <a:t>x</a:t>
            </a:r>
            <a:r>
              <a:rPr sz="2501" i="1" spc="-38" baseline="1068" dirty="0">
                <a:latin typeface="Trebuchet MS"/>
                <a:cs typeface="Trebuchet MS"/>
              </a:rPr>
              <a:t> </a:t>
            </a:r>
            <a:r>
              <a:rPr sz="2501" spc="-168" baseline="1068" dirty="0">
                <a:latin typeface="Trebuchet MS"/>
                <a:cs typeface="Trebuchet MS"/>
              </a:rPr>
              <a:t>maka	</a:t>
            </a:r>
            <a:r>
              <a:rPr sz="1635" i="1" spc="-202" dirty="0">
                <a:latin typeface="Trebuchet MS"/>
                <a:cs typeface="Trebuchet MS"/>
              </a:rPr>
              <a:t>f</a:t>
            </a:r>
            <a:r>
              <a:rPr sz="1635" i="1" spc="19" dirty="0">
                <a:latin typeface="Trebuchet MS"/>
                <a:cs typeface="Trebuchet MS"/>
              </a:rPr>
              <a:t> </a:t>
            </a:r>
            <a:r>
              <a:rPr sz="1635" spc="-3" dirty="0">
                <a:latin typeface="Trebuchet MS"/>
                <a:cs typeface="Trebuchet MS"/>
              </a:rPr>
              <a:t>'(</a:t>
            </a:r>
            <a:r>
              <a:rPr sz="1635" spc="-353" dirty="0">
                <a:latin typeface="Trebuchet MS"/>
                <a:cs typeface="Trebuchet MS"/>
              </a:rPr>
              <a:t> </a:t>
            </a:r>
            <a:r>
              <a:rPr sz="1635" i="1" spc="-32" dirty="0">
                <a:latin typeface="Trebuchet MS"/>
                <a:cs typeface="Trebuchet MS"/>
              </a:rPr>
              <a:t>x</a:t>
            </a:r>
            <a:r>
              <a:rPr sz="1635" spc="-32" dirty="0">
                <a:latin typeface="Trebuchet MS"/>
                <a:cs typeface="Trebuchet MS"/>
              </a:rPr>
              <a:t>)</a:t>
            </a:r>
            <a:r>
              <a:rPr sz="1635" spc="-51" dirty="0">
                <a:latin typeface="Trebuchet MS"/>
                <a:cs typeface="Trebuchet MS"/>
              </a:rPr>
              <a:t> </a:t>
            </a:r>
            <a:r>
              <a:rPr sz="1635" spc="26" dirty="0">
                <a:latin typeface="Symbol"/>
                <a:cs typeface="Symbol"/>
              </a:rPr>
              <a:t></a:t>
            </a:r>
            <a:r>
              <a:rPr sz="1635" spc="-6" dirty="0">
                <a:latin typeface="Times New Roman"/>
                <a:cs typeface="Times New Roman"/>
              </a:rPr>
              <a:t> </a:t>
            </a:r>
            <a:r>
              <a:rPr sz="1635" spc="-55" dirty="0">
                <a:latin typeface="Trebuchet MS"/>
                <a:cs typeface="Trebuchet MS"/>
              </a:rPr>
              <a:t>(</a:t>
            </a:r>
            <a:r>
              <a:rPr sz="1635" i="1" spc="-55" dirty="0">
                <a:latin typeface="Trebuchet MS"/>
                <a:cs typeface="Trebuchet MS"/>
              </a:rPr>
              <a:t>n</a:t>
            </a:r>
            <a:r>
              <a:rPr sz="1635" spc="-55" dirty="0">
                <a:latin typeface="Trebuchet MS"/>
                <a:cs typeface="Trebuchet MS"/>
              </a:rPr>
              <a:t>)(</a:t>
            </a:r>
            <a:r>
              <a:rPr sz="1635" i="1" spc="-55" dirty="0">
                <a:latin typeface="Trebuchet MS"/>
                <a:cs typeface="Trebuchet MS"/>
              </a:rPr>
              <a:t>k</a:t>
            </a:r>
            <a:r>
              <a:rPr sz="1635" spc="-55" dirty="0">
                <a:latin typeface="Trebuchet MS"/>
                <a:cs typeface="Trebuchet MS"/>
              </a:rPr>
              <a:t>)</a:t>
            </a:r>
            <a:r>
              <a:rPr sz="3319" spc="-81" baseline="-3220" dirty="0">
                <a:latin typeface="Symbol"/>
                <a:cs typeface="Symbol"/>
              </a:rPr>
              <a:t></a:t>
            </a:r>
            <a:r>
              <a:rPr sz="1635" i="1" spc="-55" dirty="0">
                <a:latin typeface="Trebuchet MS"/>
                <a:cs typeface="Trebuchet MS"/>
              </a:rPr>
              <a:t>u</a:t>
            </a:r>
            <a:r>
              <a:rPr sz="1635" spc="-55" dirty="0">
                <a:latin typeface="Trebuchet MS"/>
                <a:cs typeface="Trebuchet MS"/>
              </a:rPr>
              <a:t>(</a:t>
            </a:r>
            <a:r>
              <a:rPr sz="1635" spc="-353" dirty="0">
                <a:latin typeface="Trebuchet MS"/>
                <a:cs typeface="Trebuchet MS"/>
              </a:rPr>
              <a:t> </a:t>
            </a:r>
            <a:r>
              <a:rPr sz="1635" i="1" spc="-77" dirty="0">
                <a:latin typeface="Trebuchet MS"/>
                <a:cs typeface="Trebuchet MS"/>
              </a:rPr>
              <a:t>x</a:t>
            </a:r>
            <a:r>
              <a:rPr sz="1635" spc="-77" dirty="0">
                <a:latin typeface="Trebuchet MS"/>
                <a:cs typeface="Trebuchet MS"/>
              </a:rPr>
              <a:t>)</a:t>
            </a:r>
            <a:r>
              <a:rPr sz="3319" spc="-115" baseline="-3220" dirty="0">
                <a:latin typeface="Symbol"/>
                <a:cs typeface="Symbol"/>
              </a:rPr>
              <a:t></a:t>
            </a:r>
            <a:r>
              <a:rPr sz="1732" i="1" spc="-115" baseline="44753" dirty="0">
                <a:latin typeface="Trebuchet MS"/>
                <a:cs typeface="Trebuchet MS"/>
              </a:rPr>
              <a:t>n</a:t>
            </a:r>
            <a:r>
              <a:rPr sz="1732" spc="-115" baseline="44753" dirty="0">
                <a:latin typeface="Symbol"/>
                <a:cs typeface="Symbol"/>
              </a:rPr>
              <a:t></a:t>
            </a:r>
            <a:r>
              <a:rPr sz="1732" spc="-115" baseline="44753" dirty="0">
                <a:latin typeface="Trebuchet MS"/>
                <a:cs typeface="Trebuchet MS"/>
              </a:rPr>
              <a:t>1</a:t>
            </a:r>
            <a:r>
              <a:rPr sz="1732" spc="-260" baseline="44753" dirty="0">
                <a:latin typeface="Trebuchet MS"/>
                <a:cs typeface="Trebuchet MS"/>
              </a:rPr>
              <a:t> </a:t>
            </a:r>
            <a:r>
              <a:rPr sz="1635" i="1" spc="-122" dirty="0">
                <a:latin typeface="Trebuchet MS"/>
                <a:cs typeface="Trebuchet MS"/>
              </a:rPr>
              <a:t>u</a:t>
            </a:r>
            <a:r>
              <a:rPr sz="1635" i="1" spc="-310" dirty="0">
                <a:latin typeface="Trebuchet MS"/>
                <a:cs typeface="Trebuchet MS"/>
              </a:rPr>
              <a:t> </a:t>
            </a:r>
            <a:r>
              <a:rPr sz="1635" spc="16" dirty="0">
                <a:latin typeface="Trebuchet MS"/>
                <a:cs typeface="Trebuchet MS"/>
              </a:rPr>
              <a:t>'(</a:t>
            </a:r>
            <a:r>
              <a:rPr sz="1635" i="1" spc="16" dirty="0">
                <a:latin typeface="Trebuchet MS"/>
                <a:cs typeface="Trebuchet MS"/>
              </a:rPr>
              <a:t>x</a:t>
            </a:r>
            <a:r>
              <a:rPr sz="1635" spc="16" dirty="0">
                <a:latin typeface="Trebuchet MS"/>
                <a:cs typeface="Trebuchet MS"/>
              </a:rPr>
              <a:t>)</a:t>
            </a:r>
            <a:endParaRPr sz="1635">
              <a:latin typeface="Trebuchet MS"/>
              <a:cs typeface="Trebuchet MS"/>
            </a:endParaRPr>
          </a:p>
          <a:p>
            <a:pPr marL="57012">
              <a:lnSpc>
                <a:spcPts val="1966"/>
              </a:lnSpc>
              <a:spcBef>
                <a:spcPts val="278"/>
              </a:spcBef>
            </a:pPr>
            <a:r>
              <a:rPr sz="1667" b="1" spc="61" dirty="0">
                <a:latin typeface="Trebuchet MS"/>
                <a:cs typeface="Trebuchet MS"/>
              </a:rPr>
              <a:t>Contoh</a:t>
            </a:r>
            <a:endParaRPr sz="1667">
              <a:latin typeface="Trebuchet MS"/>
              <a:cs typeface="Trebuchet MS"/>
            </a:endParaRPr>
          </a:p>
          <a:p>
            <a:pPr marL="57012">
              <a:lnSpc>
                <a:spcPts val="1966"/>
              </a:lnSpc>
            </a:pPr>
            <a:r>
              <a:rPr sz="1667" spc="-71" dirty="0">
                <a:latin typeface="Trebuchet MS"/>
                <a:cs typeface="Trebuchet MS"/>
              </a:rPr>
              <a:t>Tentukan </a:t>
            </a:r>
            <a:r>
              <a:rPr sz="1667" spc="-77" dirty="0">
                <a:latin typeface="Trebuchet MS"/>
                <a:cs typeface="Trebuchet MS"/>
              </a:rPr>
              <a:t>turunan </a:t>
            </a:r>
            <a:r>
              <a:rPr sz="1667" spc="-99" dirty="0">
                <a:latin typeface="Trebuchet MS"/>
                <a:cs typeface="Trebuchet MS"/>
              </a:rPr>
              <a:t>pertama </a:t>
            </a:r>
            <a:r>
              <a:rPr sz="1667" spc="-77" dirty="0">
                <a:latin typeface="Trebuchet MS"/>
                <a:cs typeface="Trebuchet MS"/>
              </a:rPr>
              <a:t>dari </a:t>
            </a:r>
            <a:r>
              <a:rPr sz="1667" spc="-99" dirty="0">
                <a:latin typeface="Trebuchet MS"/>
                <a:cs typeface="Trebuchet MS"/>
              </a:rPr>
              <a:t>fungsi</a:t>
            </a:r>
            <a:r>
              <a:rPr sz="1667" spc="122" dirty="0">
                <a:latin typeface="Trebuchet MS"/>
                <a:cs typeface="Trebuchet MS"/>
              </a:rPr>
              <a:t> </a:t>
            </a:r>
            <a:r>
              <a:rPr sz="1667" spc="-90" dirty="0">
                <a:latin typeface="Trebuchet MS"/>
                <a:cs typeface="Trebuchet MS"/>
              </a:rPr>
              <a:t>berikut:</a:t>
            </a:r>
            <a:endParaRPr sz="1667">
              <a:latin typeface="Trebuchet MS"/>
              <a:cs typeface="Trebuchet MS"/>
            </a:endParaRPr>
          </a:p>
          <a:p>
            <a:pPr marL="441840">
              <a:spcBef>
                <a:spcPts val="593"/>
              </a:spcBef>
              <a:tabLst>
                <a:tab pos="864133" algn="l"/>
              </a:tabLst>
            </a:pPr>
            <a:r>
              <a:rPr sz="1667" spc="-208" dirty="0">
                <a:latin typeface="Trebuchet MS"/>
                <a:cs typeface="Trebuchet MS"/>
              </a:rPr>
              <a:t>a.	</a:t>
            </a:r>
            <a:r>
              <a:rPr sz="1732" i="1" spc="-237" dirty="0">
                <a:latin typeface="Trebuchet MS"/>
                <a:cs typeface="Trebuchet MS"/>
              </a:rPr>
              <a:t>f </a:t>
            </a:r>
            <a:r>
              <a:rPr sz="1732" spc="-32" dirty="0">
                <a:latin typeface="Trebuchet MS"/>
                <a:cs typeface="Trebuchet MS"/>
              </a:rPr>
              <a:t>(</a:t>
            </a:r>
            <a:r>
              <a:rPr sz="1732" i="1" spc="-32" dirty="0">
                <a:latin typeface="Trebuchet MS"/>
                <a:cs typeface="Trebuchet MS"/>
              </a:rPr>
              <a:t>x</a:t>
            </a:r>
            <a:r>
              <a:rPr sz="1732" spc="-32" dirty="0">
                <a:latin typeface="Trebuchet MS"/>
                <a:cs typeface="Trebuchet MS"/>
              </a:rPr>
              <a:t>) </a:t>
            </a:r>
            <a:r>
              <a:rPr sz="1732" spc="-22" dirty="0">
                <a:latin typeface="Symbol"/>
                <a:cs typeface="Symbol"/>
              </a:rPr>
              <a:t></a:t>
            </a:r>
            <a:r>
              <a:rPr sz="1732" spc="-22" dirty="0">
                <a:latin typeface="Times New Roman"/>
                <a:cs typeface="Times New Roman"/>
              </a:rPr>
              <a:t> </a:t>
            </a:r>
            <a:r>
              <a:rPr sz="1732" spc="-90" dirty="0">
                <a:latin typeface="Trebuchet MS"/>
                <a:cs typeface="Trebuchet MS"/>
              </a:rPr>
              <a:t>2(3</a:t>
            </a:r>
            <a:r>
              <a:rPr sz="1732" i="1" spc="-90" dirty="0">
                <a:latin typeface="Trebuchet MS"/>
                <a:cs typeface="Trebuchet MS"/>
              </a:rPr>
              <a:t>x </a:t>
            </a:r>
            <a:r>
              <a:rPr sz="1732" spc="-22" dirty="0">
                <a:latin typeface="Symbol"/>
                <a:cs typeface="Symbol"/>
              </a:rPr>
              <a:t></a:t>
            </a:r>
            <a:r>
              <a:rPr sz="1732" spc="-48" dirty="0">
                <a:latin typeface="Times New Roman"/>
                <a:cs typeface="Times New Roman"/>
              </a:rPr>
              <a:t> </a:t>
            </a:r>
            <a:r>
              <a:rPr sz="1732" spc="-64" dirty="0">
                <a:latin typeface="Trebuchet MS"/>
                <a:cs typeface="Trebuchet MS"/>
              </a:rPr>
              <a:t>4)</a:t>
            </a:r>
            <a:r>
              <a:rPr sz="1828" spc="-96" baseline="36549" dirty="0">
                <a:latin typeface="Trebuchet MS"/>
                <a:cs typeface="Trebuchet MS"/>
              </a:rPr>
              <a:t>3</a:t>
            </a:r>
            <a:endParaRPr sz="1828" baseline="36549">
              <a:latin typeface="Trebuchet MS"/>
              <a:cs typeface="Trebuchet MS"/>
            </a:endParaRPr>
          </a:p>
          <a:p>
            <a:pPr marL="441840">
              <a:spcBef>
                <a:spcPts val="863"/>
              </a:spcBef>
              <a:tabLst>
                <a:tab pos="864133" algn="l"/>
              </a:tabLst>
            </a:pPr>
            <a:r>
              <a:rPr sz="1667" spc="-163" dirty="0">
                <a:latin typeface="Trebuchet MS"/>
                <a:cs typeface="Trebuchet MS"/>
              </a:rPr>
              <a:t>b.	</a:t>
            </a:r>
            <a:r>
              <a:rPr sz="1732" i="1" spc="-240" dirty="0">
                <a:latin typeface="Trebuchet MS"/>
                <a:cs typeface="Trebuchet MS"/>
              </a:rPr>
              <a:t>f</a:t>
            </a:r>
            <a:r>
              <a:rPr sz="1732" i="1" spc="-218" dirty="0">
                <a:latin typeface="Trebuchet MS"/>
                <a:cs typeface="Trebuchet MS"/>
              </a:rPr>
              <a:t> </a:t>
            </a:r>
            <a:r>
              <a:rPr sz="1732" spc="-32" dirty="0">
                <a:latin typeface="Trebuchet MS"/>
                <a:cs typeface="Trebuchet MS"/>
              </a:rPr>
              <a:t>(</a:t>
            </a:r>
            <a:r>
              <a:rPr sz="1732" i="1" spc="-32" dirty="0">
                <a:latin typeface="Trebuchet MS"/>
                <a:cs typeface="Trebuchet MS"/>
              </a:rPr>
              <a:t>x</a:t>
            </a:r>
            <a:r>
              <a:rPr sz="1732" spc="-32" dirty="0">
                <a:latin typeface="Trebuchet MS"/>
                <a:cs typeface="Trebuchet MS"/>
              </a:rPr>
              <a:t>)</a:t>
            </a:r>
            <a:r>
              <a:rPr sz="1732" spc="-77" dirty="0">
                <a:latin typeface="Trebuchet MS"/>
                <a:cs typeface="Trebuchet MS"/>
              </a:rPr>
              <a:t> </a:t>
            </a:r>
            <a:r>
              <a:rPr sz="1732" spc="-26" dirty="0">
                <a:latin typeface="Symbol"/>
                <a:cs typeface="Symbol"/>
              </a:rPr>
              <a:t></a:t>
            </a:r>
            <a:r>
              <a:rPr sz="1732" spc="-262" dirty="0">
                <a:latin typeface="Times New Roman"/>
                <a:cs typeface="Times New Roman"/>
              </a:rPr>
              <a:t> </a:t>
            </a:r>
            <a:r>
              <a:rPr sz="1732" spc="-80" dirty="0">
                <a:latin typeface="Trebuchet MS"/>
                <a:cs typeface="Trebuchet MS"/>
              </a:rPr>
              <a:t>15(4</a:t>
            </a:r>
            <a:r>
              <a:rPr sz="1732" spc="-366" dirty="0">
                <a:latin typeface="Trebuchet MS"/>
                <a:cs typeface="Trebuchet MS"/>
              </a:rPr>
              <a:t> </a:t>
            </a:r>
            <a:r>
              <a:rPr sz="1732" i="1" spc="-151" dirty="0">
                <a:latin typeface="Trebuchet MS"/>
                <a:cs typeface="Trebuchet MS"/>
              </a:rPr>
              <a:t>x</a:t>
            </a:r>
            <a:r>
              <a:rPr sz="1732" i="1" spc="-87" dirty="0">
                <a:latin typeface="Trebuchet MS"/>
                <a:cs typeface="Trebuchet MS"/>
              </a:rPr>
              <a:t> </a:t>
            </a:r>
            <a:r>
              <a:rPr sz="1732" spc="-83" dirty="0">
                <a:latin typeface="Symbol"/>
                <a:cs typeface="Symbol"/>
              </a:rPr>
              <a:t></a:t>
            </a:r>
            <a:r>
              <a:rPr sz="1732" spc="-83" dirty="0">
                <a:latin typeface="Trebuchet MS"/>
                <a:cs typeface="Trebuchet MS"/>
              </a:rPr>
              <a:t>1)</a:t>
            </a:r>
            <a:r>
              <a:rPr sz="1780" spc="-125" baseline="36036" dirty="0">
                <a:latin typeface="Symbol"/>
                <a:cs typeface="Symbol"/>
              </a:rPr>
              <a:t></a:t>
            </a:r>
            <a:r>
              <a:rPr sz="1780" spc="-125" baseline="36036" dirty="0">
                <a:latin typeface="Trebuchet MS"/>
                <a:cs typeface="Trebuchet MS"/>
              </a:rPr>
              <a:t>3</a:t>
            </a:r>
            <a:endParaRPr sz="1780" baseline="36036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24015" y="477438"/>
            <a:ext cx="6743971" cy="363578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2309" b="1" spc="-180" dirty="0">
                <a:solidFill>
                  <a:srgbClr val="000000"/>
                </a:solidFill>
                <a:latin typeface="Trebuchet MS"/>
                <a:cs typeface="Trebuchet MS"/>
              </a:rPr>
              <a:t>Rumus </a:t>
            </a:r>
            <a:r>
              <a:rPr sz="2309" b="1" spc="-154" dirty="0">
                <a:solidFill>
                  <a:srgbClr val="000000"/>
                </a:solidFill>
                <a:latin typeface="Trebuchet MS"/>
                <a:cs typeface="Trebuchet MS"/>
              </a:rPr>
              <a:t>Dasar</a:t>
            </a:r>
            <a:r>
              <a:rPr sz="2309" b="1" spc="-4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309" b="1" spc="-135" dirty="0">
                <a:solidFill>
                  <a:srgbClr val="000000"/>
                </a:solidFill>
                <a:latin typeface="Trebuchet MS"/>
                <a:cs typeface="Trebuchet MS"/>
              </a:rPr>
              <a:t>Turunan</a:t>
            </a:r>
            <a:endParaRPr sz="2309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819066" y="1047739"/>
            <a:ext cx="3097503" cy="2643488"/>
          </a:xfrm>
          <a:prstGeom prst="rect">
            <a:avLst/>
          </a:prstGeom>
        </p:spPr>
        <p:txBody>
          <a:bodyPr vert="horz" wrap="square" lIns="0" tIns="95702" rIns="0" bIns="0" rtlCol="0">
            <a:spAutoFit/>
          </a:bodyPr>
          <a:lstStyle/>
          <a:p>
            <a:pPr marL="32578">
              <a:spcBef>
                <a:spcPts val="754"/>
              </a:spcBef>
              <a:tabLst>
                <a:tab pos="407226" algn="l"/>
              </a:tabLst>
            </a:pPr>
            <a:r>
              <a:rPr sz="1475" spc="-183" dirty="0">
                <a:latin typeface="Trebuchet MS"/>
                <a:cs typeface="Trebuchet MS"/>
              </a:rPr>
              <a:t>a.	</a:t>
            </a:r>
            <a:r>
              <a:rPr sz="1475" i="1" spc="-186" dirty="0">
                <a:latin typeface="Trebuchet MS"/>
                <a:cs typeface="Trebuchet MS"/>
              </a:rPr>
              <a:t>f </a:t>
            </a:r>
            <a:r>
              <a:rPr sz="1475" spc="-3" dirty="0">
                <a:latin typeface="Trebuchet MS"/>
                <a:cs typeface="Trebuchet MS"/>
              </a:rPr>
              <a:t>(</a:t>
            </a:r>
            <a:r>
              <a:rPr sz="1475" i="1" spc="-3" dirty="0">
                <a:latin typeface="Trebuchet MS"/>
                <a:cs typeface="Trebuchet MS"/>
              </a:rPr>
              <a:t>x</a:t>
            </a:r>
            <a:r>
              <a:rPr sz="1475" spc="-3" dirty="0">
                <a:latin typeface="Trebuchet MS"/>
                <a:cs typeface="Trebuchet MS"/>
              </a:rPr>
              <a:t>) </a:t>
            </a:r>
            <a:r>
              <a:rPr sz="1475" spc="13" dirty="0">
                <a:latin typeface="Symbol"/>
                <a:cs typeface="Symbol"/>
              </a:rPr>
              <a:t></a:t>
            </a:r>
            <a:r>
              <a:rPr sz="1475" spc="13" dirty="0">
                <a:latin typeface="Times New Roman"/>
                <a:cs typeface="Times New Roman"/>
              </a:rPr>
              <a:t> </a:t>
            </a:r>
            <a:r>
              <a:rPr sz="1475" spc="-51" dirty="0">
                <a:latin typeface="Trebuchet MS"/>
                <a:cs typeface="Trebuchet MS"/>
              </a:rPr>
              <a:t>2(3</a:t>
            </a:r>
            <a:r>
              <a:rPr sz="1475" i="1" spc="-51" dirty="0">
                <a:latin typeface="Trebuchet MS"/>
                <a:cs typeface="Trebuchet MS"/>
              </a:rPr>
              <a:t>x </a:t>
            </a:r>
            <a:r>
              <a:rPr sz="1475" spc="13" dirty="0">
                <a:latin typeface="Symbol"/>
                <a:cs typeface="Symbol"/>
              </a:rPr>
              <a:t></a:t>
            </a:r>
            <a:r>
              <a:rPr sz="1475" spc="-73" dirty="0">
                <a:latin typeface="Times New Roman"/>
                <a:cs typeface="Times New Roman"/>
              </a:rPr>
              <a:t> </a:t>
            </a:r>
            <a:r>
              <a:rPr sz="1475" spc="-29" dirty="0">
                <a:latin typeface="Trebuchet MS"/>
                <a:cs typeface="Trebuchet MS"/>
              </a:rPr>
              <a:t>4)</a:t>
            </a:r>
            <a:r>
              <a:rPr sz="1539" spc="-43" baseline="36458" dirty="0">
                <a:latin typeface="Trebuchet MS"/>
                <a:cs typeface="Trebuchet MS"/>
              </a:rPr>
              <a:t>3</a:t>
            </a:r>
            <a:endParaRPr sz="1539" baseline="36458">
              <a:latin typeface="Trebuchet MS"/>
              <a:cs typeface="Trebuchet MS"/>
            </a:endParaRPr>
          </a:p>
          <a:p>
            <a:pPr marL="407226">
              <a:spcBef>
                <a:spcPts val="699"/>
              </a:spcBef>
            </a:pPr>
            <a:r>
              <a:rPr sz="1475" i="1" spc="-189" dirty="0">
                <a:latin typeface="Trebuchet MS"/>
                <a:cs typeface="Trebuchet MS"/>
              </a:rPr>
              <a:t>f </a:t>
            </a:r>
            <a:r>
              <a:rPr sz="1475" spc="6" dirty="0">
                <a:latin typeface="Trebuchet MS"/>
                <a:cs typeface="Trebuchet MS"/>
              </a:rPr>
              <a:t>'(</a:t>
            </a:r>
            <a:r>
              <a:rPr sz="1475" i="1" spc="6" dirty="0">
                <a:latin typeface="Trebuchet MS"/>
                <a:cs typeface="Trebuchet MS"/>
              </a:rPr>
              <a:t>x</a:t>
            </a:r>
            <a:r>
              <a:rPr sz="1475" spc="6" dirty="0">
                <a:latin typeface="Trebuchet MS"/>
                <a:cs typeface="Trebuchet MS"/>
              </a:rPr>
              <a:t>) </a:t>
            </a:r>
            <a:r>
              <a:rPr sz="1475" spc="10" dirty="0">
                <a:latin typeface="Symbol"/>
                <a:cs typeface="Symbol"/>
              </a:rPr>
              <a:t></a:t>
            </a:r>
            <a:r>
              <a:rPr sz="1475" spc="10" dirty="0">
                <a:latin typeface="Times New Roman"/>
                <a:cs typeface="Times New Roman"/>
              </a:rPr>
              <a:t> </a:t>
            </a:r>
            <a:r>
              <a:rPr sz="1475" spc="-51" dirty="0">
                <a:latin typeface="Trebuchet MS"/>
                <a:cs typeface="Trebuchet MS"/>
              </a:rPr>
              <a:t>(3)(2)(3</a:t>
            </a:r>
            <a:r>
              <a:rPr sz="1475" i="1" spc="-51" dirty="0">
                <a:latin typeface="Trebuchet MS"/>
                <a:cs typeface="Trebuchet MS"/>
              </a:rPr>
              <a:t>x </a:t>
            </a:r>
            <a:r>
              <a:rPr sz="1475" spc="10" dirty="0">
                <a:latin typeface="Symbol"/>
                <a:cs typeface="Symbol"/>
              </a:rPr>
              <a:t></a:t>
            </a:r>
            <a:r>
              <a:rPr sz="1475" spc="10" dirty="0">
                <a:latin typeface="Times New Roman"/>
                <a:cs typeface="Times New Roman"/>
              </a:rPr>
              <a:t> </a:t>
            </a:r>
            <a:r>
              <a:rPr sz="1475" spc="-51" dirty="0">
                <a:latin typeface="Trebuchet MS"/>
                <a:cs typeface="Trebuchet MS"/>
              </a:rPr>
              <a:t>4)</a:t>
            </a:r>
            <a:r>
              <a:rPr sz="1539" spc="-77" baseline="36458" dirty="0">
                <a:latin typeface="Trebuchet MS"/>
                <a:cs typeface="Trebuchet MS"/>
              </a:rPr>
              <a:t>3</a:t>
            </a:r>
            <a:r>
              <a:rPr sz="1539" spc="-77" baseline="36458" dirty="0">
                <a:latin typeface="Symbol"/>
                <a:cs typeface="Symbol"/>
              </a:rPr>
              <a:t></a:t>
            </a:r>
            <a:r>
              <a:rPr sz="1539" spc="-77" baseline="36458" dirty="0">
                <a:latin typeface="Trebuchet MS"/>
                <a:cs typeface="Trebuchet MS"/>
              </a:rPr>
              <a:t>1</a:t>
            </a:r>
            <a:r>
              <a:rPr sz="1475" spc="-51" dirty="0">
                <a:latin typeface="Trebuchet MS"/>
                <a:cs typeface="Trebuchet MS"/>
              </a:rPr>
              <a:t>(3</a:t>
            </a:r>
            <a:r>
              <a:rPr sz="1475" i="1" spc="-51" dirty="0">
                <a:latin typeface="Trebuchet MS"/>
                <a:cs typeface="Trebuchet MS"/>
              </a:rPr>
              <a:t>x </a:t>
            </a:r>
            <a:r>
              <a:rPr sz="1475" spc="10" dirty="0">
                <a:latin typeface="Symbol"/>
                <a:cs typeface="Symbol"/>
              </a:rPr>
              <a:t></a:t>
            </a:r>
            <a:r>
              <a:rPr sz="1475" spc="-22" dirty="0">
                <a:latin typeface="Times New Roman"/>
                <a:cs typeface="Times New Roman"/>
              </a:rPr>
              <a:t> </a:t>
            </a:r>
            <a:r>
              <a:rPr sz="1475" spc="42" dirty="0">
                <a:latin typeface="Trebuchet MS"/>
                <a:cs typeface="Trebuchet MS"/>
              </a:rPr>
              <a:t>4)'</a:t>
            </a:r>
            <a:endParaRPr sz="1475">
              <a:latin typeface="Trebuchet MS"/>
              <a:cs typeface="Trebuchet MS"/>
            </a:endParaRPr>
          </a:p>
          <a:p>
            <a:pPr marL="848251">
              <a:spcBef>
                <a:spcPts val="863"/>
              </a:spcBef>
            </a:pPr>
            <a:r>
              <a:rPr sz="1475" spc="10" dirty="0">
                <a:latin typeface="Symbol"/>
                <a:cs typeface="Symbol"/>
              </a:rPr>
              <a:t></a:t>
            </a:r>
            <a:r>
              <a:rPr sz="1475" spc="10" dirty="0">
                <a:latin typeface="Times New Roman"/>
                <a:cs typeface="Times New Roman"/>
              </a:rPr>
              <a:t> </a:t>
            </a:r>
            <a:r>
              <a:rPr sz="1475" spc="-55" dirty="0">
                <a:latin typeface="Trebuchet MS"/>
                <a:cs typeface="Trebuchet MS"/>
              </a:rPr>
              <a:t>6(3</a:t>
            </a:r>
            <a:r>
              <a:rPr sz="1475" i="1" spc="-55" dirty="0">
                <a:latin typeface="Trebuchet MS"/>
                <a:cs typeface="Trebuchet MS"/>
              </a:rPr>
              <a:t>x </a:t>
            </a:r>
            <a:r>
              <a:rPr sz="1475" spc="10" dirty="0">
                <a:latin typeface="Symbol"/>
                <a:cs typeface="Symbol"/>
              </a:rPr>
              <a:t></a:t>
            </a:r>
            <a:r>
              <a:rPr sz="1475" spc="10" dirty="0">
                <a:latin typeface="Times New Roman"/>
                <a:cs typeface="Times New Roman"/>
              </a:rPr>
              <a:t> </a:t>
            </a:r>
            <a:r>
              <a:rPr sz="1475" spc="-19" dirty="0">
                <a:latin typeface="Trebuchet MS"/>
                <a:cs typeface="Trebuchet MS"/>
              </a:rPr>
              <a:t>4)</a:t>
            </a:r>
            <a:r>
              <a:rPr sz="1539" spc="-28" baseline="36458" dirty="0">
                <a:latin typeface="Trebuchet MS"/>
                <a:cs typeface="Trebuchet MS"/>
              </a:rPr>
              <a:t>2</a:t>
            </a:r>
            <a:r>
              <a:rPr sz="1539" spc="-346" baseline="36458" dirty="0">
                <a:latin typeface="Trebuchet MS"/>
                <a:cs typeface="Trebuchet MS"/>
              </a:rPr>
              <a:t> </a:t>
            </a:r>
            <a:r>
              <a:rPr sz="1475" spc="-71" dirty="0">
                <a:latin typeface="Trebuchet MS"/>
                <a:cs typeface="Trebuchet MS"/>
              </a:rPr>
              <a:t>(3)</a:t>
            </a:r>
            <a:endParaRPr sz="1475">
              <a:latin typeface="Trebuchet MS"/>
              <a:cs typeface="Trebuchet MS"/>
            </a:endParaRPr>
          </a:p>
          <a:p>
            <a:pPr marL="848251">
              <a:spcBef>
                <a:spcPts val="859"/>
              </a:spcBef>
            </a:pPr>
            <a:r>
              <a:rPr sz="1475" spc="10" dirty="0">
                <a:latin typeface="Symbol"/>
                <a:cs typeface="Symbol"/>
              </a:rPr>
              <a:t></a:t>
            </a:r>
            <a:r>
              <a:rPr sz="1475" spc="-231" dirty="0">
                <a:latin typeface="Times New Roman"/>
                <a:cs typeface="Times New Roman"/>
              </a:rPr>
              <a:t> </a:t>
            </a:r>
            <a:r>
              <a:rPr sz="1475" spc="-48" dirty="0">
                <a:latin typeface="Trebuchet MS"/>
                <a:cs typeface="Trebuchet MS"/>
              </a:rPr>
              <a:t>18(3</a:t>
            </a:r>
            <a:r>
              <a:rPr sz="1475" i="1" spc="-48" dirty="0">
                <a:latin typeface="Trebuchet MS"/>
                <a:cs typeface="Trebuchet MS"/>
              </a:rPr>
              <a:t>x</a:t>
            </a:r>
            <a:r>
              <a:rPr sz="1475" i="1" spc="-80" dirty="0">
                <a:latin typeface="Trebuchet MS"/>
                <a:cs typeface="Trebuchet MS"/>
              </a:rPr>
              <a:t> </a:t>
            </a:r>
            <a:r>
              <a:rPr sz="1475" spc="10" dirty="0">
                <a:latin typeface="Symbol"/>
                <a:cs typeface="Symbol"/>
              </a:rPr>
              <a:t></a:t>
            </a:r>
            <a:r>
              <a:rPr sz="1475" spc="-73" dirty="0">
                <a:latin typeface="Times New Roman"/>
                <a:cs typeface="Times New Roman"/>
              </a:rPr>
              <a:t> </a:t>
            </a:r>
            <a:r>
              <a:rPr sz="1475" spc="-19" dirty="0">
                <a:latin typeface="Trebuchet MS"/>
                <a:cs typeface="Trebuchet MS"/>
              </a:rPr>
              <a:t>4)</a:t>
            </a:r>
            <a:r>
              <a:rPr sz="1539" spc="-28" baseline="36458" dirty="0">
                <a:latin typeface="Trebuchet MS"/>
                <a:cs typeface="Trebuchet MS"/>
              </a:rPr>
              <a:t>2</a:t>
            </a:r>
            <a:endParaRPr sz="1539" baseline="36458">
              <a:latin typeface="Trebuchet MS"/>
              <a:cs typeface="Trebuchet MS"/>
            </a:endParaRPr>
          </a:p>
          <a:p>
            <a:pPr marL="32578">
              <a:spcBef>
                <a:spcPts val="693"/>
              </a:spcBef>
              <a:tabLst>
                <a:tab pos="407226" algn="l"/>
              </a:tabLst>
            </a:pPr>
            <a:r>
              <a:rPr sz="1475" spc="-144" dirty="0">
                <a:latin typeface="Trebuchet MS"/>
                <a:cs typeface="Trebuchet MS"/>
              </a:rPr>
              <a:t>b.	</a:t>
            </a:r>
            <a:r>
              <a:rPr sz="1475" i="1" spc="-186" dirty="0">
                <a:latin typeface="Trebuchet MS"/>
                <a:cs typeface="Trebuchet MS"/>
              </a:rPr>
              <a:t>f</a:t>
            </a:r>
            <a:r>
              <a:rPr sz="1475" i="1" spc="-183" dirty="0">
                <a:latin typeface="Trebuchet MS"/>
                <a:cs typeface="Trebuchet MS"/>
              </a:rPr>
              <a:t> </a:t>
            </a:r>
            <a:r>
              <a:rPr sz="1475" spc="-3" dirty="0">
                <a:latin typeface="Trebuchet MS"/>
                <a:cs typeface="Trebuchet MS"/>
              </a:rPr>
              <a:t>(</a:t>
            </a:r>
            <a:r>
              <a:rPr sz="1475" i="1" spc="-3" dirty="0">
                <a:latin typeface="Trebuchet MS"/>
                <a:cs typeface="Trebuchet MS"/>
              </a:rPr>
              <a:t>x</a:t>
            </a:r>
            <a:r>
              <a:rPr sz="1475" spc="-3" dirty="0">
                <a:latin typeface="Trebuchet MS"/>
                <a:cs typeface="Trebuchet MS"/>
              </a:rPr>
              <a:t>)</a:t>
            </a:r>
            <a:r>
              <a:rPr sz="1475" spc="-64" dirty="0">
                <a:latin typeface="Trebuchet MS"/>
                <a:cs typeface="Trebuchet MS"/>
              </a:rPr>
              <a:t> </a:t>
            </a:r>
            <a:r>
              <a:rPr sz="1475" spc="13" dirty="0">
                <a:latin typeface="Symbol"/>
                <a:cs typeface="Symbol"/>
              </a:rPr>
              <a:t></a:t>
            </a:r>
            <a:r>
              <a:rPr sz="1475" spc="-224" dirty="0">
                <a:latin typeface="Times New Roman"/>
                <a:cs typeface="Times New Roman"/>
              </a:rPr>
              <a:t> </a:t>
            </a:r>
            <a:r>
              <a:rPr sz="1475" spc="-38" dirty="0">
                <a:latin typeface="Trebuchet MS"/>
                <a:cs typeface="Trebuchet MS"/>
              </a:rPr>
              <a:t>15(4</a:t>
            </a:r>
            <a:r>
              <a:rPr sz="1475" spc="-308" dirty="0">
                <a:latin typeface="Trebuchet MS"/>
                <a:cs typeface="Trebuchet MS"/>
              </a:rPr>
              <a:t> </a:t>
            </a:r>
            <a:r>
              <a:rPr sz="1475" i="1" spc="-103" dirty="0">
                <a:latin typeface="Trebuchet MS"/>
                <a:cs typeface="Trebuchet MS"/>
              </a:rPr>
              <a:t>x</a:t>
            </a:r>
            <a:r>
              <a:rPr sz="1475" i="1" spc="-71" dirty="0">
                <a:latin typeface="Trebuchet MS"/>
                <a:cs typeface="Trebuchet MS"/>
              </a:rPr>
              <a:t> </a:t>
            </a:r>
            <a:r>
              <a:rPr sz="1475" spc="-48" dirty="0">
                <a:latin typeface="Symbol"/>
                <a:cs typeface="Symbol"/>
              </a:rPr>
              <a:t></a:t>
            </a:r>
            <a:r>
              <a:rPr sz="1475" spc="-48" dirty="0">
                <a:latin typeface="Trebuchet MS"/>
                <a:cs typeface="Trebuchet MS"/>
              </a:rPr>
              <a:t>1)</a:t>
            </a:r>
            <a:r>
              <a:rPr sz="1539" spc="-72" baseline="36458" dirty="0">
                <a:latin typeface="Symbol"/>
                <a:cs typeface="Symbol"/>
              </a:rPr>
              <a:t></a:t>
            </a:r>
            <a:r>
              <a:rPr sz="1539" spc="-72" baseline="36458" dirty="0">
                <a:latin typeface="Trebuchet MS"/>
                <a:cs typeface="Trebuchet MS"/>
              </a:rPr>
              <a:t>3</a:t>
            </a:r>
            <a:endParaRPr sz="1539" baseline="36458">
              <a:latin typeface="Trebuchet MS"/>
              <a:cs typeface="Trebuchet MS"/>
            </a:endParaRPr>
          </a:p>
          <a:p>
            <a:pPr marL="459350">
              <a:spcBef>
                <a:spcPts val="699"/>
              </a:spcBef>
            </a:pPr>
            <a:r>
              <a:rPr sz="1475" i="1" spc="-189" dirty="0">
                <a:latin typeface="Trebuchet MS"/>
                <a:cs typeface="Trebuchet MS"/>
              </a:rPr>
              <a:t>f </a:t>
            </a:r>
            <a:r>
              <a:rPr sz="1475" spc="6" dirty="0">
                <a:latin typeface="Trebuchet MS"/>
                <a:cs typeface="Trebuchet MS"/>
              </a:rPr>
              <a:t>'(</a:t>
            </a:r>
            <a:r>
              <a:rPr sz="1475" i="1" spc="6" dirty="0">
                <a:latin typeface="Trebuchet MS"/>
                <a:cs typeface="Trebuchet MS"/>
              </a:rPr>
              <a:t>x</a:t>
            </a:r>
            <a:r>
              <a:rPr sz="1475" spc="6" dirty="0">
                <a:latin typeface="Trebuchet MS"/>
                <a:cs typeface="Trebuchet MS"/>
              </a:rPr>
              <a:t>) </a:t>
            </a:r>
            <a:r>
              <a:rPr sz="1475" spc="10" dirty="0">
                <a:latin typeface="Symbol"/>
                <a:cs typeface="Symbol"/>
              </a:rPr>
              <a:t></a:t>
            </a:r>
            <a:r>
              <a:rPr sz="1475" spc="10" dirty="0">
                <a:latin typeface="Times New Roman"/>
                <a:cs typeface="Times New Roman"/>
              </a:rPr>
              <a:t> </a:t>
            </a:r>
            <a:r>
              <a:rPr sz="1475" spc="-58" dirty="0">
                <a:latin typeface="Trebuchet MS"/>
                <a:cs typeface="Trebuchet MS"/>
              </a:rPr>
              <a:t>(</a:t>
            </a:r>
            <a:r>
              <a:rPr sz="1475" spc="-58" dirty="0">
                <a:latin typeface="Symbol"/>
                <a:cs typeface="Symbol"/>
              </a:rPr>
              <a:t></a:t>
            </a:r>
            <a:r>
              <a:rPr sz="1475" spc="-58" dirty="0">
                <a:latin typeface="Trebuchet MS"/>
                <a:cs typeface="Trebuchet MS"/>
              </a:rPr>
              <a:t>3)(15)(4 </a:t>
            </a:r>
            <a:r>
              <a:rPr sz="1475" i="1" spc="-103" dirty="0">
                <a:latin typeface="Trebuchet MS"/>
                <a:cs typeface="Trebuchet MS"/>
              </a:rPr>
              <a:t>x </a:t>
            </a:r>
            <a:r>
              <a:rPr sz="1475" spc="-48" dirty="0">
                <a:latin typeface="Symbol"/>
                <a:cs typeface="Symbol"/>
              </a:rPr>
              <a:t></a:t>
            </a:r>
            <a:r>
              <a:rPr sz="1475" spc="-48" dirty="0">
                <a:latin typeface="Trebuchet MS"/>
                <a:cs typeface="Trebuchet MS"/>
              </a:rPr>
              <a:t>1)</a:t>
            </a:r>
            <a:r>
              <a:rPr sz="1539" spc="-72" baseline="36458" dirty="0">
                <a:latin typeface="Symbol"/>
                <a:cs typeface="Symbol"/>
              </a:rPr>
              <a:t></a:t>
            </a:r>
            <a:r>
              <a:rPr sz="1539" spc="-72" baseline="36458" dirty="0">
                <a:latin typeface="Trebuchet MS"/>
                <a:cs typeface="Trebuchet MS"/>
              </a:rPr>
              <a:t>3</a:t>
            </a:r>
            <a:r>
              <a:rPr sz="1539" spc="-72" baseline="36458" dirty="0">
                <a:latin typeface="Symbol"/>
                <a:cs typeface="Symbol"/>
              </a:rPr>
              <a:t></a:t>
            </a:r>
            <a:r>
              <a:rPr sz="1539" spc="-72" baseline="36458" dirty="0">
                <a:latin typeface="Trebuchet MS"/>
                <a:cs typeface="Trebuchet MS"/>
              </a:rPr>
              <a:t>1</a:t>
            </a:r>
            <a:r>
              <a:rPr sz="1475" spc="-48" dirty="0">
                <a:latin typeface="Trebuchet MS"/>
                <a:cs typeface="Trebuchet MS"/>
              </a:rPr>
              <a:t>(4</a:t>
            </a:r>
            <a:r>
              <a:rPr sz="1475" spc="-362" dirty="0">
                <a:latin typeface="Trebuchet MS"/>
                <a:cs typeface="Trebuchet MS"/>
              </a:rPr>
              <a:t> </a:t>
            </a:r>
            <a:r>
              <a:rPr sz="1475" i="1" spc="-103" dirty="0">
                <a:latin typeface="Trebuchet MS"/>
                <a:cs typeface="Trebuchet MS"/>
              </a:rPr>
              <a:t>x </a:t>
            </a:r>
            <a:r>
              <a:rPr sz="1475" spc="-22" dirty="0">
                <a:latin typeface="Symbol"/>
                <a:cs typeface="Symbol"/>
              </a:rPr>
              <a:t></a:t>
            </a:r>
            <a:r>
              <a:rPr sz="1475" spc="-22" dirty="0">
                <a:latin typeface="Trebuchet MS"/>
                <a:cs typeface="Trebuchet MS"/>
              </a:rPr>
              <a:t>1)'</a:t>
            </a:r>
            <a:endParaRPr sz="1475">
              <a:latin typeface="Trebuchet MS"/>
              <a:cs typeface="Trebuchet MS"/>
            </a:endParaRPr>
          </a:p>
          <a:p>
            <a:pPr marL="900376">
              <a:spcBef>
                <a:spcPts val="859"/>
              </a:spcBef>
            </a:pPr>
            <a:r>
              <a:rPr sz="1475" spc="10" dirty="0">
                <a:latin typeface="Symbol"/>
                <a:cs typeface="Symbol"/>
              </a:rPr>
              <a:t></a:t>
            </a:r>
            <a:r>
              <a:rPr sz="1475" spc="10" dirty="0">
                <a:latin typeface="Times New Roman"/>
                <a:cs typeface="Times New Roman"/>
              </a:rPr>
              <a:t> </a:t>
            </a:r>
            <a:r>
              <a:rPr sz="1475" spc="-22" dirty="0">
                <a:latin typeface="Trebuchet MS"/>
                <a:cs typeface="Trebuchet MS"/>
              </a:rPr>
              <a:t>(</a:t>
            </a:r>
            <a:r>
              <a:rPr sz="1475" spc="-22" dirty="0">
                <a:latin typeface="Symbol"/>
                <a:cs typeface="Symbol"/>
              </a:rPr>
              <a:t></a:t>
            </a:r>
            <a:r>
              <a:rPr sz="1475" spc="-22" dirty="0">
                <a:latin typeface="Trebuchet MS"/>
                <a:cs typeface="Trebuchet MS"/>
              </a:rPr>
              <a:t>45)(4</a:t>
            </a:r>
            <a:r>
              <a:rPr sz="1475" spc="-382" dirty="0">
                <a:latin typeface="Trebuchet MS"/>
                <a:cs typeface="Trebuchet MS"/>
              </a:rPr>
              <a:t> </a:t>
            </a:r>
            <a:r>
              <a:rPr sz="1475" i="1" spc="-103" dirty="0">
                <a:latin typeface="Trebuchet MS"/>
                <a:cs typeface="Trebuchet MS"/>
              </a:rPr>
              <a:t>x </a:t>
            </a:r>
            <a:r>
              <a:rPr sz="1475" spc="-48" dirty="0">
                <a:latin typeface="Symbol"/>
                <a:cs typeface="Symbol"/>
              </a:rPr>
              <a:t></a:t>
            </a:r>
            <a:r>
              <a:rPr sz="1475" spc="-48" dirty="0">
                <a:latin typeface="Trebuchet MS"/>
                <a:cs typeface="Trebuchet MS"/>
              </a:rPr>
              <a:t>1)</a:t>
            </a:r>
            <a:r>
              <a:rPr sz="1539" spc="-72" baseline="36458" dirty="0">
                <a:latin typeface="Symbol"/>
                <a:cs typeface="Symbol"/>
              </a:rPr>
              <a:t></a:t>
            </a:r>
            <a:r>
              <a:rPr sz="1539" spc="-72" baseline="36458" dirty="0">
                <a:latin typeface="Trebuchet MS"/>
                <a:cs typeface="Trebuchet MS"/>
              </a:rPr>
              <a:t>4 </a:t>
            </a:r>
            <a:r>
              <a:rPr sz="1475" spc="-16" dirty="0">
                <a:latin typeface="Trebuchet MS"/>
                <a:cs typeface="Trebuchet MS"/>
              </a:rPr>
              <a:t>(4)</a:t>
            </a:r>
            <a:endParaRPr sz="1475">
              <a:latin typeface="Trebuchet MS"/>
              <a:cs typeface="Trebuchet MS"/>
            </a:endParaRPr>
          </a:p>
          <a:p>
            <a:pPr marL="900376">
              <a:spcBef>
                <a:spcPts val="859"/>
              </a:spcBef>
            </a:pPr>
            <a:r>
              <a:rPr sz="1475" spc="10" dirty="0">
                <a:latin typeface="Symbol"/>
                <a:cs typeface="Symbol"/>
              </a:rPr>
              <a:t></a:t>
            </a:r>
            <a:r>
              <a:rPr sz="1475" spc="10" dirty="0">
                <a:latin typeface="Times New Roman"/>
                <a:cs typeface="Times New Roman"/>
              </a:rPr>
              <a:t> </a:t>
            </a:r>
            <a:r>
              <a:rPr sz="1475" spc="-22" dirty="0">
                <a:latin typeface="Symbol"/>
                <a:cs typeface="Symbol"/>
              </a:rPr>
              <a:t></a:t>
            </a:r>
            <a:r>
              <a:rPr sz="1475" spc="-22" dirty="0">
                <a:latin typeface="Trebuchet MS"/>
                <a:cs typeface="Trebuchet MS"/>
              </a:rPr>
              <a:t>180(4 </a:t>
            </a:r>
            <a:r>
              <a:rPr sz="1475" i="1" spc="-103" dirty="0">
                <a:latin typeface="Trebuchet MS"/>
                <a:cs typeface="Trebuchet MS"/>
              </a:rPr>
              <a:t>x</a:t>
            </a:r>
            <a:r>
              <a:rPr sz="1475" i="1" spc="-294" dirty="0">
                <a:latin typeface="Trebuchet MS"/>
                <a:cs typeface="Trebuchet MS"/>
              </a:rPr>
              <a:t> </a:t>
            </a:r>
            <a:r>
              <a:rPr sz="1475" spc="-48" dirty="0">
                <a:latin typeface="Symbol"/>
                <a:cs typeface="Symbol"/>
              </a:rPr>
              <a:t></a:t>
            </a:r>
            <a:r>
              <a:rPr sz="1475" spc="-48" dirty="0">
                <a:latin typeface="Trebuchet MS"/>
                <a:cs typeface="Trebuchet MS"/>
              </a:rPr>
              <a:t>1)</a:t>
            </a:r>
            <a:r>
              <a:rPr sz="1539" spc="-72" baseline="36458" dirty="0">
                <a:latin typeface="Symbol"/>
                <a:cs typeface="Symbol"/>
              </a:rPr>
              <a:t></a:t>
            </a:r>
            <a:r>
              <a:rPr sz="1539" spc="-72" baseline="36458" dirty="0">
                <a:latin typeface="Trebuchet MS"/>
                <a:cs typeface="Trebuchet MS"/>
              </a:rPr>
              <a:t>4</a:t>
            </a:r>
            <a:endParaRPr sz="1539" baseline="3645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24015" y="477438"/>
            <a:ext cx="6743971" cy="363578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2309" b="1" spc="-176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2309" b="1" spc="-199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2309" b="1" spc="-32" dirty="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sz="2309" b="1" spc="-183" dirty="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sz="2309" b="1" spc="-131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2309" b="1" spc="6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endParaRPr sz="2309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463378" y="1006513"/>
            <a:ext cx="5102368" cy="2355195"/>
          </a:xfrm>
          <a:prstGeom prst="rect">
            <a:avLst/>
          </a:prstGeom>
        </p:spPr>
        <p:txBody>
          <a:bodyPr vert="horz" wrap="square" lIns="0" tIns="42353" rIns="0" bIns="0" rtlCol="0">
            <a:spAutoFit/>
          </a:bodyPr>
          <a:lstStyle/>
          <a:p>
            <a:pPr marL="16289">
              <a:spcBef>
                <a:spcPts val="333"/>
              </a:spcBef>
            </a:pPr>
            <a:r>
              <a:rPr sz="1667" spc="-48" dirty="0">
                <a:latin typeface="Trebuchet MS"/>
                <a:cs typeface="Trebuchet MS"/>
              </a:rPr>
              <a:t>Turunan </a:t>
            </a:r>
            <a:r>
              <a:rPr sz="1667" spc="-93" dirty="0">
                <a:latin typeface="Trebuchet MS"/>
                <a:cs typeface="Trebuchet MS"/>
              </a:rPr>
              <a:t>fungsi </a:t>
            </a:r>
            <a:r>
              <a:rPr sz="1667" spc="-42" dirty="0">
                <a:latin typeface="Trebuchet MS"/>
                <a:cs typeface="Trebuchet MS"/>
              </a:rPr>
              <a:t>trogonometri </a:t>
            </a:r>
            <a:r>
              <a:rPr sz="1667" spc="-93" dirty="0">
                <a:latin typeface="Trebuchet MS"/>
                <a:cs typeface="Trebuchet MS"/>
              </a:rPr>
              <a:t>didefinisikan </a:t>
            </a:r>
            <a:r>
              <a:rPr sz="1667" spc="-106" dirty="0">
                <a:latin typeface="Trebuchet MS"/>
                <a:cs typeface="Trebuchet MS"/>
              </a:rPr>
              <a:t>sebagai</a:t>
            </a:r>
            <a:r>
              <a:rPr sz="1667" spc="141" dirty="0">
                <a:latin typeface="Trebuchet MS"/>
                <a:cs typeface="Trebuchet MS"/>
              </a:rPr>
              <a:t> </a:t>
            </a:r>
            <a:r>
              <a:rPr sz="1667" spc="-87" dirty="0">
                <a:latin typeface="Trebuchet MS"/>
                <a:cs typeface="Trebuchet MS"/>
              </a:rPr>
              <a:t>berikut:</a:t>
            </a:r>
            <a:endParaRPr sz="1667">
              <a:latin typeface="Trebuchet MS"/>
              <a:cs typeface="Trebuchet MS"/>
            </a:endParaRPr>
          </a:p>
          <a:p>
            <a:pPr marL="299311" indent="-283428">
              <a:spcBef>
                <a:spcPts val="276"/>
              </a:spcBef>
              <a:buSzPct val="96296"/>
              <a:buFont typeface="Trebuchet MS"/>
              <a:buAutoNum type="romanLcParenBoth"/>
              <a:tabLst>
                <a:tab pos="299311" algn="l"/>
                <a:tab pos="299717" algn="l"/>
              </a:tabLst>
            </a:pPr>
            <a:r>
              <a:rPr sz="1732" i="1" spc="-237" dirty="0">
                <a:latin typeface="Trebuchet MS"/>
                <a:cs typeface="Trebuchet MS"/>
              </a:rPr>
              <a:t>f </a:t>
            </a:r>
            <a:r>
              <a:rPr sz="1732" spc="-32" dirty="0">
                <a:latin typeface="Trebuchet MS"/>
                <a:cs typeface="Trebuchet MS"/>
              </a:rPr>
              <a:t>(</a:t>
            </a:r>
            <a:r>
              <a:rPr sz="1732" i="1" spc="-32" dirty="0">
                <a:latin typeface="Trebuchet MS"/>
                <a:cs typeface="Trebuchet MS"/>
              </a:rPr>
              <a:t>x</a:t>
            </a:r>
            <a:r>
              <a:rPr sz="1732" spc="-32" dirty="0">
                <a:latin typeface="Trebuchet MS"/>
                <a:cs typeface="Trebuchet MS"/>
              </a:rPr>
              <a:t>) </a:t>
            </a:r>
            <a:r>
              <a:rPr sz="1732" spc="-22" dirty="0">
                <a:latin typeface="Symbol"/>
                <a:cs typeface="Symbol"/>
              </a:rPr>
              <a:t></a:t>
            </a:r>
            <a:r>
              <a:rPr sz="1732" spc="-22" dirty="0">
                <a:latin typeface="Times New Roman"/>
                <a:cs typeface="Times New Roman"/>
              </a:rPr>
              <a:t> </a:t>
            </a:r>
            <a:r>
              <a:rPr sz="1732" spc="-90" dirty="0">
                <a:latin typeface="Trebuchet MS"/>
                <a:cs typeface="Trebuchet MS"/>
              </a:rPr>
              <a:t>sin </a:t>
            </a:r>
            <a:r>
              <a:rPr sz="1732" i="1" spc="-147" dirty="0">
                <a:latin typeface="Trebuchet MS"/>
                <a:cs typeface="Trebuchet MS"/>
              </a:rPr>
              <a:t>x </a:t>
            </a:r>
            <a:r>
              <a:rPr sz="1732" spc="-42" dirty="0">
                <a:latin typeface="Symbol"/>
                <a:cs typeface="Symbol"/>
              </a:rPr>
              <a:t></a:t>
            </a:r>
            <a:r>
              <a:rPr sz="1732" spc="-42" dirty="0">
                <a:latin typeface="Times New Roman"/>
                <a:cs typeface="Times New Roman"/>
              </a:rPr>
              <a:t> </a:t>
            </a:r>
            <a:r>
              <a:rPr sz="1732" i="1" spc="-237" dirty="0">
                <a:latin typeface="Trebuchet MS"/>
                <a:cs typeface="Trebuchet MS"/>
              </a:rPr>
              <a:t>f </a:t>
            </a:r>
            <a:r>
              <a:rPr sz="1732" spc="-13" dirty="0">
                <a:latin typeface="Trebuchet MS"/>
                <a:cs typeface="Trebuchet MS"/>
              </a:rPr>
              <a:t>'(</a:t>
            </a:r>
            <a:r>
              <a:rPr sz="1732" i="1" spc="-13" dirty="0">
                <a:latin typeface="Trebuchet MS"/>
                <a:cs typeface="Trebuchet MS"/>
              </a:rPr>
              <a:t>x</a:t>
            </a:r>
            <a:r>
              <a:rPr sz="1732" spc="-13" dirty="0">
                <a:latin typeface="Trebuchet MS"/>
                <a:cs typeface="Trebuchet MS"/>
              </a:rPr>
              <a:t>) </a:t>
            </a:r>
            <a:r>
              <a:rPr sz="1732" spc="-22" dirty="0">
                <a:latin typeface="Symbol"/>
                <a:cs typeface="Symbol"/>
              </a:rPr>
              <a:t></a:t>
            </a:r>
            <a:r>
              <a:rPr sz="1732" spc="-22" dirty="0">
                <a:latin typeface="Times New Roman"/>
                <a:cs typeface="Times New Roman"/>
              </a:rPr>
              <a:t> </a:t>
            </a:r>
            <a:r>
              <a:rPr sz="1732" spc="-61" dirty="0">
                <a:latin typeface="Trebuchet MS"/>
                <a:cs typeface="Trebuchet MS"/>
              </a:rPr>
              <a:t>cos</a:t>
            </a:r>
            <a:r>
              <a:rPr sz="1732" spc="-260" dirty="0">
                <a:latin typeface="Trebuchet MS"/>
                <a:cs typeface="Trebuchet MS"/>
              </a:rPr>
              <a:t> </a:t>
            </a:r>
            <a:r>
              <a:rPr sz="1732" i="1" spc="-147" dirty="0">
                <a:latin typeface="Trebuchet MS"/>
                <a:cs typeface="Trebuchet MS"/>
              </a:rPr>
              <a:t>x</a:t>
            </a:r>
            <a:endParaRPr sz="1732">
              <a:latin typeface="Trebuchet MS"/>
              <a:cs typeface="Trebuchet MS"/>
            </a:endParaRPr>
          </a:p>
          <a:p>
            <a:pPr marL="349399" indent="-333518">
              <a:spcBef>
                <a:spcPts val="545"/>
              </a:spcBef>
              <a:buSzPct val="96296"/>
              <a:buFont typeface="Trebuchet MS"/>
              <a:buAutoNum type="romanLcParenBoth"/>
              <a:tabLst>
                <a:tab pos="348992" algn="l"/>
                <a:tab pos="349807" algn="l"/>
              </a:tabLst>
            </a:pPr>
            <a:r>
              <a:rPr sz="1732" i="1" spc="-237" dirty="0">
                <a:latin typeface="Trebuchet MS"/>
                <a:cs typeface="Trebuchet MS"/>
              </a:rPr>
              <a:t>f </a:t>
            </a:r>
            <a:r>
              <a:rPr sz="1732" spc="-29" dirty="0">
                <a:latin typeface="Trebuchet MS"/>
                <a:cs typeface="Trebuchet MS"/>
              </a:rPr>
              <a:t>(</a:t>
            </a:r>
            <a:r>
              <a:rPr sz="1732" i="1" spc="-29" dirty="0">
                <a:latin typeface="Trebuchet MS"/>
                <a:cs typeface="Trebuchet MS"/>
              </a:rPr>
              <a:t>x</a:t>
            </a:r>
            <a:r>
              <a:rPr sz="1732" spc="-29" dirty="0">
                <a:latin typeface="Trebuchet MS"/>
                <a:cs typeface="Trebuchet MS"/>
              </a:rPr>
              <a:t>) </a:t>
            </a:r>
            <a:r>
              <a:rPr sz="1732" spc="-19" dirty="0">
                <a:latin typeface="Symbol"/>
                <a:cs typeface="Symbol"/>
              </a:rPr>
              <a:t></a:t>
            </a:r>
            <a:r>
              <a:rPr sz="1732" spc="-19" dirty="0">
                <a:latin typeface="Times New Roman"/>
                <a:cs typeface="Times New Roman"/>
              </a:rPr>
              <a:t> </a:t>
            </a:r>
            <a:r>
              <a:rPr sz="1732" spc="-80" dirty="0">
                <a:latin typeface="Trebuchet MS"/>
                <a:cs typeface="Trebuchet MS"/>
              </a:rPr>
              <a:t>sin(</a:t>
            </a:r>
            <a:r>
              <a:rPr sz="1732" i="1" spc="-80" dirty="0">
                <a:latin typeface="Trebuchet MS"/>
                <a:cs typeface="Trebuchet MS"/>
              </a:rPr>
              <a:t>u</a:t>
            </a:r>
            <a:r>
              <a:rPr sz="1732" spc="-80" dirty="0">
                <a:latin typeface="Trebuchet MS"/>
                <a:cs typeface="Trebuchet MS"/>
              </a:rPr>
              <a:t>(</a:t>
            </a:r>
            <a:r>
              <a:rPr sz="1732" i="1" spc="-80" dirty="0">
                <a:latin typeface="Trebuchet MS"/>
                <a:cs typeface="Trebuchet MS"/>
              </a:rPr>
              <a:t>x</a:t>
            </a:r>
            <a:r>
              <a:rPr sz="1732" spc="-80" dirty="0">
                <a:latin typeface="Trebuchet MS"/>
                <a:cs typeface="Trebuchet MS"/>
              </a:rPr>
              <a:t>)) </a:t>
            </a:r>
            <a:r>
              <a:rPr sz="1732" spc="-35" dirty="0">
                <a:latin typeface="Symbol"/>
                <a:cs typeface="Symbol"/>
              </a:rPr>
              <a:t></a:t>
            </a:r>
            <a:r>
              <a:rPr sz="1732" spc="-35" dirty="0">
                <a:latin typeface="Times New Roman"/>
                <a:cs typeface="Times New Roman"/>
              </a:rPr>
              <a:t> </a:t>
            </a:r>
            <a:r>
              <a:rPr sz="1732" i="1" spc="-237" dirty="0">
                <a:latin typeface="Trebuchet MS"/>
                <a:cs typeface="Trebuchet MS"/>
              </a:rPr>
              <a:t>f </a:t>
            </a:r>
            <a:r>
              <a:rPr sz="1732" spc="-13" dirty="0">
                <a:latin typeface="Trebuchet MS"/>
                <a:cs typeface="Trebuchet MS"/>
              </a:rPr>
              <a:t>'(</a:t>
            </a:r>
            <a:r>
              <a:rPr sz="1732" i="1" spc="-13" dirty="0">
                <a:latin typeface="Trebuchet MS"/>
                <a:cs typeface="Trebuchet MS"/>
              </a:rPr>
              <a:t>x</a:t>
            </a:r>
            <a:r>
              <a:rPr sz="1732" spc="-13" dirty="0">
                <a:latin typeface="Trebuchet MS"/>
                <a:cs typeface="Trebuchet MS"/>
              </a:rPr>
              <a:t>) </a:t>
            </a:r>
            <a:r>
              <a:rPr sz="1732" spc="-19" dirty="0">
                <a:latin typeface="Symbol"/>
                <a:cs typeface="Symbol"/>
              </a:rPr>
              <a:t></a:t>
            </a:r>
            <a:r>
              <a:rPr sz="1732" spc="-19" dirty="0">
                <a:latin typeface="Times New Roman"/>
                <a:cs typeface="Times New Roman"/>
              </a:rPr>
              <a:t> </a:t>
            </a:r>
            <a:r>
              <a:rPr sz="1732" spc="-58" dirty="0">
                <a:latin typeface="Trebuchet MS"/>
                <a:cs typeface="Trebuchet MS"/>
              </a:rPr>
              <a:t>cos </a:t>
            </a:r>
            <a:r>
              <a:rPr sz="1732" i="1" spc="-144" dirty="0">
                <a:latin typeface="Trebuchet MS"/>
                <a:cs typeface="Trebuchet MS"/>
              </a:rPr>
              <a:t>x </a:t>
            </a:r>
            <a:r>
              <a:rPr sz="1732" spc="-10" dirty="0">
                <a:latin typeface="Symbol"/>
                <a:cs typeface="Symbol"/>
              </a:rPr>
              <a:t></a:t>
            </a:r>
            <a:r>
              <a:rPr sz="1732" spc="-314" dirty="0">
                <a:latin typeface="Times New Roman"/>
                <a:cs typeface="Times New Roman"/>
              </a:rPr>
              <a:t> </a:t>
            </a:r>
            <a:r>
              <a:rPr sz="1732" i="1" spc="-167" dirty="0">
                <a:latin typeface="Trebuchet MS"/>
                <a:cs typeface="Trebuchet MS"/>
              </a:rPr>
              <a:t>u </a:t>
            </a:r>
            <a:r>
              <a:rPr sz="1732" spc="-13" dirty="0">
                <a:latin typeface="Trebuchet MS"/>
                <a:cs typeface="Trebuchet MS"/>
              </a:rPr>
              <a:t>'(</a:t>
            </a:r>
            <a:r>
              <a:rPr sz="1732" i="1" spc="-13" dirty="0">
                <a:latin typeface="Trebuchet MS"/>
                <a:cs typeface="Trebuchet MS"/>
              </a:rPr>
              <a:t>x</a:t>
            </a:r>
            <a:r>
              <a:rPr sz="1732" spc="-13" dirty="0">
                <a:latin typeface="Trebuchet MS"/>
                <a:cs typeface="Trebuchet MS"/>
              </a:rPr>
              <a:t>)</a:t>
            </a:r>
            <a:endParaRPr sz="1732">
              <a:latin typeface="Trebuchet MS"/>
              <a:cs typeface="Trebuchet MS"/>
            </a:endParaRPr>
          </a:p>
          <a:p>
            <a:pPr marL="395416" indent="-379534">
              <a:spcBef>
                <a:spcPts val="529"/>
              </a:spcBef>
              <a:buSzPct val="96296"/>
              <a:buFont typeface="Trebuchet MS"/>
              <a:buAutoNum type="romanLcParenBoth"/>
              <a:tabLst>
                <a:tab pos="395416" algn="l"/>
                <a:tab pos="395823" algn="l"/>
              </a:tabLst>
            </a:pPr>
            <a:r>
              <a:rPr sz="1732" i="1" spc="-237" dirty="0">
                <a:latin typeface="Trebuchet MS"/>
                <a:cs typeface="Trebuchet MS"/>
              </a:rPr>
              <a:t>f </a:t>
            </a:r>
            <a:r>
              <a:rPr sz="1732" spc="-32" dirty="0">
                <a:latin typeface="Trebuchet MS"/>
                <a:cs typeface="Trebuchet MS"/>
              </a:rPr>
              <a:t>(</a:t>
            </a:r>
            <a:r>
              <a:rPr sz="1732" i="1" spc="-32" dirty="0">
                <a:latin typeface="Trebuchet MS"/>
                <a:cs typeface="Trebuchet MS"/>
              </a:rPr>
              <a:t>x</a:t>
            </a:r>
            <a:r>
              <a:rPr sz="1732" spc="-32" dirty="0">
                <a:latin typeface="Trebuchet MS"/>
                <a:cs typeface="Trebuchet MS"/>
              </a:rPr>
              <a:t>) </a:t>
            </a:r>
            <a:r>
              <a:rPr sz="1732" spc="-22" dirty="0">
                <a:latin typeface="Symbol"/>
                <a:cs typeface="Symbol"/>
              </a:rPr>
              <a:t></a:t>
            </a:r>
            <a:r>
              <a:rPr sz="1732" spc="-22" dirty="0">
                <a:latin typeface="Times New Roman"/>
                <a:cs typeface="Times New Roman"/>
              </a:rPr>
              <a:t> </a:t>
            </a:r>
            <a:r>
              <a:rPr sz="1732" spc="-61" dirty="0">
                <a:latin typeface="Trebuchet MS"/>
                <a:cs typeface="Trebuchet MS"/>
              </a:rPr>
              <a:t>cos </a:t>
            </a:r>
            <a:r>
              <a:rPr sz="1732" i="1" spc="-147" dirty="0">
                <a:latin typeface="Trebuchet MS"/>
                <a:cs typeface="Trebuchet MS"/>
              </a:rPr>
              <a:t>x </a:t>
            </a:r>
            <a:r>
              <a:rPr sz="1732" spc="-42" dirty="0">
                <a:latin typeface="Symbol"/>
                <a:cs typeface="Symbol"/>
              </a:rPr>
              <a:t></a:t>
            </a:r>
            <a:r>
              <a:rPr sz="1732" spc="-42" dirty="0">
                <a:latin typeface="Times New Roman"/>
                <a:cs typeface="Times New Roman"/>
              </a:rPr>
              <a:t> </a:t>
            </a:r>
            <a:r>
              <a:rPr sz="1732" i="1" spc="-237" dirty="0">
                <a:latin typeface="Trebuchet MS"/>
                <a:cs typeface="Trebuchet MS"/>
              </a:rPr>
              <a:t>f </a:t>
            </a:r>
            <a:r>
              <a:rPr sz="1732" spc="-13" dirty="0">
                <a:latin typeface="Trebuchet MS"/>
                <a:cs typeface="Trebuchet MS"/>
              </a:rPr>
              <a:t>'(</a:t>
            </a:r>
            <a:r>
              <a:rPr sz="1732" i="1" spc="-13" dirty="0">
                <a:latin typeface="Trebuchet MS"/>
                <a:cs typeface="Trebuchet MS"/>
              </a:rPr>
              <a:t>x</a:t>
            </a:r>
            <a:r>
              <a:rPr sz="1732" spc="-13" dirty="0">
                <a:latin typeface="Trebuchet MS"/>
                <a:cs typeface="Trebuchet MS"/>
              </a:rPr>
              <a:t>) </a:t>
            </a:r>
            <a:r>
              <a:rPr sz="1732" spc="-22" dirty="0">
                <a:latin typeface="Symbol"/>
                <a:cs typeface="Symbol"/>
              </a:rPr>
              <a:t></a:t>
            </a:r>
            <a:r>
              <a:rPr sz="1732" spc="-22" dirty="0">
                <a:latin typeface="Times New Roman"/>
                <a:cs typeface="Times New Roman"/>
              </a:rPr>
              <a:t> </a:t>
            </a:r>
            <a:r>
              <a:rPr sz="1732" spc="-29" dirty="0">
                <a:latin typeface="Symbol"/>
                <a:cs typeface="Symbol"/>
              </a:rPr>
              <a:t></a:t>
            </a:r>
            <a:r>
              <a:rPr sz="1732" spc="-29" dirty="0">
                <a:latin typeface="Trebuchet MS"/>
                <a:cs typeface="Trebuchet MS"/>
              </a:rPr>
              <a:t>sin</a:t>
            </a:r>
            <a:r>
              <a:rPr sz="1732" spc="-231" dirty="0">
                <a:latin typeface="Trebuchet MS"/>
                <a:cs typeface="Trebuchet MS"/>
              </a:rPr>
              <a:t> </a:t>
            </a:r>
            <a:r>
              <a:rPr sz="1732" i="1" spc="-147" dirty="0">
                <a:latin typeface="Trebuchet MS"/>
                <a:cs typeface="Trebuchet MS"/>
              </a:rPr>
              <a:t>x</a:t>
            </a:r>
            <a:endParaRPr sz="1732">
              <a:latin typeface="Trebuchet MS"/>
              <a:cs typeface="Trebuchet MS"/>
            </a:endParaRPr>
          </a:p>
          <a:p>
            <a:pPr marL="395416" indent="-379534">
              <a:spcBef>
                <a:spcPts val="548"/>
              </a:spcBef>
              <a:buSzPct val="96296"/>
              <a:buFont typeface="Trebuchet MS"/>
              <a:buAutoNum type="romanLcParenBoth"/>
              <a:tabLst>
                <a:tab pos="395416" algn="l"/>
                <a:tab pos="395823" algn="l"/>
              </a:tabLst>
            </a:pPr>
            <a:r>
              <a:rPr sz="1732" i="1" spc="-237" dirty="0">
                <a:latin typeface="Trebuchet MS"/>
                <a:cs typeface="Trebuchet MS"/>
              </a:rPr>
              <a:t>f </a:t>
            </a:r>
            <a:r>
              <a:rPr sz="1732" spc="-29" dirty="0">
                <a:latin typeface="Trebuchet MS"/>
                <a:cs typeface="Trebuchet MS"/>
              </a:rPr>
              <a:t>(</a:t>
            </a:r>
            <a:r>
              <a:rPr sz="1732" i="1" spc="-29" dirty="0">
                <a:latin typeface="Trebuchet MS"/>
                <a:cs typeface="Trebuchet MS"/>
              </a:rPr>
              <a:t>x</a:t>
            </a:r>
            <a:r>
              <a:rPr sz="1732" spc="-29" dirty="0">
                <a:latin typeface="Trebuchet MS"/>
                <a:cs typeface="Trebuchet MS"/>
              </a:rPr>
              <a:t>) </a:t>
            </a:r>
            <a:r>
              <a:rPr sz="1732" spc="-22" dirty="0">
                <a:latin typeface="Symbol"/>
                <a:cs typeface="Symbol"/>
              </a:rPr>
              <a:t></a:t>
            </a:r>
            <a:r>
              <a:rPr sz="1732" spc="-22" dirty="0">
                <a:latin typeface="Times New Roman"/>
                <a:cs typeface="Times New Roman"/>
              </a:rPr>
              <a:t> </a:t>
            </a:r>
            <a:r>
              <a:rPr sz="1732" spc="-71" dirty="0">
                <a:latin typeface="Trebuchet MS"/>
                <a:cs typeface="Trebuchet MS"/>
              </a:rPr>
              <a:t>cos(</a:t>
            </a:r>
            <a:r>
              <a:rPr sz="1732" i="1" spc="-71" dirty="0">
                <a:latin typeface="Trebuchet MS"/>
                <a:cs typeface="Trebuchet MS"/>
              </a:rPr>
              <a:t>u</a:t>
            </a:r>
            <a:r>
              <a:rPr sz="1732" spc="-71" dirty="0">
                <a:latin typeface="Trebuchet MS"/>
                <a:cs typeface="Trebuchet MS"/>
              </a:rPr>
              <a:t>(</a:t>
            </a:r>
            <a:r>
              <a:rPr sz="1732" i="1" spc="-71" dirty="0">
                <a:latin typeface="Trebuchet MS"/>
                <a:cs typeface="Trebuchet MS"/>
              </a:rPr>
              <a:t>x</a:t>
            </a:r>
            <a:r>
              <a:rPr sz="1732" spc="-71" dirty="0">
                <a:latin typeface="Trebuchet MS"/>
                <a:cs typeface="Trebuchet MS"/>
              </a:rPr>
              <a:t>)) </a:t>
            </a:r>
            <a:r>
              <a:rPr sz="1732" spc="-38" dirty="0">
                <a:latin typeface="Symbol"/>
                <a:cs typeface="Symbol"/>
              </a:rPr>
              <a:t></a:t>
            </a:r>
            <a:r>
              <a:rPr sz="1732" spc="-38" dirty="0">
                <a:latin typeface="Times New Roman"/>
                <a:cs typeface="Times New Roman"/>
              </a:rPr>
              <a:t> </a:t>
            </a:r>
            <a:r>
              <a:rPr sz="1732" i="1" spc="-237" dirty="0">
                <a:latin typeface="Trebuchet MS"/>
                <a:cs typeface="Trebuchet MS"/>
              </a:rPr>
              <a:t>f </a:t>
            </a:r>
            <a:r>
              <a:rPr sz="1732" spc="-13" dirty="0">
                <a:latin typeface="Trebuchet MS"/>
                <a:cs typeface="Trebuchet MS"/>
              </a:rPr>
              <a:t>'(</a:t>
            </a:r>
            <a:r>
              <a:rPr sz="1732" i="1" spc="-13" dirty="0">
                <a:latin typeface="Trebuchet MS"/>
                <a:cs typeface="Trebuchet MS"/>
              </a:rPr>
              <a:t>x</a:t>
            </a:r>
            <a:r>
              <a:rPr sz="1732" spc="-13" dirty="0">
                <a:latin typeface="Trebuchet MS"/>
                <a:cs typeface="Trebuchet MS"/>
              </a:rPr>
              <a:t>) </a:t>
            </a:r>
            <a:r>
              <a:rPr sz="1732" spc="-22" dirty="0">
                <a:latin typeface="Symbol"/>
                <a:cs typeface="Symbol"/>
              </a:rPr>
              <a:t></a:t>
            </a:r>
            <a:r>
              <a:rPr sz="1732" spc="-22" dirty="0">
                <a:latin typeface="Times New Roman"/>
                <a:cs typeface="Times New Roman"/>
              </a:rPr>
              <a:t> </a:t>
            </a:r>
            <a:r>
              <a:rPr sz="1732" spc="-26" dirty="0">
                <a:latin typeface="Symbol"/>
                <a:cs typeface="Symbol"/>
              </a:rPr>
              <a:t></a:t>
            </a:r>
            <a:r>
              <a:rPr sz="1732" spc="-26" dirty="0">
                <a:latin typeface="Trebuchet MS"/>
                <a:cs typeface="Trebuchet MS"/>
              </a:rPr>
              <a:t>sin </a:t>
            </a:r>
            <a:r>
              <a:rPr sz="1732" i="1" spc="-144" dirty="0">
                <a:latin typeface="Trebuchet MS"/>
                <a:cs typeface="Trebuchet MS"/>
              </a:rPr>
              <a:t>x </a:t>
            </a:r>
            <a:r>
              <a:rPr sz="1732" spc="-10" dirty="0">
                <a:latin typeface="Symbol"/>
                <a:cs typeface="Symbol"/>
              </a:rPr>
              <a:t></a:t>
            </a:r>
            <a:r>
              <a:rPr sz="1732" spc="-350" dirty="0">
                <a:latin typeface="Times New Roman"/>
                <a:cs typeface="Times New Roman"/>
              </a:rPr>
              <a:t> </a:t>
            </a:r>
            <a:r>
              <a:rPr sz="1732" i="1" spc="-170" dirty="0">
                <a:latin typeface="Trebuchet MS"/>
                <a:cs typeface="Trebuchet MS"/>
              </a:rPr>
              <a:t>u </a:t>
            </a:r>
            <a:r>
              <a:rPr sz="1732" spc="-13" dirty="0">
                <a:latin typeface="Trebuchet MS"/>
                <a:cs typeface="Trebuchet MS"/>
              </a:rPr>
              <a:t>'(</a:t>
            </a:r>
            <a:r>
              <a:rPr sz="1732" i="1" spc="-13" dirty="0">
                <a:latin typeface="Trebuchet MS"/>
                <a:cs typeface="Trebuchet MS"/>
              </a:rPr>
              <a:t>x</a:t>
            </a:r>
            <a:r>
              <a:rPr sz="1732" spc="-13" dirty="0">
                <a:latin typeface="Trebuchet MS"/>
                <a:cs typeface="Trebuchet MS"/>
              </a:rPr>
              <a:t>)</a:t>
            </a:r>
            <a:endParaRPr sz="1732">
              <a:latin typeface="Trebuchet MS"/>
              <a:cs typeface="Trebuchet MS"/>
            </a:endParaRPr>
          </a:p>
          <a:p>
            <a:pPr marL="348992" indent="-333110">
              <a:spcBef>
                <a:spcPts val="885"/>
              </a:spcBef>
              <a:buSzPct val="98113"/>
              <a:buFont typeface="Trebuchet MS"/>
              <a:buAutoNum type="romanLcParenBoth"/>
              <a:tabLst>
                <a:tab pos="348992" algn="l"/>
                <a:tab pos="349399" algn="l"/>
              </a:tabLst>
            </a:pPr>
            <a:r>
              <a:rPr sz="1699" i="1" spc="-224" dirty="0">
                <a:latin typeface="Trebuchet MS"/>
                <a:cs typeface="Trebuchet MS"/>
              </a:rPr>
              <a:t>f </a:t>
            </a:r>
            <a:r>
              <a:rPr sz="1699" spc="-19" dirty="0">
                <a:latin typeface="Trebuchet MS"/>
                <a:cs typeface="Trebuchet MS"/>
              </a:rPr>
              <a:t>(</a:t>
            </a:r>
            <a:r>
              <a:rPr sz="1699" i="1" spc="-19" dirty="0">
                <a:latin typeface="Trebuchet MS"/>
                <a:cs typeface="Trebuchet MS"/>
              </a:rPr>
              <a:t>x</a:t>
            </a:r>
            <a:r>
              <a:rPr sz="1699" spc="-19" dirty="0">
                <a:latin typeface="Trebuchet MS"/>
                <a:cs typeface="Trebuchet MS"/>
              </a:rPr>
              <a:t>) </a:t>
            </a:r>
            <a:r>
              <a:rPr sz="1699" spc="-6" dirty="0">
                <a:latin typeface="Symbol"/>
                <a:cs typeface="Symbol"/>
              </a:rPr>
              <a:t></a:t>
            </a:r>
            <a:r>
              <a:rPr sz="1699" spc="-6" dirty="0">
                <a:latin typeface="Times New Roman"/>
                <a:cs typeface="Times New Roman"/>
              </a:rPr>
              <a:t> </a:t>
            </a:r>
            <a:r>
              <a:rPr sz="1699" spc="-128" dirty="0">
                <a:latin typeface="Trebuchet MS"/>
                <a:cs typeface="Trebuchet MS"/>
              </a:rPr>
              <a:t>tan </a:t>
            </a:r>
            <a:r>
              <a:rPr sz="1699" i="1" spc="-131" dirty="0">
                <a:latin typeface="Trebuchet MS"/>
                <a:cs typeface="Trebuchet MS"/>
              </a:rPr>
              <a:t>x </a:t>
            </a:r>
            <a:r>
              <a:rPr sz="1699" spc="-10" dirty="0">
                <a:latin typeface="Symbol"/>
                <a:cs typeface="Symbol"/>
              </a:rPr>
              <a:t></a:t>
            </a:r>
            <a:r>
              <a:rPr sz="1699" spc="-10" dirty="0">
                <a:latin typeface="Times New Roman"/>
                <a:cs typeface="Times New Roman"/>
              </a:rPr>
              <a:t> </a:t>
            </a:r>
            <a:r>
              <a:rPr sz="1699" i="1" spc="-224" dirty="0">
                <a:latin typeface="Trebuchet MS"/>
                <a:cs typeface="Trebuchet MS"/>
              </a:rPr>
              <a:t>f </a:t>
            </a:r>
            <a:r>
              <a:rPr sz="1699" spc="-3" dirty="0">
                <a:latin typeface="Trebuchet MS"/>
                <a:cs typeface="Trebuchet MS"/>
              </a:rPr>
              <a:t>'(</a:t>
            </a:r>
            <a:r>
              <a:rPr sz="1699" i="1" spc="-3" dirty="0">
                <a:latin typeface="Trebuchet MS"/>
                <a:cs typeface="Trebuchet MS"/>
              </a:rPr>
              <a:t>x</a:t>
            </a:r>
            <a:r>
              <a:rPr sz="1699" spc="-3" dirty="0">
                <a:latin typeface="Trebuchet MS"/>
                <a:cs typeface="Trebuchet MS"/>
              </a:rPr>
              <a:t>) </a:t>
            </a:r>
            <a:r>
              <a:rPr sz="1699" spc="-6" dirty="0">
                <a:latin typeface="Symbol"/>
                <a:cs typeface="Symbol"/>
              </a:rPr>
              <a:t></a:t>
            </a:r>
            <a:r>
              <a:rPr sz="1699" spc="-6" dirty="0">
                <a:latin typeface="Times New Roman"/>
                <a:cs typeface="Times New Roman"/>
              </a:rPr>
              <a:t> </a:t>
            </a:r>
            <a:r>
              <a:rPr sz="1699" spc="-58" dirty="0">
                <a:latin typeface="Trebuchet MS"/>
                <a:cs typeface="Trebuchet MS"/>
              </a:rPr>
              <a:t>sec</a:t>
            </a:r>
            <a:r>
              <a:rPr sz="1780" spc="-87" baseline="36036" dirty="0">
                <a:latin typeface="Trebuchet MS"/>
                <a:cs typeface="Trebuchet MS"/>
              </a:rPr>
              <a:t>2</a:t>
            </a:r>
            <a:r>
              <a:rPr sz="1780" spc="260" baseline="36036" dirty="0">
                <a:latin typeface="Trebuchet MS"/>
                <a:cs typeface="Trebuchet MS"/>
              </a:rPr>
              <a:t> </a:t>
            </a:r>
            <a:r>
              <a:rPr sz="1699" i="1" spc="-131" dirty="0">
                <a:latin typeface="Trebuchet MS"/>
                <a:cs typeface="Trebuchet MS"/>
              </a:rPr>
              <a:t>x</a:t>
            </a:r>
            <a:endParaRPr sz="1699">
              <a:latin typeface="Trebuchet MS"/>
              <a:cs typeface="Trebuchet MS"/>
            </a:endParaRPr>
          </a:p>
          <a:p>
            <a:pPr marL="16289">
              <a:spcBef>
                <a:spcPts val="859"/>
              </a:spcBef>
              <a:tabLst>
                <a:tab pos="395416" algn="l"/>
              </a:tabLst>
            </a:pPr>
            <a:r>
              <a:rPr sz="1667" spc="-83" dirty="0">
                <a:latin typeface="Trebuchet MS"/>
                <a:cs typeface="Trebuchet MS"/>
              </a:rPr>
              <a:t>(vi)	</a:t>
            </a:r>
            <a:r>
              <a:rPr sz="1732" i="1" spc="-237" dirty="0">
                <a:latin typeface="Trebuchet MS"/>
                <a:cs typeface="Trebuchet MS"/>
              </a:rPr>
              <a:t>f </a:t>
            </a:r>
            <a:r>
              <a:rPr sz="1732" spc="-29" dirty="0">
                <a:latin typeface="Trebuchet MS"/>
                <a:cs typeface="Trebuchet MS"/>
              </a:rPr>
              <a:t>(</a:t>
            </a:r>
            <a:r>
              <a:rPr sz="1732" i="1" spc="-29" dirty="0">
                <a:latin typeface="Trebuchet MS"/>
                <a:cs typeface="Trebuchet MS"/>
              </a:rPr>
              <a:t>x</a:t>
            </a:r>
            <a:r>
              <a:rPr sz="1732" spc="-29" dirty="0">
                <a:latin typeface="Trebuchet MS"/>
                <a:cs typeface="Trebuchet MS"/>
              </a:rPr>
              <a:t>) </a:t>
            </a:r>
            <a:r>
              <a:rPr sz="1732" spc="-22" dirty="0">
                <a:latin typeface="Symbol"/>
                <a:cs typeface="Symbol"/>
              </a:rPr>
              <a:t></a:t>
            </a:r>
            <a:r>
              <a:rPr sz="1732" spc="-22" dirty="0">
                <a:latin typeface="Times New Roman"/>
                <a:cs typeface="Times New Roman"/>
              </a:rPr>
              <a:t> </a:t>
            </a:r>
            <a:r>
              <a:rPr sz="1732" spc="-99" dirty="0">
                <a:latin typeface="Trebuchet MS"/>
                <a:cs typeface="Trebuchet MS"/>
              </a:rPr>
              <a:t>tan(</a:t>
            </a:r>
            <a:r>
              <a:rPr sz="1732" i="1" spc="-99" dirty="0">
                <a:latin typeface="Trebuchet MS"/>
                <a:cs typeface="Trebuchet MS"/>
              </a:rPr>
              <a:t>u</a:t>
            </a:r>
            <a:r>
              <a:rPr sz="1732" spc="-99" dirty="0">
                <a:latin typeface="Trebuchet MS"/>
                <a:cs typeface="Trebuchet MS"/>
              </a:rPr>
              <a:t>(</a:t>
            </a:r>
            <a:r>
              <a:rPr sz="1732" i="1" spc="-99" dirty="0">
                <a:latin typeface="Trebuchet MS"/>
                <a:cs typeface="Trebuchet MS"/>
              </a:rPr>
              <a:t>x</a:t>
            </a:r>
            <a:r>
              <a:rPr sz="1732" spc="-99" dirty="0">
                <a:latin typeface="Trebuchet MS"/>
                <a:cs typeface="Trebuchet MS"/>
              </a:rPr>
              <a:t>)) </a:t>
            </a:r>
            <a:r>
              <a:rPr sz="1732" spc="-38" dirty="0">
                <a:latin typeface="Symbol"/>
                <a:cs typeface="Symbol"/>
              </a:rPr>
              <a:t></a:t>
            </a:r>
            <a:r>
              <a:rPr sz="1732" spc="-38" dirty="0">
                <a:latin typeface="Times New Roman"/>
                <a:cs typeface="Times New Roman"/>
              </a:rPr>
              <a:t> </a:t>
            </a:r>
            <a:r>
              <a:rPr sz="1732" i="1" spc="-237" dirty="0">
                <a:latin typeface="Trebuchet MS"/>
                <a:cs typeface="Trebuchet MS"/>
              </a:rPr>
              <a:t>f </a:t>
            </a:r>
            <a:r>
              <a:rPr sz="1732" spc="-13" dirty="0">
                <a:latin typeface="Trebuchet MS"/>
                <a:cs typeface="Trebuchet MS"/>
              </a:rPr>
              <a:t>'(</a:t>
            </a:r>
            <a:r>
              <a:rPr sz="1732" i="1" spc="-13" dirty="0">
                <a:latin typeface="Trebuchet MS"/>
                <a:cs typeface="Trebuchet MS"/>
              </a:rPr>
              <a:t>x</a:t>
            </a:r>
            <a:r>
              <a:rPr sz="1732" spc="-13" dirty="0">
                <a:latin typeface="Trebuchet MS"/>
                <a:cs typeface="Trebuchet MS"/>
              </a:rPr>
              <a:t>) </a:t>
            </a:r>
            <a:r>
              <a:rPr sz="1732" spc="-22" dirty="0">
                <a:latin typeface="Symbol"/>
                <a:cs typeface="Symbol"/>
              </a:rPr>
              <a:t></a:t>
            </a:r>
            <a:r>
              <a:rPr sz="1732" spc="-22" dirty="0">
                <a:latin typeface="Times New Roman"/>
                <a:cs typeface="Times New Roman"/>
              </a:rPr>
              <a:t> </a:t>
            </a:r>
            <a:r>
              <a:rPr sz="1732" spc="-71" dirty="0">
                <a:latin typeface="Trebuchet MS"/>
                <a:cs typeface="Trebuchet MS"/>
              </a:rPr>
              <a:t>sec</a:t>
            </a:r>
            <a:r>
              <a:rPr sz="1780" spc="-106" baseline="36036" dirty="0">
                <a:latin typeface="Trebuchet MS"/>
                <a:cs typeface="Trebuchet MS"/>
              </a:rPr>
              <a:t>2 </a:t>
            </a:r>
            <a:r>
              <a:rPr sz="1732" spc="-77" dirty="0">
                <a:latin typeface="Trebuchet MS"/>
                <a:cs typeface="Trebuchet MS"/>
              </a:rPr>
              <a:t>(</a:t>
            </a:r>
            <a:r>
              <a:rPr sz="1732" i="1" spc="-77" dirty="0">
                <a:latin typeface="Trebuchet MS"/>
                <a:cs typeface="Trebuchet MS"/>
              </a:rPr>
              <a:t>u</a:t>
            </a:r>
            <a:r>
              <a:rPr sz="1732" spc="-77" dirty="0">
                <a:latin typeface="Trebuchet MS"/>
                <a:cs typeface="Trebuchet MS"/>
              </a:rPr>
              <a:t>(</a:t>
            </a:r>
            <a:r>
              <a:rPr sz="1732" i="1" spc="-77" dirty="0">
                <a:latin typeface="Trebuchet MS"/>
                <a:cs typeface="Trebuchet MS"/>
              </a:rPr>
              <a:t>x</a:t>
            </a:r>
            <a:r>
              <a:rPr sz="1732" spc="-77" dirty="0">
                <a:latin typeface="Trebuchet MS"/>
                <a:cs typeface="Trebuchet MS"/>
              </a:rPr>
              <a:t>))</a:t>
            </a:r>
            <a:r>
              <a:rPr sz="1732" spc="-439" dirty="0">
                <a:latin typeface="Trebuchet MS"/>
                <a:cs typeface="Trebuchet MS"/>
              </a:rPr>
              <a:t> </a:t>
            </a:r>
            <a:r>
              <a:rPr sz="1732" spc="-10" dirty="0">
                <a:latin typeface="Symbol"/>
                <a:cs typeface="Symbol"/>
              </a:rPr>
              <a:t></a:t>
            </a:r>
            <a:r>
              <a:rPr sz="1732" spc="-10" dirty="0">
                <a:latin typeface="Times New Roman"/>
                <a:cs typeface="Times New Roman"/>
              </a:rPr>
              <a:t> </a:t>
            </a:r>
            <a:r>
              <a:rPr sz="1732" i="1" spc="-170" dirty="0">
                <a:latin typeface="Trebuchet MS"/>
                <a:cs typeface="Trebuchet MS"/>
              </a:rPr>
              <a:t>u </a:t>
            </a:r>
            <a:r>
              <a:rPr sz="1732" spc="-13" dirty="0">
                <a:latin typeface="Trebuchet MS"/>
                <a:cs typeface="Trebuchet MS"/>
              </a:rPr>
              <a:t>'(</a:t>
            </a:r>
            <a:r>
              <a:rPr sz="1732" i="1" spc="-13" dirty="0">
                <a:latin typeface="Trebuchet MS"/>
                <a:cs typeface="Trebuchet MS"/>
              </a:rPr>
              <a:t>x</a:t>
            </a:r>
            <a:r>
              <a:rPr sz="1732" spc="-13" dirty="0">
                <a:latin typeface="Trebuchet MS"/>
                <a:cs typeface="Trebuchet MS"/>
              </a:rPr>
              <a:t>)</a:t>
            </a:r>
            <a:endParaRPr sz="1732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24015" y="457754"/>
            <a:ext cx="6743971" cy="402948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2565" b="1" spc="-154" dirty="0">
                <a:solidFill>
                  <a:srgbClr val="000000"/>
                </a:solidFill>
                <a:latin typeface="Trebuchet MS"/>
                <a:cs typeface="Trebuchet MS"/>
              </a:rPr>
              <a:t>Turunan </a:t>
            </a:r>
            <a:r>
              <a:rPr sz="2565" b="1" spc="-112" dirty="0">
                <a:solidFill>
                  <a:srgbClr val="000000"/>
                </a:solidFill>
                <a:latin typeface="Trebuchet MS"/>
                <a:cs typeface="Trebuchet MS"/>
              </a:rPr>
              <a:t>Fungsi</a:t>
            </a:r>
            <a:r>
              <a:rPr sz="2565" b="1" spc="-481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565" b="1" spc="-173" dirty="0">
                <a:solidFill>
                  <a:srgbClr val="000000"/>
                </a:solidFill>
                <a:latin typeface="Trebuchet MS"/>
                <a:cs typeface="Trebuchet MS"/>
              </a:rPr>
              <a:t>Trigonometri</a:t>
            </a:r>
            <a:endParaRPr sz="2565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571298" y="1075129"/>
            <a:ext cx="3228228" cy="314964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1988" spc="-87" dirty="0">
                <a:latin typeface="Trebuchet MS"/>
                <a:cs typeface="Trebuchet MS"/>
              </a:rPr>
              <a:t>Tentukan </a:t>
            </a:r>
            <a:r>
              <a:rPr sz="1988" spc="-58" dirty="0">
                <a:latin typeface="Trebuchet MS"/>
                <a:cs typeface="Trebuchet MS"/>
              </a:rPr>
              <a:t>rumus </a:t>
            </a:r>
            <a:r>
              <a:rPr sz="1988" spc="-122" dirty="0">
                <a:latin typeface="Trebuchet MS"/>
                <a:cs typeface="Trebuchet MS"/>
              </a:rPr>
              <a:t>fungsi</a:t>
            </a:r>
            <a:r>
              <a:rPr sz="1988" spc="-16" dirty="0">
                <a:latin typeface="Trebuchet MS"/>
                <a:cs typeface="Trebuchet MS"/>
              </a:rPr>
              <a:t> </a:t>
            </a:r>
            <a:r>
              <a:rPr sz="1988" spc="-112" dirty="0">
                <a:latin typeface="Trebuchet MS"/>
                <a:cs typeface="Trebuchet MS"/>
              </a:rPr>
              <a:t>berikut:</a:t>
            </a:r>
            <a:endParaRPr sz="1988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93428" y="2310672"/>
            <a:ext cx="252492" cy="349416"/>
          </a:xfrm>
          <a:custGeom>
            <a:avLst/>
            <a:gdLst/>
            <a:ahLst/>
            <a:cxnLst/>
            <a:rect l="l" t="t" r="r" b="b"/>
            <a:pathLst>
              <a:path w="393700" h="544829">
                <a:moveTo>
                  <a:pt x="393277" y="0"/>
                </a:moveTo>
                <a:lnTo>
                  <a:pt x="0" y="544574"/>
                </a:lnTo>
              </a:path>
            </a:pathLst>
          </a:custGeom>
          <a:ln w="197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8" name="object 8"/>
          <p:cNvSpPr txBox="1"/>
          <p:nvPr/>
        </p:nvSpPr>
        <p:spPr>
          <a:xfrm>
            <a:off x="3516104" y="2286859"/>
            <a:ext cx="1721830" cy="311671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24434">
              <a:spcBef>
                <a:spcPts val="83"/>
              </a:spcBef>
              <a:tabLst>
                <a:tab pos="1491260" algn="l"/>
              </a:tabLst>
            </a:pPr>
            <a:r>
              <a:rPr sz="1956" i="1" spc="-244" dirty="0">
                <a:latin typeface="Trebuchet MS"/>
                <a:cs typeface="Trebuchet MS"/>
              </a:rPr>
              <a:t>f </a:t>
            </a:r>
            <a:r>
              <a:rPr sz="1956" spc="3" dirty="0">
                <a:latin typeface="Trebuchet MS"/>
                <a:cs typeface="Trebuchet MS"/>
              </a:rPr>
              <a:t>(</a:t>
            </a:r>
            <a:r>
              <a:rPr sz="1956" i="1" spc="3" dirty="0">
                <a:latin typeface="Trebuchet MS"/>
                <a:cs typeface="Trebuchet MS"/>
              </a:rPr>
              <a:t>x</a:t>
            </a:r>
            <a:r>
              <a:rPr sz="1956" spc="3" dirty="0">
                <a:latin typeface="Trebuchet MS"/>
                <a:cs typeface="Trebuchet MS"/>
              </a:rPr>
              <a:t>) </a:t>
            </a:r>
            <a:r>
              <a:rPr sz="1956" spc="26" dirty="0">
                <a:latin typeface="Symbol"/>
                <a:cs typeface="Symbol"/>
              </a:rPr>
              <a:t></a:t>
            </a:r>
            <a:r>
              <a:rPr sz="1956" spc="16" dirty="0">
                <a:latin typeface="Times New Roman"/>
                <a:cs typeface="Times New Roman"/>
              </a:rPr>
              <a:t> </a:t>
            </a:r>
            <a:r>
              <a:rPr sz="1956" spc="-32" dirty="0">
                <a:latin typeface="Trebuchet MS"/>
                <a:cs typeface="Trebuchet MS"/>
              </a:rPr>
              <a:t>cos(</a:t>
            </a:r>
            <a:r>
              <a:rPr sz="1956" spc="-237" dirty="0">
                <a:latin typeface="Trebuchet MS"/>
                <a:cs typeface="Trebuchet MS"/>
              </a:rPr>
              <a:t> </a:t>
            </a:r>
            <a:r>
              <a:rPr sz="2934" spc="-38" baseline="13661" dirty="0">
                <a:latin typeface="Trebuchet MS"/>
                <a:cs typeface="Trebuchet MS"/>
              </a:rPr>
              <a:t>1	</a:t>
            </a:r>
            <a:r>
              <a:rPr sz="1956" i="1" spc="-42" dirty="0">
                <a:latin typeface="Trebuchet MS"/>
                <a:cs typeface="Trebuchet MS"/>
              </a:rPr>
              <a:t>x</a:t>
            </a:r>
            <a:r>
              <a:rPr sz="1956" spc="-42" dirty="0">
                <a:latin typeface="Trebuchet MS"/>
                <a:cs typeface="Trebuchet MS"/>
              </a:rPr>
              <a:t>)</a:t>
            </a:r>
            <a:endParaRPr sz="1956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3296" y="1289755"/>
            <a:ext cx="2482971" cy="2644638"/>
          </a:xfrm>
          <a:prstGeom prst="rect">
            <a:avLst/>
          </a:prstGeom>
        </p:spPr>
        <p:txBody>
          <a:bodyPr vert="horz" wrap="square" lIns="0" tIns="136020" rIns="0" bIns="0" rtlCol="0">
            <a:spAutoFit/>
          </a:bodyPr>
          <a:lstStyle/>
          <a:p>
            <a:pPr marL="527357" indent="-503331">
              <a:spcBef>
                <a:spcPts val="1071"/>
              </a:spcBef>
              <a:buFont typeface="Trebuchet MS"/>
              <a:buAutoNum type="alphaLcPeriod"/>
              <a:tabLst>
                <a:tab pos="527357" algn="l"/>
                <a:tab pos="527764" algn="l"/>
              </a:tabLst>
            </a:pPr>
            <a:r>
              <a:rPr sz="1988" i="1" spc="-253" dirty="0">
                <a:latin typeface="Trebuchet MS"/>
                <a:cs typeface="Trebuchet MS"/>
              </a:rPr>
              <a:t>f </a:t>
            </a:r>
            <a:r>
              <a:rPr sz="1988" spc="-6" dirty="0">
                <a:latin typeface="Trebuchet MS"/>
                <a:cs typeface="Trebuchet MS"/>
              </a:rPr>
              <a:t>(</a:t>
            </a:r>
            <a:r>
              <a:rPr sz="1988" i="1" spc="-6" dirty="0">
                <a:latin typeface="Trebuchet MS"/>
                <a:cs typeface="Trebuchet MS"/>
              </a:rPr>
              <a:t>x</a:t>
            </a:r>
            <a:r>
              <a:rPr sz="1988" spc="-6" dirty="0">
                <a:latin typeface="Trebuchet MS"/>
                <a:cs typeface="Trebuchet MS"/>
              </a:rPr>
              <a:t>) </a:t>
            </a:r>
            <a:r>
              <a:rPr sz="1988" spc="13" dirty="0">
                <a:latin typeface="Symbol"/>
                <a:cs typeface="Symbol"/>
              </a:rPr>
              <a:t></a:t>
            </a:r>
            <a:r>
              <a:rPr sz="1988" spc="-32" dirty="0">
                <a:latin typeface="Times New Roman"/>
                <a:cs typeface="Times New Roman"/>
              </a:rPr>
              <a:t> </a:t>
            </a:r>
            <a:r>
              <a:rPr sz="1988" spc="-51" dirty="0">
                <a:latin typeface="Trebuchet MS"/>
                <a:cs typeface="Trebuchet MS"/>
              </a:rPr>
              <a:t>sin(5</a:t>
            </a:r>
            <a:r>
              <a:rPr sz="1988" i="1" spc="-51" dirty="0">
                <a:latin typeface="Trebuchet MS"/>
                <a:cs typeface="Trebuchet MS"/>
              </a:rPr>
              <a:t>x</a:t>
            </a:r>
            <a:r>
              <a:rPr sz="1988" spc="-51" dirty="0">
                <a:latin typeface="Trebuchet MS"/>
                <a:cs typeface="Trebuchet MS"/>
              </a:rPr>
              <a:t>)</a:t>
            </a:r>
            <a:endParaRPr sz="1988">
              <a:latin typeface="Trebuchet MS"/>
              <a:cs typeface="Trebuchet MS"/>
            </a:endParaRPr>
          </a:p>
          <a:p>
            <a:pPr marL="526950" indent="-502923">
              <a:spcBef>
                <a:spcPts val="1026"/>
              </a:spcBef>
              <a:buSzPct val="98412"/>
              <a:buFont typeface="Trebuchet MS"/>
              <a:buAutoNum type="alphaLcPeriod"/>
              <a:tabLst>
                <a:tab pos="526950" algn="l"/>
                <a:tab pos="527357" algn="l"/>
                <a:tab pos="1905001" algn="l"/>
              </a:tabLst>
            </a:pPr>
            <a:r>
              <a:rPr sz="2020" i="1" spc="-273" dirty="0">
                <a:latin typeface="Trebuchet MS"/>
                <a:cs typeface="Trebuchet MS"/>
              </a:rPr>
              <a:t>f </a:t>
            </a:r>
            <a:r>
              <a:rPr sz="2020" spc="-26" dirty="0">
                <a:latin typeface="Trebuchet MS"/>
                <a:cs typeface="Trebuchet MS"/>
              </a:rPr>
              <a:t>(</a:t>
            </a:r>
            <a:r>
              <a:rPr sz="2020" i="1" spc="-26" dirty="0">
                <a:latin typeface="Trebuchet MS"/>
                <a:cs typeface="Trebuchet MS"/>
              </a:rPr>
              <a:t>x</a:t>
            </a:r>
            <a:r>
              <a:rPr sz="2020" spc="-26" dirty="0">
                <a:latin typeface="Trebuchet MS"/>
                <a:cs typeface="Trebuchet MS"/>
              </a:rPr>
              <a:t>)</a:t>
            </a:r>
            <a:r>
              <a:rPr sz="2020" spc="-45" dirty="0">
                <a:latin typeface="Trebuchet MS"/>
                <a:cs typeface="Trebuchet MS"/>
              </a:rPr>
              <a:t> </a:t>
            </a:r>
            <a:r>
              <a:rPr sz="2020" spc="-13" dirty="0">
                <a:latin typeface="Symbol"/>
                <a:cs typeface="Symbol"/>
              </a:rPr>
              <a:t></a:t>
            </a:r>
            <a:r>
              <a:rPr sz="2020" spc="19" dirty="0">
                <a:latin typeface="Times New Roman"/>
                <a:cs typeface="Times New Roman"/>
              </a:rPr>
              <a:t> </a:t>
            </a:r>
            <a:r>
              <a:rPr sz="2020" spc="-51" dirty="0">
                <a:latin typeface="Trebuchet MS"/>
                <a:cs typeface="Trebuchet MS"/>
              </a:rPr>
              <a:t>sin(</a:t>
            </a:r>
            <a:r>
              <a:rPr sz="2020" i="1" spc="-51" dirty="0">
                <a:latin typeface="Trebuchet MS"/>
                <a:cs typeface="Trebuchet MS"/>
              </a:rPr>
              <a:t>x</a:t>
            </a:r>
            <a:r>
              <a:rPr sz="2116" spc="-77" baseline="36616" dirty="0">
                <a:latin typeface="Trebuchet MS"/>
                <a:cs typeface="Trebuchet MS"/>
              </a:rPr>
              <a:t>2	</a:t>
            </a:r>
            <a:r>
              <a:rPr sz="2020" spc="-13" dirty="0">
                <a:latin typeface="Symbol"/>
                <a:cs typeface="Symbol"/>
              </a:rPr>
              <a:t></a:t>
            </a:r>
            <a:r>
              <a:rPr sz="2020" spc="-112" dirty="0">
                <a:latin typeface="Times New Roman"/>
                <a:cs typeface="Times New Roman"/>
              </a:rPr>
              <a:t> </a:t>
            </a:r>
            <a:r>
              <a:rPr sz="2020" spc="-19" dirty="0">
                <a:latin typeface="Trebuchet MS"/>
                <a:cs typeface="Trebuchet MS"/>
              </a:rPr>
              <a:t>2</a:t>
            </a:r>
            <a:r>
              <a:rPr sz="2020" i="1" spc="-19" dirty="0">
                <a:latin typeface="Trebuchet MS"/>
                <a:cs typeface="Trebuchet MS"/>
              </a:rPr>
              <a:t>x</a:t>
            </a:r>
            <a:r>
              <a:rPr sz="2020" spc="-19" dirty="0">
                <a:latin typeface="Trebuchet MS"/>
                <a:cs typeface="Trebuchet MS"/>
              </a:rPr>
              <a:t>)</a:t>
            </a:r>
            <a:endParaRPr sz="2020">
              <a:latin typeface="Trebuchet MS"/>
              <a:cs typeface="Trebuchet MS"/>
            </a:endParaRPr>
          </a:p>
          <a:p>
            <a:pPr marL="24434">
              <a:spcBef>
                <a:spcPts val="972"/>
              </a:spcBef>
            </a:pPr>
            <a:r>
              <a:rPr sz="1988" spc="-212" dirty="0">
                <a:latin typeface="Trebuchet MS"/>
                <a:cs typeface="Trebuchet MS"/>
              </a:rPr>
              <a:t>c.</a:t>
            </a:r>
            <a:endParaRPr sz="1988">
              <a:latin typeface="Trebuchet MS"/>
              <a:cs typeface="Trebuchet MS"/>
            </a:endParaRPr>
          </a:p>
          <a:p>
            <a:pPr marL="24434">
              <a:spcBef>
                <a:spcPts val="1462"/>
              </a:spcBef>
            </a:pPr>
            <a:r>
              <a:rPr sz="1988" spc="-202" dirty="0">
                <a:latin typeface="Trebuchet MS"/>
                <a:cs typeface="Trebuchet MS"/>
              </a:rPr>
              <a:t>d.</a:t>
            </a:r>
            <a:endParaRPr sz="1988">
              <a:latin typeface="Trebuchet MS"/>
              <a:cs typeface="Trebuchet MS"/>
            </a:endParaRPr>
          </a:p>
          <a:p>
            <a:pPr marL="24434">
              <a:spcBef>
                <a:spcPts val="619"/>
              </a:spcBef>
            </a:pPr>
            <a:r>
              <a:rPr sz="1988" spc="-208" dirty="0">
                <a:latin typeface="Trebuchet MS"/>
                <a:cs typeface="Trebuchet MS"/>
              </a:rPr>
              <a:t>e.</a:t>
            </a:r>
            <a:endParaRPr sz="1988">
              <a:latin typeface="Trebuchet MS"/>
              <a:cs typeface="Trebuchet MS"/>
            </a:endParaRPr>
          </a:p>
          <a:p>
            <a:pPr marL="24434">
              <a:spcBef>
                <a:spcPts val="1077"/>
              </a:spcBef>
            </a:pPr>
            <a:r>
              <a:rPr sz="1988" spc="-262" dirty="0">
                <a:latin typeface="Trebuchet MS"/>
                <a:cs typeface="Trebuchet MS"/>
              </a:rPr>
              <a:t>f.</a:t>
            </a:r>
            <a:endParaRPr sz="198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5887" y="2330991"/>
            <a:ext cx="2687000" cy="1575220"/>
          </a:xfrm>
          <a:prstGeom prst="rect">
            <a:avLst/>
          </a:prstGeom>
        </p:spPr>
        <p:txBody>
          <a:bodyPr vert="horz" wrap="square" lIns="0" tIns="76562" rIns="0" bIns="0" rtlCol="0">
            <a:spAutoFit/>
          </a:bodyPr>
          <a:lstStyle/>
          <a:p>
            <a:pPr marL="1318596">
              <a:spcBef>
                <a:spcPts val="603"/>
              </a:spcBef>
            </a:pPr>
            <a:r>
              <a:rPr sz="1956" spc="-26" dirty="0">
                <a:latin typeface="Trebuchet MS"/>
                <a:cs typeface="Trebuchet MS"/>
              </a:rPr>
              <a:t>5</a:t>
            </a:r>
            <a:endParaRPr sz="1956">
              <a:latin typeface="Trebuchet MS"/>
              <a:cs typeface="Trebuchet MS"/>
            </a:endParaRPr>
          </a:p>
          <a:p>
            <a:pPr marL="24434">
              <a:spcBef>
                <a:spcPts val="548"/>
              </a:spcBef>
              <a:tabLst>
                <a:tab pos="2106577" algn="l"/>
              </a:tabLst>
            </a:pPr>
            <a:r>
              <a:rPr sz="2020" i="1" spc="-269" dirty="0">
                <a:latin typeface="Trebuchet MS"/>
                <a:cs typeface="Trebuchet MS"/>
              </a:rPr>
              <a:t>f </a:t>
            </a:r>
            <a:r>
              <a:rPr sz="2020" spc="-22" dirty="0">
                <a:latin typeface="Trebuchet MS"/>
                <a:cs typeface="Trebuchet MS"/>
              </a:rPr>
              <a:t>(</a:t>
            </a:r>
            <a:r>
              <a:rPr sz="2020" i="1" spc="-22" dirty="0">
                <a:latin typeface="Trebuchet MS"/>
                <a:cs typeface="Trebuchet MS"/>
              </a:rPr>
              <a:t>x</a:t>
            </a:r>
            <a:r>
              <a:rPr sz="2020" spc="-22" dirty="0">
                <a:latin typeface="Trebuchet MS"/>
                <a:cs typeface="Trebuchet MS"/>
              </a:rPr>
              <a:t>) </a:t>
            </a:r>
            <a:r>
              <a:rPr sz="2020" spc="-10" dirty="0">
                <a:latin typeface="Symbol"/>
                <a:cs typeface="Symbol"/>
              </a:rPr>
              <a:t></a:t>
            </a:r>
            <a:r>
              <a:rPr sz="2020" spc="-10" dirty="0">
                <a:latin typeface="Times New Roman"/>
                <a:cs typeface="Times New Roman"/>
              </a:rPr>
              <a:t> </a:t>
            </a:r>
            <a:r>
              <a:rPr sz="2020" spc="-29" dirty="0">
                <a:latin typeface="Trebuchet MS"/>
                <a:cs typeface="Trebuchet MS"/>
              </a:rPr>
              <a:t>cos(2</a:t>
            </a:r>
            <a:r>
              <a:rPr sz="2020" i="1" spc="-29" dirty="0">
                <a:latin typeface="Trebuchet MS"/>
                <a:cs typeface="Trebuchet MS"/>
              </a:rPr>
              <a:t>x</a:t>
            </a:r>
            <a:r>
              <a:rPr sz="2116" spc="-43" baseline="36616" dirty="0">
                <a:latin typeface="Trebuchet MS"/>
                <a:cs typeface="Trebuchet MS"/>
              </a:rPr>
              <a:t>3</a:t>
            </a:r>
            <a:r>
              <a:rPr sz="2116" spc="317" baseline="36616" dirty="0">
                <a:latin typeface="Trebuchet MS"/>
                <a:cs typeface="Trebuchet MS"/>
              </a:rPr>
              <a:t> </a:t>
            </a:r>
            <a:r>
              <a:rPr sz="2020" spc="-10" dirty="0">
                <a:latin typeface="Symbol"/>
                <a:cs typeface="Symbol"/>
              </a:rPr>
              <a:t></a:t>
            </a:r>
            <a:r>
              <a:rPr sz="2020" spc="19" dirty="0">
                <a:latin typeface="Times New Roman"/>
                <a:cs typeface="Times New Roman"/>
              </a:rPr>
              <a:t> </a:t>
            </a:r>
            <a:r>
              <a:rPr sz="2020" i="1" spc="-32" dirty="0">
                <a:latin typeface="Trebuchet MS"/>
                <a:cs typeface="Trebuchet MS"/>
              </a:rPr>
              <a:t>x</a:t>
            </a:r>
            <a:r>
              <a:rPr sz="2116" spc="-48" baseline="36616" dirty="0">
                <a:latin typeface="Trebuchet MS"/>
                <a:cs typeface="Trebuchet MS"/>
              </a:rPr>
              <a:t>2	</a:t>
            </a:r>
            <a:r>
              <a:rPr sz="2020" spc="-10" dirty="0">
                <a:latin typeface="Symbol"/>
                <a:cs typeface="Symbol"/>
              </a:rPr>
              <a:t></a:t>
            </a:r>
            <a:r>
              <a:rPr sz="2020" spc="-10" dirty="0">
                <a:latin typeface="Times New Roman"/>
                <a:cs typeface="Times New Roman"/>
              </a:rPr>
              <a:t> </a:t>
            </a:r>
            <a:r>
              <a:rPr sz="2020" spc="-58" dirty="0">
                <a:latin typeface="Trebuchet MS"/>
                <a:cs typeface="Trebuchet MS"/>
              </a:rPr>
              <a:t>4</a:t>
            </a:r>
            <a:r>
              <a:rPr sz="2020" spc="-503" dirty="0">
                <a:latin typeface="Trebuchet MS"/>
                <a:cs typeface="Trebuchet MS"/>
              </a:rPr>
              <a:t> </a:t>
            </a:r>
            <a:r>
              <a:rPr sz="2020" i="1" spc="-67" dirty="0">
                <a:latin typeface="Trebuchet MS"/>
                <a:cs typeface="Trebuchet MS"/>
              </a:rPr>
              <a:t>x</a:t>
            </a:r>
            <a:r>
              <a:rPr sz="2020" spc="-67" dirty="0">
                <a:latin typeface="Trebuchet MS"/>
                <a:cs typeface="Trebuchet MS"/>
              </a:rPr>
              <a:t>)</a:t>
            </a:r>
            <a:endParaRPr sz="2020">
              <a:latin typeface="Trebuchet MS"/>
              <a:cs typeface="Trebuchet MS"/>
            </a:endParaRPr>
          </a:p>
          <a:p>
            <a:pPr marL="24434">
              <a:spcBef>
                <a:spcPts val="628"/>
              </a:spcBef>
            </a:pPr>
            <a:r>
              <a:rPr sz="1988" i="1" spc="-260" dirty="0">
                <a:latin typeface="Trebuchet MS"/>
                <a:cs typeface="Trebuchet MS"/>
              </a:rPr>
              <a:t>f </a:t>
            </a:r>
            <a:r>
              <a:rPr sz="1988" spc="-13" dirty="0">
                <a:latin typeface="Trebuchet MS"/>
                <a:cs typeface="Trebuchet MS"/>
              </a:rPr>
              <a:t>(</a:t>
            </a:r>
            <a:r>
              <a:rPr sz="1988" i="1" spc="-13" dirty="0">
                <a:latin typeface="Trebuchet MS"/>
                <a:cs typeface="Trebuchet MS"/>
              </a:rPr>
              <a:t>x</a:t>
            </a:r>
            <a:r>
              <a:rPr sz="1988" spc="-13" dirty="0">
                <a:latin typeface="Trebuchet MS"/>
                <a:cs typeface="Trebuchet MS"/>
              </a:rPr>
              <a:t>) </a:t>
            </a:r>
            <a:r>
              <a:rPr sz="1988" spc="3" dirty="0">
                <a:latin typeface="Symbol"/>
                <a:cs typeface="Symbol"/>
              </a:rPr>
              <a:t></a:t>
            </a:r>
            <a:r>
              <a:rPr sz="1988" spc="61" dirty="0">
                <a:latin typeface="Times New Roman"/>
                <a:cs typeface="Times New Roman"/>
              </a:rPr>
              <a:t> </a:t>
            </a:r>
            <a:r>
              <a:rPr sz="1988" spc="-71" dirty="0">
                <a:latin typeface="Trebuchet MS"/>
                <a:cs typeface="Trebuchet MS"/>
              </a:rPr>
              <a:t>tan(2</a:t>
            </a:r>
            <a:r>
              <a:rPr sz="1988" i="1" spc="-71" dirty="0">
                <a:latin typeface="Trebuchet MS"/>
                <a:cs typeface="Trebuchet MS"/>
              </a:rPr>
              <a:t>x</a:t>
            </a:r>
            <a:r>
              <a:rPr sz="1988" spc="-71" dirty="0">
                <a:latin typeface="Trebuchet MS"/>
                <a:cs typeface="Trebuchet MS"/>
              </a:rPr>
              <a:t>)</a:t>
            </a:r>
            <a:endParaRPr sz="1988">
              <a:latin typeface="Trebuchet MS"/>
              <a:cs typeface="Trebuchet MS"/>
            </a:endParaRPr>
          </a:p>
          <a:p>
            <a:pPr marL="24434">
              <a:spcBef>
                <a:spcPts val="1029"/>
              </a:spcBef>
            </a:pPr>
            <a:r>
              <a:rPr sz="2020" i="1" spc="-273" dirty="0">
                <a:latin typeface="Trebuchet MS"/>
                <a:cs typeface="Trebuchet MS"/>
              </a:rPr>
              <a:t>f </a:t>
            </a:r>
            <a:r>
              <a:rPr sz="2020" spc="-26" dirty="0">
                <a:latin typeface="Trebuchet MS"/>
                <a:cs typeface="Trebuchet MS"/>
              </a:rPr>
              <a:t>(</a:t>
            </a:r>
            <a:r>
              <a:rPr sz="2020" i="1" spc="-26" dirty="0">
                <a:latin typeface="Trebuchet MS"/>
                <a:cs typeface="Trebuchet MS"/>
              </a:rPr>
              <a:t>x</a:t>
            </a:r>
            <a:r>
              <a:rPr sz="2020" spc="-26" dirty="0">
                <a:latin typeface="Trebuchet MS"/>
                <a:cs typeface="Trebuchet MS"/>
              </a:rPr>
              <a:t>) </a:t>
            </a:r>
            <a:r>
              <a:rPr sz="2020" spc="-13" dirty="0">
                <a:latin typeface="Symbol"/>
                <a:cs typeface="Symbol"/>
              </a:rPr>
              <a:t></a:t>
            </a:r>
            <a:r>
              <a:rPr sz="2020" spc="-13" dirty="0">
                <a:latin typeface="Times New Roman"/>
                <a:cs typeface="Times New Roman"/>
              </a:rPr>
              <a:t> </a:t>
            </a:r>
            <a:r>
              <a:rPr sz="2020" spc="-90" dirty="0">
                <a:latin typeface="Trebuchet MS"/>
                <a:cs typeface="Trebuchet MS"/>
              </a:rPr>
              <a:t>tan(</a:t>
            </a:r>
            <a:r>
              <a:rPr sz="2020" i="1" spc="-90" dirty="0">
                <a:latin typeface="Trebuchet MS"/>
                <a:cs typeface="Trebuchet MS"/>
              </a:rPr>
              <a:t>x</a:t>
            </a:r>
            <a:r>
              <a:rPr sz="2116" spc="-134" baseline="36616" dirty="0">
                <a:latin typeface="Trebuchet MS"/>
                <a:cs typeface="Trebuchet MS"/>
              </a:rPr>
              <a:t>3 </a:t>
            </a:r>
            <a:r>
              <a:rPr sz="2020" spc="-13" dirty="0">
                <a:latin typeface="Symbol"/>
                <a:cs typeface="Symbol"/>
              </a:rPr>
              <a:t></a:t>
            </a:r>
            <a:r>
              <a:rPr sz="2020" spc="-13" dirty="0">
                <a:latin typeface="Times New Roman"/>
                <a:cs typeface="Times New Roman"/>
              </a:rPr>
              <a:t> </a:t>
            </a:r>
            <a:r>
              <a:rPr sz="2020" spc="-26" dirty="0">
                <a:latin typeface="Trebuchet MS"/>
                <a:cs typeface="Trebuchet MS"/>
              </a:rPr>
              <a:t>3</a:t>
            </a:r>
            <a:r>
              <a:rPr sz="2020" i="1" spc="-26" dirty="0">
                <a:latin typeface="Trebuchet MS"/>
                <a:cs typeface="Trebuchet MS"/>
              </a:rPr>
              <a:t>x</a:t>
            </a:r>
            <a:r>
              <a:rPr sz="2116" spc="-38" baseline="36616" dirty="0">
                <a:latin typeface="Trebuchet MS"/>
                <a:cs typeface="Trebuchet MS"/>
              </a:rPr>
              <a:t>2</a:t>
            </a:r>
            <a:r>
              <a:rPr sz="2116" spc="-457" baseline="36616" dirty="0">
                <a:latin typeface="Trebuchet MS"/>
                <a:cs typeface="Trebuchet MS"/>
              </a:rPr>
              <a:t> </a:t>
            </a:r>
            <a:r>
              <a:rPr sz="2020" spc="-96" dirty="0">
                <a:latin typeface="Trebuchet MS"/>
                <a:cs typeface="Trebuchet MS"/>
              </a:rPr>
              <a:t>)</a:t>
            </a:r>
            <a:endParaRPr sz="202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24015" y="457754"/>
            <a:ext cx="6743971" cy="402948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2565" b="1" spc="-228" dirty="0">
                <a:solidFill>
                  <a:srgbClr val="000000"/>
                </a:solidFill>
                <a:latin typeface="Trebuchet MS"/>
                <a:cs typeface="Trebuchet MS"/>
              </a:rPr>
              <a:t>Contoh</a:t>
            </a:r>
            <a:endParaRPr sz="2565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509121" y="1111048"/>
            <a:ext cx="3993034" cy="1817986"/>
          </a:xfrm>
          <a:prstGeom prst="rect">
            <a:avLst/>
          </a:prstGeom>
        </p:spPr>
        <p:txBody>
          <a:bodyPr vert="horz" wrap="square" lIns="0" tIns="61901" rIns="0" bIns="0" rtlCol="0">
            <a:spAutoFit/>
          </a:bodyPr>
          <a:lstStyle/>
          <a:p>
            <a:pPr marL="421071" indent="-388900">
              <a:spcBef>
                <a:spcPts val="487"/>
              </a:spcBef>
              <a:buSzPct val="97777"/>
              <a:buFont typeface="Trebuchet MS"/>
              <a:buAutoNum type="alphaLcPeriod"/>
              <a:tabLst>
                <a:tab pos="421071" algn="l"/>
                <a:tab pos="421478" algn="l"/>
              </a:tabLst>
            </a:pPr>
            <a:r>
              <a:rPr sz="1443" i="1" spc="-157" dirty="0">
                <a:latin typeface="Trebuchet MS"/>
                <a:cs typeface="Trebuchet MS"/>
              </a:rPr>
              <a:t>f </a:t>
            </a:r>
            <a:r>
              <a:rPr sz="1443" spc="-29" dirty="0">
                <a:latin typeface="Trebuchet MS"/>
                <a:cs typeface="Trebuchet MS"/>
              </a:rPr>
              <a:t>(</a:t>
            </a:r>
            <a:r>
              <a:rPr sz="1443" spc="-356" dirty="0">
                <a:latin typeface="Trebuchet MS"/>
                <a:cs typeface="Trebuchet MS"/>
              </a:rPr>
              <a:t> </a:t>
            </a:r>
            <a:r>
              <a:rPr sz="1443" i="1" dirty="0">
                <a:latin typeface="Trebuchet MS"/>
                <a:cs typeface="Trebuchet MS"/>
              </a:rPr>
              <a:t>x</a:t>
            </a:r>
            <a:r>
              <a:rPr sz="1443" dirty="0">
                <a:latin typeface="Trebuchet MS"/>
                <a:cs typeface="Trebuchet MS"/>
              </a:rPr>
              <a:t>) </a:t>
            </a:r>
            <a:r>
              <a:rPr sz="1443" spc="61" dirty="0">
                <a:latin typeface="Symbol"/>
                <a:cs typeface="Symbol"/>
              </a:rPr>
              <a:t></a:t>
            </a:r>
            <a:r>
              <a:rPr sz="1443" spc="61" dirty="0">
                <a:latin typeface="Times New Roman"/>
                <a:cs typeface="Times New Roman"/>
              </a:rPr>
              <a:t> </a:t>
            </a:r>
            <a:r>
              <a:rPr sz="1443" dirty="0">
                <a:latin typeface="Trebuchet MS"/>
                <a:cs typeface="Trebuchet MS"/>
              </a:rPr>
              <a:t>sin(5</a:t>
            </a:r>
            <a:r>
              <a:rPr sz="1443" i="1" dirty="0">
                <a:latin typeface="Trebuchet MS"/>
                <a:cs typeface="Trebuchet MS"/>
              </a:rPr>
              <a:t>x</a:t>
            </a:r>
            <a:r>
              <a:rPr sz="1443" dirty="0">
                <a:latin typeface="Trebuchet MS"/>
                <a:cs typeface="Trebuchet MS"/>
              </a:rPr>
              <a:t>)</a:t>
            </a:r>
            <a:endParaRPr sz="1443">
              <a:latin typeface="Trebuchet MS"/>
              <a:cs typeface="Trebuchet MS"/>
            </a:endParaRPr>
          </a:p>
          <a:p>
            <a:pPr marL="421071">
              <a:spcBef>
                <a:spcPts val="426"/>
              </a:spcBef>
            </a:pPr>
            <a:r>
              <a:rPr sz="1443" i="1" spc="-160" dirty="0">
                <a:latin typeface="Trebuchet MS"/>
                <a:cs typeface="Trebuchet MS"/>
              </a:rPr>
              <a:t>f</a:t>
            </a:r>
            <a:r>
              <a:rPr sz="1443" i="1" spc="35" dirty="0">
                <a:latin typeface="Trebuchet MS"/>
                <a:cs typeface="Trebuchet MS"/>
              </a:rPr>
              <a:t> </a:t>
            </a:r>
            <a:r>
              <a:rPr sz="1443" spc="13" dirty="0">
                <a:latin typeface="Trebuchet MS"/>
                <a:cs typeface="Trebuchet MS"/>
              </a:rPr>
              <a:t>'(</a:t>
            </a:r>
            <a:r>
              <a:rPr sz="1443" spc="-308" dirty="0">
                <a:latin typeface="Trebuchet MS"/>
                <a:cs typeface="Trebuchet MS"/>
              </a:rPr>
              <a:t> </a:t>
            </a:r>
            <a:r>
              <a:rPr sz="1443" i="1" spc="-3" dirty="0">
                <a:latin typeface="Trebuchet MS"/>
                <a:cs typeface="Trebuchet MS"/>
              </a:rPr>
              <a:t>x</a:t>
            </a:r>
            <a:r>
              <a:rPr sz="1443" spc="-3" dirty="0">
                <a:latin typeface="Trebuchet MS"/>
                <a:cs typeface="Trebuchet MS"/>
              </a:rPr>
              <a:t>)</a:t>
            </a:r>
            <a:r>
              <a:rPr sz="1443" spc="-29" dirty="0">
                <a:latin typeface="Trebuchet MS"/>
                <a:cs typeface="Trebuchet MS"/>
              </a:rPr>
              <a:t> </a:t>
            </a:r>
            <a:r>
              <a:rPr sz="1443" spc="58" dirty="0">
                <a:latin typeface="Symbol"/>
                <a:cs typeface="Symbol"/>
              </a:rPr>
              <a:t></a:t>
            </a:r>
            <a:r>
              <a:rPr sz="1443" spc="61" dirty="0">
                <a:latin typeface="Times New Roman"/>
                <a:cs typeface="Times New Roman"/>
              </a:rPr>
              <a:t> </a:t>
            </a:r>
            <a:r>
              <a:rPr sz="1443" spc="16" dirty="0">
                <a:latin typeface="Trebuchet MS"/>
                <a:cs typeface="Trebuchet MS"/>
              </a:rPr>
              <a:t>cos(5</a:t>
            </a:r>
            <a:r>
              <a:rPr sz="1443" i="1" spc="16" dirty="0">
                <a:latin typeface="Trebuchet MS"/>
                <a:cs typeface="Trebuchet MS"/>
              </a:rPr>
              <a:t>x</a:t>
            </a:r>
            <a:r>
              <a:rPr sz="1443" spc="16" dirty="0">
                <a:latin typeface="Trebuchet MS"/>
                <a:cs typeface="Trebuchet MS"/>
              </a:rPr>
              <a:t>)</a:t>
            </a:r>
            <a:r>
              <a:rPr sz="1443" spc="-215" dirty="0">
                <a:latin typeface="Trebuchet MS"/>
                <a:cs typeface="Trebuchet MS"/>
              </a:rPr>
              <a:t> </a:t>
            </a:r>
            <a:r>
              <a:rPr sz="1443" spc="26" dirty="0">
                <a:latin typeface="Symbol"/>
                <a:cs typeface="Symbol"/>
              </a:rPr>
              <a:t></a:t>
            </a:r>
            <a:r>
              <a:rPr sz="1443" spc="-180" dirty="0">
                <a:latin typeface="Times New Roman"/>
                <a:cs typeface="Times New Roman"/>
              </a:rPr>
              <a:t> </a:t>
            </a:r>
            <a:r>
              <a:rPr sz="1443" spc="48" dirty="0">
                <a:latin typeface="Trebuchet MS"/>
                <a:cs typeface="Trebuchet MS"/>
              </a:rPr>
              <a:t>(5</a:t>
            </a:r>
            <a:r>
              <a:rPr sz="1443" i="1" spc="48" dirty="0">
                <a:latin typeface="Trebuchet MS"/>
                <a:cs typeface="Trebuchet MS"/>
              </a:rPr>
              <a:t>x</a:t>
            </a:r>
            <a:r>
              <a:rPr sz="1443" spc="48" dirty="0">
                <a:latin typeface="Trebuchet MS"/>
                <a:cs typeface="Trebuchet MS"/>
              </a:rPr>
              <a:t>)'</a:t>
            </a:r>
            <a:r>
              <a:rPr sz="1443" spc="-6" dirty="0">
                <a:latin typeface="Trebuchet MS"/>
                <a:cs typeface="Trebuchet MS"/>
              </a:rPr>
              <a:t> </a:t>
            </a:r>
            <a:r>
              <a:rPr sz="1443" spc="58" dirty="0">
                <a:latin typeface="Symbol"/>
                <a:cs typeface="Symbol"/>
              </a:rPr>
              <a:t></a:t>
            </a:r>
            <a:r>
              <a:rPr sz="1443" spc="55" dirty="0">
                <a:latin typeface="Times New Roman"/>
                <a:cs typeface="Times New Roman"/>
              </a:rPr>
              <a:t> </a:t>
            </a:r>
            <a:r>
              <a:rPr sz="1443" spc="13" dirty="0">
                <a:latin typeface="Trebuchet MS"/>
                <a:cs typeface="Trebuchet MS"/>
              </a:rPr>
              <a:t>cos</a:t>
            </a:r>
            <a:r>
              <a:rPr sz="1443" spc="-282" dirty="0">
                <a:latin typeface="Trebuchet MS"/>
                <a:cs typeface="Trebuchet MS"/>
              </a:rPr>
              <a:t> </a:t>
            </a:r>
            <a:r>
              <a:rPr sz="1443" spc="16" dirty="0">
                <a:latin typeface="Trebuchet MS"/>
                <a:cs typeface="Trebuchet MS"/>
              </a:rPr>
              <a:t>5</a:t>
            </a:r>
            <a:r>
              <a:rPr sz="1443" i="1" spc="16" dirty="0">
                <a:latin typeface="Trebuchet MS"/>
                <a:cs typeface="Trebuchet MS"/>
              </a:rPr>
              <a:t>x</a:t>
            </a:r>
            <a:r>
              <a:rPr sz="1443" i="1" spc="-109" dirty="0">
                <a:latin typeface="Trebuchet MS"/>
                <a:cs typeface="Trebuchet MS"/>
              </a:rPr>
              <a:t> </a:t>
            </a:r>
            <a:r>
              <a:rPr sz="1443" spc="26" dirty="0">
                <a:latin typeface="Symbol"/>
                <a:cs typeface="Symbol"/>
              </a:rPr>
              <a:t></a:t>
            </a:r>
            <a:r>
              <a:rPr sz="1443" spc="-154" dirty="0">
                <a:latin typeface="Times New Roman"/>
                <a:cs typeface="Times New Roman"/>
              </a:rPr>
              <a:t> </a:t>
            </a:r>
            <a:r>
              <a:rPr sz="1443" spc="16" dirty="0">
                <a:latin typeface="Trebuchet MS"/>
                <a:cs typeface="Trebuchet MS"/>
              </a:rPr>
              <a:t>5</a:t>
            </a:r>
            <a:r>
              <a:rPr sz="1443" spc="-32" dirty="0">
                <a:latin typeface="Trebuchet MS"/>
                <a:cs typeface="Trebuchet MS"/>
              </a:rPr>
              <a:t> </a:t>
            </a:r>
            <a:r>
              <a:rPr sz="1443" spc="58" dirty="0">
                <a:latin typeface="Symbol"/>
                <a:cs typeface="Symbol"/>
              </a:rPr>
              <a:t></a:t>
            </a:r>
            <a:r>
              <a:rPr sz="1443" spc="32" dirty="0">
                <a:latin typeface="Times New Roman"/>
                <a:cs typeface="Times New Roman"/>
              </a:rPr>
              <a:t> </a:t>
            </a:r>
            <a:r>
              <a:rPr sz="1443" spc="16" dirty="0">
                <a:latin typeface="Trebuchet MS"/>
                <a:cs typeface="Trebuchet MS"/>
              </a:rPr>
              <a:t>5</a:t>
            </a:r>
            <a:r>
              <a:rPr sz="1443" spc="-294" dirty="0">
                <a:latin typeface="Trebuchet MS"/>
                <a:cs typeface="Trebuchet MS"/>
              </a:rPr>
              <a:t> </a:t>
            </a:r>
            <a:r>
              <a:rPr sz="1443" spc="16" dirty="0">
                <a:latin typeface="Trebuchet MS"/>
                <a:cs typeface="Trebuchet MS"/>
              </a:rPr>
              <a:t>cos(5</a:t>
            </a:r>
            <a:r>
              <a:rPr sz="1443" i="1" spc="16" dirty="0">
                <a:latin typeface="Trebuchet MS"/>
                <a:cs typeface="Trebuchet MS"/>
              </a:rPr>
              <a:t>x</a:t>
            </a:r>
            <a:r>
              <a:rPr sz="1443" spc="16" dirty="0">
                <a:latin typeface="Trebuchet MS"/>
                <a:cs typeface="Trebuchet MS"/>
              </a:rPr>
              <a:t>)</a:t>
            </a:r>
            <a:endParaRPr sz="1443">
              <a:latin typeface="Trebuchet MS"/>
              <a:cs typeface="Trebuchet MS"/>
            </a:endParaRPr>
          </a:p>
          <a:p>
            <a:pPr marL="421071" indent="-388900">
              <a:spcBef>
                <a:spcPts val="741"/>
              </a:spcBef>
              <a:buSzPct val="97777"/>
              <a:buFont typeface="Trebuchet MS"/>
              <a:buAutoNum type="alphaLcPeriod" startAt="2"/>
              <a:tabLst>
                <a:tab pos="420664" algn="l"/>
                <a:tab pos="421478" algn="l"/>
              </a:tabLst>
            </a:pPr>
            <a:r>
              <a:rPr sz="1443" i="1" spc="-163" dirty="0">
                <a:latin typeface="Trebuchet MS"/>
                <a:cs typeface="Trebuchet MS"/>
              </a:rPr>
              <a:t>f</a:t>
            </a:r>
            <a:r>
              <a:rPr sz="1443" i="1" spc="-157" dirty="0">
                <a:latin typeface="Trebuchet MS"/>
                <a:cs typeface="Trebuchet MS"/>
              </a:rPr>
              <a:t> </a:t>
            </a:r>
            <a:r>
              <a:rPr sz="1443" spc="-32" dirty="0">
                <a:latin typeface="Trebuchet MS"/>
                <a:cs typeface="Trebuchet MS"/>
              </a:rPr>
              <a:t>(</a:t>
            </a:r>
            <a:r>
              <a:rPr sz="1443" spc="-308" dirty="0">
                <a:latin typeface="Trebuchet MS"/>
                <a:cs typeface="Trebuchet MS"/>
              </a:rPr>
              <a:t> </a:t>
            </a:r>
            <a:r>
              <a:rPr sz="1443" i="1" spc="-3" dirty="0">
                <a:latin typeface="Trebuchet MS"/>
                <a:cs typeface="Trebuchet MS"/>
              </a:rPr>
              <a:t>x</a:t>
            </a:r>
            <a:r>
              <a:rPr sz="1443" spc="-3" dirty="0">
                <a:latin typeface="Trebuchet MS"/>
                <a:cs typeface="Trebuchet MS"/>
              </a:rPr>
              <a:t>)</a:t>
            </a:r>
            <a:r>
              <a:rPr sz="1443" spc="-29" dirty="0">
                <a:latin typeface="Trebuchet MS"/>
                <a:cs typeface="Trebuchet MS"/>
              </a:rPr>
              <a:t> </a:t>
            </a:r>
            <a:r>
              <a:rPr sz="1443" spc="55" dirty="0">
                <a:latin typeface="Symbol"/>
                <a:cs typeface="Symbol"/>
              </a:rPr>
              <a:t></a:t>
            </a:r>
            <a:r>
              <a:rPr sz="1443" spc="35" dirty="0">
                <a:latin typeface="Times New Roman"/>
                <a:cs typeface="Times New Roman"/>
              </a:rPr>
              <a:t> </a:t>
            </a:r>
            <a:r>
              <a:rPr sz="1443" spc="-29" dirty="0">
                <a:latin typeface="Trebuchet MS"/>
                <a:cs typeface="Trebuchet MS"/>
              </a:rPr>
              <a:t>sin(</a:t>
            </a:r>
            <a:r>
              <a:rPr sz="1443" spc="-310" dirty="0">
                <a:latin typeface="Trebuchet MS"/>
                <a:cs typeface="Trebuchet MS"/>
              </a:rPr>
              <a:t> </a:t>
            </a:r>
            <a:r>
              <a:rPr sz="1443" i="1" spc="19" dirty="0">
                <a:latin typeface="Trebuchet MS"/>
                <a:cs typeface="Trebuchet MS"/>
              </a:rPr>
              <a:t>x</a:t>
            </a:r>
            <a:r>
              <a:rPr sz="1539" spc="28" baseline="36458" dirty="0">
                <a:latin typeface="Trebuchet MS"/>
                <a:cs typeface="Trebuchet MS"/>
              </a:rPr>
              <a:t>2</a:t>
            </a:r>
            <a:r>
              <a:rPr sz="1539" spc="312" baseline="36458" dirty="0">
                <a:latin typeface="Trebuchet MS"/>
                <a:cs typeface="Trebuchet MS"/>
              </a:rPr>
              <a:t> </a:t>
            </a:r>
            <a:r>
              <a:rPr sz="1443" spc="55" dirty="0">
                <a:latin typeface="Symbol"/>
                <a:cs typeface="Symbol"/>
              </a:rPr>
              <a:t></a:t>
            </a:r>
            <a:r>
              <a:rPr sz="1443" spc="-35" dirty="0">
                <a:latin typeface="Times New Roman"/>
                <a:cs typeface="Times New Roman"/>
              </a:rPr>
              <a:t> </a:t>
            </a:r>
            <a:r>
              <a:rPr sz="1443" spc="42" dirty="0">
                <a:latin typeface="Trebuchet MS"/>
                <a:cs typeface="Trebuchet MS"/>
              </a:rPr>
              <a:t>2</a:t>
            </a:r>
            <a:r>
              <a:rPr sz="1443" i="1" spc="42" dirty="0">
                <a:latin typeface="Trebuchet MS"/>
                <a:cs typeface="Trebuchet MS"/>
              </a:rPr>
              <a:t>x</a:t>
            </a:r>
            <a:r>
              <a:rPr sz="1443" spc="42" dirty="0">
                <a:latin typeface="Trebuchet MS"/>
                <a:cs typeface="Trebuchet MS"/>
              </a:rPr>
              <a:t>)</a:t>
            </a:r>
            <a:endParaRPr sz="1443">
              <a:latin typeface="Trebuchet MS"/>
              <a:cs typeface="Trebuchet MS"/>
            </a:endParaRPr>
          </a:p>
          <a:p>
            <a:pPr marL="421071">
              <a:spcBef>
                <a:spcPts val="648"/>
              </a:spcBef>
            </a:pPr>
            <a:r>
              <a:rPr sz="1443" i="1" spc="-160" dirty="0">
                <a:latin typeface="Trebuchet MS"/>
                <a:cs typeface="Trebuchet MS"/>
              </a:rPr>
              <a:t>f</a:t>
            </a:r>
            <a:r>
              <a:rPr sz="1443" i="1" spc="38" dirty="0">
                <a:latin typeface="Trebuchet MS"/>
                <a:cs typeface="Trebuchet MS"/>
              </a:rPr>
              <a:t> </a:t>
            </a:r>
            <a:r>
              <a:rPr sz="1443" spc="13" dirty="0">
                <a:latin typeface="Trebuchet MS"/>
                <a:cs typeface="Trebuchet MS"/>
              </a:rPr>
              <a:t>'(</a:t>
            </a:r>
            <a:r>
              <a:rPr sz="1443" spc="-305" dirty="0">
                <a:latin typeface="Trebuchet MS"/>
                <a:cs typeface="Trebuchet MS"/>
              </a:rPr>
              <a:t> </a:t>
            </a:r>
            <a:r>
              <a:rPr sz="1443" i="1" spc="-3" dirty="0">
                <a:latin typeface="Trebuchet MS"/>
                <a:cs typeface="Trebuchet MS"/>
              </a:rPr>
              <a:t>x</a:t>
            </a:r>
            <a:r>
              <a:rPr sz="1443" spc="-3" dirty="0">
                <a:latin typeface="Trebuchet MS"/>
                <a:cs typeface="Trebuchet MS"/>
              </a:rPr>
              <a:t>)</a:t>
            </a:r>
            <a:r>
              <a:rPr sz="1443" spc="-26" dirty="0">
                <a:latin typeface="Trebuchet MS"/>
                <a:cs typeface="Trebuchet MS"/>
              </a:rPr>
              <a:t> </a:t>
            </a:r>
            <a:r>
              <a:rPr sz="1443" spc="58" dirty="0">
                <a:latin typeface="Symbol"/>
                <a:cs typeface="Symbol"/>
              </a:rPr>
              <a:t></a:t>
            </a:r>
            <a:r>
              <a:rPr sz="1443" spc="61" dirty="0">
                <a:latin typeface="Times New Roman"/>
                <a:cs typeface="Times New Roman"/>
              </a:rPr>
              <a:t> </a:t>
            </a:r>
            <a:r>
              <a:rPr sz="1443" spc="6" dirty="0">
                <a:latin typeface="Trebuchet MS"/>
                <a:cs typeface="Trebuchet MS"/>
              </a:rPr>
              <a:t>cos(</a:t>
            </a:r>
            <a:r>
              <a:rPr sz="1443" spc="-305" dirty="0">
                <a:latin typeface="Trebuchet MS"/>
                <a:cs typeface="Trebuchet MS"/>
              </a:rPr>
              <a:t> </a:t>
            </a:r>
            <a:r>
              <a:rPr sz="1443" i="1" spc="-61" dirty="0">
                <a:latin typeface="Trebuchet MS"/>
                <a:cs typeface="Trebuchet MS"/>
              </a:rPr>
              <a:t>x</a:t>
            </a:r>
            <a:r>
              <a:rPr sz="1443" i="1" spc="-333" dirty="0">
                <a:latin typeface="Trebuchet MS"/>
                <a:cs typeface="Trebuchet MS"/>
              </a:rPr>
              <a:t> </a:t>
            </a:r>
            <a:r>
              <a:rPr sz="1491" spc="28" baseline="35842" dirty="0">
                <a:latin typeface="Trebuchet MS"/>
                <a:cs typeface="Trebuchet MS"/>
              </a:rPr>
              <a:t>2</a:t>
            </a:r>
            <a:r>
              <a:rPr sz="1491" spc="332" baseline="35842" dirty="0">
                <a:latin typeface="Trebuchet MS"/>
                <a:cs typeface="Trebuchet MS"/>
              </a:rPr>
              <a:t> </a:t>
            </a:r>
            <a:r>
              <a:rPr sz="1443" spc="58" dirty="0">
                <a:latin typeface="Symbol"/>
                <a:cs typeface="Symbol"/>
              </a:rPr>
              <a:t></a:t>
            </a:r>
            <a:r>
              <a:rPr sz="1443" spc="-29" dirty="0">
                <a:latin typeface="Times New Roman"/>
                <a:cs typeface="Times New Roman"/>
              </a:rPr>
              <a:t> </a:t>
            </a:r>
            <a:r>
              <a:rPr sz="1443" spc="45" dirty="0">
                <a:latin typeface="Trebuchet MS"/>
                <a:cs typeface="Trebuchet MS"/>
              </a:rPr>
              <a:t>2</a:t>
            </a:r>
            <a:r>
              <a:rPr sz="1443" i="1" spc="45" dirty="0">
                <a:latin typeface="Trebuchet MS"/>
                <a:cs typeface="Trebuchet MS"/>
              </a:rPr>
              <a:t>x</a:t>
            </a:r>
            <a:r>
              <a:rPr sz="1443" spc="45" dirty="0">
                <a:latin typeface="Trebuchet MS"/>
                <a:cs typeface="Trebuchet MS"/>
              </a:rPr>
              <a:t>)</a:t>
            </a:r>
            <a:r>
              <a:rPr sz="1443" spc="-215" dirty="0">
                <a:latin typeface="Trebuchet MS"/>
                <a:cs typeface="Trebuchet MS"/>
              </a:rPr>
              <a:t> </a:t>
            </a:r>
            <a:r>
              <a:rPr sz="1443" spc="26" dirty="0">
                <a:latin typeface="Symbol"/>
                <a:cs typeface="Symbol"/>
              </a:rPr>
              <a:t></a:t>
            </a:r>
            <a:r>
              <a:rPr sz="1443" spc="-176" dirty="0">
                <a:latin typeface="Times New Roman"/>
                <a:cs typeface="Times New Roman"/>
              </a:rPr>
              <a:t> </a:t>
            </a:r>
            <a:r>
              <a:rPr sz="1443" spc="-29" dirty="0">
                <a:latin typeface="Trebuchet MS"/>
                <a:cs typeface="Trebuchet MS"/>
              </a:rPr>
              <a:t>(</a:t>
            </a:r>
            <a:r>
              <a:rPr sz="1443" spc="-305" dirty="0">
                <a:latin typeface="Trebuchet MS"/>
                <a:cs typeface="Trebuchet MS"/>
              </a:rPr>
              <a:t> </a:t>
            </a:r>
            <a:r>
              <a:rPr sz="1443" i="1" spc="32" dirty="0">
                <a:latin typeface="Trebuchet MS"/>
                <a:cs typeface="Trebuchet MS"/>
              </a:rPr>
              <a:t>x</a:t>
            </a:r>
            <a:r>
              <a:rPr sz="1491" spc="48" baseline="35842" dirty="0">
                <a:latin typeface="Trebuchet MS"/>
                <a:cs typeface="Trebuchet MS"/>
              </a:rPr>
              <a:t>2</a:t>
            </a:r>
            <a:r>
              <a:rPr sz="1491" spc="337" baseline="35842" dirty="0">
                <a:latin typeface="Trebuchet MS"/>
                <a:cs typeface="Trebuchet MS"/>
              </a:rPr>
              <a:t> </a:t>
            </a:r>
            <a:r>
              <a:rPr sz="1443" spc="58" dirty="0">
                <a:latin typeface="Symbol"/>
                <a:cs typeface="Symbol"/>
              </a:rPr>
              <a:t></a:t>
            </a:r>
            <a:r>
              <a:rPr sz="1443" spc="-35" dirty="0">
                <a:latin typeface="Times New Roman"/>
                <a:cs typeface="Times New Roman"/>
              </a:rPr>
              <a:t> </a:t>
            </a:r>
            <a:r>
              <a:rPr sz="1443" spc="80" dirty="0">
                <a:latin typeface="Trebuchet MS"/>
                <a:cs typeface="Trebuchet MS"/>
              </a:rPr>
              <a:t>2</a:t>
            </a:r>
            <a:r>
              <a:rPr sz="1443" i="1" spc="80" dirty="0">
                <a:latin typeface="Trebuchet MS"/>
                <a:cs typeface="Trebuchet MS"/>
              </a:rPr>
              <a:t>x</a:t>
            </a:r>
            <a:r>
              <a:rPr sz="1443" spc="80" dirty="0">
                <a:latin typeface="Trebuchet MS"/>
                <a:cs typeface="Trebuchet MS"/>
              </a:rPr>
              <a:t>)'</a:t>
            </a:r>
            <a:endParaRPr sz="1443">
              <a:latin typeface="Trebuchet MS"/>
              <a:cs typeface="Trebuchet MS"/>
            </a:endParaRPr>
          </a:p>
          <a:p>
            <a:pPr marL="878793">
              <a:spcBef>
                <a:spcPts val="789"/>
              </a:spcBef>
            </a:pPr>
            <a:r>
              <a:rPr sz="1443" spc="58" dirty="0">
                <a:latin typeface="Symbol"/>
                <a:cs typeface="Symbol"/>
              </a:rPr>
              <a:t></a:t>
            </a:r>
            <a:r>
              <a:rPr sz="1443" spc="58" dirty="0">
                <a:latin typeface="Times New Roman"/>
                <a:cs typeface="Times New Roman"/>
              </a:rPr>
              <a:t> </a:t>
            </a:r>
            <a:r>
              <a:rPr sz="1443" spc="6" dirty="0">
                <a:latin typeface="Trebuchet MS"/>
                <a:cs typeface="Trebuchet MS"/>
              </a:rPr>
              <a:t>cos(</a:t>
            </a:r>
            <a:r>
              <a:rPr sz="1443" spc="-305" dirty="0">
                <a:latin typeface="Trebuchet MS"/>
                <a:cs typeface="Trebuchet MS"/>
              </a:rPr>
              <a:t> </a:t>
            </a:r>
            <a:r>
              <a:rPr sz="1443" i="1" spc="32" dirty="0">
                <a:latin typeface="Trebuchet MS"/>
                <a:cs typeface="Trebuchet MS"/>
              </a:rPr>
              <a:t>x</a:t>
            </a:r>
            <a:r>
              <a:rPr sz="1491" spc="48" baseline="35842" dirty="0">
                <a:latin typeface="Trebuchet MS"/>
                <a:cs typeface="Trebuchet MS"/>
              </a:rPr>
              <a:t>2</a:t>
            </a:r>
            <a:r>
              <a:rPr sz="1491" spc="332" baseline="35842" dirty="0">
                <a:latin typeface="Trebuchet MS"/>
                <a:cs typeface="Trebuchet MS"/>
              </a:rPr>
              <a:t> </a:t>
            </a:r>
            <a:r>
              <a:rPr sz="1443" spc="58" dirty="0">
                <a:latin typeface="Symbol"/>
                <a:cs typeface="Symbol"/>
              </a:rPr>
              <a:t></a:t>
            </a:r>
            <a:r>
              <a:rPr sz="1443" spc="-35" dirty="0">
                <a:latin typeface="Times New Roman"/>
                <a:cs typeface="Times New Roman"/>
              </a:rPr>
              <a:t> </a:t>
            </a:r>
            <a:r>
              <a:rPr sz="1443" spc="45" dirty="0">
                <a:latin typeface="Trebuchet MS"/>
                <a:cs typeface="Trebuchet MS"/>
              </a:rPr>
              <a:t>2</a:t>
            </a:r>
            <a:r>
              <a:rPr sz="1443" i="1" spc="45" dirty="0">
                <a:latin typeface="Trebuchet MS"/>
                <a:cs typeface="Trebuchet MS"/>
              </a:rPr>
              <a:t>x</a:t>
            </a:r>
            <a:r>
              <a:rPr sz="1443" spc="45" dirty="0">
                <a:latin typeface="Trebuchet MS"/>
                <a:cs typeface="Trebuchet MS"/>
              </a:rPr>
              <a:t>)</a:t>
            </a:r>
            <a:r>
              <a:rPr sz="1443" spc="-212" dirty="0">
                <a:latin typeface="Trebuchet MS"/>
                <a:cs typeface="Trebuchet MS"/>
              </a:rPr>
              <a:t> </a:t>
            </a:r>
            <a:r>
              <a:rPr sz="1443" spc="26" dirty="0">
                <a:latin typeface="Symbol"/>
                <a:cs typeface="Symbol"/>
              </a:rPr>
              <a:t></a:t>
            </a:r>
            <a:r>
              <a:rPr sz="1443" spc="-176" dirty="0">
                <a:latin typeface="Times New Roman"/>
                <a:cs typeface="Times New Roman"/>
              </a:rPr>
              <a:t> </a:t>
            </a:r>
            <a:r>
              <a:rPr sz="1443" spc="29" dirty="0">
                <a:latin typeface="Trebuchet MS"/>
                <a:cs typeface="Trebuchet MS"/>
              </a:rPr>
              <a:t>(2</a:t>
            </a:r>
            <a:r>
              <a:rPr sz="1443" i="1" spc="29" dirty="0">
                <a:latin typeface="Trebuchet MS"/>
                <a:cs typeface="Trebuchet MS"/>
              </a:rPr>
              <a:t>x</a:t>
            </a:r>
            <a:r>
              <a:rPr sz="1443" i="1" spc="-38" dirty="0">
                <a:latin typeface="Trebuchet MS"/>
                <a:cs typeface="Trebuchet MS"/>
              </a:rPr>
              <a:t> </a:t>
            </a:r>
            <a:r>
              <a:rPr sz="1443" spc="58" dirty="0">
                <a:latin typeface="Symbol"/>
                <a:cs typeface="Symbol"/>
              </a:rPr>
              <a:t></a:t>
            </a:r>
            <a:r>
              <a:rPr sz="1443" spc="-35" dirty="0">
                <a:latin typeface="Times New Roman"/>
                <a:cs typeface="Times New Roman"/>
              </a:rPr>
              <a:t> </a:t>
            </a:r>
            <a:r>
              <a:rPr sz="1443" spc="6" dirty="0">
                <a:latin typeface="Trebuchet MS"/>
                <a:cs typeface="Trebuchet MS"/>
              </a:rPr>
              <a:t>2)</a:t>
            </a:r>
            <a:endParaRPr sz="1443">
              <a:latin typeface="Trebuchet MS"/>
              <a:cs typeface="Trebuchet MS"/>
            </a:endParaRPr>
          </a:p>
          <a:p>
            <a:pPr marL="878793">
              <a:spcBef>
                <a:spcPts val="789"/>
              </a:spcBef>
            </a:pPr>
            <a:r>
              <a:rPr sz="1443" spc="58" dirty="0">
                <a:latin typeface="Symbol"/>
                <a:cs typeface="Symbol"/>
              </a:rPr>
              <a:t></a:t>
            </a:r>
            <a:r>
              <a:rPr sz="1443" spc="10" dirty="0">
                <a:latin typeface="Times New Roman"/>
                <a:cs typeface="Times New Roman"/>
              </a:rPr>
              <a:t> </a:t>
            </a:r>
            <a:r>
              <a:rPr sz="1443" spc="26" dirty="0">
                <a:latin typeface="Trebuchet MS"/>
                <a:cs typeface="Trebuchet MS"/>
              </a:rPr>
              <a:t>(2</a:t>
            </a:r>
            <a:r>
              <a:rPr sz="1443" i="1" spc="26" dirty="0">
                <a:latin typeface="Trebuchet MS"/>
                <a:cs typeface="Trebuchet MS"/>
              </a:rPr>
              <a:t>x</a:t>
            </a:r>
            <a:r>
              <a:rPr sz="1443" i="1" spc="-35" dirty="0">
                <a:latin typeface="Trebuchet MS"/>
                <a:cs typeface="Trebuchet MS"/>
              </a:rPr>
              <a:t> </a:t>
            </a:r>
            <a:r>
              <a:rPr sz="1443" spc="58" dirty="0">
                <a:latin typeface="Symbol"/>
                <a:cs typeface="Symbol"/>
              </a:rPr>
              <a:t></a:t>
            </a:r>
            <a:r>
              <a:rPr sz="1443" spc="-32" dirty="0">
                <a:latin typeface="Times New Roman"/>
                <a:cs typeface="Times New Roman"/>
              </a:rPr>
              <a:t> </a:t>
            </a:r>
            <a:r>
              <a:rPr sz="1443" spc="6" dirty="0">
                <a:latin typeface="Trebuchet MS"/>
                <a:cs typeface="Trebuchet MS"/>
              </a:rPr>
              <a:t>2)</a:t>
            </a:r>
            <a:r>
              <a:rPr sz="1443" spc="-285" dirty="0">
                <a:latin typeface="Trebuchet MS"/>
                <a:cs typeface="Trebuchet MS"/>
              </a:rPr>
              <a:t> </a:t>
            </a:r>
            <a:r>
              <a:rPr sz="1443" spc="6" dirty="0">
                <a:latin typeface="Trebuchet MS"/>
                <a:cs typeface="Trebuchet MS"/>
              </a:rPr>
              <a:t>cos(</a:t>
            </a:r>
            <a:r>
              <a:rPr sz="1443" spc="-305" dirty="0">
                <a:latin typeface="Trebuchet MS"/>
                <a:cs typeface="Trebuchet MS"/>
              </a:rPr>
              <a:t> </a:t>
            </a:r>
            <a:r>
              <a:rPr sz="1443" i="1" spc="32" dirty="0">
                <a:latin typeface="Trebuchet MS"/>
                <a:cs typeface="Trebuchet MS"/>
              </a:rPr>
              <a:t>x</a:t>
            </a:r>
            <a:r>
              <a:rPr sz="1491" spc="48" baseline="35842" dirty="0">
                <a:latin typeface="Trebuchet MS"/>
                <a:cs typeface="Trebuchet MS"/>
              </a:rPr>
              <a:t>2</a:t>
            </a:r>
            <a:r>
              <a:rPr sz="1491" spc="326" baseline="35842" dirty="0">
                <a:latin typeface="Trebuchet MS"/>
                <a:cs typeface="Trebuchet MS"/>
              </a:rPr>
              <a:t> </a:t>
            </a:r>
            <a:r>
              <a:rPr sz="1443" spc="58" dirty="0">
                <a:latin typeface="Symbol"/>
                <a:cs typeface="Symbol"/>
              </a:rPr>
              <a:t></a:t>
            </a:r>
            <a:r>
              <a:rPr sz="1443" spc="-29" dirty="0">
                <a:latin typeface="Times New Roman"/>
                <a:cs typeface="Times New Roman"/>
              </a:rPr>
              <a:t> </a:t>
            </a:r>
            <a:r>
              <a:rPr sz="1443" spc="45" dirty="0">
                <a:latin typeface="Trebuchet MS"/>
                <a:cs typeface="Trebuchet MS"/>
              </a:rPr>
              <a:t>2</a:t>
            </a:r>
            <a:r>
              <a:rPr sz="1443" i="1" spc="45" dirty="0">
                <a:latin typeface="Trebuchet MS"/>
                <a:cs typeface="Trebuchet MS"/>
              </a:rPr>
              <a:t>x</a:t>
            </a:r>
            <a:r>
              <a:rPr sz="1443" spc="45" dirty="0">
                <a:latin typeface="Trebuchet MS"/>
                <a:cs typeface="Trebuchet MS"/>
              </a:rPr>
              <a:t>)</a:t>
            </a:r>
            <a:endParaRPr sz="1443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21328" y="3015635"/>
            <a:ext cx="195070" cy="250048"/>
          </a:xfrm>
          <a:custGeom>
            <a:avLst/>
            <a:gdLst/>
            <a:ahLst/>
            <a:cxnLst/>
            <a:rect l="l" t="t" r="r" b="b"/>
            <a:pathLst>
              <a:path w="304164" h="389889">
                <a:moveTo>
                  <a:pt x="303957" y="0"/>
                </a:moveTo>
                <a:lnTo>
                  <a:pt x="0" y="389523"/>
                </a:lnTo>
              </a:path>
            </a:pathLst>
          </a:custGeom>
          <a:ln w="148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8" name="object 8"/>
          <p:cNvSpPr txBox="1"/>
          <p:nvPr/>
        </p:nvSpPr>
        <p:spPr>
          <a:xfrm>
            <a:off x="3922704" y="3074640"/>
            <a:ext cx="114843" cy="225746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1411" spc="32" dirty="0">
                <a:latin typeface="Trebuchet MS"/>
                <a:cs typeface="Trebuchet MS"/>
              </a:rPr>
              <a:t>5</a:t>
            </a:r>
            <a:endParaRPr sz="1411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7265" y="2996129"/>
            <a:ext cx="1738935" cy="225746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24434">
              <a:spcBef>
                <a:spcPts val="67"/>
              </a:spcBef>
              <a:tabLst>
                <a:tab pos="412927" algn="l"/>
                <a:tab pos="1546642" algn="l"/>
              </a:tabLst>
            </a:pPr>
            <a:r>
              <a:rPr sz="2116" spc="-158" baseline="1262" dirty="0">
                <a:latin typeface="Trebuchet MS"/>
                <a:cs typeface="Trebuchet MS"/>
              </a:rPr>
              <a:t>c.	</a:t>
            </a:r>
            <a:r>
              <a:rPr sz="1411" i="1" spc="-147" dirty="0">
                <a:latin typeface="Trebuchet MS"/>
                <a:cs typeface="Trebuchet MS"/>
              </a:rPr>
              <a:t>f </a:t>
            </a:r>
            <a:r>
              <a:rPr sz="1411" spc="-19" dirty="0">
                <a:latin typeface="Trebuchet MS"/>
                <a:cs typeface="Trebuchet MS"/>
              </a:rPr>
              <a:t>( </a:t>
            </a:r>
            <a:r>
              <a:rPr sz="1411" i="1" spc="13" dirty="0">
                <a:latin typeface="Trebuchet MS"/>
                <a:cs typeface="Trebuchet MS"/>
              </a:rPr>
              <a:t>x</a:t>
            </a:r>
            <a:r>
              <a:rPr sz="1411" spc="13" dirty="0">
                <a:latin typeface="Trebuchet MS"/>
                <a:cs typeface="Trebuchet MS"/>
              </a:rPr>
              <a:t>)</a:t>
            </a:r>
            <a:r>
              <a:rPr sz="1411" spc="-292" dirty="0">
                <a:latin typeface="Trebuchet MS"/>
                <a:cs typeface="Trebuchet MS"/>
              </a:rPr>
              <a:t> </a:t>
            </a:r>
            <a:r>
              <a:rPr sz="1411" spc="73" dirty="0">
                <a:latin typeface="Symbol"/>
                <a:cs typeface="Symbol"/>
              </a:rPr>
              <a:t></a:t>
            </a:r>
            <a:r>
              <a:rPr sz="1411" spc="73" dirty="0">
                <a:latin typeface="Times New Roman"/>
                <a:cs typeface="Times New Roman"/>
              </a:rPr>
              <a:t> </a:t>
            </a:r>
            <a:r>
              <a:rPr sz="1411" spc="19" dirty="0">
                <a:latin typeface="Trebuchet MS"/>
                <a:cs typeface="Trebuchet MS"/>
              </a:rPr>
              <a:t>cos(</a:t>
            </a:r>
            <a:r>
              <a:rPr sz="1411" spc="-154" dirty="0">
                <a:latin typeface="Trebuchet MS"/>
                <a:cs typeface="Trebuchet MS"/>
              </a:rPr>
              <a:t> </a:t>
            </a:r>
            <a:r>
              <a:rPr sz="2116" spc="48" baseline="13888" dirty="0">
                <a:latin typeface="Trebuchet MS"/>
                <a:cs typeface="Trebuchet MS"/>
              </a:rPr>
              <a:t>1	</a:t>
            </a:r>
            <a:r>
              <a:rPr sz="1411" i="1" spc="13" dirty="0">
                <a:latin typeface="Trebuchet MS"/>
                <a:cs typeface="Trebuchet MS"/>
              </a:rPr>
              <a:t>x</a:t>
            </a:r>
            <a:r>
              <a:rPr sz="1411" spc="13" dirty="0">
                <a:latin typeface="Trebuchet MS"/>
                <a:cs typeface="Trebuchet MS"/>
              </a:rPr>
              <a:t>)</a:t>
            </a:r>
            <a:endParaRPr sz="1411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61799" y="3358691"/>
            <a:ext cx="195070" cy="250863"/>
          </a:xfrm>
          <a:custGeom>
            <a:avLst/>
            <a:gdLst/>
            <a:ahLst/>
            <a:cxnLst/>
            <a:rect l="l" t="t" r="r" b="b"/>
            <a:pathLst>
              <a:path w="304164" h="391160">
                <a:moveTo>
                  <a:pt x="303650" y="0"/>
                </a:moveTo>
                <a:lnTo>
                  <a:pt x="0" y="390644"/>
                </a:lnTo>
              </a:path>
            </a:pathLst>
          </a:custGeom>
          <a:ln w="148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1" name="object 11"/>
          <p:cNvSpPr/>
          <p:nvPr/>
        </p:nvSpPr>
        <p:spPr>
          <a:xfrm>
            <a:off x="4542948" y="3358691"/>
            <a:ext cx="195070" cy="250863"/>
          </a:xfrm>
          <a:custGeom>
            <a:avLst/>
            <a:gdLst/>
            <a:ahLst/>
            <a:cxnLst/>
            <a:rect l="l" t="t" r="r" b="b"/>
            <a:pathLst>
              <a:path w="304164" h="391160">
                <a:moveTo>
                  <a:pt x="303650" y="0"/>
                </a:moveTo>
                <a:lnTo>
                  <a:pt x="0" y="390644"/>
                </a:lnTo>
              </a:path>
            </a:pathLst>
          </a:custGeom>
          <a:ln w="148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2" name="object 12"/>
          <p:cNvSpPr/>
          <p:nvPr/>
        </p:nvSpPr>
        <p:spPr>
          <a:xfrm>
            <a:off x="5749476" y="3358691"/>
            <a:ext cx="195070" cy="250863"/>
          </a:xfrm>
          <a:custGeom>
            <a:avLst/>
            <a:gdLst/>
            <a:ahLst/>
            <a:cxnLst/>
            <a:rect l="l" t="t" r="r" b="b"/>
            <a:pathLst>
              <a:path w="304164" h="391160">
                <a:moveTo>
                  <a:pt x="303650" y="0"/>
                </a:moveTo>
                <a:lnTo>
                  <a:pt x="0" y="390644"/>
                </a:lnTo>
              </a:path>
            </a:pathLst>
          </a:custGeom>
          <a:ln w="148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3" name="object 13"/>
          <p:cNvSpPr/>
          <p:nvPr/>
        </p:nvSpPr>
        <p:spPr>
          <a:xfrm>
            <a:off x="6330625" y="3358691"/>
            <a:ext cx="195070" cy="250863"/>
          </a:xfrm>
          <a:custGeom>
            <a:avLst/>
            <a:gdLst/>
            <a:ahLst/>
            <a:cxnLst/>
            <a:rect l="l" t="t" r="r" b="b"/>
            <a:pathLst>
              <a:path w="304165" h="391160">
                <a:moveTo>
                  <a:pt x="303650" y="0"/>
                </a:moveTo>
                <a:lnTo>
                  <a:pt x="0" y="390644"/>
                </a:lnTo>
              </a:path>
            </a:pathLst>
          </a:custGeom>
          <a:ln w="148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4" name="object 14"/>
          <p:cNvSpPr/>
          <p:nvPr/>
        </p:nvSpPr>
        <p:spPr>
          <a:xfrm>
            <a:off x="6962762" y="3358691"/>
            <a:ext cx="195070" cy="250863"/>
          </a:xfrm>
          <a:custGeom>
            <a:avLst/>
            <a:gdLst/>
            <a:ahLst/>
            <a:cxnLst/>
            <a:rect l="l" t="t" r="r" b="b"/>
            <a:pathLst>
              <a:path w="304165" h="391160">
                <a:moveTo>
                  <a:pt x="303650" y="0"/>
                </a:moveTo>
                <a:lnTo>
                  <a:pt x="0" y="390644"/>
                </a:lnTo>
              </a:path>
            </a:pathLst>
          </a:custGeom>
          <a:ln w="148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5" name="object 15"/>
          <p:cNvSpPr/>
          <p:nvPr/>
        </p:nvSpPr>
        <p:spPr>
          <a:xfrm>
            <a:off x="7486779" y="3358691"/>
            <a:ext cx="195070" cy="250863"/>
          </a:xfrm>
          <a:custGeom>
            <a:avLst/>
            <a:gdLst/>
            <a:ahLst/>
            <a:cxnLst/>
            <a:rect l="l" t="t" r="r" b="b"/>
            <a:pathLst>
              <a:path w="304165" h="391160">
                <a:moveTo>
                  <a:pt x="303650" y="0"/>
                </a:moveTo>
                <a:lnTo>
                  <a:pt x="0" y="390644"/>
                </a:lnTo>
              </a:path>
            </a:pathLst>
          </a:custGeom>
          <a:ln w="148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6" name="object 16"/>
          <p:cNvSpPr txBox="1"/>
          <p:nvPr/>
        </p:nvSpPr>
        <p:spPr>
          <a:xfrm>
            <a:off x="5850136" y="3418114"/>
            <a:ext cx="114843" cy="226157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1411" spc="32" dirty="0">
                <a:latin typeface="Trebuchet MS"/>
                <a:cs typeface="Trebuchet MS"/>
              </a:rPr>
              <a:t>5</a:t>
            </a:r>
            <a:endParaRPr sz="1411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89527" y="3339393"/>
            <a:ext cx="1885543" cy="319901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40723">
              <a:lnSpc>
                <a:spcPts val="1158"/>
              </a:lnSpc>
              <a:spcBef>
                <a:spcPts val="71"/>
              </a:spcBef>
              <a:tabLst>
                <a:tab pos="1314117" algn="l"/>
              </a:tabLst>
            </a:pPr>
            <a:r>
              <a:rPr sz="1411" i="1" spc="-147" dirty="0">
                <a:latin typeface="Trebuchet MS"/>
                <a:cs typeface="Trebuchet MS"/>
              </a:rPr>
              <a:t>f </a:t>
            </a:r>
            <a:r>
              <a:rPr sz="1411" spc="19" dirty="0">
                <a:latin typeface="Trebuchet MS"/>
                <a:cs typeface="Trebuchet MS"/>
              </a:rPr>
              <a:t>'( </a:t>
            </a:r>
            <a:r>
              <a:rPr sz="1411" i="1" spc="10" dirty="0">
                <a:latin typeface="Trebuchet MS"/>
                <a:cs typeface="Trebuchet MS"/>
              </a:rPr>
              <a:t>x</a:t>
            </a:r>
            <a:r>
              <a:rPr sz="1411" spc="10" dirty="0">
                <a:latin typeface="Trebuchet MS"/>
                <a:cs typeface="Trebuchet MS"/>
              </a:rPr>
              <a:t>) </a:t>
            </a:r>
            <a:r>
              <a:rPr sz="1411" spc="73" dirty="0">
                <a:latin typeface="Symbol"/>
                <a:cs typeface="Symbol"/>
              </a:rPr>
              <a:t></a:t>
            </a:r>
            <a:r>
              <a:rPr sz="1411" spc="-42" dirty="0">
                <a:latin typeface="Times New Roman"/>
                <a:cs typeface="Times New Roman"/>
              </a:rPr>
              <a:t> </a:t>
            </a:r>
            <a:r>
              <a:rPr sz="1411" spc="35" dirty="0">
                <a:latin typeface="Symbol"/>
                <a:cs typeface="Symbol"/>
              </a:rPr>
              <a:t></a:t>
            </a:r>
            <a:r>
              <a:rPr sz="1411" spc="35" dirty="0">
                <a:latin typeface="Trebuchet MS"/>
                <a:cs typeface="Trebuchet MS"/>
              </a:rPr>
              <a:t>sin(</a:t>
            </a:r>
            <a:r>
              <a:rPr sz="1411" spc="-151" dirty="0">
                <a:latin typeface="Trebuchet MS"/>
                <a:cs typeface="Trebuchet MS"/>
              </a:rPr>
              <a:t> </a:t>
            </a:r>
            <a:r>
              <a:rPr sz="2116" spc="48" baseline="13888" dirty="0">
                <a:latin typeface="Trebuchet MS"/>
                <a:cs typeface="Trebuchet MS"/>
              </a:rPr>
              <a:t>1	</a:t>
            </a:r>
            <a:r>
              <a:rPr sz="1411" i="1" spc="13" dirty="0">
                <a:latin typeface="Trebuchet MS"/>
                <a:cs typeface="Trebuchet MS"/>
              </a:rPr>
              <a:t>x</a:t>
            </a:r>
            <a:r>
              <a:rPr sz="1411" spc="13" dirty="0">
                <a:latin typeface="Trebuchet MS"/>
                <a:cs typeface="Trebuchet MS"/>
              </a:rPr>
              <a:t>)</a:t>
            </a:r>
            <a:r>
              <a:rPr sz="1411" spc="-215" dirty="0">
                <a:latin typeface="Trebuchet MS"/>
                <a:cs typeface="Trebuchet MS"/>
              </a:rPr>
              <a:t> </a:t>
            </a:r>
            <a:r>
              <a:rPr sz="1411" spc="32" dirty="0">
                <a:latin typeface="Symbol"/>
                <a:cs typeface="Symbol"/>
              </a:rPr>
              <a:t></a:t>
            </a:r>
            <a:r>
              <a:rPr sz="1411" spc="-173" dirty="0">
                <a:latin typeface="Times New Roman"/>
                <a:cs typeface="Times New Roman"/>
              </a:rPr>
              <a:t> </a:t>
            </a:r>
            <a:r>
              <a:rPr sz="1411" spc="-19" dirty="0">
                <a:latin typeface="Trebuchet MS"/>
                <a:cs typeface="Trebuchet MS"/>
              </a:rPr>
              <a:t>(</a:t>
            </a:r>
            <a:r>
              <a:rPr sz="1411" spc="-163" dirty="0">
                <a:latin typeface="Trebuchet MS"/>
                <a:cs typeface="Trebuchet MS"/>
              </a:rPr>
              <a:t> </a:t>
            </a:r>
            <a:r>
              <a:rPr sz="2116" spc="48" baseline="13888" dirty="0">
                <a:latin typeface="Trebuchet MS"/>
                <a:cs typeface="Trebuchet MS"/>
              </a:rPr>
              <a:t>1</a:t>
            </a:r>
            <a:endParaRPr sz="2116" baseline="13888">
              <a:latin typeface="Trebuchet MS"/>
              <a:cs typeface="Trebuchet MS"/>
            </a:endParaRPr>
          </a:p>
          <a:p>
            <a:pPr marL="1180954">
              <a:lnSpc>
                <a:spcPts val="1158"/>
              </a:lnSpc>
              <a:tabLst>
                <a:tab pos="1762065" algn="l"/>
              </a:tabLst>
            </a:pPr>
            <a:r>
              <a:rPr sz="1411" spc="32" dirty="0">
                <a:latin typeface="Trebuchet MS"/>
                <a:cs typeface="Trebuchet MS"/>
              </a:rPr>
              <a:t>5	5</a:t>
            </a:r>
            <a:endParaRPr sz="1411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60754" y="3339393"/>
            <a:ext cx="1130918" cy="226157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24434">
              <a:spcBef>
                <a:spcPts val="71"/>
              </a:spcBef>
            </a:pPr>
            <a:r>
              <a:rPr sz="1411" i="1" spc="71" dirty="0">
                <a:latin typeface="Trebuchet MS"/>
                <a:cs typeface="Trebuchet MS"/>
              </a:rPr>
              <a:t>x</a:t>
            </a:r>
            <a:r>
              <a:rPr sz="1411" spc="71" dirty="0">
                <a:latin typeface="Trebuchet MS"/>
                <a:cs typeface="Trebuchet MS"/>
              </a:rPr>
              <a:t>)' </a:t>
            </a:r>
            <a:r>
              <a:rPr sz="1411" spc="71" dirty="0">
                <a:latin typeface="Symbol"/>
                <a:cs typeface="Symbol"/>
              </a:rPr>
              <a:t></a:t>
            </a:r>
            <a:r>
              <a:rPr sz="1411" spc="71" dirty="0">
                <a:latin typeface="Times New Roman"/>
                <a:cs typeface="Times New Roman"/>
              </a:rPr>
              <a:t> </a:t>
            </a:r>
            <a:r>
              <a:rPr sz="1411" spc="35" dirty="0">
                <a:latin typeface="Symbol"/>
                <a:cs typeface="Symbol"/>
              </a:rPr>
              <a:t></a:t>
            </a:r>
            <a:r>
              <a:rPr sz="1411" spc="35" dirty="0">
                <a:latin typeface="Trebuchet MS"/>
                <a:cs typeface="Trebuchet MS"/>
              </a:rPr>
              <a:t>sin(</a:t>
            </a:r>
            <a:r>
              <a:rPr sz="1411" spc="-240" dirty="0">
                <a:latin typeface="Trebuchet MS"/>
                <a:cs typeface="Trebuchet MS"/>
              </a:rPr>
              <a:t> </a:t>
            </a:r>
            <a:r>
              <a:rPr sz="2116" spc="48" baseline="13888" dirty="0">
                <a:latin typeface="Trebuchet MS"/>
                <a:cs typeface="Trebuchet MS"/>
              </a:rPr>
              <a:t>1</a:t>
            </a:r>
            <a:endParaRPr sz="2116" baseline="13888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50782" y="3339393"/>
            <a:ext cx="1961290" cy="328972"/>
          </a:xfrm>
          <a:prstGeom prst="rect">
            <a:avLst/>
          </a:prstGeom>
        </p:spPr>
        <p:txBody>
          <a:bodyPr vert="horz" wrap="square" lIns="0" tIns="145386" rIns="0" bIns="0" rtlCol="0">
            <a:spAutoFit/>
          </a:bodyPr>
          <a:lstStyle/>
          <a:p>
            <a:pPr marL="488263" marR="19547" indent="-447948">
              <a:lnSpc>
                <a:spcPct val="36600"/>
              </a:lnSpc>
              <a:spcBef>
                <a:spcPts val="1145"/>
              </a:spcBef>
              <a:tabLst>
                <a:tab pos="588034" algn="l"/>
                <a:tab pos="1120277" algn="l"/>
                <a:tab pos="1238373" algn="l"/>
                <a:tab pos="1644377" algn="l"/>
                <a:tab pos="1777947" algn="l"/>
              </a:tabLst>
            </a:pPr>
            <a:r>
              <a:rPr sz="1411" i="1" spc="42" dirty="0">
                <a:latin typeface="Trebuchet MS"/>
                <a:cs typeface="Trebuchet MS"/>
              </a:rPr>
              <a:t>x</a:t>
            </a:r>
            <a:r>
              <a:rPr sz="1411" spc="-19" dirty="0">
                <a:latin typeface="Trebuchet MS"/>
                <a:cs typeface="Trebuchet MS"/>
              </a:rPr>
              <a:t>)</a:t>
            </a:r>
            <a:r>
              <a:rPr sz="1411" spc="-208" dirty="0">
                <a:latin typeface="Trebuchet MS"/>
                <a:cs typeface="Trebuchet MS"/>
              </a:rPr>
              <a:t> </a:t>
            </a:r>
            <a:r>
              <a:rPr sz="1411" spc="32" dirty="0">
                <a:latin typeface="Symbol"/>
                <a:cs typeface="Symbol"/>
              </a:rPr>
              <a:t></a:t>
            </a:r>
            <a:r>
              <a:rPr sz="1411" spc="-167" dirty="0">
                <a:latin typeface="Times New Roman"/>
                <a:cs typeface="Times New Roman"/>
              </a:rPr>
              <a:t> </a:t>
            </a:r>
            <a:r>
              <a:rPr sz="1411" spc="-19" dirty="0">
                <a:latin typeface="Trebuchet MS"/>
                <a:cs typeface="Trebuchet MS"/>
              </a:rPr>
              <a:t>(</a:t>
            </a:r>
            <a:r>
              <a:rPr sz="1411" spc="-154" dirty="0">
                <a:latin typeface="Trebuchet MS"/>
                <a:cs typeface="Trebuchet MS"/>
              </a:rPr>
              <a:t> </a:t>
            </a:r>
            <a:r>
              <a:rPr sz="2116" spc="48" baseline="13888" dirty="0">
                <a:latin typeface="Trebuchet MS"/>
                <a:cs typeface="Trebuchet MS"/>
              </a:rPr>
              <a:t>1</a:t>
            </a:r>
            <a:r>
              <a:rPr sz="2116" baseline="13888" dirty="0">
                <a:latin typeface="Trebuchet MS"/>
                <a:cs typeface="Trebuchet MS"/>
              </a:rPr>
              <a:t>	</a:t>
            </a:r>
            <a:r>
              <a:rPr sz="1411" spc="-19" dirty="0">
                <a:latin typeface="Trebuchet MS"/>
                <a:cs typeface="Trebuchet MS"/>
              </a:rPr>
              <a:t>)</a:t>
            </a:r>
            <a:r>
              <a:rPr sz="1411" spc="-16" dirty="0">
                <a:latin typeface="Trebuchet MS"/>
                <a:cs typeface="Trebuchet MS"/>
              </a:rPr>
              <a:t> </a:t>
            </a:r>
            <a:r>
              <a:rPr sz="1411" spc="73" dirty="0">
                <a:latin typeface="Symbol"/>
                <a:cs typeface="Symbol"/>
              </a:rPr>
              <a:t></a:t>
            </a:r>
            <a:r>
              <a:rPr sz="1411" spc="93" dirty="0">
                <a:latin typeface="Times New Roman"/>
                <a:cs typeface="Times New Roman"/>
              </a:rPr>
              <a:t> </a:t>
            </a:r>
            <a:r>
              <a:rPr sz="1411" spc="73" dirty="0">
                <a:latin typeface="Symbol"/>
                <a:cs typeface="Symbol"/>
              </a:rPr>
              <a:t></a:t>
            </a:r>
            <a:r>
              <a:rPr sz="1411" spc="77" dirty="0">
                <a:latin typeface="Times New Roman"/>
                <a:cs typeface="Times New Roman"/>
              </a:rPr>
              <a:t> </a:t>
            </a:r>
            <a:r>
              <a:rPr sz="2116" spc="48" baseline="13888" dirty="0">
                <a:latin typeface="Trebuchet MS"/>
                <a:cs typeface="Trebuchet MS"/>
              </a:rPr>
              <a:t>1</a:t>
            </a:r>
            <a:r>
              <a:rPr sz="2116" baseline="13888" dirty="0">
                <a:latin typeface="Trebuchet MS"/>
                <a:cs typeface="Trebuchet MS"/>
              </a:rPr>
              <a:t>	</a:t>
            </a:r>
            <a:r>
              <a:rPr sz="1411" spc="32" dirty="0">
                <a:latin typeface="Trebuchet MS"/>
                <a:cs typeface="Trebuchet MS"/>
              </a:rPr>
              <a:t>s</a:t>
            </a:r>
            <a:r>
              <a:rPr sz="1411" spc="-32" dirty="0">
                <a:latin typeface="Trebuchet MS"/>
                <a:cs typeface="Trebuchet MS"/>
              </a:rPr>
              <a:t>in</a:t>
            </a:r>
            <a:r>
              <a:rPr sz="1411" spc="-26" dirty="0">
                <a:latin typeface="Trebuchet MS"/>
                <a:cs typeface="Trebuchet MS"/>
              </a:rPr>
              <a:t>(</a:t>
            </a:r>
            <a:r>
              <a:rPr sz="1411" spc="-151" dirty="0">
                <a:latin typeface="Trebuchet MS"/>
                <a:cs typeface="Trebuchet MS"/>
              </a:rPr>
              <a:t> </a:t>
            </a:r>
            <a:r>
              <a:rPr sz="2116" spc="48" baseline="13888" dirty="0">
                <a:latin typeface="Trebuchet MS"/>
                <a:cs typeface="Trebuchet MS"/>
              </a:rPr>
              <a:t>1</a:t>
            </a:r>
            <a:r>
              <a:rPr sz="2116" baseline="13888" dirty="0">
                <a:latin typeface="Trebuchet MS"/>
                <a:cs typeface="Trebuchet MS"/>
              </a:rPr>
              <a:t>	</a:t>
            </a:r>
            <a:r>
              <a:rPr sz="1411" i="1" spc="38" dirty="0">
                <a:latin typeface="Trebuchet MS"/>
                <a:cs typeface="Trebuchet MS"/>
              </a:rPr>
              <a:t>x</a:t>
            </a:r>
            <a:r>
              <a:rPr sz="1411" spc="-16" dirty="0">
                <a:latin typeface="Trebuchet MS"/>
                <a:cs typeface="Trebuchet MS"/>
              </a:rPr>
              <a:t>)  </a:t>
            </a:r>
            <a:r>
              <a:rPr sz="1411" spc="32" dirty="0">
                <a:latin typeface="Trebuchet MS"/>
                <a:cs typeface="Trebuchet MS"/>
              </a:rPr>
              <a:t>5		5		5</a:t>
            </a:r>
            <a:endParaRPr sz="1411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724015" y="477438"/>
            <a:ext cx="6743971" cy="363578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2309" b="1" spc="-176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2309" b="1" spc="-199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2309" b="1" spc="-32" dirty="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sz="2309" b="1" spc="-183" dirty="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sz="2309" b="1" spc="-131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2309" b="1" spc="6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endParaRPr sz="2309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LKULUS Himpunan Fungsi">
  <a:themeElements>
    <a:clrScheme name="Custom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154B7C"/>
      </a:accent1>
      <a:accent2>
        <a:srgbClr val="005792"/>
      </a:accent2>
      <a:accent3>
        <a:srgbClr val="BFBFBF"/>
      </a:accent3>
      <a:accent4>
        <a:srgbClr val="FFFF99"/>
      </a:accent4>
      <a:accent5>
        <a:srgbClr val="FFFF00"/>
      </a:accent5>
      <a:accent6>
        <a:srgbClr val="FFFFFF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PPT UNSIA" id="{38E7BC52-C451-40C2-A4B9-94773560EC3D}" vid="{ACF667A5-915D-4418-AD7C-ABC34209BF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KALKULUS 4</Template>
  <TotalTime>1248</TotalTime>
  <Words>1695</Words>
  <Application>Microsoft Office PowerPoint</Application>
  <PresentationFormat>Widescreen</PresentationFormat>
  <Paragraphs>183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Alegreya Bold</vt:lpstr>
      <vt:lpstr>Arial</vt:lpstr>
      <vt:lpstr>Calibri</vt:lpstr>
      <vt:lpstr>Open Sans Light</vt:lpstr>
      <vt:lpstr>Symbol</vt:lpstr>
      <vt:lpstr>Times New Roman</vt:lpstr>
      <vt:lpstr>Trebuchet MS</vt:lpstr>
      <vt:lpstr>UnDotum</vt:lpstr>
      <vt:lpstr>KALKULUS Himpunan Fungsi</vt:lpstr>
      <vt:lpstr>PowerPoint Presentation</vt:lpstr>
      <vt:lpstr>Notasi Turunan</vt:lpstr>
      <vt:lpstr>Rumus Dasar Turunan</vt:lpstr>
      <vt:lpstr>Rumus Dasar Turunan</vt:lpstr>
      <vt:lpstr>Rumus Dasar Turunan</vt:lpstr>
      <vt:lpstr>Solusi</vt:lpstr>
      <vt:lpstr>Turunan Fungsi Trigonometri</vt:lpstr>
      <vt:lpstr>Contoh</vt:lpstr>
      <vt:lpstr>Solusi</vt:lpstr>
      <vt:lpstr>Solusi</vt:lpstr>
      <vt:lpstr>Aturan Dalam Turunan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Rudolf M</dc:creator>
  <cp:lastModifiedBy>Rudolf M</cp:lastModifiedBy>
  <cp:revision>7</cp:revision>
  <dcterms:created xsi:type="dcterms:W3CDTF">2021-03-24T09:40:42Z</dcterms:created>
  <dcterms:modified xsi:type="dcterms:W3CDTF">2021-06-16T11:19:04Z</dcterms:modified>
</cp:coreProperties>
</file>