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latin typeface="Alegreya Bold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legreya Bold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80302"/>
            <a:ext cx="2743200" cy="365125"/>
          </a:xfrm>
        </p:spPr>
        <p:txBody>
          <a:bodyPr/>
          <a:lstStyle/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630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80306"/>
            <a:ext cx="2743200" cy="365125"/>
          </a:xfrm>
        </p:spPr>
        <p:txBody>
          <a:bodyPr/>
          <a:lstStyle/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4"/>
          <p:cNvGrpSpPr/>
          <p:nvPr/>
        </p:nvGrpSpPr>
        <p:grpSpPr>
          <a:xfrm>
            <a:off x="11372491" y="379562"/>
            <a:ext cx="280422" cy="280422"/>
            <a:chOff x="0" y="0"/>
            <a:chExt cx="477520" cy="477520"/>
          </a:xfrm>
        </p:grpSpPr>
        <p:grpSp>
          <p:nvGrpSpPr>
            <p:cNvPr id="10" name="Group 5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1" name="Group 7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4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2" name="Group 9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</p:grpSp>
      <p:grpSp>
        <p:nvGrpSpPr>
          <p:cNvPr id="52" name="Group 51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3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9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8041234">
            <a:off x="-90295" y="-1256191"/>
            <a:ext cx="18942240" cy="16228381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5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6947" y="427657"/>
            <a:ext cx="6198107" cy="319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9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2463015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4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1AE8-EEF1-4858-A7D3-2DD065EA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E8F0-CEA9-4621-8071-7C6356C9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FDBB-BCC5-4255-A1EE-35BCC3A0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5E5D-5A81-4370-9211-FE2F82A0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E6A7-ABC5-4356-9648-31F13549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598" y="1709738"/>
            <a:ext cx="91978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598" y="4589463"/>
            <a:ext cx="91978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-3572849" y="-6130080"/>
            <a:ext cx="25078097" cy="16695636"/>
            <a:chOff x="0" y="-165501"/>
            <a:chExt cx="12442674" cy="9034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5863" y="534359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3722849">
            <a:off x="1534064" y="-1717440"/>
            <a:ext cx="14457872" cy="791042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10800000">
            <a:off x="-2539690" y="-2173063"/>
            <a:ext cx="17423779" cy="9356276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2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26937" y="124990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0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9428514">
            <a:off x="-5678893" y="2766263"/>
            <a:ext cx="21873384" cy="7910423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24443041" y="-4237511"/>
            <a:ext cx="25343586" cy="1275805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97392" y="258755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4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-3039898" y="-3366656"/>
            <a:ext cx="19415970" cy="115981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90362" y="16410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4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5400000">
            <a:off x="-1514221" y="-5185538"/>
            <a:ext cx="15220444" cy="1405551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A11F-BBAF-4721-A3D7-D1B6886423E3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46D0-3E2A-478E-9A4A-BB09D83330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77483"/>
            <a:ext cx="12192000" cy="232914"/>
          </a:xfrm>
          <a:prstGeom prst="rect">
            <a:avLst/>
          </a:prstGeom>
          <a:solidFill>
            <a:srgbClr val="38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89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legreya 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egreya Bol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A8F8BF-5F75-49CE-8D1F-1D77F53A4E11}"/>
              </a:ext>
            </a:extLst>
          </p:cNvPr>
          <p:cNvSpPr txBox="1"/>
          <p:nvPr/>
        </p:nvSpPr>
        <p:spPr>
          <a:xfrm>
            <a:off x="3617844" y="1148332"/>
            <a:ext cx="72356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KALKULUS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Bagian 4.  </a:t>
            </a:r>
            <a:r>
              <a:rPr lang="en-US" dirty="0" err="1"/>
              <a:t>Turunan</a:t>
            </a:r>
            <a:r>
              <a:rPr lang="en-US" dirty="0"/>
              <a:t> dan Integral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Sesi</a:t>
            </a:r>
            <a:r>
              <a:rPr lang="en-US" dirty="0"/>
              <a:t> Online 12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PROGRAM STUDI INFORMATIKA </a:t>
            </a:r>
            <a:br>
              <a:rPr lang="en-US" dirty="0"/>
            </a:br>
            <a:r>
              <a:rPr lang="en-US" dirty="0"/>
              <a:t>UNIVERSITAS SIBER ASIA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Oleh :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Ambros</a:t>
            </a:r>
            <a:r>
              <a:rPr lang="en-US" dirty="0"/>
              <a:t> Magnus Rudolf </a:t>
            </a:r>
            <a:r>
              <a:rPr lang="en-US" dirty="0" err="1"/>
              <a:t>Mekeng,S.T,M.T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2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955" y="14407"/>
            <a:ext cx="3323537" cy="296565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516890">
              <a:spcBef>
                <a:spcPts val="2042"/>
              </a:spcBef>
            </a:pPr>
            <a:r>
              <a:rPr sz="2178" spc="-9" dirty="0" err="1">
                <a:latin typeface="Arial MT"/>
                <a:cs typeface="Arial MT"/>
              </a:rPr>
              <a:t>C</a:t>
            </a:r>
            <a:r>
              <a:rPr sz="2178" dirty="0" err="1">
                <a:latin typeface="Arial MT"/>
                <a:cs typeface="Arial MT"/>
              </a:rPr>
              <a:t>onto</a:t>
            </a:r>
            <a:r>
              <a:rPr sz="2178" spc="-5" dirty="0" err="1">
                <a:latin typeface="Arial MT"/>
                <a:cs typeface="Arial MT"/>
              </a:rPr>
              <a:t>h</a:t>
            </a:r>
            <a:r>
              <a:rPr sz="2178" spc="-159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:</a:t>
            </a:r>
          </a:p>
          <a:p>
            <a:pPr marL="2178512">
              <a:spcBef>
                <a:spcPts val="1103"/>
              </a:spcBef>
            </a:pPr>
            <a:r>
              <a:rPr sz="6058" spc="6" baseline="-13732" dirty="0">
                <a:latin typeface="Symbol"/>
                <a:cs typeface="Symbol"/>
              </a:rPr>
              <a:t></a:t>
            </a:r>
            <a:r>
              <a:rPr sz="6058" spc="-898" baseline="-13732" dirty="0">
                <a:latin typeface="Times New Roman"/>
                <a:cs typeface="Times New Roman"/>
              </a:rPr>
              <a:t> </a:t>
            </a:r>
            <a:r>
              <a:rPr sz="2677" spc="-9" dirty="0">
                <a:latin typeface="Times New Roman"/>
                <a:cs typeface="Times New Roman"/>
              </a:rPr>
              <a:t>l</a:t>
            </a:r>
            <a:r>
              <a:rPr sz="2677" spc="14" dirty="0">
                <a:latin typeface="Times New Roman"/>
                <a:cs typeface="Times New Roman"/>
              </a:rPr>
              <a:t>n</a:t>
            </a:r>
            <a:r>
              <a:rPr sz="2677" spc="109" dirty="0">
                <a:latin typeface="Times New Roman"/>
                <a:cs typeface="Times New Roman"/>
              </a:rPr>
              <a:t> </a:t>
            </a:r>
            <a:r>
              <a:rPr sz="2677" i="1" spc="14" dirty="0">
                <a:latin typeface="Times New Roman"/>
                <a:cs typeface="Times New Roman"/>
              </a:rPr>
              <a:t>x</a:t>
            </a:r>
            <a:r>
              <a:rPr sz="2677" i="1" spc="-86" dirty="0">
                <a:latin typeface="Times New Roman"/>
                <a:cs typeface="Times New Roman"/>
              </a:rPr>
              <a:t> </a:t>
            </a:r>
            <a:r>
              <a:rPr sz="2677" i="1" spc="9" dirty="0">
                <a:latin typeface="Times New Roman"/>
                <a:cs typeface="Times New Roman"/>
              </a:rPr>
              <a:t>d</a:t>
            </a:r>
            <a:r>
              <a:rPr sz="2677" i="1" spc="14" dirty="0">
                <a:latin typeface="Times New Roman"/>
                <a:cs typeface="Times New Roman"/>
              </a:rPr>
              <a:t>x</a:t>
            </a:r>
            <a:endParaRPr sz="2677" dirty="0">
              <a:latin typeface="Times New Roman"/>
              <a:cs typeface="Times New Roman"/>
            </a:endParaRPr>
          </a:p>
          <a:p>
            <a:pPr marL="1567029">
              <a:spcBef>
                <a:spcPts val="1805"/>
              </a:spcBef>
            </a:pPr>
            <a:r>
              <a:rPr sz="2178" spc="-5" dirty="0">
                <a:latin typeface="Arial MT"/>
                <a:cs typeface="Arial MT"/>
              </a:rPr>
              <a:t>Jawab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</a:t>
            </a:r>
          </a:p>
          <a:p>
            <a:pPr marL="2180818">
              <a:spcBef>
                <a:spcPts val="1452"/>
              </a:spcBef>
            </a:pPr>
            <a:r>
              <a:rPr sz="2814" i="1" spc="14" dirty="0">
                <a:latin typeface="Times New Roman"/>
                <a:cs typeface="Times New Roman"/>
              </a:rPr>
              <a:t>u</a:t>
            </a:r>
            <a:r>
              <a:rPr sz="2814" i="1" spc="-145" dirty="0">
                <a:latin typeface="Times New Roman"/>
                <a:cs typeface="Times New Roman"/>
              </a:rPr>
              <a:t> </a:t>
            </a:r>
            <a:r>
              <a:rPr sz="2814" spc="14" dirty="0">
                <a:latin typeface="Symbol"/>
                <a:cs typeface="Symbol"/>
              </a:rPr>
              <a:t></a:t>
            </a:r>
            <a:r>
              <a:rPr sz="2814" spc="-304" dirty="0">
                <a:latin typeface="Times New Roman"/>
                <a:cs typeface="Times New Roman"/>
              </a:rPr>
              <a:t> </a:t>
            </a:r>
            <a:r>
              <a:rPr sz="2814" spc="-5" dirty="0">
                <a:latin typeface="Times New Roman"/>
                <a:cs typeface="Times New Roman"/>
              </a:rPr>
              <a:t>l</a:t>
            </a:r>
            <a:r>
              <a:rPr sz="2814" spc="14" dirty="0">
                <a:latin typeface="Times New Roman"/>
                <a:cs typeface="Times New Roman"/>
              </a:rPr>
              <a:t>n</a:t>
            </a:r>
            <a:r>
              <a:rPr sz="2814" spc="27" dirty="0">
                <a:latin typeface="Times New Roman"/>
                <a:cs typeface="Times New Roman"/>
              </a:rPr>
              <a:t> </a:t>
            </a:r>
            <a:r>
              <a:rPr sz="2814" spc="14" dirty="0">
                <a:latin typeface="Times New Roman"/>
                <a:cs typeface="Times New Roman"/>
              </a:rPr>
              <a:t>x</a:t>
            </a:r>
            <a:endParaRPr sz="2814" dirty="0">
              <a:latin typeface="Times New Roman"/>
              <a:cs typeface="Times New Roman"/>
            </a:endParaRPr>
          </a:p>
          <a:p>
            <a:pPr marL="1918013">
              <a:spcBef>
                <a:spcPts val="1652"/>
              </a:spcBef>
            </a:pPr>
            <a:r>
              <a:rPr sz="2904" spc="-5" dirty="0">
                <a:latin typeface="Arial MT"/>
                <a:cs typeface="Arial MT"/>
              </a:rPr>
              <a:t>dv</a:t>
            </a:r>
            <a:r>
              <a:rPr sz="2904" spc="-41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=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dx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87517" y="2786941"/>
            <a:ext cx="27432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2133" y="0"/>
                </a:lnTo>
              </a:path>
            </a:pathLst>
          </a:custGeom>
          <a:ln w="23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" name="object 4"/>
          <p:cNvSpPr txBox="1"/>
          <p:nvPr/>
        </p:nvSpPr>
        <p:spPr>
          <a:xfrm>
            <a:off x="4735926" y="1065006"/>
            <a:ext cx="2173813" cy="19124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3267" baseline="-5787" dirty="0">
                <a:latin typeface="Arial MT"/>
                <a:cs typeface="Arial MT"/>
              </a:rPr>
              <a:t>=</a:t>
            </a:r>
            <a:r>
              <a:rPr sz="3267" spc="279" baseline="-5787" dirty="0">
                <a:latin typeface="Arial MT"/>
                <a:cs typeface="Arial MT"/>
              </a:rPr>
              <a:t> </a:t>
            </a:r>
            <a:r>
              <a:rPr sz="7352" spc="-14" baseline="-13374" dirty="0">
                <a:latin typeface="Symbol"/>
                <a:cs typeface="Symbol"/>
              </a:rPr>
              <a:t></a:t>
            </a:r>
            <a:r>
              <a:rPr sz="3267" i="1" spc="-9" dirty="0">
                <a:latin typeface="Times New Roman"/>
                <a:cs typeface="Times New Roman"/>
              </a:rPr>
              <a:t>u</a:t>
            </a:r>
            <a:r>
              <a:rPr sz="3267" spc="-9" dirty="0">
                <a:latin typeface="Times New Roman"/>
                <a:cs typeface="Times New Roman"/>
              </a:rPr>
              <a:t>.</a:t>
            </a:r>
            <a:r>
              <a:rPr sz="3267" i="1" spc="-9" dirty="0">
                <a:latin typeface="Times New Roman"/>
                <a:cs typeface="Times New Roman"/>
              </a:rPr>
              <a:t>dv</a:t>
            </a:r>
            <a:endParaRPr sz="3267">
              <a:latin typeface="Times New Roman"/>
              <a:cs typeface="Times New Roman"/>
            </a:endParaRPr>
          </a:p>
          <a:p>
            <a:pPr marL="692744">
              <a:spcBef>
                <a:spcPts val="5368"/>
              </a:spcBef>
            </a:pPr>
            <a:r>
              <a:rPr sz="2950" i="1" spc="5" dirty="0">
                <a:latin typeface="Times New Roman"/>
                <a:cs typeface="Times New Roman"/>
              </a:rPr>
              <a:t>du</a:t>
            </a:r>
            <a:r>
              <a:rPr sz="2950" i="1" spc="-45" dirty="0">
                <a:latin typeface="Times New Roman"/>
                <a:cs typeface="Times New Roman"/>
              </a:rPr>
              <a:t> </a:t>
            </a:r>
            <a:r>
              <a:rPr sz="2950" spc="9" dirty="0">
                <a:latin typeface="Symbol"/>
                <a:cs typeface="Symbol"/>
              </a:rPr>
              <a:t></a:t>
            </a:r>
            <a:r>
              <a:rPr sz="2950" spc="236" dirty="0">
                <a:latin typeface="Times New Roman"/>
                <a:cs typeface="Times New Roman"/>
              </a:rPr>
              <a:t> </a:t>
            </a:r>
            <a:r>
              <a:rPr sz="4425" spc="14" baseline="35897" dirty="0">
                <a:latin typeface="Times New Roman"/>
                <a:cs typeface="Times New Roman"/>
              </a:rPr>
              <a:t>1</a:t>
            </a:r>
            <a:r>
              <a:rPr sz="4425" spc="34" baseline="35897" dirty="0">
                <a:latin typeface="Times New Roman"/>
                <a:cs typeface="Times New Roman"/>
              </a:rPr>
              <a:t> </a:t>
            </a:r>
            <a:r>
              <a:rPr sz="2950" i="1" spc="5" dirty="0">
                <a:latin typeface="Times New Roman"/>
                <a:cs typeface="Times New Roman"/>
              </a:rPr>
              <a:t>dx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0361" y="2789930"/>
            <a:ext cx="891539" cy="83528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R="4611" algn="r">
              <a:lnSpc>
                <a:spcPts val="3217"/>
              </a:lnSpc>
              <a:spcBef>
                <a:spcPts val="113"/>
              </a:spcBef>
            </a:pPr>
            <a:r>
              <a:rPr sz="2950" spc="9" dirty="0">
                <a:latin typeface="Times New Roman"/>
                <a:cs typeface="Times New Roman"/>
              </a:rPr>
              <a:t>x</a:t>
            </a:r>
            <a:endParaRPr sz="2950">
              <a:latin typeface="Times New Roman"/>
              <a:cs typeface="Times New Roman"/>
            </a:endParaRPr>
          </a:p>
          <a:p>
            <a:pPr marL="11527">
              <a:lnSpc>
                <a:spcPts val="3163"/>
              </a:lnSpc>
            </a:pPr>
            <a:r>
              <a:rPr sz="2904" spc="-5" dirty="0">
                <a:latin typeface="Arial MT"/>
                <a:cs typeface="Arial MT"/>
              </a:rPr>
              <a:t>v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=</a:t>
            </a:r>
            <a:r>
              <a:rPr sz="2904" spc="-32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4372" y="4077292"/>
            <a:ext cx="4032965" cy="1507962"/>
          </a:xfrm>
          <a:prstGeom prst="rect">
            <a:avLst/>
          </a:prstGeom>
        </p:spPr>
        <p:txBody>
          <a:bodyPr vert="horz" wrap="square" lIns="0" tIns="173467" rIns="0" bIns="0" rtlCol="0">
            <a:spAutoFit/>
          </a:bodyPr>
          <a:lstStyle/>
          <a:p>
            <a:pPr marL="46106">
              <a:spcBef>
                <a:spcPts val="1366"/>
              </a:spcBef>
              <a:tabLst>
                <a:tab pos="1689212" algn="l"/>
                <a:tab pos="2057484" algn="l"/>
              </a:tabLst>
            </a:pPr>
            <a:r>
              <a:rPr sz="7760" baseline="-13157" dirty="0">
                <a:latin typeface="Symbol"/>
                <a:cs typeface="Symbol"/>
              </a:rPr>
              <a:t></a:t>
            </a:r>
            <a:r>
              <a:rPr sz="7760" spc="-1198" baseline="-13157" dirty="0">
                <a:latin typeface="Times New Roman"/>
                <a:cs typeface="Times New Roman"/>
              </a:rPr>
              <a:t> </a:t>
            </a:r>
            <a:r>
              <a:rPr sz="3449" dirty="0">
                <a:latin typeface="Times New Roman"/>
                <a:cs typeface="Times New Roman"/>
              </a:rPr>
              <a:t>ln</a:t>
            </a:r>
            <a:r>
              <a:rPr sz="3449" spc="103" dirty="0">
                <a:latin typeface="Times New Roman"/>
                <a:cs typeface="Times New Roman"/>
              </a:rPr>
              <a:t> </a:t>
            </a:r>
            <a:r>
              <a:rPr sz="3449" i="1" dirty="0">
                <a:latin typeface="Times New Roman"/>
                <a:cs typeface="Times New Roman"/>
              </a:rPr>
              <a:t>x</a:t>
            </a:r>
            <a:r>
              <a:rPr sz="3449" i="1" spc="-113" dirty="0">
                <a:latin typeface="Times New Roman"/>
                <a:cs typeface="Times New Roman"/>
              </a:rPr>
              <a:t> </a:t>
            </a:r>
            <a:r>
              <a:rPr sz="3449" i="1" spc="9" dirty="0">
                <a:latin typeface="Times New Roman"/>
                <a:cs typeface="Times New Roman"/>
              </a:rPr>
              <a:t>d</a:t>
            </a:r>
            <a:r>
              <a:rPr sz="3449" i="1" dirty="0">
                <a:latin typeface="Times New Roman"/>
                <a:cs typeface="Times New Roman"/>
              </a:rPr>
              <a:t>x	</a:t>
            </a:r>
            <a:r>
              <a:rPr sz="2541" dirty="0">
                <a:latin typeface="Arial MT"/>
                <a:cs typeface="Arial MT"/>
              </a:rPr>
              <a:t>=	</a:t>
            </a:r>
            <a:r>
              <a:rPr sz="2541" spc="-32" dirty="0">
                <a:latin typeface="Arial MT"/>
                <a:cs typeface="Arial MT"/>
              </a:rPr>
              <a:t>x</a:t>
            </a:r>
            <a:r>
              <a:rPr sz="2541" dirty="0">
                <a:latin typeface="Arial MT"/>
                <a:cs typeface="Arial MT"/>
              </a:rPr>
              <a:t>ln</a:t>
            </a:r>
            <a:r>
              <a:rPr sz="2541" spc="9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x</a:t>
            </a:r>
            <a:r>
              <a:rPr sz="2541" spc="-5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-</a:t>
            </a:r>
            <a:r>
              <a:rPr sz="2541" spc="54" dirty="0">
                <a:latin typeface="Arial MT"/>
                <a:cs typeface="Arial MT"/>
              </a:rPr>
              <a:t> </a:t>
            </a:r>
            <a:r>
              <a:rPr sz="7283" spc="-6" baseline="-10384" dirty="0">
                <a:latin typeface="Symbol"/>
                <a:cs typeface="Symbol"/>
              </a:rPr>
              <a:t></a:t>
            </a:r>
            <a:r>
              <a:rPr sz="7283" spc="-1068" baseline="-10384" dirty="0">
                <a:latin typeface="Times New Roman"/>
                <a:cs typeface="Times New Roman"/>
              </a:rPr>
              <a:t> </a:t>
            </a:r>
            <a:r>
              <a:rPr sz="4833" i="1" baseline="4694" dirty="0">
                <a:latin typeface="Times New Roman"/>
                <a:cs typeface="Times New Roman"/>
              </a:rPr>
              <a:t>dx</a:t>
            </a:r>
            <a:endParaRPr sz="4833" baseline="4694">
              <a:latin typeface="Times New Roman"/>
              <a:cs typeface="Times New Roman"/>
            </a:endParaRPr>
          </a:p>
          <a:p>
            <a:pPr marL="1631003">
              <a:spcBef>
                <a:spcPts val="699"/>
              </a:spcBef>
            </a:pPr>
            <a:r>
              <a:rPr sz="2904" spc="-5" dirty="0">
                <a:latin typeface="Arial MT"/>
                <a:cs typeface="Arial MT"/>
              </a:rPr>
              <a:t>=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x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ln</a:t>
            </a:r>
            <a:r>
              <a:rPr sz="2904" spc="-32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x </a:t>
            </a:r>
            <a:r>
              <a:rPr sz="2904" spc="-5" dirty="0">
                <a:latin typeface="Times New Roman"/>
                <a:cs typeface="Times New Roman"/>
              </a:rPr>
              <a:t>–</a:t>
            </a:r>
            <a:r>
              <a:rPr sz="2904" spc="82" dirty="0">
                <a:latin typeface="Times New Roman"/>
                <a:cs typeface="Times New Roman"/>
              </a:rPr>
              <a:t> </a:t>
            </a:r>
            <a:r>
              <a:rPr sz="2904" spc="-5" dirty="0">
                <a:latin typeface="Arial MT"/>
                <a:cs typeface="Arial MT"/>
              </a:rPr>
              <a:t>x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+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2423" y="3936377"/>
            <a:ext cx="797026" cy="403225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541" spc="5" dirty="0">
                <a:latin typeface="Arial MT"/>
                <a:cs typeface="Arial MT"/>
              </a:rPr>
              <a:t>Jadi</a:t>
            </a:r>
            <a:r>
              <a:rPr sz="2541" spc="-86" dirty="0">
                <a:latin typeface="Arial MT"/>
                <a:cs typeface="Arial MT"/>
              </a:rPr>
              <a:t> </a:t>
            </a:r>
            <a:r>
              <a:rPr sz="2541" dirty="0">
                <a:latin typeface="Arial MT"/>
                <a:cs typeface="Arial MT"/>
              </a:rPr>
              <a:t>:</a:t>
            </a:r>
            <a:endParaRPr sz="254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6129" y="1801704"/>
            <a:ext cx="125058" cy="257746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588" i="1" spc="5" dirty="0">
                <a:latin typeface="Times New Roman"/>
                <a:cs typeface="Times New Roman"/>
              </a:rPr>
              <a:t>n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8235" y="1570359"/>
            <a:ext cx="696750" cy="434156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  <a:tabLst>
                <a:tab pos="368849" algn="l"/>
              </a:tabLst>
            </a:pPr>
            <a:r>
              <a:rPr sz="2723" i="1" spc="14" dirty="0">
                <a:latin typeface="Times New Roman"/>
                <a:cs typeface="Times New Roman"/>
              </a:rPr>
              <a:t>a	</a:t>
            </a:r>
            <a:r>
              <a:rPr sz="2723" i="1" spc="150" dirty="0">
                <a:latin typeface="Times New Roman"/>
                <a:cs typeface="Times New Roman"/>
              </a:rPr>
              <a:t>x</a:t>
            </a:r>
            <a:r>
              <a:rPr sz="2382" i="1" spc="224" baseline="42857" dirty="0">
                <a:latin typeface="Times New Roman"/>
                <a:cs typeface="Times New Roman"/>
              </a:rPr>
              <a:t>n</a:t>
            </a:r>
            <a:endParaRPr sz="2382" baseline="4285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5124" y="1412682"/>
            <a:ext cx="2387045" cy="434091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02571" indent="-268568">
              <a:spcBef>
                <a:spcPts val="118"/>
              </a:spcBef>
              <a:buFont typeface="Symbol"/>
              <a:buChar char=""/>
              <a:tabLst>
                <a:tab pos="303147" algn="l"/>
                <a:tab pos="1821190" algn="l"/>
              </a:tabLst>
            </a:pPr>
            <a:r>
              <a:rPr sz="4084" i="1" spc="20" baseline="-25000" dirty="0">
                <a:latin typeface="Times New Roman"/>
                <a:cs typeface="Times New Roman"/>
              </a:rPr>
              <a:t>a</a:t>
            </a:r>
            <a:r>
              <a:rPr sz="4084" i="1" spc="476" baseline="-25000" dirty="0">
                <a:latin typeface="Times New Roman"/>
                <a:cs typeface="Times New Roman"/>
              </a:rPr>
              <a:t> </a:t>
            </a:r>
            <a:r>
              <a:rPr sz="4084" i="1" spc="123" baseline="-25000" dirty="0">
                <a:latin typeface="Times New Roman"/>
                <a:cs typeface="Times New Roman"/>
              </a:rPr>
              <a:t>x</a:t>
            </a:r>
            <a:r>
              <a:rPr sz="1588" i="1" spc="82" dirty="0">
                <a:latin typeface="Times New Roman"/>
                <a:cs typeface="Times New Roman"/>
              </a:rPr>
              <a:t>n</a:t>
            </a:r>
            <a:r>
              <a:rPr sz="1588" spc="82" dirty="0">
                <a:latin typeface="Symbol"/>
                <a:cs typeface="Symbol"/>
              </a:rPr>
              <a:t></a:t>
            </a:r>
            <a:r>
              <a:rPr sz="1588" spc="82" dirty="0">
                <a:latin typeface="Times New Roman"/>
                <a:cs typeface="Times New Roman"/>
              </a:rPr>
              <a:t>1</a:t>
            </a:r>
            <a:r>
              <a:rPr sz="1588" spc="390" dirty="0">
                <a:latin typeface="Times New Roman"/>
                <a:cs typeface="Times New Roman"/>
              </a:rPr>
              <a:t> </a:t>
            </a:r>
            <a:r>
              <a:rPr sz="4084" spc="20" baseline="-25000" dirty="0">
                <a:latin typeface="Symbol"/>
                <a:cs typeface="Symbol"/>
              </a:rPr>
              <a:t></a:t>
            </a:r>
            <a:r>
              <a:rPr sz="4084" spc="-88" baseline="-25000" dirty="0">
                <a:latin typeface="Times New Roman"/>
                <a:cs typeface="Times New Roman"/>
              </a:rPr>
              <a:t> </a:t>
            </a:r>
            <a:r>
              <a:rPr sz="4084" i="1" spc="20" baseline="-25000" dirty="0">
                <a:latin typeface="Times New Roman"/>
                <a:cs typeface="Times New Roman"/>
              </a:rPr>
              <a:t>a	</a:t>
            </a:r>
            <a:r>
              <a:rPr sz="4084" i="1" spc="183" baseline="-25000" dirty="0">
                <a:latin typeface="Times New Roman"/>
                <a:cs typeface="Times New Roman"/>
              </a:rPr>
              <a:t>x</a:t>
            </a:r>
            <a:r>
              <a:rPr sz="1588" i="1" spc="123" dirty="0">
                <a:latin typeface="Times New Roman"/>
                <a:cs typeface="Times New Roman"/>
              </a:rPr>
              <a:t>n</a:t>
            </a:r>
            <a:r>
              <a:rPr sz="1588" spc="123" dirty="0">
                <a:latin typeface="Symbol"/>
                <a:cs typeface="Symbol"/>
              </a:rPr>
              <a:t></a:t>
            </a:r>
            <a:r>
              <a:rPr sz="1588" spc="123" dirty="0">
                <a:latin typeface="Times New Roman"/>
                <a:cs typeface="Times New Roman"/>
              </a:rPr>
              <a:t>2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9393" y="1801704"/>
            <a:ext cx="4620217" cy="257746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  <a:tabLst>
                <a:tab pos="1006842" algn="l"/>
                <a:tab pos="2210210" algn="l"/>
                <a:tab pos="4287865" algn="l"/>
              </a:tabLst>
            </a:pPr>
            <a:r>
              <a:rPr sz="1588" spc="5" dirty="0">
                <a:latin typeface="Times New Roman"/>
                <a:cs typeface="Times New Roman"/>
              </a:rPr>
              <a:t>0	1	2	</a:t>
            </a:r>
            <a:r>
              <a:rPr sz="1588" i="1" spc="113" dirty="0">
                <a:latin typeface="Times New Roman"/>
                <a:cs typeface="Times New Roman"/>
              </a:rPr>
              <a:t>n</a:t>
            </a:r>
            <a:r>
              <a:rPr sz="1588" spc="-68" dirty="0">
                <a:latin typeface="Symbol"/>
                <a:cs typeface="Symbol"/>
              </a:rPr>
              <a:t></a:t>
            </a:r>
            <a:r>
              <a:rPr sz="1588" spc="5" dirty="0">
                <a:latin typeface="Times New Roman"/>
                <a:cs typeface="Times New Roman"/>
              </a:rPr>
              <a:t>1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2477" y="1570359"/>
            <a:ext cx="2330567" cy="434156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  <a:tabLst>
                <a:tab pos="1643105" algn="l"/>
              </a:tabLst>
            </a:pPr>
            <a:r>
              <a:rPr sz="2723" spc="14" dirty="0">
                <a:latin typeface="Symbol"/>
                <a:cs typeface="Symbol"/>
              </a:rPr>
              <a:t></a:t>
            </a:r>
            <a:r>
              <a:rPr sz="2723" spc="-231" dirty="0">
                <a:latin typeface="Times New Roman"/>
                <a:cs typeface="Times New Roman"/>
              </a:rPr>
              <a:t> </a:t>
            </a:r>
            <a:r>
              <a:rPr sz="2723" spc="9" dirty="0">
                <a:latin typeface="Times New Roman"/>
                <a:cs typeface="Times New Roman"/>
              </a:rPr>
              <a:t>......</a:t>
            </a:r>
            <a:r>
              <a:rPr sz="2723" spc="-322" dirty="0">
                <a:latin typeface="Times New Roman"/>
                <a:cs typeface="Times New Roman"/>
              </a:rPr>
              <a:t> </a:t>
            </a:r>
            <a:r>
              <a:rPr sz="2723" spc="14" dirty="0">
                <a:latin typeface="Symbol"/>
                <a:cs typeface="Symbol"/>
              </a:rPr>
              <a:t></a:t>
            </a:r>
            <a:r>
              <a:rPr sz="2723" spc="-77" dirty="0">
                <a:latin typeface="Times New Roman"/>
                <a:cs typeface="Times New Roman"/>
              </a:rPr>
              <a:t> </a:t>
            </a:r>
            <a:r>
              <a:rPr sz="2723" i="1" spc="14" dirty="0">
                <a:latin typeface="Times New Roman"/>
                <a:cs typeface="Times New Roman"/>
              </a:rPr>
              <a:t>a	</a:t>
            </a:r>
            <a:r>
              <a:rPr sz="2723" i="1" spc="9" dirty="0">
                <a:latin typeface="Times New Roman"/>
                <a:cs typeface="Times New Roman"/>
              </a:rPr>
              <a:t>x</a:t>
            </a:r>
            <a:r>
              <a:rPr sz="2723" i="1" spc="-109" dirty="0">
                <a:latin typeface="Times New Roman"/>
                <a:cs typeface="Times New Roman"/>
              </a:rPr>
              <a:t> </a:t>
            </a:r>
            <a:r>
              <a:rPr sz="2723" spc="14" dirty="0">
                <a:latin typeface="Symbol"/>
                <a:cs typeface="Symbol"/>
              </a:rPr>
              <a:t></a:t>
            </a:r>
            <a:r>
              <a:rPr sz="2723" spc="-123" dirty="0">
                <a:latin typeface="Times New Roman"/>
                <a:cs typeface="Times New Roman"/>
              </a:rPr>
              <a:t> </a:t>
            </a:r>
            <a:r>
              <a:rPr sz="2723" i="1" spc="14" dirty="0">
                <a:latin typeface="Times New Roman"/>
                <a:cs typeface="Times New Roman"/>
              </a:rPr>
              <a:t>a</a:t>
            </a:r>
            <a:endParaRPr sz="272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28561" y="3158138"/>
            <a:ext cx="535961" cy="0"/>
          </a:xfrm>
          <a:custGeom>
            <a:avLst/>
            <a:gdLst/>
            <a:ahLst/>
            <a:cxnLst/>
            <a:rect l="l" t="t" r="r" b="b"/>
            <a:pathLst>
              <a:path w="590550">
                <a:moveTo>
                  <a:pt x="0" y="0"/>
                </a:moveTo>
                <a:lnTo>
                  <a:pt x="590550" y="0"/>
                </a:lnTo>
              </a:path>
            </a:pathLst>
          </a:custGeom>
          <a:ln w="12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3280877" y="2947065"/>
            <a:ext cx="1399839" cy="33229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34580">
              <a:spcBef>
                <a:spcPts val="86"/>
              </a:spcBef>
            </a:pPr>
            <a:r>
              <a:rPr sz="2087" i="1" spc="-5" dirty="0">
                <a:latin typeface="Times New Roman"/>
                <a:cs typeface="Times New Roman"/>
              </a:rPr>
              <a:t>H</a:t>
            </a:r>
            <a:r>
              <a:rPr sz="2087" i="1" spc="-241" dirty="0">
                <a:latin typeface="Times New Roman"/>
                <a:cs typeface="Times New Roman"/>
              </a:rPr>
              <a:t> </a:t>
            </a:r>
            <a:r>
              <a:rPr sz="2087" spc="127" dirty="0">
                <a:latin typeface="Times New Roman"/>
                <a:cs typeface="Times New Roman"/>
              </a:rPr>
              <a:t>(</a:t>
            </a:r>
            <a:r>
              <a:rPr sz="2087" i="1" spc="50" dirty="0">
                <a:latin typeface="Times New Roman"/>
                <a:cs typeface="Times New Roman"/>
              </a:rPr>
              <a:t>x</a:t>
            </a:r>
            <a:r>
              <a:rPr sz="2087" spc="-5" dirty="0">
                <a:latin typeface="Times New Roman"/>
                <a:cs typeface="Times New Roman"/>
              </a:rPr>
              <a:t>)</a:t>
            </a:r>
            <a:r>
              <a:rPr sz="2087" spc="-64" dirty="0">
                <a:latin typeface="Times New Roman"/>
                <a:cs typeface="Times New Roman"/>
              </a:rPr>
              <a:t> </a:t>
            </a:r>
            <a:r>
              <a:rPr sz="2087" spc="-5" dirty="0">
                <a:latin typeface="Symbol"/>
                <a:cs typeface="Symbol"/>
              </a:rPr>
              <a:t></a:t>
            </a:r>
            <a:r>
              <a:rPr sz="2087" spc="250" dirty="0">
                <a:latin typeface="Times New Roman"/>
                <a:cs typeface="Times New Roman"/>
              </a:rPr>
              <a:t> </a:t>
            </a:r>
            <a:r>
              <a:rPr sz="3131" i="1" spc="40" baseline="35024" dirty="0">
                <a:latin typeface="Times New Roman"/>
                <a:cs typeface="Times New Roman"/>
              </a:rPr>
              <a:t>P</a:t>
            </a:r>
            <a:r>
              <a:rPr sz="3131" spc="224" baseline="35024" dirty="0">
                <a:latin typeface="Times New Roman"/>
                <a:cs typeface="Times New Roman"/>
              </a:rPr>
              <a:t>(</a:t>
            </a:r>
            <a:r>
              <a:rPr sz="3131" i="1" spc="40" baseline="35024" dirty="0">
                <a:latin typeface="Times New Roman"/>
                <a:cs typeface="Times New Roman"/>
              </a:rPr>
              <a:t>x</a:t>
            </a:r>
            <a:r>
              <a:rPr sz="3131" spc="-6" baseline="35024" dirty="0">
                <a:latin typeface="Times New Roman"/>
                <a:cs typeface="Times New Roman"/>
              </a:rPr>
              <a:t>)</a:t>
            </a:r>
            <a:endParaRPr sz="3131" baseline="3502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9571" y="3030530"/>
            <a:ext cx="7122523" cy="1951862"/>
          </a:xfrm>
          <a:prstGeom prst="rect">
            <a:avLst/>
          </a:prstGeom>
        </p:spPr>
        <p:txBody>
          <a:bodyPr vert="horz" wrap="square" lIns="0" tIns="134855" rIns="0" bIns="0" rtlCol="0">
            <a:spAutoFit/>
          </a:bodyPr>
          <a:lstStyle/>
          <a:p>
            <a:pPr marL="1787187">
              <a:spcBef>
                <a:spcPts val="1062"/>
              </a:spcBef>
            </a:pPr>
            <a:r>
              <a:rPr sz="2087" i="1" spc="59" dirty="0">
                <a:latin typeface="Times New Roman"/>
                <a:cs typeface="Times New Roman"/>
              </a:rPr>
              <a:t>Q</a:t>
            </a:r>
            <a:r>
              <a:rPr sz="2087" spc="59" dirty="0">
                <a:latin typeface="Times New Roman"/>
                <a:cs typeface="Times New Roman"/>
              </a:rPr>
              <a:t>(</a:t>
            </a:r>
            <a:r>
              <a:rPr sz="2087" i="1" spc="59" dirty="0">
                <a:latin typeface="Times New Roman"/>
                <a:cs typeface="Times New Roman"/>
              </a:rPr>
              <a:t>x</a:t>
            </a:r>
            <a:r>
              <a:rPr sz="2087" spc="59" dirty="0">
                <a:latin typeface="Times New Roman"/>
                <a:cs typeface="Times New Roman"/>
              </a:rPr>
              <a:t>)</a:t>
            </a:r>
            <a:endParaRPr sz="2087">
              <a:latin typeface="Times New Roman"/>
              <a:cs typeface="Times New Roman"/>
            </a:endParaRPr>
          </a:p>
          <a:p>
            <a:pPr marL="11527">
              <a:spcBef>
                <a:spcPts val="1021"/>
              </a:spcBef>
            </a:pPr>
            <a:r>
              <a:rPr sz="2178" dirty="0">
                <a:latin typeface="Arial MT"/>
                <a:cs typeface="Arial MT"/>
              </a:rPr>
              <a:t>dimana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P(x)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dan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Q(x)</a:t>
            </a:r>
            <a:r>
              <a:rPr sz="2178" spc="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adalah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polinom</a:t>
            </a:r>
            <a:endParaRPr sz="2178">
              <a:latin typeface="Arial MT"/>
              <a:cs typeface="Arial MT"/>
            </a:endParaRPr>
          </a:p>
          <a:p>
            <a:pPr marL="11527" marR="4611">
              <a:spcBef>
                <a:spcPts val="218"/>
              </a:spcBef>
            </a:pPr>
            <a:r>
              <a:rPr sz="2178" spc="-5" dirty="0">
                <a:latin typeface="Arial MT"/>
                <a:cs typeface="Arial MT"/>
              </a:rPr>
              <a:t>Jika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derajat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P(x)</a:t>
            </a:r>
            <a:r>
              <a:rPr sz="2178" spc="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lebih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rendah</a:t>
            </a:r>
            <a:r>
              <a:rPr sz="2178" spc="-5" dirty="0">
                <a:latin typeface="Arial MT"/>
                <a:cs typeface="Arial MT"/>
              </a:rPr>
              <a:t> dari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derajat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Q(x),</a:t>
            </a:r>
            <a:r>
              <a:rPr sz="2178" spc="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maka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14" dirty="0">
                <a:latin typeface="Arial MT"/>
                <a:cs typeface="Arial MT"/>
              </a:rPr>
              <a:t>H(x)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disebut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“</a:t>
            </a:r>
            <a:r>
              <a:rPr sz="2178" spc="-5" dirty="0">
                <a:latin typeface="Arial MT"/>
                <a:cs typeface="Arial MT"/>
              </a:rPr>
              <a:t>Rasional</a:t>
            </a:r>
            <a:r>
              <a:rPr sz="2178" dirty="0">
                <a:latin typeface="Arial MT"/>
                <a:cs typeface="Arial MT"/>
              </a:rPr>
              <a:t> Sejati</a:t>
            </a:r>
            <a:r>
              <a:rPr sz="2178" dirty="0">
                <a:latin typeface="Times New Roman"/>
                <a:cs typeface="Times New Roman"/>
              </a:rPr>
              <a:t>”</a:t>
            </a:r>
            <a:endParaRPr sz="2178">
              <a:latin typeface="Times New Roman"/>
              <a:cs typeface="Times New Roman"/>
            </a:endParaRPr>
          </a:p>
          <a:p>
            <a:pPr marL="11527"/>
            <a:r>
              <a:rPr sz="2178" dirty="0">
                <a:latin typeface="Arial MT"/>
                <a:cs typeface="Arial MT"/>
              </a:rPr>
              <a:t>Contoh</a:t>
            </a:r>
            <a:r>
              <a:rPr sz="2178" spc="-5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9702" y="5471070"/>
            <a:ext cx="1964615" cy="0"/>
          </a:xfrm>
          <a:custGeom>
            <a:avLst/>
            <a:gdLst/>
            <a:ahLst/>
            <a:cxnLst/>
            <a:rect l="l" t="t" r="r" b="b"/>
            <a:pathLst>
              <a:path w="2164715">
                <a:moveTo>
                  <a:pt x="0" y="0"/>
                </a:moveTo>
                <a:lnTo>
                  <a:pt x="2164461" y="0"/>
                </a:lnTo>
              </a:path>
            </a:pathLst>
          </a:custGeom>
          <a:ln w="13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1" name="object 11"/>
          <p:cNvSpPr txBox="1"/>
          <p:nvPr/>
        </p:nvSpPr>
        <p:spPr>
          <a:xfrm>
            <a:off x="4821681" y="5474162"/>
            <a:ext cx="1644766" cy="376560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spcBef>
                <a:spcPts val="103"/>
              </a:spcBef>
            </a:pPr>
            <a:r>
              <a:rPr sz="2360" spc="9" dirty="0">
                <a:latin typeface="Symbol"/>
                <a:cs typeface="Symbol"/>
              </a:rPr>
              <a:t></a:t>
            </a:r>
            <a:r>
              <a:rPr sz="2360" spc="-91" dirty="0">
                <a:latin typeface="Times New Roman"/>
                <a:cs typeface="Times New Roman"/>
              </a:rPr>
              <a:t> </a:t>
            </a:r>
            <a:r>
              <a:rPr sz="2360" spc="163" dirty="0">
                <a:latin typeface="Times New Roman"/>
                <a:cs typeface="Times New Roman"/>
              </a:rPr>
              <a:t>2</a:t>
            </a:r>
            <a:r>
              <a:rPr sz="2360" i="1" spc="5" dirty="0">
                <a:latin typeface="Times New Roman"/>
                <a:cs typeface="Times New Roman"/>
              </a:rPr>
              <a:t>x</a:t>
            </a:r>
            <a:r>
              <a:rPr sz="2360" i="1" spc="-363" dirty="0">
                <a:latin typeface="Times New Roman"/>
                <a:cs typeface="Times New Roman"/>
              </a:rPr>
              <a:t> </a:t>
            </a:r>
            <a:r>
              <a:rPr sz="2042" spc="14" baseline="44444" dirty="0">
                <a:latin typeface="Times New Roman"/>
                <a:cs typeface="Times New Roman"/>
              </a:rPr>
              <a:t>2</a:t>
            </a:r>
            <a:r>
              <a:rPr sz="2042" baseline="44444" dirty="0">
                <a:latin typeface="Times New Roman"/>
                <a:cs typeface="Times New Roman"/>
              </a:rPr>
              <a:t> </a:t>
            </a:r>
            <a:r>
              <a:rPr sz="2042" spc="156" baseline="44444" dirty="0">
                <a:latin typeface="Times New Roman"/>
                <a:cs typeface="Times New Roman"/>
              </a:rPr>
              <a:t> </a:t>
            </a:r>
            <a:r>
              <a:rPr sz="2360" spc="9" dirty="0">
                <a:latin typeface="Symbol"/>
                <a:cs typeface="Symbol"/>
              </a:rPr>
              <a:t></a:t>
            </a:r>
            <a:r>
              <a:rPr sz="2360" spc="18" dirty="0">
                <a:latin typeface="Times New Roman"/>
                <a:cs typeface="Times New Roman"/>
              </a:rPr>
              <a:t> </a:t>
            </a:r>
            <a:r>
              <a:rPr sz="2360" i="1" spc="5" dirty="0">
                <a:latin typeface="Times New Roman"/>
                <a:cs typeface="Times New Roman"/>
              </a:rPr>
              <a:t>x</a:t>
            </a:r>
            <a:r>
              <a:rPr sz="2360" i="1" spc="-77" dirty="0">
                <a:latin typeface="Times New Roman"/>
                <a:cs typeface="Times New Roman"/>
              </a:rPr>
              <a:t> </a:t>
            </a:r>
            <a:r>
              <a:rPr sz="2360" spc="9" dirty="0">
                <a:latin typeface="Symbol"/>
                <a:cs typeface="Symbol"/>
              </a:rPr>
              <a:t></a:t>
            </a:r>
            <a:r>
              <a:rPr sz="2360" spc="-91" dirty="0">
                <a:latin typeface="Times New Roman"/>
                <a:cs typeface="Times New Roman"/>
              </a:rPr>
              <a:t> </a:t>
            </a:r>
            <a:r>
              <a:rPr sz="2360" spc="5" dirty="0">
                <a:latin typeface="Times New Roman"/>
                <a:cs typeface="Times New Roman"/>
              </a:rPr>
              <a:t>2</a:t>
            </a:r>
            <a:endParaRPr sz="236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1398" y="5233498"/>
            <a:ext cx="894421" cy="376560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2360" i="1" spc="9" dirty="0">
                <a:latin typeface="Times New Roman"/>
                <a:cs typeface="Times New Roman"/>
              </a:rPr>
              <a:t>H</a:t>
            </a:r>
            <a:r>
              <a:rPr sz="2360" i="1" spc="-259" dirty="0">
                <a:latin typeface="Times New Roman"/>
                <a:cs typeface="Times New Roman"/>
              </a:rPr>
              <a:t> </a:t>
            </a:r>
            <a:r>
              <a:rPr sz="2360" spc="191" dirty="0">
                <a:latin typeface="Times New Roman"/>
                <a:cs typeface="Times New Roman"/>
              </a:rPr>
              <a:t>(</a:t>
            </a:r>
            <a:r>
              <a:rPr sz="2360" i="1" spc="59" dirty="0">
                <a:latin typeface="Times New Roman"/>
                <a:cs typeface="Times New Roman"/>
              </a:rPr>
              <a:t>x</a:t>
            </a:r>
            <a:r>
              <a:rPr sz="2360" spc="5" dirty="0">
                <a:latin typeface="Times New Roman"/>
                <a:cs typeface="Times New Roman"/>
              </a:rPr>
              <a:t>)</a:t>
            </a:r>
            <a:r>
              <a:rPr sz="2360" spc="32" dirty="0">
                <a:latin typeface="Times New Roman"/>
                <a:cs typeface="Times New Roman"/>
              </a:rPr>
              <a:t> </a:t>
            </a:r>
            <a:r>
              <a:rPr sz="2360" spc="9" dirty="0">
                <a:latin typeface="Symbol"/>
                <a:cs typeface="Symbol"/>
              </a:rPr>
              <a:t></a:t>
            </a:r>
            <a:endParaRPr sz="236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8664" y="5338616"/>
            <a:ext cx="318119" cy="376560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spcBef>
                <a:spcPts val="103"/>
              </a:spcBef>
            </a:pPr>
            <a:r>
              <a:rPr sz="3540" i="1" spc="6" baseline="-25641" dirty="0">
                <a:latin typeface="Times New Roman"/>
                <a:cs typeface="Times New Roman"/>
              </a:rPr>
              <a:t>x</a:t>
            </a:r>
            <a:r>
              <a:rPr sz="3540" i="1" spc="-578" baseline="-25641" dirty="0">
                <a:latin typeface="Times New Roman"/>
                <a:cs typeface="Times New Roman"/>
              </a:rPr>
              <a:t> </a:t>
            </a:r>
            <a:r>
              <a:rPr sz="1361" spc="9" dirty="0">
                <a:latin typeface="Times New Roman"/>
                <a:cs typeface="Times New Roman"/>
              </a:rPr>
              <a:t>3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8056" y="5042627"/>
            <a:ext cx="1418281" cy="376560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spcBef>
                <a:spcPts val="103"/>
              </a:spcBef>
            </a:pPr>
            <a:r>
              <a:rPr sz="2360" spc="141" dirty="0">
                <a:latin typeface="Times New Roman"/>
                <a:cs typeface="Times New Roman"/>
              </a:rPr>
              <a:t>2</a:t>
            </a:r>
            <a:r>
              <a:rPr sz="2360" i="1" spc="5" dirty="0">
                <a:latin typeface="Times New Roman"/>
                <a:cs typeface="Times New Roman"/>
              </a:rPr>
              <a:t>x</a:t>
            </a:r>
            <a:r>
              <a:rPr sz="2360" i="1" spc="-363" dirty="0">
                <a:latin typeface="Times New Roman"/>
                <a:cs typeface="Times New Roman"/>
              </a:rPr>
              <a:t> </a:t>
            </a:r>
            <a:r>
              <a:rPr sz="2042" spc="14" baseline="44444" dirty="0">
                <a:latin typeface="Times New Roman"/>
                <a:cs typeface="Times New Roman"/>
              </a:rPr>
              <a:t>2</a:t>
            </a:r>
            <a:r>
              <a:rPr sz="2042" baseline="44444" dirty="0">
                <a:latin typeface="Times New Roman"/>
                <a:cs typeface="Times New Roman"/>
              </a:rPr>
              <a:t> </a:t>
            </a:r>
            <a:r>
              <a:rPr sz="2042" spc="190" baseline="44444" dirty="0">
                <a:latin typeface="Times New Roman"/>
                <a:cs typeface="Times New Roman"/>
              </a:rPr>
              <a:t> </a:t>
            </a:r>
            <a:r>
              <a:rPr sz="2360" spc="9" dirty="0">
                <a:latin typeface="Symbol"/>
                <a:cs typeface="Symbol"/>
              </a:rPr>
              <a:t></a:t>
            </a:r>
            <a:r>
              <a:rPr sz="2360" spc="18" dirty="0">
                <a:latin typeface="Times New Roman"/>
                <a:cs typeface="Times New Roman"/>
              </a:rPr>
              <a:t> </a:t>
            </a:r>
            <a:r>
              <a:rPr sz="2360" i="1" spc="5" dirty="0">
                <a:latin typeface="Times New Roman"/>
                <a:cs typeface="Times New Roman"/>
              </a:rPr>
              <a:t>x</a:t>
            </a:r>
            <a:r>
              <a:rPr sz="2360" i="1" spc="-77" dirty="0">
                <a:latin typeface="Times New Roman"/>
                <a:cs typeface="Times New Roman"/>
              </a:rPr>
              <a:t> </a:t>
            </a:r>
            <a:r>
              <a:rPr sz="2360" spc="9" dirty="0">
                <a:latin typeface="Symbol"/>
                <a:cs typeface="Symbol"/>
              </a:rPr>
              <a:t></a:t>
            </a:r>
            <a:r>
              <a:rPr sz="2360" spc="-68" dirty="0">
                <a:latin typeface="Times New Roman"/>
                <a:cs typeface="Times New Roman"/>
              </a:rPr>
              <a:t> </a:t>
            </a:r>
            <a:r>
              <a:rPr sz="2360" spc="5" dirty="0">
                <a:latin typeface="Times New Roman"/>
                <a:cs typeface="Times New Roman"/>
              </a:rPr>
              <a:t>2</a:t>
            </a:r>
            <a:endParaRPr sz="236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9571" y="597510"/>
            <a:ext cx="7315584" cy="735531"/>
          </a:xfrm>
          <a:prstGeom prst="rect">
            <a:avLst/>
          </a:prstGeom>
        </p:spPr>
        <p:txBody>
          <a:bodyPr vert="horz" wrap="square" lIns="0" tIns="39189" rIns="0" bIns="0" rtlCol="0">
            <a:spAutoFit/>
          </a:bodyPr>
          <a:lstStyle/>
          <a:p>
            <a:pPr marL="11527">
              <a:spcBef>
                <a:spcPts val="309"/>
              </a:spcBef>
              <a:tabLst>
                <a:tab pos="1538213" algn="l"/>
                <a:tab pos="2735820" algn="l"/>
              </a:tabLst>
            </a:pPr>
            <a:r>
              <a:rPr sz="2178" dirty="0">
                <a:latin typeface="Arial MT"/>
                <a:cs typeface="Arial MT"/>
              </a:rPr>
              <a:t>INTEGRAL	</a:t>
            </a:r>
            <a:r>
              <a:rPr sz="2178" spc="-5" dirty="0">
                <a:latin typeface="Arial MT"/>
                <a:cs typeface="Arial MT"/>
              </a:rPr>
              <a:t>FUNGSI	</a:t>
            </a:r>
            <a:r>
              <a:rPr sz="2178" dirty="0">
                <a:latin typeface="Arial MT"/>
                <a:cs typeface="Arial MT"/>
              </a:rPr>
              <a:t>RASIONAL</a:t>
            </a:r>
            <a:endParaRPr sz="2178">
              <a:latin typeface="Arial MT"/>
              <a:cs typeface="Arial MT"/>
            </a:endParaRPr>
          </a:p>
          <a:p>
            <a:pPr marL="11527">
              <a:spcBef>
                <a:spcPts val="218"/>
              </a:spcBef>
              <a:tabLst>
                <a:tab pos="7227128" algn="l"/>
              </a:tabLst>
            </a:pPr>
            <a:r>
              <a:rPr sz="2178" spc="5" dirty="0">
                <a:latin typeface="Arial MT"/>
                <a:cs typeface="Arial MT"/>
              </a:rPr>
              <a:t>S</a:t>
            </a:r>
            <a:r>
              <a:rPr sz="2178" dirty="0">
                <a:latin typeface="Arial MT"/>
                <a:cs typeface="Arial MT"/>
              </a:rPr>
              <a:t>ebua</a:t>
            </a:r>
            <a:r>
              <a:rPr sz="2178" spc="-5" dirty="0">
                <a:latin typeface="Arial MT"/>
                <a:cs typeface="Arial MT"/>
              </a:rPr>
              <a:t>h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po</a:t>
            </a:r>
            <a:r>
              <a:rPr sz="2178" spc="-9" dirty="0">
                <a:latin typeface="Arial MT"/>
                <a:cs typeface="Arial MT"/>
              </a:rPr>
              <a:t>li</a:t>
            </a:r>
            <a:r>
              <a:rPr sz="2178" dirty="0">
                <a:latin typeface="Arial MT"/>
                <a:cs typeface="Arial MT"/>
              </a:rPr>
              <a:t>nom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da</a:t>
            </a:r>
            <a:r>
              <a:rPr sz="2178" spc="-9" dirty="0">
                <a:latin typeface="Arial MT"/>
                <a:cs typeface="Arial MT"/>
              </a:rPr>
              <a:t>l</a:t>
            </a:r>
            <a:r>
              <a:rPr sz="2178" dirty="0">
                <a:latin typeface="Arial MT"/>
                <a:cs typeface="Arial MT"/>
              </a:rPr>
              <a:t>am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x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ada</a:t>
            </a:r>
            <a:r>
              <a:rPr sz="2178" spc="-9" dirty="0">
                <a:latin typeface="Arial MT"/>
                <a:cs typeface="Arial MT"/>
              </a:rPr>
              <a:t>l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5" dirty="0">
                <a:latin typeface="Arial MT"/>
                <a:cs typeface="Arial MT"/>
              </a:rPr>
              <a:t>h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s</a:t>
            </a:r>
            <a:r>
              <a:rPr sz="2178" dirty="0">
                <a:latin typeface="Arial MT"/>
                <a:cs typeface="Arial MT"/>
              </a:rPr>
              <a:t>ebua</a:t>
            </a:r>
            <a:r>
              <a:rPr sz="2178" spc="-5" dirty="0">
                <a:latin typeface="Arial MT"/>
                <a:cs typeface="Arial MT"/>
              </a:rPr>
              <a:t>h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23" dirty="0">
                <a:latin typeface="Arial MT"/>
                <a:cs typeface="Arial MT"/>
              </a:rPr>
              <a:t>f</a:t>
            </a:r>
            <a:r>
              <a:rPr sz="2178" dirty="0">
                <a:latin typeface="Arial MT"/>
                <a:cs typeface="Arial MT"/>
              </a:rPr>
              <a:t>un</a:t>
            </a:r>
            <a:r>
              <a:rPr sz="2178" spc="-18" dirty="0">
                <a:latin typeface="Arial MT"/>
                <a:cs typeface="Arial MT"/>
              </a:rPr>
              <a:t>g</a:t>
            </a:r>
            <a:r>
              <a:rPr sz="2178" spc="-5" dirty="0">
                <a:latin typeface="Arial MT"/>
                <a:cs typeface="Arial MT"/>
              </a:rPr>
              <a:t>si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be</a:t>
            </a:r>
            <a:r>
              <a:rPr sz="2178" spc="-9" dirty="0">
                <a:latin typeface="Arial MT"/>
                <a:cs typeface="Arial MT"/>
              </a:rPr>
              <a:t>r</a:t>
            </a:r>
            <a:r>
              <a:rPr sz="2178" dirty="0">
                <a:latin typeface="Arial MT"/>
                <a:cs typeface="Arial MT"/>
              </a:rPr>
              <a:t>bentuk	: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5755" y="2143845"/>
            <a:ext cx="491355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spc="-5" dirty="0">
                <a:latin typeface="Arial MT"/>
                <a:cs typeface="Arial MT"/>
              </a:rPr>
              <a:t>Fungsi </a:t>
            </a:r>
            <a:r>
              <a:rPr sz="2178" spc="-9" dirty="0">
                <a:latin typeface="Arial MT"/>
                <a:cs typeface="Arial MT"/>
              </a:rPr>
              <a:t>H(x)</a:t>
            </a:r>
            <a:r>
              <a:rPr sz="2178" spc="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disebut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fungsi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rasional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jika</a:t>
            </a:r>
            <a:r>
              <a:rPr sz="2178" spc="36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: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32006" y="-110970"/>
            <a:ext cx="2721301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1258" y="627939"/>
            <a:ext cx="6974413" cy="151903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lnSpc>
                <a:spcPct val="150000"/>
              </a:lnSpc>
              <a:spcBef>
                <a:spcPts val="91"/>
              </a:spcBef>
            </a:pPr>
            <a:r>
              <a:rPr sz="2178" dirty="0">
                <a:latin typeface="Arial MT"/>
                <a:cs typeface="Arial MT"/>
              </a:rPr>
              <a:t>Sedangkan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jika</a:t>
            </a:r>
            <a:r>
              <a:rPr sz="2178" spc="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derajat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P(x)</a:t>
            </a:r>
            <a:r>
              <a:rPr sz="2178" spc="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lebih</a:t>
            </a:r>
            <a:r>
              <a:rPr sz="2178" spc="14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tinggi</a:t>
            </a:r>
            <a:r>
              <a:rPr sz="2178" spc="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dari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derajat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Q(x), </a:t>
            </a:r>
            <a:r>
              <a:rPr sz="2178" spc="-590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maka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14" dirty="0">
                <a:latin typeface="Arial MT"/>
                <a:cs typeface="Arial MT"/>
              </a:rPr>
              <a:t>H(x)</a:t>
            </a:r>
            <a:r>
              <a:rPr sz="2178" spc="41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disebut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“</a:t>
            </a:r>
            <a:r>
              <a:rPr sz="2178" spc="-5" dirty="0">
                <a:latin typeface="Arial MT"/>
                <a:cs typeface="Arial MT"/>
              </a:rPr>
              <a:t>Rasional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spc="-14" dirty="0">
                <a:latin typeface="Arial MT"/>
                <a:cs typeface="Arial MT"/>
              </a:rPr>
              <a:t>Tidak</a:t>
            </a:r>
            <a:r>
              <a:rPr sz="2178" spc="-41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Sejati</a:t>
            </a:r>
            <a:r>
              <a:rPr sz="2178" dirty="0">
                <a:latin typeface="Times New Roman"/>
                <a:cs typeface="Times New Roman"/>
              </a:rPr>
              <a:t>”</a:t>
            </a:r>
            <a:endParaRPr sz="2178">
              <a:latin typeface="Times New Roman"/>
              <a:cs typeface="Times New Roman"/>
            </a:endParaRPr>
          </a:p>
          <a:p>
            <a:pPr marL="11527">
              <a:spcBef>
                <a:spcPts val="1307"/>
              </a:spcBef>
            </a:pPr>
            <a:r>
              <a:rPr sz="2178" dirty="0">
                <a:latin typeface="Arial MT"/>
                <a:cs typeface="Arial MT"/>
              </a:rPr>
              <a:t>Contoh</a:t>
            </a:r>
            <a:r>
              <a:rPr sz="2178" spc="-5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61514" y="2790399"/>
            <a:ext cx="1978447" cy="0"/>
          </a:xfrm>
          <a:custGeom>
            <a:avLst/>
            <a:gdLst/>
            <a:ahLst/>
            <a:cxnLst/>
            <a:rect l="l" t="t" r="r" b="b"/>
            <a:pathLst>
              <a:path w="2179954">
                <a:moveTo>
                  <a:pt x="0" y="0"/>
                </a:moveTo>
                <a:lnTo>
                  <a:pt x="2179700" y="0"/>
                </a:lnTo>
              </a:path>
            </a:pathLst>
          </a:custGeom>
          <a:ln w="13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6970366" y="2790399"/>
            <a:ext cx="840825" cy="0"/>
          </a:xfrm>
          <a:custGeom>
            <a:avLst/>
            <a:gdLst/>
            <a:ahLst/>
            <a:cxnLst/>
            <a:rect l="l" t="t" r="r" b="b"/>
            <a:pathLst>
              <a:path w="926465">
                <a:moveTo>
                  <a:pt x="0" y="0"/>
                </a:moveTo>
                <a:lnTo>
                  <a:pt x="926210" y="0"/>
                </a:lnTo>
              </a:path>
            </a:pathLst>
          </a:custGeom>
          <a:ln w="13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 txBox="1"/>
          <p:nvPr/>
        </p:nvSpPr>
        <p:spPr>
          <a:xfrm>
            <a:off x="2858562" y="2563310"/>
            <a:ext cx="843131" cy="36141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269" i="1" dirty="0">
                <a:latin typeface="Times New Roman"/>
                <a:cs typeface="Times New Roman"/>
              </a:rPr>
              <a:t>H</a:t>
            </a:r>
            <a:r>
              <a:rPr sz="2269" i="1" spc="-250" dirty="0">
                <a:latin typeface="Times New Roman"/>
                <a:cs typeface="Times New Roman"/>
              </a:rPr>
              <a:t> </a:t>
            </a:r>
            <a:r>
              <a:rPr sz="2269" spc="154" dirty="0">
                <a:latin typeface="Times New Roman"/>
                <a:cs typeface="Times New Roman"/>
              </a:rPr>
              <a:t>(</a:t>
            </a:r>
            <a:r>
              <a:rPr sz="2269" i="1" spc="54" dirty="0">
                <a:latin typeface="Times New Roman"/>
                <a:cs typeface="Times New Roman"/>
              </a:rPr>
              <a:t>x</a:t>
            </a:r>
            <a:r>
              <a:rPr sz="2269" dirty="0">
                <a:latin typeface="Times New Roman"/>
                <a:cs typeface="Times New Roman"/>
              </a:rPr>
              <a:t>)</a:t>
            </a:r>
            <a:r>
              <a:rPr sz="2269" spc="-64" dirty="0">
                <a:latin typeface="Times New Roman"/>
                <a:cs typeface="Times New Roman"/>
              </a:rPr>
              <a:t> </a:t>
            </a:r>
            <a:r>
              <a:rPr sz="2269" dirty="0">
                <a:latin typeface="Symbol"/>
                <a:cs typeface="Symbol"/>
              </a:rPr>
              <a:t>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9130" y="2553586"/>
            <a:ext cx="107769" cy="21529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316" spc="5" dirty="0">
                <a:latin typeface="Times New Roman"/>
                <a:cs typeface="Times New Roman"/>
              </a:rPr>
              <a:t>2</a:t>
            </a:r>
            <a:endParaRPr sz="131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549" y="2787377"/>
            <a:ext cx="3014062" cy="36141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2650523" algn="l"/>
              </a:tabLst>
            </a:pPr>
            <a:r>
              <a:rPr sz="2269" dirty="0">
                <a:latin typeface="Symbol"/>
                <a:cs typeface="Symbol"/>
              </a:rPr>
              <a:t></a:t>
            </a:r>
            <a:r>
              <a:rPr sz="2269" spc="-182" dirty="0">
                <a:latin typeface="Times New Roman"/>
                <a:cs typeface="Times New Roman"/>
              </a:rPr>
              <a:t> </a:t>
            </a:r>
            <a:r>
              <a:rPr sz="2269" dirty="0">
                <a:latin typeface="Times New Roman"/>
                <a:cs typeface="Times New Roman"/>
              </a:rPr>
              <a:t>4	</a:t>
            </a:r>
            <a:r>
              <a:rPr sz="2269" dirty="0">
                <a:latin typeface="Symbol"/>
                <a:cs typeface="Symbol"/>
              </a:rPr>
              <a:t></a:t>
            </a:r>
            <a:r>
              <a:rPr sz="2269" spc="-182" dirty="0">
                <a:latin typeface="Times New Roman"/>
                <a:cs typeface="Times New Roman"/>
              </a:rPr>
              <a:t> </a:t>
            </a:r>
            <a:r>
              <a:rPr sz="2269" dirty="0">
                <a:latin typeface="Times New Roman"/>
                <a:cs typeface="Times New Roman"/>
              </a:rPr>
              <a:t>4</a:t>
            </a:r>
            <a:endParaRPr sz="22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1569" y="2563310"/>
            <a:ext cx="1567543" cy="461895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lnSpc>
                <a:spcPts val="1734"/>
              </a:lnSpc>
              <a:spcBef>
                <a:spcPts val="95"/>
              </a:spcBef>
              <a:tabLst>
                <a:tab pos="582089" algn="l"/>
              </a:tabLst>
            </a:pPr>
            <a:r>
              <a:rPr sz="2269" dirty="0">
                <a:latin typeface="Symbol"/>
                <a:cs typeface="Symbol"/>
              </a:rPr>
              <a:t></a:t>
            </a:r>
            <a:r>
              <a:rPr sz="2269" spc="54" dirty="0">
                <a:latin typeface="Times New Roman"/>
                <a:cs typeface="Times New Roman"/>
              </a:rPr>
              <a:t> </a:t>
            </a:r>
            <a:r>
              <a:rPr sz="2269" i="1" dirty="0">
                <a:latin typeface="Times New Roman"/>
                <a:cs typeface="Times New Roman"/>
              </a:rPr>
              <a:t>x	</a:t>
            </a:r>
            <a:r>
              <a:rPr sz="2269" dirty="0">
                <a:latin typeface="Symbol"/>
                <a:cs typeface="Symbol"/>
              </a:rPr>
              <a:t></a:t>
            </a:r>
            <a:r>
              <a:rPr sz="2269" spc="-227" dirty="0">
                <a:latin typeface="Times New Roman"/>
                <a:cs typeface="Times New Roman"/>
              </a:rPr>
              <a:t> </a:t>
            </a:r>
            <a:r>
              <a:rPr sz="2269" dirty="0">
                <a:latin typeface="Times New Roman"/>
                <a:cs typeface="Times New Roman"/>
              </a:rPr>
              <a:t>6</a:t>
            </a:r>
            <a:r>
              <a:rPr sz="2269" spc="-227" dirty="0">
                <a:latin typeface="Times New Roman"/>
                <a:cs typeface="Times New Roman"/>
              </a:rPr>
              <a:t> </a:t>
            </a:r>
            <a:r>
              <a:rPr sz="2269" dirty="0">
                <a:latin typeface="Symbol"/>
                <a:cs typeface="Symbol"/>
              </a:rPr>
              <a:t></a:t>
            </a:r>
            <a:endParaRPr sz="2269">
              <a:latin typeface="Symbol"/>
              <a:cs typeface="Symbol"/>
            </a:endParaRPr>
          </a:p>
          <a:p>
            <a:pPr marR="39190" algn="r">
              <a:lnSpc>
                <a:spcPts val="1734"/>
              </a:lnSpc>
            </a:pPr>
            <a:r>
              <a:rPr sz="3403" i="1" spc="109" baseline="-25555" dirty="0">
                <a:latin typeface="Times New Roman"/>
                <a:cs typeface="Times New Roman"/>
              </a:rPr>
              <a:t>x</a:t>
            </a:r>
            <a:r>
              <a:rPr sz="1316" spc="73" dirty="0">
                <a:latin typeface="Times New Roman"/>
                <a:cs typeface="Times New Roman"/>
              </a:rPr>
              <a:t>2</a:t>
            </a:r>
            <a:endParaRPr sz="131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8444" y="2657363"/>
            <a:ext cx="300254" cy="361290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3403" i="1" spc="109" baseline="-25555" dirty="0">
                <a:latin typeface="Times New Roman"/>
                <a:cs typeface="Times New Roman"/>
              </a:rPr>
              <a:t>x</a:t>
            </a:r>
            <a:r>
              <a:rPr sz="1316" spc="73" dirty="0">
                <a:latin typeface="Times New Roman"/>
                <a:cs typeface="Times New Roman"/>
              </a:rPr>
              <a:t>2</a:t>
            </a:r>
            <a:endParaRPr sz="131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4966" y="2380738"/>
            <a:ext cx="3788613" cy="36141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46106">
              <a:spcBef>
                <a:spcPts val="95"/>
              </a:spcBef>
              <a:tabLst>
                <a:tab pos="2925431" algn="l"/>
              </a:tabLst>
            </a:pPr>
            <a:r>
              <a:rPr sz="2269" spc="145" dirty="0">
                <a:latin typeface="Symbol"/>
                <a:cs typeface="Symbol"/>
              </a:rPr>
              <a:t></a:t>
            </a:r>
            <a:r>
              <a:rPr sz="2269" spc="-5" dirty="0">
                <a:latin typeface="Times New Roman"/>
                <a:cs typeface="Times New Roman"/>
              </a:rPr>
              <a:t>1</a:t>
            </a:r>
            <a:r>
              <a:rPr sz="2269" spc="145" dirty="0">
                <a:latin typeface="Times New Roman"/>
                <a:cs typeface="Times New Roman"/>
              </a:rPr>
              <a:t>0</a:t>
            </a:r>
            <a:r>
              <a:rPr sz="2269" i="1" spc="145" dirty="0">
                <a:latin typeface="Times New Roman"/>
                <a:cs typeface="Times New Roman"/>
              </a:rPr>
              <a:t>x</a:t>
            </a:r>
            <a:r>
              <a:rPr sz="1974" spc="6" baseline="44061" dirty="0">
                <a:latin typeface="Times New Roman"/>
                <a:cs typeface="Times New Roman"/>
              </a:rPr>
              <a:t>2</a:t>
            </a:r>
            <a:r>
              <a:rPr sz="1974" baseline="44061" dirty="0">
                <a:latin typeface="Times New Roman"/>
                <a:cs typeface="Times New Roman"/>
              </a:rPr>
              <a:t> </a:t>
            </a:r>
            <a:r>
              <a:rPr sz="1974" spc="-88" baseline="44061" dirty="0">
                <a:latin typeface="Times New Roman"/>
                <a:cs typeface="Times New Roman"/>
              </a:rPr>
              <a:t> </a:t>
            </a:r>
            <a:r>
              <a:rPr sz="2269" dirty="0">
                <a:latin typeface="Symbol"/>
                <a:cs typeface="Symbol"/>
              </a:rPr>
              <a:t></a:t>
            </a:r>
            <a:r>
              <a:rPr sz="2269" spc="-227" dirty="0">
                <a:latin typeface="Times New Roman"/>
                <a:cs typeface="Times New Roman"/>
              </a:rPr>
              <a:t> </a:t>
            </a:r>
            <a:r>
              <a:rPr sz="2269" spc="59" dirty="0">
                <a:latin typeface="Times New Roman"/>
                <a:cs typeface="Times New Roman"/>
              </a:rPr>
              <a:t>3</a:t>
            </a:r>
            <a:r>
              <a:rPr sz="2269" i="1" dirty="0">
                <a:latin typeface="Times New Roman"/>
                <a:cs typeface="Times New Roman"/>
              </a:rPr>
              <a:t>x</a:t>
            </a:r>
            <a:r>
              <a:rPr sz="2269" i="1" spc="-141" dirty="0">
                <a:latin typeface="Times New Roman"/>
                <a:cs typeface="Times New Roman"/>
              </a:rPr>
              <a:t> </a:t>
            </a:r>
            <a:r>
              <a:rPr sz="2269" spc="168" dirty="0">
                <a:latin typeface="Symbol"/>
                <a:cs typeface="Symbol"/>
              </a:rPr>
              <a:t></a:t>
            </a:r>
            <a:r>
              <a:rPr sz="2269" dirty="0">
                <a:latin typeface="Times New Roman"/>
                <a:cs typeface="Times New Roman"/>
              </a:rPr>
              <a:t>1	</a:t>
            </a:r>
            <a:r>
              <a:rPr sz="2269" spc="59" dirty="0">
                <a:latin typeface="Times New Roman"/>
                <a:cs typeface="Times New Roman"/>
              </a:rPr>
              <a:t>3</a:t>
            </a:r>
            <a:r>
              <a:rPr sz="2269" i="1" dirty="0">
                <a:latin typeface="Times New Roman"/>
                <a:cs typeface="Times New Roman"/>
              </a:rPr>
              <a:t>x</a:t>
            </a:r>
            <a:r>
              <a:rPr sz="2269" i="1" spc="-141" dirty="0">
                <a:latin typeface="Times New Roman"/>
                <a:cs typeface="Times New Roman"/>
              </a:rPr>
              <a:t> </a:t>
            </a:r>
            <a:r>
              <a:rPr sz="2269" dirty="0">
                <a:latin typeface="Symbol"/>
                <a:cs typeface="Symbol"/>
              </a:rPr>
              <a:t></a:t>
            </a:r>
            <a:r>
              <a:rPr sz="2269" spc="-204" dirty="0">
                <a:latin typeface="Times New Roman"/>
                <a:cs typeface="Times New Roman"/>
              </a:rPr>
              <a:t> </a:t>
            </a:r>
            <a:r>
              <a:rPr sz="2269" spc="-5" dirty="0">
                <a:latin typeface="Times New Roman"/>
                <a:cs typeface="Times New Roman"/>
              </a:rPr>
              <a:t>2</a:t>
            </a:r>
            <a:r>
              <a:rPr sz="2269" dirty="0">
                <a:latin typeface="Times New Roman"/>
                <a:cs typeface="Times New Roman"/>
              </a:rPr>
              <a:t>3</a:t>
            </a:r>
            <a:endParaRPr sz="22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9438" y="2250724"/>
            <a:ext cx="300254" cy="361290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3403" i="1" spc="109" baseline="-25555" dirty="0">
                <a:latin typeface="Times New Roman"/>
                <a:cs typeface="Times New Roman"/>
              </a:rPr>
              <a:t>x</a:t>
            </a:r>
            <a:r>
              <a:rPr sz="1316" spc="73" dirty="0">
                <a:latin typeface="Times New Roman"/>
                <a:cs typeface="Times New Roman"/>
              </a:rPr>
              <a:t>4</a:t>
            </a:r>
            <a:endParaRPr sz="131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44328" y="4374943"/>
            <a:ext cx="643154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279" y="0"/>
                </a:lnTo>
              </a:path>
            </a:pathLst>
          </a:custGeom>
          <a:ln w="142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3" name="object 13"/>
          <p:cNvSpPr txBox="1"/>
          <p:nvPr/>
        </p:nvSpPr>
        <p:spPr>
          <a:xfrm>
            <a:off x="2245836" y="3200372"/>
            <a:ext cx="7402030" cy="2452526"/>
          </a:xfrm>
          <a:prstGeom prst="rect">
            <a:avLst/>
          </a:prstGeom>
        </p:spPr>
        <p:txBody>
          <a:bodyPr vert="horz" wrap="square" lIns="0" tIns="205164" rIns="0" bIns="0" rtlCol="0">
            <a:spAutoFit/>
          </a:bodyPr>
          <a:lstStyle/>
          <a:p>
            <a:pPr marL="46106">
              <a:spcBef>
                <a:spcPts val="1616"/>
              </a:spcBef>
            </a:pPr>
            <a:r>
              <a:rPr sz="2178" dirty="0">
                <a:latin typeface="Arial MT"/>
                <a:cs typeface="Arial MT"/>
              </a:rPr>
              <a:t>Untuk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menyelesaikan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integral </a:t>
            </a:r>
            <a:r>
              <a:rPr sz="2178" dirty="0">
                <a:latin typeface="Arial MT"/>
                <a:cs typeface="Arial MT"/>
              </a:rPr>
              <a:t>dalam bentuk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fungsi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rasional,</a:t>
            </a:r>
            <a:endParaRPr sz="2178">
              <a:latin typeface="Arial MT"/>
              <a:cs typeface="Arial MT"/>
            </a:endParaRPr>
          </a:p>
          <a:p>
            <a:pPr marL="137166">
              <a:lnSpc>
                <a:spcPts val="2446"/>
              </a:lnSpc>
              <a:spcBef>
                <a:spcPts val="1688"/>
              </a:spcBef>
            </a:pPr>
            <a:r>
              <a:rPr sz="2405" i="1" spc="100" dirty="0">
                <a:latin typeface="Times New Roman"/>
                <a:cs typeface="Times New Roman"/>
              </a:rPr>
              <a:t>P</a:t>
            </a:r>
            <a:r>
              <a:rPr sz="2405" spc="100" dirty="0">
                <a:latin typeface="Times New Roman"/>
                <a:cs typeface="Times New Roman"/>
              </a:rPr>
              <a:t>(</a:t>
            </a:r>
            <a:r>
              <a:rPr sz="2405" i="1" spc="100" dirty="0">
                <a:latin typeface="Times New Roman"/>
                <a:cs typeface="Times New Roman"/>
              </a:rPr>
              <a:t>x</a:t>
            </a:r>
            <a:r>
              <a:rPr sz="2405" spc="100" dirty="0">
                <a:latin typeface="Times New Roman"/>
                <a:cs typeface="Times New Roman"/>
              </a:rPr>
              <a:t>)</a:t>
            </a:r>
            <a:endParaRPr sz="2405">
              <a:latin typeface="Times New Roman"/>
              <a:cs typeface="Times New Roman"/>
            </a:endParaRPr>
          </a:p>
          <a:p>
            <a:pPr marL="109502">
              <a:lnSpc>
                <a:spcPts val="2446"/>
              </a:lnSpc>
              <a:tabLst>
                <a:tab pos="853539" algn="l"/>
              </a:tabLst>
            </a:pPr>
            <a:r>
              <a:rPr sz="3608" i="1" spc="81" baseline="-32494" dirty="0">
                <a:latin typeface="Times New Roman"/>
                <a:cs typeface="Times New Roman"/>
              </a:rPr>
              <a:t>Q</a:t>
            </a:r>
            <a:r>
              <a:rPr sz="3608" spc="81" baseline="-32494" dirty="0">
                <a:latin typeface="Times New Roman"/>
                <a:cs typeface="Times New Roman"/>
              </a:rPr>
              <a:t>(</a:t>
            </a:r>
            <a:r>
              <a:rPr sz="3608" spc="-572" baseline="-32494" dirty="0">
                <a:latin typeface="Times New Roman"/>
                <a:cs typeface="Times New Roman"/>
              </a:rPr>
              <a:t> </a:t>
            </a:r>
            <a:r>
              <a:rPr sz="3608" i="1" spc="61" baseline="-32494" dirty="0">
                <a:latin typeface="Times New Roman"/>
                <a:cs typeface="Times New Roman"/>
              </a:rPr>
              <a:t>x</a:t>
            </a:r>
            <a:r>
              <a:rPr sz="3608" spc="61" baseline="-32494" dirty="0">
                <a:latin typeface="Times New Roman"/>
                <a:cs typeface="Times New Roman"/>
              </a:rPr>
              <a:t>)	</a:t>
            </a:r>
            <a:r>
              <a:rPr sz="1634" dirty="0">
                <a:latin typeface="Arial MT"/>
                <a:cs typeface="Arial MT"/>
              </a:rPr>
              <a:t>:</a:t>
            </a:r>
            <a:r>
              <a:rPr sz="1634" spc="43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ditulis</a:t>
            </a:r>
            <a:r>
              <a:rPr sz="2178" dirty="0">
                <a:latin typeface="Arial MT"/>
                <a:cs typeface="Arial MT"/>
              </a:rPr>
              <a:t> sebagai jumlah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dari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bagian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yang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lebih</a:t>
            </a:r>
            <a:endParaRPr sz="2178">
              <a:latin typeface="Arial MT"/>
              <a:cs typeface="Arial MT"/>
            </a:endParaRPr>
          </a:p>
          <a:p>
            <a:pPr marL="961312" marR="356169">
              <a:lnSpc>
                <a:spcPts val="4447"/>
              </a:lnSpc>
              <a:spcBef>
                <a:spcPts val="227"/>
              </a:spcBef>
            </a:pPr>
            <a:r>
              <a:rPr sz="2178" dirty="0">
                <a:latin typeface="Arial MT"/>
                <a:cs typeface="Arial MT"/>
              </a:rPr>
              <a:t>sederhana</a:t>
            </a:r>
            <a:r>
              <a:rPr sz="2178" spc="-41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dengan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menguraikan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Q(x)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dalam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hasil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kali</a:t>
            </a:r>
            <a:r>
              <a:rPr sz="2178" dirty="0">
                <a:latin typeface="Arial MT"/>
                <a:cs typeface="Arial MT"/>
              </a:rPr>
              <a:t> faktor-faktor</a:t>
            </a:r>
            <a:r>
              <a:rPr sz="2178" spc="-6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linier</a:t>
            </a:r>
            <a:r>
              <a:rPr sz="2178" spc="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atau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kuadratis,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yaitu</a:t>
            </a:r>
            <a:r>
              <a:rPr sz="2178" spc="23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: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32006" y="-110970"/>
            <a:ext cx="2721301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900" y="2095378"/>
            <a:ext cx="495044" cy="0"/>
          </a:xfrm>
          <a:custGeom>
            <a:avLst/>
            <a:gdLst/>
            <a:ahLst/>
            <a:cxnLst/>
            <a:rect l="l" t="t" r="r" b="b"/>
            <a:pathLst>
              <a:path w="545464">
                <a:moveTo>
                  <a:pt x="0" y="0"/>
                </a:moveTo>
                <a:lnTo>
                  <a:pt x="545020" y="0"/>
                </a:lnTo>
              </a:path>
            </a:pathLst>
          </a:custGeom>
          <a:ln w="11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/>
          <p:nvPr/>
        </p:nvSpPr>
        <p:spPr>
          <a:xfrm>
            <a:off x="4206189" y="2095378"/>
            <a:ext cx="758990" cy="0"/>
          </a:xfrm>
          <a:custGeom>
            <a:avLst/>
            <a:gdLst/>
            <a:ahLst/>
            <a:cxnLst/>
            <a:rect l="l" t="t" r="r" b="b"/>
            <a:pathLst>
              <a:path w="836295">
                <a:moveTo>
                  <a:pt x="0" y="0"/>
                </a:moveTo>
                <a:lnTo>
                  <a:pt x="835723" y="0"/>
                </a:lnTo>
              </a:path>
            </a:pathLst>
          </a:custGeom>
          <a:ln w="11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5210685" y="2095378"/>
            <a:ext cx="784923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0" y="0"/>
                </a:moveTo>
                <a:lnTo>
                  <a:pt x="864870" y="0"/>
                </a:lnTo>
              </a:path>
            </a:pathLst>
          </a:custGeom>
          <a:ln w="11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6749066" y="2095378"/>
            <a:ext cx="787805" cy="0"/>
          </a:xfrm>
          <a:custGeom>
            <a:avLst/>
            <a:gdLst/>
            <a:ahLst/>
            <a:cxnLst/>
            <a:rect l="l" t="t" r="r" b="b"/>
            <a:pathLst>
              <a:path w="868045">
                <a:moveTo>
                  <a:pt x="0" y="0"/>
                </a:moveTo>
                <a:lnTo>
                  <a:pt x="867727" y="0"/>
                </a:lnTo>
              </a:path>
            </a:pathLst>
          </a:custGeom>
          <a:ln w="11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5010706" y="1901048"/>
            <a:ext cx="1694906" cy="305506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1040268" algn="l"/>
              </a:tabLst>
            </a:pPr>
            <a:r>
              <a:rPr sz="1906" dirty="0">
                <a:latin typeface="Symbol"/>
                <a:cs typeface="Symbol"/>
              </a:rPr>
              <a:t></a:t>
            </a:r>
            <a:r>
              <a:rPr sz="1906" dirty="0">
                <a:latin typeface="Times New Roman"/>
                <a:cs typeface="Times New Roman"/>
              </a:rPr>
              <a:t>	</a:t>
            </a:r>
            <a:r>
              <a:rPr sz="1906" dirty="0">
                <a:latin typeface="Symbol"/>
                <a:cs typeface="Symbol"/>
              </a:rPr>
              <a:t></a:t>
            </a:r>
            <a:r>
              <a:rPr sz="1906" spc="-177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Times New Roman"/>
                <a:cs typeface="Times New Roman"/>
              </a:rPr>
              <a:t>.....</a:t>
            </a:r>
            <a:r>
              <a:rPr sz="1906" spc="-213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Symbol"/>
                <a:cs typeface="Symbol"/>
              </a:rPr>
              <a:t></a:t>
            </a:r>
            <a:endParaRPr sz="1906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2131" y="2091920"/>
            <a:ext cx="4170701" cy="305506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46106">
              <a:spcBef>
                <a:spcPts val="95"/>
              </a:spcBef>
              <a:tabLst>
                <a:tab pos="817807" algn="l"/>
                <a:tab pos="1821766" algn="l"/>
                <a:tab pos="3359981" algn="l"/>
              </a:tabLst>
            </a:pPr>
            <a:r>
              <a:rPr sz="1906" i="1" spc="54" dirty="0">
                <a:latin typeface="Times New Roman"/>
                <a:cs typeface="Times New Roman"/>
              </a:rPr>
              <a:t>Q</a:t>
            </a:r>
            <a:r>
              <a:rPr sz="1906" spc="54" dirty="0">
                <a:latin typeface="Times New Roman"/>
                <a:cs typeface="Times New Roman"/>
              </a:rPr>
              <a:t>(</a:t>
            </a:r>
            <a:r>
              <a:rPr sz="1906" i="1" spc="54" dirty="0">
                <a:latin typeface="Times New Roman"/>
                <a:cs typeface="Times New Roman"/>
              </a:rPr>
              <a:t>x</a:t>
            </a:r>
            <a:r>
              <a:rPr sz="1906" spc="54" dirty="0">
                <a:latin typeface="Times New Roman"/>
                <a:cs typeface="Times New Roman"/>
              </a:rPr>
              <a:t>)	</a:t>
            </a:r>
            <a:r>
              <a:rPr sz="1906" spc="64" dirty="0">
                <a:latin typeface="Times New Roman"/>
                <a:cs typeface="Times New Roman"/>
              </a:rPr>
              <a:t>(</a:t>
            </a:r>
            <a:r>
              <a:rPr sz="1906" i="1" spc="64" dirty="0">
                <a:latin typeface="Times New Roman"/>
                <a:cs typeface="Times New Roman"/>
              </a:rPr>
              <a:t>x</a:t>
            </a:r>
            <a:r>
              <a:rPr sz="1906" i="1" spc="-64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Symbol"/>
                <a:cs typeface="Symbol"/>
              </a:rPr>
              <a:t></a:t>
            </a:r>
            <a:r>
              <a:rPr sz="1906" spc="-68" dirty="0">
                <a:latin typeface="Times New Roman"/>
                <a:cs typeface="Times New Roman"/>
              </a:rPr>
              <a:t> </a:t>
            </a:r>
            <a:r>
              <a:rPr sz="1906" i="1" spc="-18" dirty="0">
                <a:latin typeface="Times New Roman"/>
                <a:cs typeface="Times New Roman"/>
              </a:rPr>
              <a:t>a</a:t>
            </a:r>
            <a:r>
              <a:rPr sz="1634" spc="-27" baseline="-25462" dirty="0">
                <a:latin typeface="Times New Roman"/>
                <a:cs typeface="Times New Roman"/>
              </a:rPr>
              <a:t>1</a:t>
            </a:r>
            <a:r>
              <a:rPr sz="1634" spc="-129" baseline="-25462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Times New Roman"/>
                <a:cs typeface="Times New Roman"/>
              </a:rPr>
              <a:t>)	</a:t>
            </a:r>
            <a:r>
              <a:rPr sz="1906" spc="64" dirty="0">
                <a:latin typeface="Times New Roman"/>
                <a:cs typeface="Times New Roman"/>
              </a:rPr>
              <a:t>(</a:t>
            </a:r>
            <a:r>
              <a:rPr sz="1906" i="1" spc="64" dirty="0">
                <a:latin typeface="Times New Roman"/>
                <a:cs typeface="Times New Roman"/>
              </a:rPr>
              <a:t>x</a:t>
            </a:r>
            <a:r>
              <a:rPr sz="1906" i="1" spc="-64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Symbol"/>
                <a:cs typeface="Symbol"/>
              </a:rPr>
              <a:t></a:t>
            </a:r>
            <a:r>
              <a:rPr sz="1906" spc="-68" dirty="0">
                <a:latin typeface="Times New Roman"/>
                <a:cs typeface="Times New Roman"/>
              </a:rPr>
              <a:t> </a:t>
            </a:r>
            <a:r>
              <a:rPr sz="1906" i="1" spc="50" dirty="0">
                <a:latin typeface="Times New Roman"/>
                <a:cs typeface="Times New Roman"/>
              </a:rPr>
              <a:t>a</a:t>
            </a:r>
            <a:r>
              <a:rPr sz="1634" spc="74" baseline="-25462" dirty="0">
                <a:latin typeface="Times New Roman"/>
                <a:cs typeface="Times New Roman"/>
              </a:rPr>
              <a:t>2</a:t>
            </a:r>
            <a:r>
              <a:rPr sz="1634" spc="-6" baseline="-25462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Times New Roman"/>
                <a:cs typeface="Times New Roman"/>
              </a:rPr>
              <a:t>)	</a:t>
            </a:r>
            <a:r>
              <a:rPr sz="1906" spc="64" dirty="0">
                <a:latin typeface="Times New Roman"/>
                <a:cs typeface="Times New Roman"/>
              </a:rPr>
              <a:t>(</a:t>
            </a:r>
            <a:r>
              <a:rPr sz="1906" i="1" spc="64" dirty="0">
                <a:latin typeface="Times New Roman"/>
                <a:cs typeface="Times New Roman"/>
              </a:rPr>
              <a:t>x</a:t>
            </a:r>
            <a:r>
              <a:rPr sz="1906" i="1" spc="-86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Symbol"/>
                <a:cs typeface="Symbol"/>
              </a:rPr>
              <a:t></a:t>
            </a:r>
            <a:r>
              <a:rPr sz="1906" spc="-91" dirty="0">
                <a:latin typeface="Times New Roman"/>
                <a:cs typeface="Times New Roman"/>
              </a:rPr>
              <a:t> </a:t>
            </a:r>
            <a:r>
              <a:rPr sz="1906" i="1" spc="50" dirty="0">
                <a:latin typeface="Times New Roman"/>
                <a:cs typeface="Times New Roman"/>
              </a:rPr>
              <a:t>a</a:t>
            </a:r>
            <a:r>
              <a:rPr sz="1634" i="1" spc="74" baseline="-25462" dirty="0">
                <a:latin typeface="Times New Roman"/>
                <a:cs typeface="Times New Roman"/>
              </a:rPr>
              <a:t>n</a:t>
            </a:r>
            <a:r>
              <a:rPr sz="1634" i="1" spc="6" baseline="-25462" dirty="0">
                <a:latin typeface="Times New Roman"/>
                <a:cs typeface="Times New Roman"/>
              </a:rPr>
              <a:t> </a:t>
            </a:r>
            <a:r>
              <a:rPr sz="1906" dirty="0">
                <a:latin typeface="Times New Roman"/>
                <a:cs typeface="Times New Roman"/>
              </a:rPr>
              <a:t>)</a:t>
            </a:r>
            <a:endParaRPr sz="190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9970" y="1748904"/>
            <a:ext cx="3879092" cy="305506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57633">
              <a:spcBef>
                <a:spcPts val="95"/>
              </a:spcBef>
              <a:tabLst>
                <a:tab pos="1078306" algn="l"/>
                <a:tab pos="2085147" algn="l"/>
                <a:tab pos="3623362" algn="l"/>
              </a:tabLst>
            </a:pPr>
            <a:r>
              <a:rPr sz="1906" i="1" spc="59" dirty="0">
                <a:latin typeface="Times New Roman"/>
                <a:cs typeface="Times New Roman"/>
              </a:rPr>
              <a:t>P</a:t>
            </a:r>
            <a:r>
              <a:rPr sz="1906" spc="59" dirty="0">
                <a:latin typeface="Times New Roman"/>
                <a:cs typeface="Times New Roman"/>
              </a:rPr>
              <a:t>(</a:t>
            </a:r>
            <a:r>
              <a:rPr sz="1906" i="1" spc="59" dirty="0">
                <a:latin typeface="Times New Roman"/>
                <a:cs typeface="Times New Roman"/>
              </a:rPr>
              <a:t>x</a:t>
            </a:r>
            <a:r>
              <a:rPr sz="1906" spc="59" dirty="0">
                <a:latin typeface="Times New Roman"/>
                <a:cs typeface="Times New Roman"/>
              </a:rPr>
              <a:t>)</a:t>
            </a:r>
            <a:r>
              <a:rPr sz="1906" spc="213" dirty="0">
                <a:latin typeface="Times New Roman"/>
                <a:cs typeface="Times New Roman"/>
              </a:rPr>
              <a:t> </a:t>
            </a:r>
            <a:r>
              <a:rPr sz="2859" baseline="-34391" dirty="0">
                <a:latin typeface="Symbol"/>
                <a:cs typeface="Symbol"/>
              </a:rPr>
              <a:t></a:t>
            </a:r>
            <a:r>
              <a:rPr sz="2859" baseline="-34391" dirty="0">
                <a:latin typeface="Times New Roman"/>
                <a:cs typeface="Times New Roman"/>
              </a:rPr>
              <a:t>	</a:t>
            </a:r>
            <a:r>
              <a:rPr sz="2859" i="1" spc="-136" baseline="1322" dirty="0">
                <a:latin typeface="Times New Roman"/>
                <a:cs typeface="Times New Roman"/>
              </a:rPr>
              <a:t>A</a:t>
            </a:r>
            <a:r>
              <a:rPr sz="1634" spc="-136" baseline="-23148" dirty="0">
                <a:latin typeface="Times New Roman"/>
                <a:cs typeface="Times New Roman"/>
              </a:rPr>
              <a:t>1	</a:t>
            </a:r>
            <a:r>
              <a:rPr sz="2859" i="1" spc="-54" baseline="1322" dirty="0">
                <a:latin typeface="Times New Roman"/>
                <a:cs typeface="Times New Roman"/>
              </a:rPr>
              <a:t>A</a:t>
            </a:r>
            <a:r>
              <a:rPr sz="1634" spc="-54" baseline="-23148" dirty="0">
                <a:latin typeface="Times New Roman"/>
                <a:cs typeface="Times New Roman"/>
              </a:rPr>
              <a:t>2	</a:t>
            </a:r>
            <a:r>
              <a:rPr sz="2859" i="1" spc="-54" baseline="1322" dirty="0">
                <a:latin typeface="Times New Roman"/>
                <a:cs typeface="Times New Roman"/>
              </a:rPr>
              <a:t>A</a:t>
            </a:r>
            <a:r>
              <a:rPr sz="1634" i="1" spc="-54" baseline="-20833" dirty="0">
                <a:latin typeface="Times New Roman"/>
                <a:cs typeface="Times New Roman"/>
              </a:rPr>
              <a:t>n</a:t>
            </a:r>
            <a:endParaRPr sz="1634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207" y="437067"/>
            <a:ext cx="5557285" cy="1435346"/>
          </a:xfrm>
          <a:prstGeom prst="rect">
            <a:avLst/>
          </a:prstGeom>
        </p:spPr>
        <p:txBody>
          <a:bodyPr vert="horz" wrap="square" lIns="0" tIns="116413" rIns="0" bIns="0" rtlCol="0">
            <a:spAutoFit/>
          </a:bodyPr>
          <a:lstStyle/>
          <a:p>
            <a:pPr marL="34580">
              <a:spcBef>
                <a:spcPts val="917"/>
              </a:spcBef>
            </a:pPr>
            <a:r>
              <a:rPr sz="2178" dirty="0">
                <a:latin typeface="Arial MT"/>
                <a:cs typeface="Arial MT"/>
              </a:rPr>
              <a:t>1.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Faktor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Q(x)</a:t>
            </a:r>
            <a:r>
              <a:rPr sz="2178" spc="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semua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linier</a:t>
            </a:r>
            <a:r>
              <a:rPr sz="2178" dirty="0">
                <a:latin typeface="Arial MT"/>
                <a:cs typeface="Arial MT"/>
              </a:rPr>
              <a:t> dan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tak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berulang,</a:t>
            </a:r>
            <a:endParaRPr sz="2178">
              <a:latin typeface="Arial MT"/>
              <a:cs typeface="Arial MT"/>
            </a:endParaRPr>
          </a:p>
          <a:p>
            <a:pPr marL="637417">
              <a:spcBef>
                <a:spcPts val="967"/>
              </a:spcBef>
            </a:pPr>
            <a:r>
              <a:rPr sz="2541" i="1" spc="77" dirty="0">
                <a:latin typeface="Times New Roman"/>
                <a:cs typeface="Times New Roman"/>
              </a:rPr>
              <a:t>Q</a:t>
            </a:r>
            <a:r>
              <a:rPr sz="2541" spc="195" dirty="0">
                <a:latin typeface="Times New Roman"/>
                <a:cs typeface="Times New Roman"/>
              </a:rPr>
              <a:t>(</a:t>
            </a:r>
            <a:r>
              <a:rPr sz="2541" i="1" spc="68" dirty="0">
                <a:latin typeface="Times New Roman"/>
                <a:cs typeface="Times New Roman"/>
              </a:rPr>
              <a:t>x</a:t>
            </a:r>
            <a:r>
              <a:rPr sz="2541" dirty="0">
                <a:latin typeface="Times New Roman"/>
                <a:cs typeface="Times New Roman"/>
              </a:rPr>
              <a:t>)</a:t>
            </a:r>
            <a:r>
              <a:rPr sz="2541" spc="18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Symbol"/>
                <a:cs typeface="Symbol"/>
              </a:rPr>
              <a:t></a:t>
            </a:r>
            <a:r>
              <a:rPr sz="2541" spc="14" dirty="0">
                <a:latin typeface="Times New Roman"/>
                <a:cs typeface="Times New Roman"/>
              </a:rPr>
              <a:t> </a:t>
            </a:r>
            <a:r>
              <a:rPr sz="2541" spc="177" dirty="0">
                <a:latin typeface="Times New Roman"/>
                <a:cs typeface="Times New Roman"/>
              </a:rPr>
              <a:t>(</a:t>
            </a:r>
            <a:r>
              <a:rPr sz="2541" i="1" dirty="0">
                <a:latin typeface="Times New Roman"/>
                <a:cs typeface="Times New Roman"/>
              </a:rPr>
              <a:t>x</a:t>
            </a:r>
            <a:r>
              <a:rPr sz="2541" i="1" spc="-86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Symbol"/>
                <a:cs typeface="Symbol"/>
              </a:rPr>
              <a:t></a:t>
            </a:r>
            <a:r>
              <a:rPr sz="2541" spc="-73" dirty="0">
                <a:latin typeface="Times New Roman"/>
                <a:cs typeface="Times New Roman"/>
              </a:rPr>
              <a:t> </a:t>
            </a:r>
            <a:r>
              <a:rPr sz="2541" i="1" spc="-54" dirty="0">
                <a:latin typeface="Times New Roman"/>
                <a:cs typeface="Times New Roman"/>
              </a:rPr>
              <a:t>a</a:t>
            </a:r>
            <a:r>
              <a:rPr sz="2178" spc="20" baseline="-24305" dirty="0">
                <a:latin typeface="Times New Roman"/>
                <a:cs typeface="Times New Roman"/>
              </a:rPr>
              <a:t>1</a:t>
            </a:r>
            <a:r>
              <a:rPr sz="2178" spc="-156" baseline="-24305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)</a:t>
            </a:r>
            <a:r>
              <a:rPr sz="2541" spc="177" dirty="0">
                <a:latin typeface="Times New Roman"/>
                <a:cs typeface="Times New Roman"/>
              </a:rPr>
              <a:t>(</a:t>
            </a:r>
            <a:r>
              <a:rPr sz="2541" i="1" dirty="0">
                <a:latin typeface="Times New Roman"/>
                <a:cs typeface="Times New Roman"/>
              </a:rPr>
              <a:t>x</a:t>
            </a:r>
            <a:r>
              <a:rPr sz="2541" i="1" spc="-86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Symbol"/>
                <a:cs typeface="Symbol"/>
              </a:rPr>
              <a:t></a:t>
            </a:r>
            <a:r>
              <a:rPr sz="2541" spc="-73" dirty="0">
                <a:latin typeface="Times New Roman"/>
                <a:cs typeface="Times New Roman"/>
              </a:rPr>
              <a:t> </a:t>
            </a:r>
            <a:r>
              <a:rPr sz="2541" i="1" spc="123" dirty="0">
                <a:latin typeface="Times New Roman"/>
                <a:cs typeface="Times New Roman"/>
              </a:rPr>
              <a:t>a</a:t>
            </a:r>
            <a:r>
              <a:rPr sz="2178" spc="20" baseline="-24305" dirty="0">
                <a:latin typeface="Times New Roman"/>
                <a:cs typeface="Times New Roman"/>
              </a:rPr>
              <a:t>2</a:t>
            </a:r>
            <a:r>
              <a:rPr sz="2178" spc="6" baseline="-24305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)</a:t>
            </a:r>
            <a:r>
              <a:rPr sz="2541" spc="-5" dirty="0">
                <a:latin typeface="Times New Roman"/>
                <a:cs typeface="Times New Roman"/>
              </a:rPr>
              <a:t>.....</a:t>
            </a:r>
            <a:r>
              <a:rPr sz="2541" spc="191" dirty="0">
                <a:latin typeface="Times New Roman"/>
                <a:cs typeface="Times New Roman"/>
              </a:rPr>
              <a:t>(</a:t>
            </a:r>
            <a:r>
              <a:rPr sz="2541" i="1" dirty="0">
                <a:latin typeface="Times New Roman"/>
                <a:cs typeface="Times New Roman"/>
              </a:rPr>
              <a:t>x</a:t>
            </a:r>
            <a:r>
              <a:rPr sz="2541" i="1" spc="-86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Symbol"/>
                <a:cs typeface="Symbol"/>
              </a:rPr>
              <a:t></a:t>
            </a:r>
            <a:r>
              <a:rPr sz="2541" spc="-73" dirty="0">
                <a:latin typeface="Times New Roman"/>
                <a:cs typeface="Times New Roman"/>
              </a:rPr>
              <a:t> </a:t>
            </a:r>
            <a:r>
              <a:rPr sz="2541" i="1" spc="123" dirty="0">
                <a:latin typeface="Times New Roman"/>
                <a:cs typeface="Times New Roman"/>
              </a:rPr>
              <a:t>a</a:t>
            </a:r>
            <a:r>
              <a:rPr sz="2178" i="1" spc="20" baseline="-24305" dirty="0">
                <a:latin typeface="Times New Roman"/>
                <a:cs typeface="Times New Roman"/>
              </a:rPr>
              <a:t>n</a:t>
            </a:r>
            <a:r>
              <a:rPr sz="2178" i="1" spc="40" baseline="-24305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)</a:t>
            </a:r>
            <a:endParaRPr sz="2541">
              <a:latin typeface="Times New Roman"/>
              <a:cs typeface="Times New Roman"/>
            </a:endParaRPr>
          </a:p>
          <a:p>
            <a:pPr marL="255889">
              <a:spcBef>
                <a:spcPts val="994"/>
              </a:spcBef>
            </a:pPr>
            <a:r>
              <a:rPr sz="1634" dirty="0">
                <a:latin typeface="Arial MT"/>
                <a:cs typeface="Arial MT"/>
              </a:rPr>
              <a:t>,</a:t>
            </a:r>
            <a:r>
              <a:rPr sz="1634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maka</a:t>
            </a:r>
            <a:r>
              <a:rPr sz="2178" spc="-5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6727" y="2406979"/>
            <a:ext cx="4572384" cy="1032653"/>
          </a:xfrm>
          <a:prstGeom prst="rect">
            <a:avLst/>
          </a:prstGeom>
        </p:spPr>
        <p:txBody>
          <a:bodyPr vert="horz" wrap="square" lIns="0" tIns="152144" rIns="0" bIns="0" rtlCol="0">
            <a:spAutoFit/>
          </a:bodyPr>
          <a:lstStyle/>
          <a:p>
            <a:pPr marL="34580">
              <a:spcBef>
                <a:spcPts val="1198"/>
              </a:spcBef>
            </a:pPr>
            <a:r>
              <a:rPr sz="2178" dirty="0">
                <a:latin typeface="Arial MT"/>
                <a:cs typeface="Arial MT"/>
              </a:rPr>
              <a:t>2.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Faktor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Q(x)</a:t>
            </a:r>
            <a:r>
              <a:rPr sz="2178" spc="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semua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linier berulang,</a:t>
            </a:r>
            <a:endParaRPr sz="2178">
              <a:latin typeface="Arial MT"/>
              <a:cs typeface="Arial MT"/>
            </a:endParaRPr>
          </a:p>
          <a:p>
            <a:pPr marL="676030">
              <a:spcBef>
                <a:spcPts val="1298"/>
              </a:spcBef>
            </a:pPr>
            <a:r>
              <a:rPr sz="2451" i="1" spc="95" dirty="0">
                <a:latin typeface="Times New Roman"/>
                <a:cs typeface="Times New Roman"/>
              </a:rPr>
              <a:t>Q</a:t>
            </a:r>
            <a:r>
              <a:rPr sz="2451" spc="95" dirty="0">
                <a:latin typeface="Times New Roman"/>
                <a:cs typeface="Times New Roman"/>
              </a:rPr>
              <a:t>(</a:t>
            </a:r>
            <a:r>
              <a:rPr sz="2451" i="1" spc="95" dirty="0">
                <a:latin typeface="Times New Roman"/>
                <a:cs typeface="Times New Roman"/>
              </a:rPr>
              <a:t>x</a:t>
            </a:r>
            <a:r>
              <a:rPr sz="2451" spc="95" dirty="0">
                <a:latin typeface="Times New Roman"/>
                <a:cs typeface="Times New Roman"/>
              </a:rPr>
              <a:t>)</a:t>
            </a:r>
            <a:r>
              <a:rPr sz="2451" spc="27" dirty="0">
                <a:latin typeface="Times New Roman"/>
                <a:cs typeface="Times New Roman"/>
              </a:rPr>
              <a:t> </a:t>
            </a:r>
            <a:r>
              <a:rPr sz="2451" spc="14" dirty="0">
                <a:latin typeface="Symbol"/>
                <a:cs typeface="Symbol"/>
              </a:rPr>
              <a:t></a:t>
            </a:r>
            <a:r>
              <a:rPr sz="2451" spc="14" dirty="0">
                <a:latin typeface="Times New Roman"/>
                <a:cs typeface="Times New Roman"/>
              </a:rPr>
              <a:t> </a:t>
            </a:r>
            <a:r>
              <a:rPr sz="2451" spc="95" dirty="0">
                <a:latin typeface="Times New Roman"/>
                <a:cs typeface="Times New Roman"/>
              </a:rPr>
              <a:t>(</a:t>
            </a:r>
            <a:r>
              <a:rPr sz="2451" i="1" spc="95" dirty="0">
                <a:latin typeface="Times New Roman"/>
                <a:cs typeface="Times New Roman"/>
              </a:rPr>
              <a:t>x</a:t>
            </a:r>
            <a:r>
              <a:rPr sz="2451" i="1" spc="-77" dirty="0">
                <a:latin typeface="Times New Roman"/>
                <a:cs typeface="Times New Roman"/>
              </a:rPr>
              <a:t> </a:t>
            </a:r>
            <a:r>
              <a:rPr sz="2451" spc="14" dirty="0">
                <a:latin typeface="Symbol"/>
                <a:cs typeface="Symbol"/>
              </a:rPr>
              <a:t></a:t>
            </a:r>
            <a:r>
              <a:rPr sz="2451" spc="-91" dirty="0">
                <a:latin typeface="Times New Roman"/>
                <a:cs typeface="Times New Roman"/>
              </a:rPr>
              <a:t> </a:t>
            </a:r>
            <a:r>
              <a:rPr sz="2451" i="1" spc="100" dirty="0">
                <a:latin typeface="Times New Roman"/>
                <a:cs typeface="Times New Roman"/>
              </a:rPr>
              <a:t>a</a:t>
            </a:r>
            <a:r>
              <a:rPr sz="2451" spc="100" dirty="0">
                <a:latin typeface="Times New Roman"/>
                <a:cs typeface="Times New Roman"/>
              </a:rPr>
              <a:t>)</a:t>
            </a:r>
            <a:r>
              <a:rPr sz="2178" i="1" spc="150" baseline="43402" dirty="0">
                <a:latin typeface="Times New Roman"/>
                <a:cs typeface="Times New Roman"/>
              </a:rPr>
              <a:t>n</a:t>
            </a:r>
            <a:endParaRPr sz="2178" baseline="4340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8021" y="3989741"/>
            <a:ext cx="454703" cy="0"/>
          </a:xfrm>
          <a:custGeom>
            <a:avLst/>
            <a:gdLst/>
            <a:ahLst/>
            <a:cxnLst/>
            <a:rect l="l" t="t" r="r" b="b"/>
            <a:pathLst>
              <a:path w="501014">
                <a:moveTo>
                  <a:pt x="0" y="0"/>
                </a:moveTo>
                <a:lnTo>
                  <a:pt x="500824" y="0"/>
                </a:lnTo>
              </a:path>
            </a:pathLst>
          </a:custGeom>
          <a:ln w="102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2" name="object 12"/>
          <p:cNvSpPr txBox="1"/>
          <p:nvPr/>
        </p:nvSpPr>
        <p:spPr>
          <a:xfrm>
            <a:off x="7292866" y="3661806"/>
            <a:ext cx="160788" cy="28402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770" i="1" dirty="0">
                <a:latin typeface="Times New Roman"/>
                <a:cs typeface="Times New Roman"/>
              </a:rPr>
              <a:t>A</a:t>
            </a:r>
            <a:endParaRPr sz="177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5480" y="3661806"/>
            <a:ext cx="160788" cy="28402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770" i="1" dirty="0">
                <a:latin typeface="Times New Roman"/>
                <a:cs typeface="Times New Roman"/>
              </a:rPr>
              <a:t>A</a:t>
            </a:r>
            <a:endParaRPr sz="177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2947" y="3667339"/>
            <a:ext cx="1062702" cy="28402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912900" algn="l"/>
              </a:tabLst>
            </a:pPr>
            <a:r>
              <a:rPr sz="1770" i="1" spc="50" dirty="0">
                <a:latin typeface="Times New Roman"/>
                <a:cs typeface="Times New Roman"/>
              </a:rPr>
              <a:t>P</a:t>
            </a:r>
            <a:r>
              <a:rPr sz="1770" spc="127" dirty="0">
                <a:latin typeface="Times New Roman"/>
                <a:cs typeface="Times New Roman"/>
              </a:rPr>
              <a:t>(</a:t>
            </a:r>
            <a:r>
              <a:rPr sz="1770" i="1" spc="18" dirty="0">
                <a:latin typeface="Times New Roman"/>
                <a:cs typeface="Times New Roman"/>
              </a:rPr>
              <a:t>x</a:t>
            </a:r>
            <a:r>
              <a:rPr sz="1770" dirty="0">
                <a:latin typeface="Times New Roman"/>
                <a:cs typeface="Times New Roman"/>
              </a:rPr>
              <a:t>)	</a:t>
            </a:r>
            <a:r>
              <a:rPr sz="2655" i="1" baseline="1424" dirty="0">
                <a:latin typeface="Times New Roman"/>
                <a:cs typeface="Times New Roman"/>
              </a:rPr>
              <a:t>A</a:t>
            </a:r>
            <a:endParaRPr sz="2655" baseline="142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5318" y="3988224"/>
            <a:ext cx="752075" cy="28402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1770" spc="50" dirty="0">
                <a:latin typeface="Times New Roman"/>
                <a:cs typeface="Times New Roman"/>
              </a:rPr>
              <a:t>(</a:t>
            </a:r>
            <a:r>
              <a:rPr sz="1770" i="1" spc="50" dirty="0">
                <a:latin typeface="Times New Roman"/>
                <a:cs typeface="Times New Roman"/>
              </a:rPr>
              <a:t>x</a:t>
            </a:r>
            <a:r>
              <a:rPr sz="1770" i="1" spc="-109" dirty="0">
                <a:latin typeface="Times New Roman"/>
                <a:cs typeface="Times New Roman"/>
              </a:rPr>
              <a:t> </a:t>
            </a:r>
            <a:r>
              <a:rPr sz="1770" dirty="0">
                <a:latin typeface="Symbol"/>
                <a:cs typeface="Symbol"/>
              </a:rPr>
              <a:t></a:t>
            </a:r>
            <a:r>
              <a:rPr sz="1770" spc="-95" dirty="0">
                <a:latin typeface="Times New Roman"/>
                <a:cs typeface="Times New Roman"/>
              </a:rPr>
              <a:t> </a:t>
            </a:r>
            <a:r>
              <a:rPr sz="1770" i="1" spc="64" dirty="0">
                <a:latin typeface="Times New Roman"/>
                <a:cs typeface="Times New Roman"/>
              </a:rPr>
              <a:t>a</a:t>
            </a:r>
            <a:r>
              <a:rPr sz="1770" spc="64" dirty="0">
                <a:latin typeface="Times New Roman"/>
                <a:cs typeface="Times New Roman"/>
              </a:rPr>
              <a:t>)</a:t>
            </a:r>
            <a:r>
              <a:rPr sz="1498" i="1" spc="94" baseline="42929" dirty="0">
                <a:latin typeface="Times New Roman"/>
                <a:cs typeface="Times New Roman"/>
              </a:rPr>
              <a:t>n</a:t>
            </a:r>
            <a:endParaRPr sz="1498" baseline="4292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0532" y="3988224"/>
            <a:ext cx="2320770" cy="28402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  <a:tabLst>
                <a:tab pos="745190" algn="l"/>
                <a:tab pos="1591812" algn="l"/>
              </a:tabLst>
            </a:pPr>
            <a:r>
              <a:rPr sz="1770" i="1" spc="45" dirty="0">
                <a:latin typeface="Times New Roman"/>
                <a:cs typeface="Times New Roman"/>
              </a:rPr>
              <a:t>Q</a:t>
            </a:r>
            <a:r>
              <a:rPr sz="1770" spc="103" dirty="0">
                <a:latin typeface="Times New Roman"/>
                <a:cs typeface="Times New Roman"/>
              </a:rPr>
              <a:t>(</a:t>
            </a:r>
            <a:r>
              <a:rPr sz="1770" i="1" spc="41" dirty="0">
                <a:latin typeface="Times New Roman"/>
                <a:cs typeface="Times New Roman"/>
              </a:rPr>
              <a:t>x</a:t>
            </a:r>
            <a:r>
              <a:rPr sz="1770" dirty="0">
                <a:latin typeface="Times New Roman"/>
                <a:cs typeface="Times New Roman"/>
              </a:rPr>
              <a:t>)	</a:t>
            </a:r>
            <a:r>
              <a:rPr sz="1770" spc="103" dirty="0">
                <a:latin typeface="Times New Roman"/>
                <a:cs typeface="Times New Roman"/>
              </a:rPr>
              <a:t>(</a:t>
            </a:r>
            <a:r>
              <a:rPr sz="1770" i="1" dirty="0">
                <a:latin typeface="Times New Roman"/>
                <a:cs typeface="Times New Roman"/>
              </a:rPr>
              <a:t>x</a:t>
            </a:r>
            <a:r>
              <a:rPr sz="1770" i="1" spc="-77" dirty="0">
                <a:latin typeface="Times New Roman"/>
                <a:cs typeface="Times New Roman"/>
              </a:rPr>
              <a:t> </a:t>
            </a:r>
            <a:r>
              <a:rPr sz="1770" dirty="0">
                <a:latin typeface="Symbol"/>
                <a:cs typeface="Symbol"/>
              </a:rPr>
              <a:t></a:t>
            </a:r>
            <a:r>
              <a:rPr sz="1770" spc="-64" dirty="0">
                <a:latin typeface="Times New Roman"/>
                <a:cs typeface="Times New Roman"/>
              </a:rPr>
              <a:t> </a:t>
            </a:r>
            <a:r>
              <a:rPr sz="1770" i="1" spc="27" dirty="0">
                <a:latin typeface="Times New Roman"/>
                <a:cs typeface="Times New Roman"/>
              </a:rPr>
              <a:t>a</a:t>
            </a:r>
            <a:r>
              <a:rPr sz="1770" dirty="0">
                <a:latin typeface="Times New Roman"/>
                <a:cs typeface="Times New Roman"/>
              </a:rPr>
              <a:t>)	</a:t>
            </a:r>
            <a:r>
              <a:rPr sz="1770" spc="127" dirty="0">
                <a:latin typeface="Times New Roman"/>
                <a:cs typeface="Times New Roman"/>
              </a:rPr>
              <a:t>(</a:t>
            </a:r>
            <a:r>
              <a:rPr sz="1770" i="1" dirty="0">
                <a:latin typeface="Times New Roman"/>
                <a:cs typeface="Times New Roman"/>
              </a:rPr>
              <a:t>x</a:t>
            </a:r>
            <a:r>
              <a:rPr sz="1770" i="1" spc="-100" dirty="0">
                <a:latin typeface="Times New Roman"/>
                <a:cs typeface="Times New Roman"/>
              </a:rPr>
              <a:t> </a:t>
            </a:r>
            <a:r>
              <a:rPr sz="1770" dirty="0">
                <a:latin typeface="Symbol"/>
                <a:cs typeface="Symbol"/>
              </a:rPr>
              <a:t></a:t>
            </a:r>
            <a:r>
              <a:rPr sz="1770" spc="-64" dirty="0">
                <a:latin typeface="Times New Roman"/>
                <a:cs typeface="Times New Roman"/>
              </a:rPr>
              <a:t> </a:t>
            </a:r>
            <a:r>
              <a:rPr sz="1770" i="1" spc="50" dirty="0">
                <a:latin typeface="Times New Roman"/>
                <a:cs typeface="Times New Roman"/>
              </a:rPr>
              <a:t>a</a:t>
            </a:r>
            <a:r>
              <a:rPr sz="1770" spc="127" dirty="0">
                <a:latin typeface="Times New Roman"/>
                <a:cs typeface="Times New Roman"/>
              </a:rPr>
              <a:t>)</a:t>
            </a:r>
            <a:r>
              <a:rPr sz="1498" spc="20" baseline="42929" dirty="0">
                <a:latin typeface="Times New Roman"/>
                <a:cs typeface="Times New Roman"/>
              </a:rPr>
              <a:t>2</a:t>
            </a:r>
            <a:endParaRPr sz="1498" baseline="4292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5055" y="3808418"/>
            <a:ext cx="3263025" cy="28402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  <a:tabLst>
                <a:tab pos="554426" algn="l"/>
                <a:tab pos="839131" algn="l"/>
                <a:tab pos="1461563" algn="l"/>
                <a:tab pos="1799290" algn="l"/>
                <a:tab pos="2886241" algn="l"/>
                <a:tab pos="3228002" algn="l"/>
              </a:tabLst>
            </a:pPr>
            <a:r>
              <a:rPr sz="1770" dirty="0">
                <a:latin typeface="Symbol"/>
                <a:cs typeface="Symbol"/>
              </a:rPr>
              <a:t></a:t>
            </a:r>
            <a:r>
              <a:rPr sz="2655" u="sng" baseline="2279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98" u="sng" spc="20" baseline="404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1770" dirty="0">
                <a:latin typeface="Symbol"/>
                <a:cs typeface="Symbol"/>
              </a:rPr>
              <a:t></a:t>
            </a:r>
            <a:r>
              <a:rPr sz="2655" u="sng" baseline="2279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98" u="sng" spc="20" baseline="404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r>
              <a:rPr sz="1770" dirty="0">
                <a:latin typeface="Symbol"/>
                <a:cs typeface="Symbol"/>
              </a:rPr>
              <a:t></a:t>
            </a:r>
            <a:r>
              <a:rPr sz="1770" spc="-172" dirty="0">
                <a:latin typeface="Times New Roman"/>
                <a:cs typeface="Times New Roman"/>
              </a:rPr>
              <a:t> </a:t>
            </a:r>
            <a:r>
              <a:rPr sz="1770" spc="-9" dirty="0">
                <a:latin typeface="Times New Roman"/>
                <a:cs typeface="Times New Roman"/>
              </a:rPr>
              <a:t>.....</a:t>
            </a:r>
            <a:r>
              <a:rPr sz="1770" spc="-195" dirty="0">
                <a:latin typeface="Times New Roman"/>
                <a:cs typeface="Times New Roman"/>
              </a:rPr>
              <a:t> </a:t>
            </a:r>
            <a:r>
              <a:rPr sz="1770" dirty="0">
                <a:latin typeface="Symbol"/>
                <a:cs typeface="Symbol"/>
              </a:rPr>
              <a:t></a:t>
            </a:r>
            <a:r>
              <a:rPr sz="2655" u="sng" baseline="2279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98" i="1" u="sng" spc="20" baseline="404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endParaRPr sz="1498" baseline="4040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57363" y="4328845"/>
            <a:ext cx="4522246" cy="985452"/>
          </a:xfrm>
          <a:prstGeom prst="rect">
            <a:avLst/>
          </a:prstGeom>
        </p:spPr>
        <p:txBody>
          <a:bodyPr vert="horz" wrap="square" lIns="0" tIns="166551" rIns="0" bIns="0" rtlCol="0">
            <a:spAutoFit/>
          </a:bodyPr>
          <a:lstStyle/>
          <a:p>
            <a:pPr marL="34580">
              <a:spcBef>
                <a:spcPts val="1311"/>
              </a:spcBef>
            </a:pPr>
            <a:r>
              <a:rPr sz="2178" dirty="0">
                <a:latin typeface="Arial MT"/>
                <a:cs typeface="Arial MT"/>
              </a:rPr>
              <a:t>3.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Q(x)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adalah</a:t>
            </a:r>
            <a:r>
              <a:rPr sz="2178" spc="-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kuadratis,</a:t>
            </a:r>
            <a:endParaRPr sz="2178">
              <a:latin typeface="Arial MT"/>
              <a:cs typeface="Arial MT"/>
            </a:endParaRPr>
          </a:p>
          <a:p>
            <a:pPr marL="586124" algn="ctr">
              <a:spcBef>
                <a:spcPts val="1198"/>
              </a:spcBef>
            </a:pPr>
            <a:r>
              <a:rPr sz="2133" i="1" spc="68" dirty="0">
                <a:latin typeface="Times New Roman"/>
                <a:cs typeface="Times New Roman"/>
              </a:rPr>
              <a:t>Q</a:t>
            </a:r>
            <a:r>
              <a:rPr sz="2133" spc="159" dirty="0">
                <a:latin typeface="Times New Roman"/>
                <a:cs typeface="Times New Roman"/>
              </a:rPr>
              <a:t>(</a:t>
            </a:r>
            <a:r>
              <a:rPr sz="2133" i="1" spc="54" dirty="0">
                <a:latin typeface="Times New Roman"/>
                <a:cs typeface="Times New Roman"/>
              </a:rPr>
              <a:t>x</a:t>
            </a:r>
            <a:r>
              <a:rPr sz="2133" dirty="0">
                <a:latin typeface="Times New Roman"/>
                <a:cs typeface="Times New Roman"/>
              </a:rPr>
              <a:t>)</a:t>
            </a:r>
            <a:r>
              <a:rPr sz="2133" spc="41" dirty="0">
                <a:latin typeface="Times New Roman"/>
                <a:cs typeface="Times New Roman"/>
              </a:rPr>
              <a:t> </a:t>
            </a:r>
            <a:r>
              <a:rPr sz="2133" dirty="0">
                <a:latin typeface="Symbol"/>
                <a:cs typeface="Symbol"/>
              </a:rPr>
              <a:t></a:t>
            </a:r>
            <a:r>
              <a:rPr sz="2133" spc="14" dirty="0">
                <a:latin typeface="Times New Roman"/>
                <a:cs typeface="Times New Roman"/>
              </a:rPr>
              <a:t> </a:t>
            </a:r>
            <a:r>
              <a:rPr sz="2133" spc="50" dirty="0">
                <a:latin typeface="Times New Roman"/>
                <a:cs typeface="Times New Roman"/>
              </a:rPr>
              <a:t>(</a:t>
            </a:r>
            <a:r>
              <a:rPr sz="2133" i="1" dirty="0">
                <a:latin typeface="Times New Roman"/>
                <a:cs typeface="Times New Roman"/>
              </a:rPr>
              <a:t>ax</a:t>
            </a:r>
            <a:r>
              <a:rPr sz="2133" i="1" spc="-309" dirty="0">
                <a:latin typeface="Times New Roman"/>
                <a:cs typeface="Times New Roman"/>
              </a:rPr>
              <a:t> </a:t>
            </a:r>
            <a:r>
              <a:rPr sz="1838" spc="14" baseline="43209" dirty="0">
                <a:latin typeface="Times New Roman"/>
                <a:cs typeface="Times New Roman"/>
              </a:rPr>
              <a:t>2</a:t>
            </a:r>
            <a:r>
              <a:rPr sz="1838" baseline="43209" dirty="0">
                <a:latin typeface="Times New Roman"/>
                <a:cs typeface="Times New Roman"/>
              </a:rPr>
              <a:t> </a:t>
            </a:r>
            <a:r>
              <a:rPr sz="1838" spc="170" baseline="43209" dirty="0">
                <a:latin typeface="Times New Roman"/>
                <a:cs typeface="Times New Roman"/>
              </a:rPr>
              <a:t> </a:t>
            </a:r>
            <a:r>
              <a:rPr sz="2133" dirty="0">
                <a:latin typeface="Symbol"/>
                <a:cs typeface="Symbol"/>
              </a:rPr>
              <a:t></a:t>
            </a:r>
            <a:r>
              <a:rPr sz="2133" spc="-141" dirty="0">
                <a:latin typeface="Times New Roman"/>
                <a:cs typeface="Times New Roman"/>
              </a:rPr>
              <a:t> </a:t>
            </a:r>
            <a:r>
              <a:rPr sz="2133" i="1" dirty="0">
                <a:latin typeface="Times New Roman"/>
                <a:cs typeface="Times New Roman"/>
              </a:rPr>
              <a:t>bx</a:t>
            </a:r>
            <a:r>
              <a:rPr sz="2133" i="1" spc="-45" dirty="0">
                <a:latin typeface="Times New Roman"/>
                <a:cs typeface="Times New Roman"/>
              </a:rPr>
              <a:t> </a:t>
            </a:r>
            <a:r>
              <a:rPr sz="2133" dirty="0">
                <a:latin typeface="Symbol"/>
                <a:cs typeface="Symbol"/>
              </a:rPr>
              <a:t></a:t>
            </a:r>
            <a:r>
              <a:rPr sz="2133" spc="-95" dirty="0">
                <a:latin typeface="Times New Roman"/>
                <a:cs typeface="Times New Roman"/>
              </a:rPr>
              <a:t> </a:t>
            </a:r>
            <a:r>
              <a:rPr sz="2133" i="1" spc="54" dirty="0">
                <a:latin typeface="Times New Roman"/>
                <a:cs typeface="Times New Roman"/>
              </a:rPr>
              <a:t>c</a:t>
            </a:r>
            <a:r>
              <a:rPr sz="2133" spc="5" dirty="0">
                <a:latin typeface="Times New Roman"/>
                <a:cs typeface="Times New Roman"/>
              </a:rPr>
              <a:t>)</a:t>
            </a:r>
            <a:r>
              <a:rPr sz="2133" spc="50" dirty="0">
                <a:latin typeface="Times New Roman"/>
                <a:cs typeface="Times New Roman"/>
              </a:rPr>
              <a:t>(</a:t>
            </a:r>
            <a:r>
              <a:rPr sz="2133" i="1" dirty="0">
                <a:latin typeface="Times New Roman"/>
                <a:cs typeface="Times New Roman"/>
              </a:rPr>
              <a:t>dx</a:t>
            </a:r>
            <a:r>
              <a:rPr sz="2133" i="1" spc="-309" dirty="0">
                <a:latin typeface="Times New Roman"/>
                <a:cs typeface="Times New Roman"/>
              </a:rPr>
              <a:t> </a:t>
            </a:r>
            <a:r>
              <a:rPr sz="1838" spc="14" baseline="43209" dirty="0">
                <a:latin typeface="Times New Roman"/>
                <a:cs typeface="Times New Roman"/>
              </a:rPr>
              <a:t>2</a:t>
            </a:r>
            <a:r>
              <a:rPr sz="1838" baseline="43209" dirty="0">
                <a:latin typeface="Times New Roman"/>
                <a:cs typeface="Times New Roman"/>
              </a:rPr>
              <a:t> </a:t>
            </a:r>
            <a:r>
              <a:rPr sz="1838" spc="136" baseline="43209" dirty="0">
                <a:latin typeface="Times New Roman"/>
                <a:cs typeface="Times New Roman"/>
              </a:rPr>
              <a:t> </a:t>
            </a:r>
            <a:r>
              <a:rPr sz="2133" dirty="0">
                <a:latin typeface="Symbol"/>
                <a:cs typeface="Symbol"/>
              </a:rPr>
              <a:t></a:t>
            </a:r>
            <a:r>
              <a:rPr sz="2133" spc="-95" dirty="0">
                <a:latin typeface="Times New Roman"/>
                <a:cs typeface="Times New Roman"/>
              </a:rPr>
              <a:t> </a:t>
            </a:r>
            <a:r>
              <a:rPr sz="2133" i="1" spc="-14" dirty="0">
                <a:latin typeface="Times New Roman"/>
                <a:cs typeface="Times New Roman"/>
              </a:rPr>
              <a:t>e</a:t>
            </a:r>
            <a:r>
              <a:rPr sz="2133" i="1" dirty="0">
                <a:latin typeface="Times New Roman"/>
                <a:cs typeface="Times New Roman"/>
              </a:rPr>
              <a:t>x</a:t>
            </a:r>
            <a:r>
              <a:rPr sz="2133" i="1" spc="-68" dirty="0">
                <a:latin typeface="Times New Roman"/>
                <a:cs typeface="Times New Roman"/>
              </a:rPr>
              <a:t> </a:t>
            </a:r>
            <a:r>
              <a:rPr sz="2133" dirty="0">
                <a:latin typeface="Symbol"/>
                <a:cs typeface="Symbol"/>
              </a:rPr>
              <a:t></a:t>
            </a:r>
            <a:r>
              <a:rPr sz="2133" dirty="0">
                <a:latin typeface="Times New Roman"/>
                <a:cs typeface="Times New Roman"/>
              </a:rPr>
              <a:t> </a:t>
            </a:r>
            <a:r>
              <a:rPr sz="2133" spc="-172" dirty="0">
                <a:latin typeface="Times New Roman"/>
                <a:cs typeface="Times New Roman"/>
              </a:rPr>
              <a:t> </a:t>
            </a:r>
            <a:r>
              <a:rPr sz="2133" i="1" dirty="0">
                <a:latin typeface="Times New Roman"/>
                <a:cs typeface="Times New Roman"/>
              </a:rPr>
              <a:t>f</a:t>
            </a:r>
            <a:r>
              <a:rPr sz="2133" i="1" spc="-18" dirty="0">
                <a:latin typeface="Times New Roman"/>
                <a:cs typeface="Times New Roman"/>
              </a:rPr>
              <a:t> </a:t>
            </a:r>
            <a:r>
              <a:rPr sz="2133" dirty="0">
                <a:latin typeface="Times New Roman"/>
                <a:cs typeface="Times New Roman"/>
              </a:rPr>
              <a:t>)</a:t>
            </a:r>
            <a:endParaRPr sz="213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28630" y="5971416"/>
            <a:ext cx="501383" cy="0"/>
          </a:xfrm>
          <a:custGeom>
            <a:avLst/>
            <a:gdLst/>
            <a:ahLst/>
            <a:cxnLst/>
            <a:rect l="l" t="t" r="r" b="b"/>
            <a:pathLst>
              <a:path w="552450">
                <a:moveTo>
                  <a:pt x="0" y="0"/>
                </a:moveTo>
                <a:lnTo>
                  <a:pt x="551878" y="0"/>
                </a:lnTo>
              </a:path>
            </a:pathLst>
          </a:custGeom>
          <a:ln w="11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0" name="object 20"/>
          <p:cNvSpPr/>
          <p:nvPr/>
        </p:nvSpPr>
        <p:spPr>
          <a:xfrm>
            <a:off x="4805601" y="5971416"/>
            <a:ext cx="1365261" cy="0"/>
          </a:xfrm>
          <a:custGeom>
            <a:avLst/>
            <a:gdLst/>
            <a:ahLst/>
            <a:cxnLst/>
            <a:rect l="l" t="t" r="r" b="b"/>
            <a:pathLst>
              <a:path w="1504314">
                <a:moveTo>
                  <a:pt x="0" y="0"/>
                </a:moveTo>
                <a:lnTo>
                  <a:pt x="1504188" y="0"/>
                </a:lnTo>
              </a:path>
            </a:pathLst>
          </a:custGeom>
          <a:ln w="11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1" name="object 21"/>
          <p:cNvSpPr/>
          <p:nvPr/>
        </p:nvSpPr>
        <p:spPr>
          <a:xfrm>
            <a:off x="6419882" y="5971416"/>
            <a:ext cx="1415399" cy="0"/>
          </a:xfrm>
          <a:custGeom>
            <a:avLst/>
            <a:gdLst/>
            <a:ahLst/>
            <a:cxnLst/>
            <a:rect l="l" t="t" r="r" b="b"/>
            <a:pathLst>
              <a:path w="1559559">
                <a:moveTo>
                  <a:pt x="0" y="0"/>
                </a:moveTo>
                <a:lnTo>
                  <a:pt x="1559052" y="0"/>
                </a:lnTo>
              </a:path>
            </a:pathLst>
          </a:custGeom>
          <a:ln w="11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2" name="object 22"/>
          <p:cNvSpPr txBox="1"/>
          <p:nvPr/>
        </p:nvSpPr>
        <p:spPr>
          <a:xfrm>
            <a:off x="6216793" y="5774146"/>
            <a:ext cx="159636" cy="3118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951" dirty="0">
                <a:latin typeface="Symbol"/>
                <a:cs typeface="Symbol"/>
              </a:rPr>
              <a:t></a:t>
            </a:r>
            <a:endParaRPr sz="1951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2869" y="5973316"/>
            <a:ext cx="3867566" cy="31197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  <a:tabLst>
                <a:tab pos="814349" algn="l"/>
                <a:tab pos="2429790" algn="l"/>
              </a:tabLst>
            </a:pPr>
            <a:r>
              <a:rPr sz="2927" i="1" spc="68" baseline="1291" dirty="0">
                <a:latin typeface="Times New Roman"/>
                <a:cs typeface="Times New Roman"/>
              </a:rPr>
              <a:t>Q</a:t>
            </a:r>
            <a:r>
              <a:rPr sz="2927" spc="197" baseline="1291" dirty="0">
                <a:latin typeface="Times New Roman"/>
                <a:cs typeface="Times New Roman"/>
              </a:rPr>
              <a:t>(</a:t>
            </a:r>
            <a:r>
              <a:rPr sz="2927" i="1" spc="34" baseline="1291" dirty="0">
                <a:latin typeface="Times New Roman"/>
                <a:cs typeface="Times New Roman"/>
              </a:rPr>
              <a:t>x</a:t>
            </a:r>
            <a:r>
              <a:rPr sz="2927" baseline="1291" dirty="0">
                <a:latin typeface="Times New Roman"/>
                <a:cs typeface="Times New Roman"/>
              </a:rPr>
              <a:t>)	</a:t>
            </a:r>
            <a:r>
              <a:rPr sz="1951" spc="45" dirty="0">
                <a:latin typeface="Times New Roman"/>
                <a:cs typeface="Times New Roman"/>
              </a:rPr>
              <a:t>(</a:t>
            </a:r>
            <a:r>
              <a:rPr sz="1951" i="1" dirty="0">
                <a:latin typeface="Times New Roman"/>
                <a:cs typeface="Times New Roman"/>
              </a:rPr>
              <a:t>a</a:t>
            </a:r>
            <a:r>
              <a:rPr sz="1951" i="1" spc="154" dirty="0">
                <a:latin typeface="Times New Roman"/>
                <a:cs typeface="Times New Roman"/>
              </a:rPr>
              <a:t>x</a:t>
            </a:r>
            <a:r>
              <a:rPr sz="1702" baseline="44444" dirty="0">
                <a:latin typeface="Times New Roman"/>
                <a:cs typeface="Times New Roman"/>
              </a:rPr>
              <a:t>2 </a:t>
            </a:r>
            <a:r>
              <a:rPr sz="1702" spc="123" baseline="44444" dirty="0">
                <a:latin typeface="Times New Roman"/>
                <a:cs typeface="Times New Roman"/>
              </a:rPr>
              <a:t> </a:t>
            </a:r>
            <a:r>
              <a:rPr sz="1951" dirty="0">
                <a:latin typeface="Symbol"/>
                <a:cs typeface="Symbol"/>
              </a:rPr>
              <a:t></a:t>
            </a:r>
            <a:r>
              <a:rPr sz="1951" spc="-145" dirty="0">
                <a:latin typeface="Times New Roman"/>
                <a:cs typeface="Times New Roman"/>
              </a:rPr>
              <a:t> </a:t>
            </a:r>
            <a:r>
              <a:rPr sz="1951" i="1" dirty="0">
                <a:latin typeface="Times New Roman"/>
                <a:cs typeface="Times New Roman"/>
              </a:rPr>
              <a:t>bx</a:t>
            </a:r>
            <a:r>
              <a:rPr sz="1951" i="1" spc="-113" dirty="0">
                <a:latin typeface="Times New Roman"/>
                <a:cs typeface="Times New Roman"/>
              </a:rPr>
              <a:t> </a:t>
            </a:r>
            <a:r>
              <a:rPr sz="1951" dirty="0">
                <a:latin typeface="Symbol"/>
                <a:cs typeface="Symbol"/>
              </a:rPr>
              <a:t></a:t>
            </a:r>
            <a:r>
              <a:rPr sz="1951" spc="-103" dirty="0">
                <a:latin typeface="Times New Roman"/>
                <a:cs typeface="Times New Roman"/>
              </a:rPr>
              <a:t> </a:t>
            </a:r>
            <a:r>
              <a:rPr sz="1951" i="1" spc="23" dirty="0">
                <a:latin typeface="Times New Roman"/>
                <a:cs typeface="Times New Roman"/>
              </a:rPr>
              <a:t>c</a:t>
            </a:r>
            <a:r>
              <a:rPr sz="1951" dirty="0">
                <a:latin typeface="Times New Roman"/>
                <a:cs typeface="Times New Roman"/>
              </a:rPr>
              <a:t>)	</a:t>
            </a:r>
            <a:r>
              <a:rPr sz="1951" spc="45" dirty="0">
                <a:latin typeface="Times New Roman"/>
                <a:cs typeface="Times New Roman"/>
              </a:rPr>
              <a:t>(</a:t>
            </a:r>
            <a:r>
              <a:rPr sz="1951" i="1" dirty="0">
                <a:latin typeface="Times New Roman"/>
                <a:cs typeface="Times New Roman"/>
              </a:rPr>
              <a:t>d</a:t>
            </a:r>
            <a:r>
              <a:rPr sz="1951" i="1" spc="154" dirty="0">
                <a:latin typeface="Times New Roman"/>
                <a:cs typeface="Times New Roman"/>
              </a:rPr>
              <a:t>x</a:t>
            </a:r>
            <a:r>
              <a:rPr sz="1702" baseline="44444" dirty="0">
                <a:latin typeface="Times New Roman"/>
                <a:cs typeface="Times New Roman"/>
              </a:rPr>
              <a:t>2 </a:t>
            </a:r>
            <a:r>
              <a:rPr sz="1702" spc="88" baseline="44444" dirty="0">
                <a:latin typeface="Times New Roman"/>
                <a:cs typeface="Times New Roman"/>
              </a:rPr>
              <a:t> </a:t>
            </a:r>
            <a:r>
              <a:rPr sz="1951" dirty="0">
                <a:latin typeface="Symbol"/>
                <a:cs typeface="Symbol"/>
              </a:rPr>
              <a:t></a:t>
            </a:r>
            <a:r>
              <a:rPr sz="1951" spc="-103" dirty="0">
                <a:latin typeface="Times New Roman"/>
                <a:cs typeface="Times New Roman"/>
              </a:rPr>
              <a:t> </a:t>
            </a:r>
            <a:r>
              <a:rPr sz="1951" i="1" dirty="0">
                <a:latin typeface="Times New Roman"/>
                <a:cs typeface="Times New Roman"/>
              </a:rPr>
              <a:t>ex</a:t>
            </a:r>
            <a:r>
              <a:rPr sz="1951" i="1" spc="-113" dirty="0">
                <a:latin typeface="Times New Roman"/>
                <a:cs typeface="Times New Roman"/>
              </a:rPr>
              <a:t> </a:t>
            </a:r>
            <a:r>
              <a:rPr sz="1951" dirty="0">
                <a:latin typeface="Symbol"/>
                <a:cs typeface="Symbol"/>
              </a:rPr>
              <a:t></a:t>
            </a:r>
            <a:r>
              <a:rPr sz="1951" dirty="0">
                <a:latin typeface="Times New Roman"/>
                <a:cs typeface="Times New Roman"/>
              </a:rPr>
              <a:t> </a:t>
            </a:r>
            <a:r>
              <a:rPr sz="1951" spc="-218" dirty="0">
                <a:latin typeface="Times New Roman"/>
                <a:cs typeface="Times New Roman"/>
              </a:rPr>
              <a:t> </a:t>
            </a:r>
            <a:r>
              <a:rPr sz="1951" i="1" dirty="0">
                <a:latin typeface="Times New Roman"/>
                <a:cs typeface="Times New Roman"/>
              </a:rPr>
              <a:t>f</a:t>
            </a:r>
            <a:r>
              <a:rPr sz="1951" i="1" spc="-32" dirty="0">
                <a:latin typeface="Times New Roman"/>
                <a:cs typeface="Times New Roman"/>
              </a:rPr>
              <a:t> </a:t>
            </a:r>
            <a:r>
              <a:rPr sz="1951" dirty="0">
                <a:latin typeface="Times New Roman"/>
                <a:cs typeface="Times New Roman"/>
              </a:rPr>
              <a:t>)</a:t>
            </a:r>
            <a:endParaRPr sz="195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01948" y="5616469"/>
            <a:ext cx="3507953" cy="31197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7633">
              <a:spcBef>
                <a:spcPts val="91"/>
              </a:spcBef>
              <a:tabLst>
                <a:tab pos="1166484" algn="l"/>
                <a:tab pos="2773857" algn="l"/>
              </a:tabLst>
            </a:pPr>
            <a:r>
              <a:rPr sz="1951" i="1" spc="45" dirty="0">
                <a:latin typeface="Times New Roman"/>
                <a:cs typeface="Times New Roman"/>
              </a:rPr>
              <a:t>P</a:t>
            </a:r>
            <a:r>
              <a:rPr sz="1951" spc="132" dirty="0">
                <a:latin typeface="Times New Roman"/>
                <a:cs typeface="Times New Roman"/>
              </a:rPr>
              <a:t>(</a:t>
            </a:r>
            <a:r>
              <a:rPr sz="1951" i="1" spc="23" dirty="0">
                <a:latin typeface="Times New Roman"/>
                <a:cs typeface="Times New Roman"/>
              </a:rPr>
              <a:t>x</a:t>
            </a:r>
            <a:r>
              <a:rPr sz="1951" dirty="0">
                <a:latin typeface="Times New Roman"/>
                <a:cs typeface="Times New Roman"/>
              </a:rPr>
              <a:t>)</a:t>
            </a:r>
            <a:r>
              <a:rPr sz="1951" spc="208" dirty="0">
                <a:latin typeface="Times New Roman"/>
                <a:cs typeface="Times New Roman"/>
              </a:rPr>
              <a:t> </a:t>
            </a:r>
            <a:r>
              <a:rPr sz="2927" baseline="-34883" dirty="0">
                <a:latin typeface="Symbol"/>
                <a:cs typeface="Symbol"/>
              </a:rPr>
              <a:t></a:t>
            </a:r>
            <a:r>
              <a:rPr sz="2927" baseline="-34883" dirty="0">
                <a:latin typeface="Times New Roman"/>
                <a:cs typeface="Times New Roman"/>
              </a:rPr>
              <a:t>	</a:t>
            </a:r>
            <a:r>
              <a:rPr sz="1951" i="1" dirty="0">
                <a:latin typeface="Times New Roman"/>
                <a:cs typeface="Times New Roman"/>
              </a:rPr>
              <a:t>Ax</a:t>
            </a:r>
            <a:r>
              <a:rPr sz="1951" i="1" spc="-91" dirty="0">
                <a:latin typeface="Times New Roman"/>
                <a:cs typeface="Times New Roman"/>
              </a:rPr>
              <a:t> </a:t>
            </a:r>
            <a:r>
              <a:rPr sz="1951" dirty="0">
                <a:latin typeface="Symbol"/>
                <a:cs typeface="Symbol"/>
              </a:rPr>
              <a:t></a:t>
            </a:r>
            <a:r>
              <a:rPr sz="1951" spc="-36" dirty="0">
                <a:latin typeface="Times New Roman"/>
                <a:cs typeface="Times New Roman"/>
              </a:rPr>
              <a:t> </a:t>
            </a:r>
            <a:r>
              <a:rPr sz="1951" i="1" dirty="0">
                <a:latin typeface="Times New Roman"/>
                <a:cs typeface="Times New Roman"/>
              </a:rPr>
              <a:t>B	Cx</a:t>
            </a:r>
            <a:r>
              <a:rPr sz="1951" i="1" spc="-113" dirty="0">
                <a:latin typeface="Times New Roman"/>
                <a:cs typeface="Times New Roman"/>
              </a:rPr>
              <a:t> </a:t>
            </a:r>
            <a:r>
              <a:rPr sz="1951" dirty="0">
                <a:latin typeface="Symbol"/>
                <a:cs typeface="Symbol"/>
              </a:rPr>
              <a:t></a:t>
            </a:r>
            <a:r>
              <a:rPr sz="1951" spc="-14" dirty="0">
                <a:latin typeface="Times New Roman"/>
                <a:cs typeface="Times New Roman"/>
              </a:rPr>
              <a:t> </a:t>
            </a:r>
            <a:r>
              <a:rPr sz="1951" i="1" dirty="0">
                <a:latin typeface="Times New Roman"/>
                <a:cs typeface="Times New Roman"/>
              </a:rPr>
              <a:t>D</a:t>
            </a:r>
            <a:endParaRPr sz="1951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01717" y="3515906"/>
            <a:ext cx="96876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,</a:t>
            </a:r>
            <a:r>
              <a:rPr sz="1634" spc="-27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maka</a:t>
            </a:r>
            <a:r>
              <a:rPr sz="2178" spc="-6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01717" y="5394191"/>
            <a:ext cx="968765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,</a:t>
            </a:r>
            <a:r>
              <a:rPr sz="1634" spc="-27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maka</a:t>
            </a:r>
            <a:r>
              <a:rPr sz="2178" spc="-6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004252" y="588516"/>
            <a:ext cx="9543570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1565" y="1317896"/>
            <a:ext cx="795874" cy="35507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2224" spc="5" dirty="0">
                <a:latin typeface="Symbol"/>
                <a:cs typeface="Symbol"/>
              </a:rPr>
              <a:t></a:t>
            </a:r>
            <a:r>
              <a:rPr sz="2224" spc="-9" dirty="0">
                <a:latin typeface="Times New Roman"/>
                <a:cs typeface="Times New Roman"/>
              </a:rPr>
              <a:t> </a:t>
            </a:r>
            <a:r>
              <a:rPr sz="2224" i="1" spc="5" dirty="0">
                <a:latin typeface="Times New Roman"/>
                <a:cs typeface="Times New Roman"/>
              </a:rPr>
              <a:t>x</a:t>
            </a:r>
            <a:r>
              <a:rPr sz="2224" i="1" spc="-118" dirty="0">
                <a:latin typeface="Times New Roman"/>
                <a:cs typeface="Times New Roman"/>
              </a:rPr>
              <a:t> </a:t>
            </a:r>
            <a:r>
              <a:rPr sz="2224" spc="5" dirty="0">
                <a:latin typeface="Symbol"/>
                <a:cs typeface="Symbol"/>
              </a:rPr>
              <a:t></a:t>
            </a:r>
            <a:r>
              <a:rPr sz="2224" spc="-109" dirty="0">
                <a:latin typeface="Times New Roman"/>
                <a:cs typeface="Times New Roman"/>
              </a:rPr>
              <a:t> </a:t>
            </a:r>
            <a:r>
              <a:rPr sz="2224" spc="5" dirty="0">
                <a:latin typeface="Times New Roman"/>
                <a:cs typeface="Times New Roman"/>
              </a:rPr>
              <a:t>2</a:t>
            </a:r>
            <a:endParaRPr sz="22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6563" y="1193415"/>
            <a:ext cx="307169" cy="35494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>
              <a:spcBef>
                <a:spcPts val="100"/>
              </a:spcBef>
            </a:pPr>
            <a:r>
              <a:rPr sz="3335" i="1" spc="6" baseline="-24943" dirty="0">
                <a:latin typeface="Times New Roman"/>
                <a:cs typeface="Times New Roman"/>
              </a:rPr>
              <a:t>x</a:t>
            </a:r>
            <a:r>
              <a:rPr sz="3335" i="1" spc="-496" baseline="-24943" dirty="0">
                <a:latin typeface="Times New Roman"/>
                <a:cs typeface="Times New Roman"/>
              </a:rPr>
              <a:t> </a:t>
            </a:r>
            <a:r>
              <a:rPr sz="1271" spc="14" dirty="0">
                <a:latin typeface="Times New Roman"/>
                <a:cs typeface="Times New Roman"/>
              </a:rPr>
              <a:t>2</a:t>
            </a:r>
            <a:endParaRPr sz="127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4391" y="949181"/>
            <a:ext cx="2497119" cy="52721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  <a:tabLst>
                <a:tab pos="637417" algn="l"/>
                <a:tab pos="1562996" algn="l"/>
              </a:tabLst>
            </a:pPr>
            <a:r>
              <a:rPr sz="2224" spc="-9" dirty="0">
                <a:latin typeface="Times New Roman"/>
                <a:cs typeface="Times New Roman"/>
              </a:rPr>
              <a:t>1.</a:t>
            </a:r>
            <a:r>
              <a:rPr sz="5037" spc="-14" baseline="-13513" dirty="0">
                <a:latin typeface="Symbol"/>
                <a:cs typeface="Symbol"/>
              </a:rPr>
              <a:t></a:t>
            </a:r>
            <a:r>
              <a:rPr sz="5037" u="heavy" spc="-14" baseline="232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335" u="heavy" spc="129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335" i="1" u="heavy" spc="129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335" i="1" u="heavy" spc="-102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35" u="heavy" spc="6" baseline="35147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335" spc="-516" baseline="35147" dirty="0">
                <a:latin typeface="Times New Roman"/>
                <a:cs typeface="Times New Roman"/>
              </a:rPr>
              <a:t> </a:t>
            </a:r>
            <a:r>
              <a:rPr sz="3335" u="heavy" spc="-115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	</a:t>
            </a:r>
            <a:r>
              <a:rPr sz="2224" i="1" spc="9" dirty="0">
                <a:latin typeface="Times New Roman"/>
                <a:cs typeface="Times New Roman"/>
              </a:rPr>
              <a:t>dx</a:t>
            </a:r>
            <a:r>
              <a:rPr sz="2224" i="1" spc="50" dirty="0">
                <a:latin typeface="Times New Roman"/>
                <a:cs typeface="Times New Roman"/>
              </a:rPr>
              <a:t> </a:t>
            </a:r>
            <a:r>
              <a:rPr sz="2224" spc="5" dirty="0">
                <a:latin typeface="Symbol"/>
                <a:cs typeface="Symbol"/>
              </a:rPr>
              <a:t></a:t>
            </a:r>
            <a:r>
              <a:rPr sz="2224" spc="-136" dirty="0">
                <a:latin typeface="Times New Roman"/>
                <a:cs typeface="Times New Roman"/>
              </a:rPr>
              <a:t> </a:t>
            </a:r>
            <a:r>
              <a:rPr sz="2224" spc="5" dirty="0">
                <a:latin typeface="Times New Roman"/>
                <a:cs typeface="Times New Roman"/>
              </a:rPr>
              <a:t>....</a:t>
            </a:r>
            <a:endParaRPr sz="222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5400" y="2551809"/>
            <a:ext cx="1404449" cy="0"/>
          </a:xfrm>
          <a:custGeom>
            <a:avLst/>
            <a:gdLst/>
            <a:ahLst/>
            <a:cxnLst/>
            <a:rect l="l" t="t" r="r" b="b"/>
            <a:pathLst>
              <a:path w="1547495">
                <a:moveTo>
                  <a:pt x="0" y="0"/>
                </a:moveTo>
                <a:lnTo>
                  <a:pt x="1547050" y="0"/>
                </a:lnTo>
              </a:path>
            </a:pathLst>
          </a:custGeom>
          <a:ln w="12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4242669" y="2551809"/>
            <a:ext cx="550369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606361" y="0"/>
                </a:lnTo>
              </a:path>
            </a:pathLst>
          </a:custGeom>
          <a:ln w="12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5055947" y="2551809"/>
            <a:ext cx="503112" cy="0"/>
          </a:xfrm>
          <a:custGeom>
            <a:avLst/>
            <a:gdLst/>
            <a:ahLst/>
            <a:cxnLst/>
            <a:rect l="l" t="t" r="r" b="b"/>
            <a:pathLst>
              <a:path w="554354">
                <a:moveTo>
                  <a:pt x="0" y="0"/>
                </a:moveTo>
                <a:lnTo>
                  <a:pt x="554355" y="0"/>
                </a:lnTo>
              </a:path>
            </a:pathLst>
          </a:custGeom>
          <a:ln w="12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5852108" y="2551809"/>
            <a:ext cx="2029737" cy="0"/>
          </a:xfrm>
          <a:custGeom>
            <a:avLst/>
            <a:gdLst/>
            <a:ahLst/>
            <a:cxnLst/>
            <a:rect l="l" t="t" r="r" b="b"/>
            <a:pathLst>
              <a:path w="2236470">
                <a:moveTo>
                  <a:pt x="0" y="0"/>
                </a:moveTo>
                <a:lnTo>
                  <a:pt x="2235898" y="0"/>
                </a:lnTo>
              </a:path>
            </a:pathLst>
          </a:custGeom>
          <a:ln w="12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9"/>
          <p:cNvSpPr txBox="1"/>
          <p:nvPr/>
        </p:nvSpPr>
        <p:spPr>
          <a:xfrm>
            <a:off x="4240768" y="2099585"/>
            <a:ext cx="3709659" cy="804263"/>
          </a:xfrm>
          <a:prstGeom prst="rect">
            <a:avLst/>
          </a:prstGeom>
        </p:spPr>
        <p:txBody>
          <a:bodyPr vert="horz" wrap="square" lIns="0" tIns="69156" rIns="0" bIns="0" rtlCol="0">
            <a:spAutoFit/>
          </a:bodyPr>
          <a:lstStyle/>
          <a:p>
            <a:pPr marL="211512">
              <a:spcBef>
                <a:spcPts val="545"/>
              </a:spcBef>
              <a:tabLst>
                <a:tab pos="606871" algn="l"/>
                <a:tab pos="986094" algn="l"/>
                <a:tab pos="1392404" algn="l"/>
              </a:tabLst>
            </a:pPr>
            <a:r>
              <a:rPr sz="2178" i="1" dirty="0">
                <a:latin typeface="Times New Roman"/>
                <a:cs typeface="Times New Roman"/>
              </a:rPr>
              <a:t>A	</a:t>
            </a:r>
            <a:r>
              <a:rPr sz="3267" baseline="-34722" dirty="0">
                <a:latin typeface="Symbol"/>
                <a:cs typeface="Symbol"/>
              </a:rPr>
              <a:t></a:t>
            </a:r>
            <a:r>
              <a:rPr sz="3267" baseline="-34722" dirty="0">
                <a:latin typeface="Times New Roman"/>
                <a:cs typeface="Times New Roman"/>
              </a:rPr>
              <a:t>	</a:t>
            </a:r>
            <a:r>
              <a:rPr sz="2178" i="1" dirty="0">
                <a:latin typeface="Times New Roman"/>
                <a:cs typeface="Times New Roman"/>
              </a:rPr>
              <a:t>B	</a:t>
            </a:r>
            <a:r>
              <a:rPr sz="3267" baseline="-34722" dirty="0">
                <a:latin typeface="Symbol"/>
                <a:cs typeface="Symbol"/>
              </a:rPr>
              <a:t></a:t>
            </a:r>
            <a:r>
              <a:rPr sz="3267" baseline="-34722" dirty="0">
                <a:latin typeface="Times New Roman"/>
                <a:cs typeface="Times New Roman"/>
              </a:rPr>
              <a:t> </a:t>
            </a:r>
            <a:r>
              <a:rPr sz="3267" spc="-360" baseline="-34722" dirty="0">
                <a:latin typeface="Times New Roman"/>
                <a:cs typeface="Times New Roman"/>
              </a:rPr>
              <a:t> </a:t>
            </a:r>
            <a:r>
              <a:rPr sz="2178" i="1" spc="-50" dirty="0">
                <a:latin typeface="Times New Roman"/>
                <a:cs typeface="Times New Roman"/>
              </a:rPr>
              <a:t>A</a:t>
            </a:r>
            <a:r>
              <a:rPr sz="2178" spc="145" dirty="0">
                <a:latin typeface="Times New Roman"/>
                <a:cs typeface="Times New Roman"/>
              </a:rPr>
              <a:t>(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141" dirty="0">
                <a:latin typeface="Times New Roman"/>
                <a:cs typeface="Times New Roman"/>
              </a:rPr>
              <a:t> </a:t>
            </a:r>
            <a:r>
              <a:rPr sz="2178" spc="154" dirty="0">
                <a:latin typeface="Symbol"/>
                <a:cs typeface="Symbol"/>
              </a:rPr>
              <a:t></a:t>
            </a:r>
            <a:r>
              <a:rPr sz="2178" spc="-177" dirty="0">
                <a:latin typeface="Times New Roman"/>
                <a:cs typeface="Times New Roman"/>
              </a:rPr>
              <a:t>1</a:t>
            </a:r>
            <a:r>
              <a:rPr sz="2178" dirty="0">
                <a:latin typeface="Times New Roman"/>
                <a:cs typeface="Times New Roman"/>
              </a:rPr>
              <a:t>)</a:t>
            </a:r>
            <a:r>
              <a:rPr sz="2178" spc="-182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Symbol"/>
                <a:cs typeface="Symbol"/>
              </a:rPr>
              <a:t></a:t>
            </a:r>
            <a:r>
              <a:rPr sz="2178" spc="-86" dirty="0">
                <a:latin typeface="Times New Roman"/>
                <a:cs typeface="Times New Roman"/>
              </a:rPr>
              <a:t> </a:t>
            </a:r>
            <a:r>
              <a:rPr sz="2178" i="1" spc="59" dirty="0">
                <a:latin typeface="Times New Roman"/>
                <a:cs typeface="Times New Roman"/>
              </a:rPr>
              <a:t>B</a:t>
            </a:r>
            <a:r>
              <a:rPr sz="2178" spc="163" dirty="0">
                <a:latin typeface="Times New Roman"/>
                <a:cs typeface="Times New Roman"/>
              </a:rPr>
              <a:t>(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163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Symbol"/>
                <a:cs typeface="Symbol"/>
              </a:rPr>
              <a:t></a:t>
            </a:r>
            <a:r>
              <a:rPr sz="2178" spc="-172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2</a:t>
            </a:r>
            <a:r>
              <a:rPr sz="2178" dirty="0">
                <a:latin typeface="Times New Roman"/>
                <a:cs typeface="Times New Roman"/>
              </a:rPr>
              <a:t>)</a:t>
            </a:r>
            <a:endParaRPr sz="2178">
              <a:latin typeface="Times New Roman"/>
              <a:cs typeface="Times New Roman"/>
            </a:endParaRPr>
          </a:p>
          <a:p>
            <a:pPr marL="34580">
              <a:spcBef>
                <a:spcPts val="458"/>
              </a:spcBef>
              <a:tabLst>
                <a:tab pos="847776" algn="l"/>
                <a:tab pos="1937608" algn="l"/>
              </a:tabLst>
            </a:pP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163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Symbol"/>
                <a:cs typeface="Symbol"/>
              </a:rPr>
              <a:t></a:t>
            </a:r>
            <a:r>
              <a:rPr sz="2178" spc="-172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2	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163" dirty="0">
                <a:latin typeface="Times New Roman"/>
                <a:cs typeface="Times New Roman"/>
              </a:rPr>
              <a:t> </a:t>
            </a:r>
            <a:r>
              <a:rPr sz="2178" spc="154" dirty="0">
                <a:latin typeface="Symbol"/>
                <a:cs typeface="Symbol"/>
              </a:rPr>
              <a:t></a:t>
            </a:r>
            <a:r>
              <a:rPr sz="2178" dirty="0">
                <a:latin typeface="Times New Roman"/>
                <a:cs typeface="Times New Roman"/>
              </a:rPr>
              <a:t>1	</a:t>
            </a:r>
            <a:r>
              <a:rPr sz="2178" spc="163" dirty="0">
                <a:latin typeface="Times New Roman"/>
                <a:cs typeface="Times New Roman"/>
              </a:rPr>
              <a:t>(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163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Symbol"/>
                <a:cs typeface="Symbol"/>
              </a:rPr>
              <a:t></a:t>
            </a:r>
            <a:r>
              <a:rPr sz="2178" spc="-172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2</a:t>
            </a:r>
            <a:r>
              <a:rPr sz="2178" spc="-9" dirty="0">
                <a:latin typeface="Times New Roman"/>
                <a:cs typeface="Times New Roman"/>
              </a:rPr>
              <a:t>)</a:t>
            </a:r>
            <a:r>
              <a:rPr sz="2178" spc="145" dirty="0">
                <a:latin typeface="Times New Roman"/>
                <a:cs typeface="Times New Roman"/>
              </a:rPr>
              <a:t>(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163" dirty="0">
                <a:latin typeface="Times New Roman"/>
                <a:cs typeface="Times New Roman"/>
              </a:rPr>
              <a:t> </a:t>
            </a:r>
            <a:r>
              <a:rPr sz="2178" spc="172" dirty="0">
                <a:latin typeface="Symbol"/>
                <a:cs typeface="Symbol"/>
              </a:rPr>
              <a:t></a:t>
            </a:r>
            <a:r>
              <a:rPr sz="2178" spc="-177" dirty="0">
                <a:latin typeface="Times New Roman"/>
                <a:cs typeface="Times New Roman"/>
              </a:rPr>
              <a:t>1</a:t>
            </a:r>
            <a:r>
              <a:rPr sz="2178" dirty="0">
                <a:latin typeface="Times New Roman"/>
                <a:cs typeface="Times New Roman"/>
              </a:rPr>
              <a:t>)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8742" y="2547718"/>
            <a:ext cx="1399263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spc="145" dirty="0">
                <a:latin typeface="Times New Roman"/>
                <a:cs typeface="Times New Roman"/>
              </a:rPr>
              <a:t>(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141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Symbol"/>
                <a:cs typeface="Symbol"/>
              </a:rPr>
              <a:t></a:t>
            </a:r>
            <a:r>
              <a:rPr sz="2178" spc="-195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Times New Roman"/>
                <a:cs typeface="Times New Roman"/>
              </a:rPr>
              <a:t>2</a:t>
            </a:r>
            <a:r>
              <a:rPr sz="2178" spc="-9" dirty="0">
                <a:latin typeface="Times New Roman"/>
                <a:cs typeface="Times New Roman"/>
              </a:rPr>
              <a:t>)</a:t>
            </a:r>
            <a:r>
              <a:rPr sz="2178" spc="163" dirty="0">
                <a:latin typeface="Times New Roman"/>
                <a:cs typeface="Times New Roman"/>
              </a:rPr>
              <a:t>(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163" dirty="0">
                <a:latin typeface="Times New Roman"/>
                <a:cs typeface="Times New Roman"/>
              </a:rPr>
              <a:t> </a:t>
            </a:r>
            <a:r>
              <a:rPr sz="2178" spc="154" dirty="0">
                <a:latin typeface="Symbol"/>
                <a:cs typeface="Symbol"/>
              </a:rPr>
              <a:t></a:t>
            </a:r>
            <a:r>
              <a:rPr sz="2178" spc="-177" dirty="0">
                <a:latin typeface="Times New Roman"/>
                <a:cs typeface="Times New Roman"/>
              </a:rPr>
              <a:t>1</a:t>
            </a:r>
            <a:r>
              <a:rPr sz="2178" dirty="0">
                <a:latin typeface="Times New Roman"/>
                <a:cs typeface="Times New Roman"/>
              </a:rPr>
              <a:t>)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9005" y="2157677"/>
            <a:ext cx="501959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163" dirty="0">
                <a:latin typeface="Times New Roman"/>
                <a:cs typeface="Times New Roman"/>
              </a:rPr>
              <a:t> </a:t>
            </a:r>
            <a:r>
              <a:rPr sz="2178" spc="132" dirty="0">
                <a:latin typeface="Symbol"/>
                <a:cs typeface="Symbol"/>
              </a:rPr>
              <a:t></a:t>
            </a:r>
            <a:r>
              <a:rPr sz="2178" dirty="0">
                <a:latin typeface="Times New Roman"/>
                <a:cs typeface="Times New Roman"/>
              </a:rPr>
              <a:t>1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2089" y="2331950"/>
            <a:ext cx="175196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dirty="0">
                <a:latin typeface="Symbol"/>
                <a:cs typeface="Symbol"/>
              </a:rPr>
              <a:t></a:t>
            </a:r>
            <a:endParaRPr sz="2178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5773" y="4848793"/>
            <a:ext cx="482365" cy="49692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</a:pPr>
            <a:r>
              <a:rPr sz="3131" spc="5" dirty="0">
                <a:latin typeface="Symbol"/>
                <a:cs typeface="Symbol"/>
              </a:rPr>
              <a:t></a:t>
            </a:r>
            <a:r>
              <a:rPr sz="3131" spc="-150" dirty="0">
                <a:latin typeface="Times New Roman"/>
                <a:cs typeface="Times New Roman"/>
              </a:rPr>
              <a:t> </a:t>
            </a:r>
            <a:r>
              <a:rPr sz="3131" i="1" spc="14" baseline="-25362" dirty="0">
                <a:latin typeface="Times New Roman"/>
                <a:cs typeface="Times New Roman"/>
              </a:rPr>
              <a:t>x</a:t>
            </a:r>
            <a:r>
              <a:rPr sz="3131" i="1" spc="-490" baseline="-25362" dirty="0">
                <a:latin typeface="Times New Roman"/>
                <a:cs typeface="Times New Roman"/>
              </a:rPr>
              <a:t> </a:t>
            </a:r>
            <a:r>
              <a:rPr sz="1225" dirty="0">
                <a:latin typeface="Times New Roman"/>
                <a:cs typeface="Times New Roman"/>
              </a:rPr>
              <a:t>2</a:t>
            </a:r>
            <a:endParaRPr sz="12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2284" y="5101594"/>
            <a:ext cx="752075" cy="33514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087" spc="9" dirty="0">
                <a:latin typeface="Symbol"/>
                <a:cs typeface="Symbol"/>
              </a:rPr>
              <a:t></a:t>
            </a:r>
            <a:r>
              <a:rPr sz="2087" spc="-14" dirty="0">
                <a:latin typeface="Times New Roman"/>
                <a:cs typeface="Times New Roman"/>
              </a:rPr>
              <a:t> </a:t>
            </a:r>
            <a:r>
              <a:rPr sz="2087" i="1" spc="9" dirty="0">
                <a:latin typeface="Times New Roman"/>
                <a:cs typeface="Times New Roman"/>
              </a:rPr>
              <a:t>x</a:t>
            </a:r>
            <a:r>
              <a:rPr sz="2087" i="1" spc="-91" dirty="0">
                <a:latin typeface="Times New Roman"/>
                <a:cs typeface="Times New Roman"/>
              </a:rPr>
              <a:t> </a:t>
            </a:r>
            <a:r>
              <a:rPr sz="2087" spc="9" dirty="0">
                <a:latin typeface="Symbol"/>
                <a:cs typeface="Symbol"/>
              </a:rPr>
              <a:t></a:t>
            </a:r>
            <a:r>
              <a:rPr sz="2087" spc="-113" dirty="0">
                <a:latin typeface="Times New Roman"/>
                <a:cs typeface="Times New Roman"/>
              </a:rPr>
              <a:t> </a:t>
            </a:r>
            <a:r>
              <a:rPr sz="2087" spc="9" dirty="0">
                <a:latin typeface="Times New Roman"/>
                <a:cs typeface="Times New Roman"/>
              </a:rPr>
              <a:t>2</a:t>
            </a:r>
            <a:endParaRPr sz="208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41632" y="5100911"/>
            <a:ext cx="146957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5596922" y="5100911"/>
            <a:ext cx="557285" cy="0"/>
          </a:xfrm>
          <a:custGeom>
            <a:avLst/>
            <a:gdLst/>
            <a:ahLst/>
            <a:cxnLst/>
            <a:rect l="l" t="t" r="r" b="b"/>
            <a:pathLst>
              <a:path w="614045">
                <a:moveTo>
                  <a:pt x="0" y="0"/>
                </a:moveTo>
                <a:lnTo>
                  <a:pt x="613790" y="0"/>
                </a:lnTo>
              </a:path>
            </a:pathLst>
          </a:custGeom>
          <a:ln w="13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7" name="object 17"/>
          <p:cNvSpPr txBox="1"/>
          <p:nvPr/>
        </p:nvSpPr>
        <p:spPr>
          <a:xfrm>
            <a:off x="3464660" y="4663544"/>
            <a:ext cx="1977294" cy="399791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>
              <a:spcBef>
                <a:spcPts val="123"/>
              </a:spcBef>
              <a:tabLst>
                <a:tab pos="246091" algn="l"/>
                <a:tab pos="1118072" algn="l"/>
                <a:tab pos="1781424" algn="l"/>
              </a:tabLst>
            </a:pPr>
            <a:r>
              <a:rPr sz="2087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87" u="sng" spc="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087" i="1" u="sng" spc="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087" i="1" u="sng" spc="-6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87" u="sng" spc="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087" spc="-304" dirty="0">
                <a:latin typeface="Times New Roman"/>
                <a:cs typeface="Times New Roman"/>
              </a:rPr>
              <a:t> </a:t>
            </a:r>
            <a:r>
              <a:rPr sz="2087" u="sng" spc="-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	</a:t>
            </a:r>
            <a:r>
              <a:rPr sz="3131" i="1" spc="20" baseline="-35024" dirty="0">
                <a:latin typeface="Times New Roman"/>
                <a:cs typeface="Times New Roman"/>
              </a:rPr>
              <a:t>dx</a:t>
            </a:r>
            <a:r>
              <a:rPr sz="3131" i="1" spc="94" baseline="-35024" dirty="0">
                <a:latin typeface="Times New Roman"/>
                <a:cs typeface="Times New Roman"/>
              </a:rPr>
              <a:t> </a:t>
            </a:r>
            <a:r>
              <a:rPr sz="3131" spc="14" baseline="-35024" dirty="0">
                <a:latin typeface="Symbol"/>
                <a:cs typeface="Symbol"/>
              </a:rPr>
              <a:t></a:t>
            </a:r>
            <a:r>
              <a:rPr sz="3131" spc="14" baseline="-35024" dirty="0">
                <a:latin typeface="Times New Roman"/>
                <a:cs typeface="Times New Roman"/>
              </a:rPr>
              <a:t>	</a:t>
            </a:r>
            <a:r>
              <a:rPr sz="3744" spc="20" baseline="3030" dirty="0">
                <a:latin typeface="Times New Roman"/>
                <a:cs typeface="Times New Roman"/>
              </a:rPr>
              <a:t>1</a:t>
            </a:r>
            <a:endParaRPr sz="3744" baseline="303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1693" y="5100911"/>
            <a:ext cx="191908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1264" y="0"/>
                </a:lnTo>
              </a:path>
            </a:pathLst>
          </a:custGeom>
          <a:ln w="14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7138762" y="5100911"/>
            <a:ext cx="578608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222" y="0"/>
                </a:lnTo>
              </a:path>
            </a:pathLst>
          </a:custGeom>
          <a:ln w="14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0" name="object 20"/>
          <p:cNvSpPr txBox="1"/>
          <p:nvPr/>
        </p:nvSpPr>
        <p:spPr>
          <a:xfrm>
            <a:off x="5205728" y="4939991"/>
            <a:ext cx="2573767" cy="594776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46106">
              <a:spcBef>
                <a:spcPts val="118"/>
              </a:spcBef>
              <a:tabLst>
                <a:tab pos="1517466" algn="l"/>
              </a:tabLst>
            </a:pPr>
            <a:r>
              <a:rPr sz="2496" spc="227" dirty="0">
                <a:latin typeface="Times New Roman"/>
                <a:cs typeface="Times New Roman"/>
              </a:rPr>
              <a:t>3</a:t>
            </a:r>
            <a:r>
              <a:rPr sz="5650" spc="6" baseline="16064" dirty="0">
                <a:latin typeface="Symbol"/>
                <a:cs typeface="Symbol"/>
              </a:rPr>
              <a:t></a:t>
            </a:r>
            <a:r>
              <a:rPr sz="5650" spc="-755" baseline="16064" dirty="0">
                <a:latin typeface="Times New Roman"/>
                <a:cs typeface="Times New Roman"/>
              </a:rPr>
              <a:t> </a:t>
            </a:r>
            <a:r>
              <a:rPr sz="2496" i="1" spc="14" dirty="0">
                <a:latin typeface="Times New Roman"/>
                <a:cs typeface="Times New Roman"/>
              </a:rPr>
              <a:t>x</a:t>
            </a:r>
            <a:r>
              <a:rPr sz="2496" i="1" spc="-354" dirty="0">
                <a:latin typeface="Times New Roman"/>
                <a:cs typeface="Times New Roman"/>
              </a:rPr>
              <a:t> </a:t>
            </a:r>
            <a:r>
              <a:rPr sz="2496" spc="241" dirty="0">
                <a:latin typeface="Symbol"/>
                <a:cs typeface="Symbol"/>
              </a:rPr>
              <a:t></a:t>
            </a:r>
            <a:r>
              <a:rPr sz="2496" spc="14" dirty="0">
                <a:latin typeface="Times New Roman"/>
                <a:cs typeface="Times New Roman"/>
              </a:rPr>
              <a:t>2</a:t>
            </a:r>
            <a:r>
              <a:rPr sz="2496" dirty="0">
                <a:latin typeface="Times New Roman"/>
                <a:cs typeface="Times New Roman"/>
              </a:rPr>
              <a:t>	</a:t>
            </a:r>
            <a:r>
              <a:rPr sz="2496" spc="14" dirty="0">
                <a:latin typeface="Times New Roman"/>
                <a:cs typeface="Times New Roman"/>
              </a:rPr>
              <a:t>3</a:t>
            </a:r>
            <a:r>
              <a:rPr sz="2496" spc="-82" dirty="0">
                <a:latin typeface="Times New Roman"/>
                <a:cs typeface="Times New Roman"/>
              </a:rPr>
              <a:t> </a:t>
            </a:r>
            <a:r>
              <a:rPr sz="5650" spc="6" baseline="16064" dirty="0">
                <a:latin typeface="Symbol"/>
                <a:cs typeface="Symbol"/>
              </a:rPr>
              <a:t></a:t>
            </a:r>
            <a:r>
              <a:rPr sz="5650" spc="-360" baseline="16064" dirty="0">
                <a:latin typeface="Times New Roman"/>
                <a:cs typeface="Times New Roman"/>
              </a:rPr>
              <a:t> </a:t>
            </a:r>
            <a:r>
              <a:rPr sz="2496" i="1" spc="14" dirty="0">
                <a:latin typeface="Times New Roman"/>
                <a:cs typeface="Times New Roman"/>
              </a:rPr>
              <a:t>x</a:t>
            </a:r>
            <a:r>
              <a:rPr sz="2496" i="1" spc="-182" dirty="0">
                <a:latin typeface="Times New Roman"/>
                <a:cs typeface="Times New Roman"/>
              </a:rPr>
              <a:t> </a:t>
            </a:r>
            <a:r>
              <a:rPr sz="2496" spc="195" dirty="0">
                <a:latin typeface="Symbol"/>
                <a:cs typeface="Symbol"/>
              </a:rPr>
              <a:t></a:t>
            </a:r>
            <a:r>
              <a:rPr sz="2496" spc="14" dirty="0">
                <a:latin typeface="Times New Roman"/>
                <a:cs typeface="Times New Roman"/>
              </a:rPr>
              <a:t>1</a:t>
            </a:r>
            <a:endParaRPr sz="249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38231" y="4646947"/>
            <a:ext cx="1856270" cy="399791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  <a:tabLst>
                <a:tab pos="984941" algn="l"/>
                <a:tab pos="1541095" algn="l"/>
              </a:tabLst>
            </a:pPr>
            <a:r>
              <a:rPr sz="2496" i="1" spc="14" dirty="0">
                <a:latin typeface="Times New Roman"/>
                <a:cs typeface="Times New Roman"/>
              </a:rPr>
              <a:t>dx	</a:t>
            </a:r>
            <a:r>
              <a:rPr sz="2496" spc="14" dirty="0">
                <a:latin typeface="Times New Roman"/>
                <a:cs typeface="Times New Roman"/>
              </a:rPr>
              <a:t>2	</a:t>
            </a:r>
            <a:r>
              <a:rPr sz="2496" i="1" spc="14" dirty="0">
                <a:latin typeface="Times New Roman"/>
                <a:cs typeface="Times New Roman"/>
              </a:rPr>
              <a:t>dx</a:t>
            </a:r>
            <a:endParaRPr sz="2496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92358" y="5964327"/>
            <a:ext cx="172891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4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6857814" y="5964327"/>
            <a:ext cx="193638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788" y="0"/>
                </a:lnTo>
              </a:path>
            </a:pathLst>
          </a:custGeom>
          <a:ln w="14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" name="object 24"/>
          <p:cNvSpPr txBox="1"/>
          <p:nvPr/>
        </p:nvSpPr>
        <p:spPr>
          <a:xfrm>
            <a:off x="4890374" y="5733192"/>
            <a:ext cx="3730983" cy="602125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46106">
              <a:lnSpc>
                <a:spcPts val="2292"/>
              </a:lnSpc>
              <a:spcBef>
                <a:spcPts val="95"/>
              </a:spcBef>
            </a:pPr>
            <a:r>
              <a:rPr sz="2314" dirty="0">
                <a:latin typeface="Symbol"/>
                <a:cs typeface="Symbol"/>
              </a:rPr>
              <a:t></a:t>
            </a:r>
            <a:r>
              <a:rPr sz="2314" spc="218" dirty="0">
                <a:latin typeface="Times New Roman"/>
                <a:cs typeface="Times New Roman"/>
              </a:rPr>
              <a:t> </a:t>
            </a:r>
            <a:r>
              <a:rPr sz="3472" baseline="35947" dirty="0">
                <a:latin typeface="Times New Roman"/>
                <a:cs typeface="Times New Roman"/>
              </a:rPr>
              <a:t>1</a:t>
            </a:r>
            <a:r>
              <a:rPr sz="3472" spc="-61" baseline="35947" dirty="0">
                <a:latin typeface="Times New Roman"/>
                <a:cs typeface="Times New Roman"/>
              </a:rPr>
              <a:t> </a:t>
            </a:r>
            <a:r>
              <a:rPr sz="2314" spc="-14" dirty="0">
                <a:latin typeface="Times New Roman"/>
                <a:cs typeface="Times New Roman"/>
              </a:rPr>
              <a:t>l</a:t>
            </a:r>
            <a:r>
              <a:rPr sz="2314" dirty="0">
                <a:latin typeface="Times New Roman"/>
                <a:cs typeface="Times New Roman"/>
              </a:rPr>
              <a:t>n</a:t>
            </a:r>
            <a:r>
              <a:rPr sz="2314" spc="68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Times New Roman"/>
                <a:cs typeface="Times New Roman"/>
              </a:rPr>
              <a:t>|</a:t>
            </a:r>
            <a:r>
              <a:rPr sz="2314" spc="68" dirty="0">
                <a:latin typeface="Times New Roman"/>
                <a:cs typeface="Times New Roman"/>
              </a:rPr>
              <a:t> </a:t>
            </a:r>
            <a:r>
              <a:rPr sz="2314" i="1" dirty="0">
                <a:latin typeface="Times New Roman"/>
                <a:cs typeface="Times New Roman"/>
              </a:rPr>
              <a:t>x</a:t>
            </a:r>
            <a:r>
              <a:rPr sz="2314" i="1" spc="-41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Symbol"/>
                <a:cs typeface="Symbol"/>
              </a:rPr>
              <a:t></a:t>
            </a:r>
            <a:r>
              <a:rPr sz="2314" spc="-45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Times New Roman"/>
                <a:cs typeface="Times New Roman"/>
              </a:rPr>
              <a:t>2</a:t>
            </a:r>
            <a:r>
              <a:rPr sz="2314" spc="-103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Times New Roman"/>
                <a:cs typeface="Times New Roman"/>
              </a:rPr>
              <a:t>|</a:t>
            </a:r>
            <a:r>
              <a:rPr sz="2314" spc="-41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Symbol"/>
                <a:cs typeface="Symbol"/>
              </a:rPr>
              <a:t></a:t>
            </a:r>
            <a:r>
              <a:rPr sz="2314" spc="109" dirty="0">
                <a:latin typeface="Times New Roman"/>
                <a:cs typeface="Times New Roman"/>
              </a:rPr>
              <a:t> </a:t>
            </a:r>
            <a:r>
              <a:rPr sz="3472" baseline="35947" dirty="0">
                <a:latin typeface="Times New Roman"/>
                <a:cs typeface="Times New Roman"/>
              </a:rPr>
              <a:t>2</a:t>
            </a:r>
            <a:r>
              <a:rPr sz="3472" spc="6" baseline="35947" dirty="0">
                <a:latin typeface="Times New Roman"/>
                <a:cs typeface="Times New Roman"/>
              </a:rPr>
              <a:t> </a:t>
            </a:r>
            <a:r>
              <a:rPr sz="2314" spc="-14" dirty="0">
                <a:latin typeface="Times New Roman"/>
                <a:cs typeface="Times New Roman"/>
              </a:rPr>
              <a:t>l</a:t>
            </a:r>
            <a:r>
              <a:rPr sz="2314" dirty="0">
                <a:latin typeface="Times New Roman"/>
                <a:cs typeface="Times New Roman"/>
              </a:rPr>
              <a:t>n</a:t>
            </a:r>
            <a:r>
              <a:rPr sz="2314" spc="68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Times New Roman"/>
                <a:cs typeface="Times New Roman"/>
              </a:rPr>
              <a:t>|</a:t>
            </a:r>
            <a:r>
              <a:rPr sz="2314" spc="68" dirty="0">
                <a:latin typeface="Times New Roman"/>
                <a:cs typeface="Times New Roman"/>
              </a:rPr>
              <a:t> </a:t>
            </a:r>
            <a:r>
              <a:rPr sz="2314" i="1" dirty="0">
                <a:latin typeface="Times New Roman"/>
                <a:cs typeface="Times New Roman"/>
              </a:rPr>
              <a:t>x</a:t>
            </a:r>
            <a:r>
              <a:rPr sz="2314" i="1" spc="-41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Symbol"/>
                <a:cs typeface="Symbol"/>
              </a:rPr>
              <a:t></a:t>
            </a:r>
            <a:r>
              <a:rPr sz="2314" spc="-286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Times New Roman"/>
                <a:cs typeface="Times New Roman"/>
              </a:rPr>
              <a:t>1</a:t>
            </a:r>
            <a:r>
              <a:rPr sz="2314" spc="-281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Times New Roman"/>
                <a:cs typeface="Times New Roman"/>
              </a:rPr>
              <a:t>|</a:t>
            </a:r>
            <a:r>
              <a:rPr sz="2314" spc="-64" dirty="0">
                <a:latin typeface="Times New Roman"/>
                <a:cs typeface="Times New Roman"/>
              </a:rPr>
              <a:t> </a:t>
            </a:r>
            <a:r>
              <a:rPr sz="2314" spc="185" dirty="0">
                <a:latin typeface="Symbol"/>
                <a:cs typeface="Symbol"/>
              </a:rPr>
              <a:t></a:t>
            </a:r>
            <a:r>
              <a:rPr sz="2314" i="1" dirty="0">
                <a:latin typeface="Times New Roman"/>
                <a:cs typeface="Times New Roman"/>
              </a:rPr>
              <a:t>c</a:t>
            </a:r>
            <a:endParaRPr sz="2314">
              <a:latin typeface="Times New Roman"/>
              <a:cs typeface="Times New Roman"/>
            </a:endParaRPr>
          </a:p>
          <a:p>
            <a:pPr marL="314098">
              <a:lnSpc>
                <a:spcPts val="2292"/>
              </a:lnSpc>
              <a:tabLst>
                <a:tab pos="1987748" algn="l"/>
              </a:tabLst>
            </a:pPr>
            <a:r>
              <a:rPr sz="2314" dirty="0">
                <a:latin typeface="Times New Roman"/>
                <a:cs typeface="Times New Roman"/>
              </a:rPr>
              <a:t>3	3</a:t>
            </a:r>
            <a:endParaRPr sz="231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2006" y="0"/>
            <a:ext cx="2721301" cy="404988"/>
          </a:xfrm>
          <a:prstGeom prst="rect">
            <a:avLst/>
          </a:prstGeom>
        </p:spPr>
        <p:txBody>
          <a:bodyPr vert="horz" wrap="square" lIns="0" tIns="69156" rIns="0" bIns="0" rtlCol="0">
            <a:spAutoFit/>
          </a:bodyPr>
          <a:lstStyle/>
          <a:p>
            <a:pPr marL="1120378">
              <a:spcBef>
                <a:spcPts val="368"/>
              </a:spcBef>
            </a:pPr>
            <a:r>
              <a:rPr sz="2178" dirty="0" err="1">
                <a:latin typeface="Arial MT"/>
                <a:cs typeface="Arial MT"/>
              </a:rPr>
              <a:t>contoh</a:t>
            </a:r>
            <a:r>
              <a:rPr sz="2178" spc="-64" dirty="0">
                <a:latin typeface="Arial MT"/>
                <a:cs typeface="Arial MT"/>
              </a:rPr>
              <a:t> </a:t>
            </a:r>
            <a:r>
              <a:rPr sz="1634" dirty="0">
                <a:latin typeface="Arial MT"/>
                <a:cs typeface="Arial MT"/>
              </a:rPr>
              <a:t>: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557041" y="1728907"/>
            <a:ext cx="901913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spc="-9" dirty="0">
                <a:latin typeface="Arial MT"/>
                <a:cs typeface="Arial MT"/>
              </a:rPr>
              <a:t>jawab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65755" y="3048410"/>
            <a:ext cx="1222914" cy="104397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923851" algn="l"/>
              </a:tabLst>
            </a:pPr>
            <a:r>
              <a:rPr sz="2178" dirty="0">
                <a:latin typeface="Arial MT"/>
                <a:cs typeface="Arial MT"/>
              </a:rPr>
              <a:t>x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=</a:t>
            </a:r>
            <a:r>
              <a:rPr sz="2178" spc="-5" dirty="0">
                <a:latin typeface="Arial MT"/>
                <a:cs typeface="Arial MT"/>
              </a:rPr>
              <a:t> 2	</a:t>
            </a:r>
            <a:r>
              <a:rPr sz="2178" dirty="0">
                <a:latin typeface="Symbol"/>
                <a:cs typeface="Symbol"/>
              </a:rPr>
              <a:t></a:t>
            </a:r>
            <a:endParaRPr sz="2178">
              <a:latin typeface="Symbol"/>
              <a:cs typeface="Symbol"/>
            </a:endParaRPr>
          </a:p>
          <a:p>
            <a:pPr>
              <a:spcBef>
                <a:spcPts val="50"/>
              </a:spcBef>
            </a:pPr>
            <a:endParaRPr sz="2269">
              <a:latin typeface="Symbol"/>
              <a:cs typeface="Symbol"/>
            </a:endParaRPr>
          </a:p>
          <a:p>
            <a:pPr marL="11527">
              <a:tabLst>
                <a:tab pos="937681" algn="l"/>
              </a:tabLst>
            </a:pPr>
            <a:r>
              <a:rPr sz="2178" dirty="0">
                <a:latin typeface="Arial MT"/>
                <a:cs typeface="Arial MT"/>
              </a:rPr>
              <a:t>x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=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-</a:t>
            </a:r>
            <a:r>
              <a:rPr sz="2178" spc="-5" dirty="0">
                <a:latin typeface="Arial MT"/>
                <a:cs typeface="Arial MT"/>
              </a:rPr>
              <a:t>1</a:t>
            </a:r>
            <a:r>
              <a:rPr sz="2178" dirty="0">
                <a:latin typeface="Arial MT"/>
                <a:cs typeface="Arial MT"/>
              </a:rPr>
              <a:t>	</a:t>
            </a:r>
            <a:r>
              <a:rPr sz="2178" dirty="0">
                <a:latin typeface="Symbol"/>
                <a:cs typeface="Symbol"/>
              </a:rPr>
              <a:t></a:t>
            </a:r>
            <a:endParaRPr sz="2178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72855" y="3020748"/>
            <a:ext cx="3437068" cy="1405843"/>
          </a:xfrm>
          <a:prstGeom prst="rect">
            <a:avLst/>
          </a:prstGeom>
        </p:spPr>
        <p:txBody>
          <a:bodyPr vert="horz" wrap="square" lIns="0" tIns="39189" rIns="0" bIns="0" rtlCol="0">
            <a:spAutoFit/>
          </a:bodyPr>
          <a:lstStyle/>
          <a:p>
            <a:pPr marL="95094">
              <a:spcBef>
                <a:spcPts val="309"/>
              </a:spcBef>
            </a:pPr>
            <a:r>
              <a:rPr sz="2178" spc="-5" dirty="0">
                <a:latin typeface="Arial MT"/>
                <a:cs typeface="Arial MT"/>
              </a:rPr>
              <a:t>2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–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1 </a:t>
            </a:r>
            <a:r>
              <a:rPr sz="2178" dirty="0">
                <a:latin typeface="Arial MT"/>
                <a:cs typeface="Arial MT"/>
              </a:rPr>
              <a:t>=</a:t>
            </a:r>
            <a:r>
              <a:rPr sz="2178" spc="-141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A(2+1)</a:t>
            </a:r>
            <a:endParaRPr sz="2178">
              <a:latin typeface="Arial MT"/>
              <a:cs typeface="Arial MT"/>
            </a:endParaRPr>
          </a:p>
          <a:p>
            <a:pPr marL="1176858">
              <a:spcBef>
                <a:spcPts val="218"/>
              </a:spcBef>
              <a:tabLst>
                <a:tab pos="2197531" algn="l"/>
              </a:tabLst>
            </a:pPr>
            <a:r>
              <a:rPr sz="2178" spc="-5" dirty="0">
                <a:latin typeface="Arial MT"/>
                <a:cs typeface="Arial MT"/>
              </a:rPr>
              <a:t>1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=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3A	</a:t>
            </a:r>
            <a:r>
              <a:rPr sz="2178" dirty="0">
                <a:latin typeface="Symbol"/>
                <a:cs typeface="Symbol"/>
              </a:rPr>
              <a:t></a:t>
            </a:r>
            <a:r>
              <a:rPr sz="2178" spc="-82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14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=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1/3</a:t>
            </a:r>
            <a:endParaRPr sz="2178">
              <a:latin typeface="Arial MT"/>
              <a:cs typeface="Arial MT"/>
            </a:endParaRPr>
          </a:p>
          <a:p>
            <a:pPr marL="34580"/>
            <a:r>
              <a:rPr sz="2178" spc="-9" dirty="0">
                <a:latin typeface="Arial MT"/>
                <a:cs typeface="Arial MT"/>
              </a:rPr>
              <a:t>-1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–</a:t>
            </a:r>
            <a:r>
              <a:rPr sz="217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1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=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B(-1-2)</a:t>
            </a:r>
            <a:endParaRPr sz="2178">
              <a:latin typeface="Arial MT"/>
              <a:cs typeface="Arial MT"/>
            </a:endParaRPr>
          </a:p>
          <a:p>
            <a:pPr marL="720408">
              <a:tabLst>
                <a:tab pos="1788340" algn="l"/>
              </a:tabLst>
            </a:pPr>
            <a:r>
              <a:rPr sz="2178" spc="-9" dirty="0">
                <a:latin typeface="Arial MT"/>
                <a:cs typeface="Arial MT"/>
              </a:rPr>
              <a:t>-</a:t>
            </a:r>
            <a:r>
              <a:rPr sz="2178" dirty="0">
                <a:latin typeface="Arial MT"/>
                <a:cs typeface="Arial MT"/>
              </a:rPr>
              <a:t>2=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-</a:t>
            </a:r>
            <a:r>
              <a:rPr sz="2178" dirty="0">
                <a:latin typeface="Arial MT"/>
                <a:cs typeface="Arial MT"/>
              </a:rPr>
              <a:t>3B	</a:t>
            </a:r>
            <a:r>
              <a:rPr sz="2178" spc="-735" dirty="0">
                <a:latin typeface="Symbol"/>
                <a:cs typeface="Symbol"/>
              </a:rPr>
              <a:t></a:t>
            </a:r>
            <a:r>
              <a:rPr sz="2451" baseline="43209" dirty="0">
                <a:latin typeface="Arial MT"/>
                <a:cs typeface="Arial MT"/>
              </a:rPr>
              <a:t>=</a:t>
            </a:r>
            <a:r>
              <a:rPr sz="2451" spc="-123" baseline="4320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B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=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2/</a:t>
            </a:r>
            <a:r>
              <a:rPr sz="2178" spc="-5" dirty="0">
                <a:latin typeface="Arial MT"/>
                <a:cs typeface="Arial MT"/>
              </a:rPr>
              <a:t>3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62989" y="4403873"/>
            <a:ext cx="60915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spc="-5" dirty="0">
                <a:latin typeface="Arial MT"/>
                <a:cs typeface="Arial MT"/>
              </a:rPr>
              <a:t>J</a:t>
            </a:r>
            <a:r>
              <a:rPr sz="2178" dirty="0">
                <a:latin typeface="Arial MT"/>
                <a:cs typeface="Arial MT"/>
              </a:rPr>
              <a:t>ad</a:t>
            </a:r>
            <a:r>
              <a:rPr sz="2178" spc="-9" dirty="0">
                <a:latin typeface="Arial MT"/>
                <a:cs typeface="Arial MT"/>
              </a:rPr>
              <a:t>i</a:t>
            </a:r>
            <a:r>
              <a:rPr sz="2178" dirty="0">
                <a:latin typeface="Arial MT"/>
                <a:cs typeface="Arial MT"/>
              </a:rPr>
              <a:t>,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91481" y="4896265"/>
            <a:ext cx="184993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dirty="0">
                <a:latin typeface="Arial MT"/>
                <a:cs typeface="Arial MT"/>
              </a:rPr>
              <a:t>+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2911" y="985073"/>
            <a:ext cx="1523743" cy="0"/>
          </a:xfrm>
          <a:custGeom>
            <a:avLst/>
            <a:gdLst/>
            <a:ahLst/>
            <a:cxnLst/>
            <a:rect l="l" t="t" r="r" b="b"/>
            <a:pathLst>
              <a:path w="1678939">
                <a:moveTo>
                  <a:pt x="0" y="0"/>
                </a:moveTo>
                <a:lnTo>
                  <a:pt x="1678495" y="0"/>
                </a:lnTo>
              </a:path>
            </a:pathLst>
          </a:custGeom>
          <a:ln w="15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 txBox="1"/>
          <p:nvPr/>
        </p:nvSpPr>
        <p:spPr>
          <a:xfrm>
            <a:off x="4468521" y="753938"/>
            <a:ext cx="1014869" cy="368343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442618" algn="l"/>
              </a:tabLst>
            </a:pPr>
            <a:r>
              <a:rPr sz="2314" i="1" spc="-5" dirty="0">
                <a:latin typeface="Times New Roman"/>
                <a:cs typeface="Times New Roman"/>
              </a:rPr>
              <a:t>dx	</a:t>
            </a:r>
            <a:r>
              <a:rPr sz="2314" dirty="0">
                <a:latin typeface="Symbol"/>
                <a:cs typeface="Symbol"/>
              </a:rPr>
              <a:t></a:t>
            </a:r>
            <a:r>
              <a:rPr sz="2314" spc="136" dirty="0">
                <a:latin typeface="Times New Roman"/>
                <a:cs typeface="Times New Roman"/>
              </a:rPr>
              <a:t> </a:t>
            </a:r>
            <a:r>
              <a:rPr sz="2314" spc="5" dirty="0">
                <a:latin typeface="Times New Roman"/>
                <a:cs typeface="Times New Roman"/>
              </a:rPr>
              <a:t>....</a:t>
            </a:r>
            <a:endParaRPr sz="231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365" y="753938"/>
            <a:ext cx="279507" cy="368343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314" dirty="0">
                <a:latin typeface="Times New Roman"/>
                <a:cs typeface="Times New Roman"/>
              </a:rPr>
              <a:t>2</a:t>
            </a:r>
            <a:r>
              <a:rPr sz="2314" spc="-304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Times New Roman"/>
                <a:cs typeface="Times New Roman"/>
              </a:rPr>
              <a:t>.</a:t>
            </a:r>
            <a:endParaRPr sz="231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2228" y="983537"/>
            <a:ext cx="1094398" cy="368343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314" dirty="0">
                <a:latin typeface="Symbol"/>
                <a:cs typeface="Symbol"/>
              </a:rPr>
              <a:t></a:t>
            </a:r>
            <a:r>
              <a:rPr sz="2314" spc="191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Times New Roman"/>
                <a:cs typeface="Times New Roman"/>
              </a:rPr>
              <a:t>2</a:t>
            </a:r>
            <a:r>
              <a:rPr sz="2314" spc="-141" dirty="0">
                <a:latin typeface="Times New Roman"/>
                <a:cs typeface="Times New Roman"/>
              </a:rPr>
              <a:t> </a:t>
            </a:r>
            <a:r>
              <a:rPr sz="2314" i="1" dirty="0">
                <a:latin typeface="Times New Roman"/>
                <a:cs typeface="Times New Roman"/>
              </a:rPr>
              <a:t>x</a:t>
            </a:r>
            <a:r>
              <a:rPr sz="2314" i="1" spc="177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Symbol"/>
                <a:cs typeface="Symbol"/>
              </a:rPr>
              <a:t></a:t>
            </a:r>
            <a:r>
              <a:rPr sz="2314" spc="-82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Times New Roman"/>
                <a:cs typeface="Times New Roman"/>
              </a:rPr>
              <a:t>1</a:t>
            </a:r>
            <a:endParaRPr sz="231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4639" y="711820"/>
            <a:ext cx="595321" cy="545917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</a:pPr>
            <a:r>
              <a:rPr sz="3449" spc="5" dirty="0">
                <a:latin typeface="Symbol"/>
                <a:cs typeface="Symbol"/>
              </a:rPr>
              <a:t></a:t>
            </a:r>
            <a:r>
              <a:rPr sz="3449" spc="185" dirty="0">
                <a:latin typeface="Times New Roman"/>
                <a:cs typeface="Times New Roman"/>
              </a:rPr>
              <a:t> </a:t>
            </a:r>
            <a:r>
              <a:rPr sz="3472" i="1" baseline="-23965" dirty="0">
                <a:latin typeface="Times New Roman"/>
                <a:cs typeface="Times New Roman"/>
              </a:rPr>
              <a:t>x</a:t>
            </a:r>
            <a:r>
              <a:rPr sz="3472" i="1" spc="-224" baseline="-23965" dirty="0">
                <a:latin typeface="Times New Roman"/>
                <a:cs typeface="Times New Roman"/>
              </a:rPr>
              <a:t> </a:t>
            </a:r>
            <a:r>
              <a:rPr sz="2042" spc="-6" baseline="1851" dirty="0">
                <a:latin typeface="Times New Roman"/>
                <a:cs typeface="Times New Roman"/>
              </a:rPr>
              <a:t>2</a:t>
            </a:r>
            <a:endParaRPr sz="2042" baseline="185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4343" y="565833"/>
            <a:ext cx="879438" cy="368343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314" dirty="0">
                <a:latin typeface="Times New Roman"/>
                <a:cs typeface="Times New Roman"/>
              </a:rPr>
              <a:t>(</a:t>
            </a:r>
            <a:r>
              <a:rPr sz="2314" spc="-200" dirty="0">
                <a:latin typeface="Times New Roman"/>
                <a:cs typeface="Times New Roman"/>
              </a:rPr>
              <a:t> </a:t>
            </a:r>
            <a:r>
              <a:rPr sz="2314" i="1" dirty="0">
                <a:latin typeface="Times New Roman"/>
                <a:cs typeface="Times New Roman"/>
              </a:rPr>
              <a:t>x</a:t>
            </a:r>
            <a:r>
              <a:rPr sz="2314" i="1" spc="200" dirty="0">
                <a:latin typeface="Times New Roman"/>
                <a:cs typeface="Times New Roman"/>
              </a:rPr>
              <a:t> </a:t>
            </a:r>
            <a:r>
              <a:rPr sz="2314" dirty="0">
                <a:latin typeface="Symbol"/>
                <a:cs typeface="Symbol"/>
              </a:rPr>
              <a:t></a:t>
            </a:r>
            <a:r>
              <a:rPr sz="2314" spc="-68" dirty="0">
                <a:latin typeface="Times New Roman"/>
                <a:cs typeface="Times New Roman"/>
              </a:rPr>
              <a:t> </a:t>
            </a:r>
            <a:r>
              <a:rPr sz="2314" spc="59" dirty="0">
                <a:latin typeface="Times New Roman"/>
                <a:cs typeface="Times New Roman"/>
              </a:rPr>
              <a:t>1</a:t>
            </a:r>
            <a:r>
              <a:rPr sz="2314" dirty="0">
                <a:latin typeface="Times New Roman"/>
                <a:cs typeface="Times New Roman"/>
              </a:rPr>
              <a:t>)</a:t>
            </a:r>
            <a:endParaRPr sz="231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2897" y="1882031"/>
            <a:ext cx="1030429" cy="0"/>
          </a:xfrm>
          <a:custGeom>
            <a:avLst/>
            <a:gdLst/>
            <a:ahLst/>
            <a:cxnLst/>
            <a:rect l="l" t="t" r="r" b="b"/>
            <a:pathLst>
              <a:path w="1135380">
                <a:moveTo>
                  <a:pt x="0" y="0"/>
                </a:moveTo>
                <a:lnTo>
                  <a:pt x="1134808" y="0"/>
                </a:lnTo>
              </a:path>
            </a:pathLst>
          </a:custGeom>
          <a:ln w="14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4171264" y="1882031"/>
            <a:ext cx="629322" cy="0"/>
          </a:xfrm>
          <a:custGeom>
            <a:avLst/>
            <a:gdLst/>
            <a:ahLst/>
            <a:cxnLst/>
            <a:rect l="l" t="t" r="r" b="b"/>
            <a:pathLst>
              <a:path w="693420">
                <a:moveTo>
                  <a:pt x="0" y="0"/>
                </a:moveTo>
                <a:lnTo>
                  <a:pt x="692848" y="0"/>
                </a:lnTo>
              </a:path>
            </a:pathLst>
          </a:custGeom>
          <a:ln w="14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5141700" y="1882031"/>
            <a:ext cx="1030429" cy="0"/>
          </a:xfrm>
          <a:custGeom>
            <a:avLst/>
            <a:gdLst/>
            <a:ahLst/>
            <a:cxnLst/>
            <a:rect l="l" t="t" r="r" b="b"/>
            <a:pathLst>
              <a:path w="1135379">
                <a:moveTo>
                  <a:pt x="0" y="0"/>
                </a:moveTo>
                <a:lnTo>
                  <a:pt x="1134808" y="0"/>
                </a:lnTo>
              </a:path>
            </a:pathLst>
          </a:custGeom>
          <a:ln w="14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6549896" y="1882031"/>
            <a:ext cx="1637852" cy="0"/>
          </a:xfrm>
          <a:custGeom>
            <a:avLst/>
            <a:gdLst/>
            <a:ahLst/>
            <a:cxnLst/>
            <a:rect l="l" t="t" r="r" b="b"/>
            <a:pathLst>
              <a:path w="1804670">
                <a:moveTo>
                  <a:pt x="0" y="0"/>
                </a:moveTo>
                <a:lnTo>
                  <a:pt x="1804606" y="0"/>
                </a:lnTo>
              </a:path>
            </a:pathLst>
          </a:custGeom>
          <a:ln w="14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2" name="object 12"/>
          <p:cNvSpPr txBox="1"/>
          <p:nvPr/>
        </p:nvSpPr>
        <p:spPr>
          <a:xfrm>
            <a:off x="6835511" y="1884144"/>
            <a:ext cx="1009682" cy="36659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</a:pPr>
            <a:r>
              <a:rPr sz="2314" spc="-5" dirty="0">
                <a:latin typeface="Times New Roman"/>
                <a:cs typeface="Times New Roman"/>
              </a:rPr>
              <a:t>(</a:t>
            </a:r>
            <a:r>
              <a:rPr sz="2314" spc="-259" dirty="0">
                <a:latin typeface="Times New Roman"/>
                <a:cs typeface="Times New Roman"/>
              </a:rPr>
              <a:t> </a:t>
            </a:r>
            <a:r>
              <a:rPr sz="2314" i="1" spc="-5" dirty="0">
                <a:latin typeface="Times New Roman"/>
                <a:cs typeface="Times New Roman"/>
              </a:rPr>
              <a:t>x</a:t>
            </a:r>
            <a:r>
              <a:rPr sz="2314" i="1" spc="136" dirty="0">
                <a:latin typeface="Times New Roman"/>
                <a:cs typeface="Times New Roman"/>
              </a:rPr>
              <a:t> </a:t>
            </a:r>
            <a:r>
              <a:rPr sz="2314" spc="-5" dirty="0">
                <a:latin typeface="Symbol"/>
                <a:cs typeface="Symbol"/>
              </a:rPr>
              <a:t></a:t>
            </a:r>
            <a:r>
              <a:rPr sz="2314" spc="-150" dirty="0">
                <a:latin typeface="Times New Roman"/>
                <a:cs typeface="Times New Roman"/>
              </a:rPr>
              <a:t> </a:t>
            </a:r>
            <a:r>
              <a:rPr sz="2314" spc="-50" dirty="0">
                <a:latin typeface="Times New Roman"/>
                <a:cs typeface="Times New Roman"/>
              </a:rPr>
              <a:t>1</a:t>
            </a:r>
            <a:r>
              <a:rPr sz="2314" spc="-5" dirty="0">
                <a:latin typeface="Times New Roman"/>
                <a:cs typeface="Times New Roman"/>
              </a:rPr>
              <a:t>)</a:t>
            </a:r>
            <a:r>
              <a:rPr sz="2314" spc="-259" dirty="0">
                <a:latin typeface="Times New Roman"/>
                <a:cs typeface="Times New Roman"/>
              </a:rPr>
              <a:t> </a:t>
            </a:r>
            <a:r>
              <a:rPr sz="1974" spc="20" baseline="44061" dirty="0">
                <a:latin typeface="Times New Roman"/>
                <a:cs typeface="Times New Roman"/>
              </a:rPr>
              <a:t>2</a:t>
            </a:r>
            <a:endParaRPr sz="1974" baseline="4406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6991" y="1884144"/>
            <a:ext cx="1006801" cy="36659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</a:pPr>
            <a:r>
              <a:rPr sz="2314" spc="-5" dirty="0">
                <a:latin typeface="Times New Roman"/>
                <a:cs typeface="Times New Roman"/>
              </a:rPr>
              <a:t>(</a:t>
            </a:r>
            <a:r>
              <a:rPr sz="2314" spc="-281" dirty="0">
                <a:latin typeface="Times New Roman"/>
                <a:cs typeface="Times New Roman"/>
              </a:rPr>
              <a:t> </a:t>
            </a:r>
            <a:r>
              <a:rPr sz="2314" i="1" spc="-5" dirty="0">
                <a:latin typeface="Times New Roman"/>
                <a:cs typeface="Times New Roman"/>
              </a:rPr>
              <a:t>x</a:t>
            </a:r>
            <a:r>
              <a:rPr sz="2314" i="1" spc="136" dirty="0">
                <a:latin typeface="Times New Roman"/>
                <a:cs typeface="Times New Roman"/>
              </a:rPr>
              <a:t> </a:t>
            </a:r>
            <a:r>
              <a:rPr sz="2314" spc="-5" dirty="0">
                <a:latin typeface="Symbol"/>
                <a:cs typeface="Symbol"/>
              </a:rPr>
              <a:t></a:t>
            </a:r>
            <a:r>
              <a:rPr sz="2314" spc="-150" dirty="0">
                <a:latin typeface="Times New Roman"/>
                <a:cs typeface="Times New Roman"/>
              </a:rPr>
              <a:t> </a:t>
            </a:r>
            <a:r>
              <a:rPr sz="2314" spc="-50" dirty="0">
                <a:latin typeface="Times New Roman"/>
                <a:cs typeface="Times New Roman"/>
              </a:rPr>
              <a:t>1</a:t>
            </a:r>
            <a:r>
              <a:rPr sz="2314" spc="-5" dirty="0">
                <a:latin typeface="Times New Roman"/>
                <a:cs typeface="Times New Roman"/>
              </a:rPr>
              <a:t>)</a:t>
            </a:r>
            <a:r>
              <a:rPr sz="2314" spc="-259" dirty="0">
                <a:latin typeface="Times New Roman"/>
                <a:cs typeface="Times New Roman"/>
              </a:rPr>
              <a:t> </a:t>
            </a:r>
            <a:r>
              <a:rPr sz="1974" spc="20" baseline="44061" dirty="0">
                <a:latin typeface="Times New Roman"/>
                <a:cs typeface="Times New Roman"/>
              </a:rPr>
              <a:t>2</a:t>
            </a:r>
            <a:endParaRPr sz="1974" baseline="4406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4307" y="1466440"/>
            <a:ext cx="2660789" cy="36666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  <a:tabLst>
                <a:tab pos="748071" algn="l"/>
                <a:tab pos="1074272" algn="l"/>
              </a:tabLst>
            </a:pPr>
            <a:r>
              <a:rPr sz="2314" i="1" spc="-9" dirty="0">
                <a:latin typeface="Times New Roman"/>
                <a:cs typeface="Times New Roman"/>
              </a:rPr>
              <a:t>B	</a:t>
            </a:r>
            <a:r>
              <a:rPr sz="3472" spc="-6" baseline="-34858" dirty="0">
                <a:latin typeface="Symbol"/>
                <a:cs typeface="Symbol"/>
              </a:rPr>
              <a:t></a:t>
            </a:r>
            <a:r>
              <a:rPr sz="3472" spc="-6" baseline="-34858" dirty="0">
                <a:latin typeface="Times New Roman"/>
                <a:cs typeface="Times New Roman"/>
              </a:rPr>
              <a:t>	</a:t>
            </a:r>
            <a:r>
              <a:rPr sz="2314" i="1" spc="150" dirty="0">
                <a:latin typeface="Times New Roman"/>
                <a:cs typeface="Times New Roman"/>
              </a:rPr>
              <a:t>A</a:t>
            </a:r>
            <a:r>
              <a:rPr sz="2314" spc="-5" dirty="0">
                <a:latin typeface="Times New Roman"/>
                <a:cs typeface="Times New Roman"/>
              </a:rPr>
              <a:t>(</a:t>
            </a:r>
            <a:r>
              <a:rPr sz="2314" spc="-259" dirty="0">
                <a:latin typeface="Times New Roman"/>
                <a:cs typeface="Times New Roman"/>
              </a:rPr>
              <a:t> </a:t>
            </a:r>
            <a:r>
              <a:rPr sz="2314" i="1" spc="-5" dirty="0">
                <a:latin typeface="Times New Roman"/>
                <a:cs typeface="Times New Roman"/>
              </a:rPr>
              <a:t>x</a:t>
            </a:r>
            <a:r>
              <a:rPr sz="2314" i="1" spc="118" dirty="0">
                <a:latin typeface="Times New Roman"/>
                <a:cs typeface="Times New Roman"/>
              </a:rPr>
              <a:t> </a:t>
            </a:r>
            <a:r>
              <a:rPr sz="2314" spc="-5" dirty="0">
                <a:latin typeface="Symbol"/>
                <a:cs typeface="Symbol"/>
              </a:rPr>
              <a:t></a:t>
            </a:r>
            <a:r>
              <a:rPr sz="2314" spc="-150" dirty="0">
                <a:latin typeface="Times New Roman"/>
                <a:cs typeface="Times New Roman"/>
              </a:rPr>
              <a:t> </a:t>
            </a:r>
            <a:r>
              <a:rPr sz="2314" spc="-27" dirty="0">
                <a:latin typeface="Times New Roman"/>
                <a:cs typeface="Times New Roman"/>
              </a:rPr>
              <a:t>1</a:t>
            </a:r>
            <a:r>
              <a:rPr sz="2314" spc="-5" dirty="0">
                <a:latin typeface="Times New Roman"/>
                <a:cs typeface="Times New Roman"/>
              </a:rPr>
              <a:t>)</a:t>
            </a:r>
            <a:r>
              <a:rPr sz="2314" spc="45" dirty="0">
                <a:latin typeface="Times New Roman"/>
                <a:cs typeface="Times New Roman"/>
              </a:rPr>
              <a:t> </a:t>
            </a:r>
            <a:r>
              <a:rPr sz="2314" spc="-5" dirty="0">
                <a:latin typeface="Symbol"/>
                <a:cs typeface="Symbol"/>
              </a:rPr>
              <a:t></a:t>
            </a:r>
            <a:r>
              <a:rPr sz="2314" spc="268" dirty="0">
                <a:latin typeface="Times New Roman"/>
                <a:cs typeface="Times New Roman"/>
              </a:rPr>
              <a:t> </a:t>
            </a:r>
            <a:r>
              <a:rPr sz="2314" i="1" spc="-9" dirty="0">
                <a:latin typeface="Times New Roman"/>
                <a:cs typeface="Times New Roman"/>
              </a:rPr>
              <a:t>B</a:t>
            </a:r>
            <a:endParaRPr sz="231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8576" y="1466440"/>
            <a:ext cx="609728" cy="36659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2314" i="1" spc="-5" dirty="0">
                <a:latin typeface="Times New Roman"/>
                <a:cs typeface="Times New Roman"/>
              </a:rPr>
              <a:t>x</a:t>
            </a:r>
            <a:r>
              <a:rPr sz="2314" i="1" spc="136" dirty="0">
                <a:latin typeface="Times New Roman"/>
                <a:cs typeface="Times New Roman"/>
              </a:rPr>
              <a:t> </a:t>
            </a:r>
            <a:r>
              <a:rPr sz="2314" spc="-5" dirty="0">
                <a:latin typeface="Symbol"/>
                <a:cs typeface="Symbol"/>
              </a:rPr>
              <a:t></a:t>
            </a:r>
            <a:r>
              <a:rPr sz="2314" spc="-127" dirty="0">
                <a:latin typeface="Times New Roman"/>
                <a:cs typeface="Times New Roman"/>
              </a:rPr>
              <a:t> </a:t>
            </a:r>
            <a:r>
              <a:rPr sz="2314" spc="-5" dirty="0">
                <a:latin typeface="Times New Roman"/>
                <a:cs typeface="Times New Roman"/>
              </a:rPr>
              <a:t>1</a:t>
            </a:r>
            <a:endParaRPr sz="231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66861" y="1651779"/>
            <a:ext cx="183841" cy="36659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2314" spc="-5" dirty="0">
                <a:latin typeface="Symbol"/>
                <a:cs typeface="Symbol"/>
              </a:rPr>
              <a:t></a:t>
            </a:r>
            <a:endParaRPr sz="2314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74376" y="1884144"/>
            <a:ext cx="1969802" cy="36666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  <a:tabLst>
                <a:tab pos="986094" algn="l"/>
              </a:tabLst>
            </a:pPr>
            <a:r>
              <a:rPr sz="3472" i="1" spc="-6" baseline="1089" dirty="0">
                <a:latin typeface="Times New Roman"/>
                <a:cs typeface="Times New Roman"/>
              </a:rPr>
              <a:t>x</a:t>
            </a:r>
            <a:r>
              <a:rPr sz="3472" i="1" spc="204" baseline="1089" dirty="0">
                <a:latin typeface="Times New Roman"/>
                <a:cs typeface="Times New Roman"/>
              </a:rPr>
              <a:t> </a:t>
            </a:r>
            <a:r>
              <a:rPr sz="3472" spc="-6" baseline="1089" dirty="0">
                <a:latin typeface="Symbol"/>
                <a:cs typeface="Symbol"/>
              </a:rPr>
              <a:t></a:t>
            </a:r>
            <a:r>
              <a:rPr sz="3472" spc="-224" baseline="1089" dirty="0">
                <a:latin typeface="Times New Roman"/>
                <a:cs typeface="Times New Roman"/>
              </a:rPr>
              <a:t> </a:t>
            </a:r>
            <a:r>
              <a:rPr sz="3472" spc="-6" baseline="1089" dirty="0">
                <a:latin typeface="Times New Roman"/>
                <a:cs typeface="Times New Roman"/>
              </a:rPr>
              <a:t>1</a:t>
            </a:r>
            <a:r>
              <a:rPr sz="3472" baseline="1089" dirty="0">
                <a:latin typeface="Times New Roman"/>
                <a:cs typeface="Times New Roman"/>
              </a:rPr>
              <a:t>	</a:t>
            </a:r>
            <a:r>
              <a:rPr sz="2314" spc="-5" dirty="0">
                <a:latin typeface="Times New Roman"/>
                <a:cs typeface="Times New Roman"/>
              </a:rPr>
              <a:t>(</a:t>
            </a:r>
            <a:r>
              <a:rPr sz="2314" spc="-281" dirty="0">
                <a:latin typeface="Times New Roman"/>
                <a:cs typeface="Times New Roman"/>
              </a:rPr>
              <a:t> </a:t>
            </a:r>
            <a:r>
              <a:rPr sz="2314" i="1" spc="-5" dirty="0">
                <a:latin typeface="Times New Roman"/>
                <a:cs typeface="Times New Roman"/>
              </a:rPr>
              <a:t>x</a:t>
            </a:r>
            <a:r>
              <a:rPr sz="2314" i="1" spc="136" dirty="0">
                <a:latin typeface="Times New Roman"/>
                <a:cs typeface="Times New Roman"/>
              </a:rPr>
              <a:t> </a:t>
            </a:r>
            <a:r>
              <a:rPr sz="2314" spc="-5" dirty="0">
                <a:latin typeface="Symbol"/>
                <a:cs typeface="Symbol"/>
              </a:rPr>
              <a:t></a:t>
            </a:r>
            <a:r>
              <a:rPr sz="2314" spc="-150" dirty="0">
                <a:latin typeface="Times New Roman"/>
                <a:cs typeface="Times New Roman"/>
              </a:rPr>
              <a:t> </a:t>
            </a:r>
            <a:r>
              <a:rPr sz="2314" spc="-50" dirty="0">
                <a:latin typeface="Times New Roman"/>
                <a:cs typeface="Times New Roman"/>
              </a:rPr>
              <a:t>1</a:t>
            </a:r>
            <a:r>
              <a:rPr sz="2314" spc="-5" dirty="0">
                <a:latin typeface="Times New Roman"/>
                <a:cs typeface="Times New Roman"/>
              </a:rPr>
              <a:t>)</a:t>
            </a:r>
            <a:r>
              <a:rPr sz="2314" spc="-259" dirty="0">
                <a:latin typeface="Times New Roman"/>
                <a:cs typeface="Times New Roman"/>
              </a:rPr>
              <a:t> </a:t>
            </a:r>
            <a:r>
              <a:rPr sz="1974" spc="20" baseline="44061" dirty="0">
                <a:latin typeface="Times New Roman"/>
                <a:cs typeface="Times New Roman"/>
              </a:rPr>
              <a:t>2</a:t>
            </a:r>
            <a:endParaRPr sz="1974" baseline="4406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2076" y="1651779"/>
            <a:ext cx="183841" cy="36659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2314" spc="-5" dirty="0">
                <a:latin typeface="Symbol"/>
                <a:cs typeface="Symbol"/>
              </a:rPr>
              <a:t></a:t>
            </a:r>
            <a:endParaRPr sz="2314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3833" y="1466440"/>
            <a:ext cx="202282" cy="36659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2314" i="1" spc="-9" dirty="0">
                <a:latin typeface="Times New Roman"/>
                <a:cs typeface="Times New Roman"/>
              </a:rPr>
              <a:t>A</a:t>
            </a:r>
            <a:endParaRPr sz="231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35441" y="4604023"/>
            <a:ext cx="1376787" cy="0"/>
          </a:xfrm>
          <a:custGeom>
            <a:avLst/>
            <a:gdLst/>
            <a:ahLst/>
            <a:cxnLst/>
            <a:rect l="l" t="t" r="r" b="b"/>
            <a:pathLst>
              <a:path w="1517014">
                <a:moveTo>
                  <a:pt x="0" y="0"/>
                </a:moveTo>
                <a:lnTo>
                  <a:pt x="1516761" y="0"/>
                </a:lnTo>
              </a:path>
            </a:pathLst>
          </a:custGeom>
          <a:ln w="14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1" name="object 21"/>
          <p:cNvSpPr txBox="1"/>
          <p:nvPr/>
        </p:nvSpPr>
        <p:spPr>
          <a:xfrm>
            <a:off x="4355104" y="4357829"/>
            <a:ext cx="578608" cy="38879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451" i="1" spc="5" dirty="0">
                <a:latin typeface="Times New Roman"/>
                <a:cs typeface="Times New Roman"/>
              </a:rPr>
              <a:t>dx</a:t>
            </a:r>
            <a:r>
              <a:rPr sz="2451" i="1" spc="9" dirty="0">
                <a:latin typeface="Times New Roman"/>
                <a:cs typeface="Times New Roman"/>
              </a:rPr>
              <a:t> </a:t>
            </a:r>
            <a:r>
              <a:rPr sz="2451" dirty="0">
                <a:latin typeface="Symbol"/>
                <a:cs typeface="Symbol"/>
              </a:rPr>
              <a:t></a:t>
            </a:r>
            <a:endParaRPr sz="2451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26059" y="4606792"/>
            <a:ext cx="1009106" cy="38879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451" dirty="0">
                <a:latin typeface="Symbol"/>
                <a:cs typeface="Symbol"/>
              </a:rPr>
              <a:t></a:t>
            </a:r>
            <a:r>
              <a:rPr sz="2451" spc="-86" dirty="0">
                <a:latin typeface="Times New Roman"/>
                <a:cs typeface="Times New Roman"/>
              </a:rPr>
              <a:t> </a:t>
            </a:r>
            <a:r>
              <a:rPr sz="2451" spc="163" dirty="0">
                <a:latin typeface="Times New Roman"/>
                <a:cs typeface="Times New Roman"/>
              </a:rPr>
              <a:t>2</a:t>
            </a:r>
            <a:r>
              <a:rPr sz="2451" i="1" dirty="0">
                <a:latin typeface="Times New Roman"/>
                <a:cs typeface="Times New Roman"/>
              </a:rPr>
              <a:t>x</a:t>
            </a:r>
            <a:r>
              <a:rPr sz="2451" i="1" spc="-73" dirty="0">
                <a:latin typeface="Times New Roman"/>
                <a:cs typeface="Times New Roman"/>
              </a:rPr>
              <a:t> </a:t>
            </a:r>
            <a:r>
              <a:rPr sz="2451" dirty="0">
                <a:latin typeface="Symbol"/>
                <a:cs typeface="Symbol"/>
              </a:rPr>
              <a:t></a:t>
            </a:r>
            <a:r>
              <a:rPr sz="2451" spc="-327" dirty="0">
                <a:latin typeface="Times New Roman"/>
                <a:cs typeface="Times New Roman"/>
              </a:rPr>
              <a:t> </a:t>
            </a:r>
            <a:r>
              <a:rPr sz="2451" dirty="0">
                <a:latin typeface="Times New Roman"/>
                <a:cs typeface="Times New Roman"/>
              </a:rPr>
              <a:t>1</a:t>
            </a:r>
            <a:endParaRPr sz="245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23709" y="4161424"/>
            <a:ext cx="802212" cy="38879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451" spc="182" dirty="0">
                <a:latin typeface="Times New Roman"/>
                <a:cs typeface="Times New Roman"/>
              </a:rPr>
              <a:t>(</a:t>
            </a:r>
            <a:r>
              <a:rPr sz="2451" i="1" dirty="0">
                <a:latin typeface="Times New Roman"/>
                <a:cs typeface="Times New Roman"/>
              </a:rPr>
              <a:t>x</a:t>
            </a:r>
            <a:r>
              <a:rPr sz="2451" i="1" spc="-73" dirty="0">
                <a:latin typeface="Times New Roman"/>
                <a:cs typeface="Times New Roman"/>
              </a:rPr>
              <a:t> </a:t>
            </a:r>
            <a:r>
              <a:rPr sz="2451" dirty="0">
                <a:latin typeface="Symbol"/>
                <a:cs typeface="Symbol"/>
              </a:rPr>
              <a:t></a:t>
            </a:r>
            <a:r>
              <a:rPr sz="2451" spc="-327" dirty="0">
                <a:latin typeface="Times New Roman"/>
                <a:cs typeface="Times New Roman"/>
              </a:rPr>
              <a:t> </a:t>
            </a:r>
            <a:r>
              <a:rPr sz="2451" spc="-182" dirty="0">
                <a:latin typeface="Times New Roman"/>
                <a:cs typeface="Times New Roman"/>
              </a:rPr>
              <a:t>1</a:t>
            </a:r>
            <a:r>
              <a:rPr sz="2451" dirty="0">
                <a:latin typeface="Times New Roman"/>
                <a:cs typeface="Times New Roman"/>
              </a:rPr>
              <a:t>)</a:t>
            </a:r>
            <a:endParaRPr sz="245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6562" y="4315443"/>
            <a:ext cx="550369" cy="57788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3676" dirty="0">
                <a:latin typeface="Symbol"/>
                <a:cs typeface="Symbol"/>
              </a:rPr>
              <a:t></a:t>
            </a:r>
            <a:r>
              <a:rPr sz="3676" spc="-185" dirty="0">
                <a:latin typeface="Times New Roman"/>
                <a:cs typeface="Times New Roman"/>
              </a:rPr>
              <a:t> </a:t>
            </a:r>
            <a:r>
              <a:rPr sz="3676" i="1" baseline="-24691" dirty="0">
                <a:latin typeface="Times New Roman"/>
                <a:cs typeface="Times New Roman"/>
              </a:rPr>
              <a:t>x</a:t>
            </a:r>
            <a:r>
              <a:rPr sz="3676" i="1" spc="-565" baseline="-24691" dirty="0">
                <a:latin typeface="Times New Roman"/>
                <a:cs typeface="Times New Roman"/>
              </a:rPr>
              <a:t> </a:t>
            </a:r>
            <a:r>
              <a:rPr sz="1407" spc="9" dirty="0">
                <a:latin typeface="Times New Roman"/>
                <a:cs typeface="Times New Roman"/>
              </a:rPr>
              <a:t>2</a:t>
            </a:r>
            <a:endParaRPr sz="140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58055" y="4593476"/>
            <a:ext cx="667358" cy="0"/>
          </a:xfrm>
          <a:custGeom>
            <a:avLst/>
            <a:gdLst/>
            <a:ahLst/>
            <a:cxnLst/>
            <a:rect l="l" t="t" r="r" b="b"/>
            <a:pathLst>
              <a:path w="735329">
                <a:moveTo>
                  <a:pt x="0" y="0"/>
                </a:moveTo>
                <a:lnTo>
                  <a:pt x="735139" y="0"/>
                </a:lnTo>
              </a:path>
            </a:pathLst>
          </a:custGeom>
          <a:ln w="163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" name="object 26"/>
          <p:cNvSpPr txBox="1"/>
          <p:nvPr/>
        </p:nvSpPr>
        <p:spPr>
          <a:xfrm>
            <a:off x="5015317" y="4415563"/>
            <a:ext cx="958391" cy="656969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34580">
              <a:spcBef>
                <a:spcPts val="113"/>
              </a:spcBef>
            </a:pPr>
            <a:r>
              <a:rPr sz="6262" spc="6" baseline="15700" dirty="0">
                <a:latin typeface="Symbol"/>
                <a:cs typeface="Symbol"/>
              </a:rPr>
              <a:t></a:t>
            </a:r>
            <a:r>
              <a:rPr sz="6262" spc="-354" baseline="15700" dirty="0">
                <a:latin typeface="Times New Roman"/>
                <a:cs typeface="Times New Roman"/>
              </a:rPr>
              <a:t> </a:t>
            </a:r>
            <a:r>
              <a:rPr sz="2768" i="1" spc="14" dirty="0">
                <a:latin typeface="Times New Roman"/>
                <a:cs typeface="Times New Roman"/>
              </a:rPr>
              <a:t>x</a:t>
            </a:r>
            <a:r>
              <a:rPr sz="2768" i="1" spc="-86" dirty="0">
                <a:latin typeface="Times New Roman"/>
                <a:cs typeface="Times New Roman"/>
              </a:rPr>
              <a:t> </a:t>
            </a:r>
            <a:r>
              <a:rPr sz="2768" spc="14" dirty="0">
                <a:latin typeface="Symbol"/>
                <a:cs typeface="Symbol"/>
              </a:rPr>
              <a:t></a:t>
            </a:r>
            <a:r>
              <a:rPr sz="2768" spc="-445" dirty="0">
                <a:latin typeface="Times New Roman"/>
                <a:cs typeface="Times New Roman"/>
              </a:rPr>
              <a:t> </a:t>
            </a:r>
            <a:r>
              <a:rPr sz="2768" spc="14" dirty="0">
                <a:latin typeface="Times New Roman"/>
                <a:cs typeface="Times New Roman"/>
              </a:rPr>
              <a:t>1</a:t>
            </a:r>
            <a:endParaRPr sz="2768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11814" y="4092626"/>
            <a:ext cx="360765" cy="441662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</a:pPr>
            <a:r>
              <a:rPr sz="2768" i="1" spc="27" dirty="0">
                <a:latin typeface="Times New Roman"/>
                <a:cs typeface="Times New Roman"/>
              </a:rPr>
              <a:t>d</a:t>
            </a:r>
            <a:r>
              <a:rPr sz="2768" i="1" spc="14" dirty="0">
                <a:latin typeface="Times New Roman"/>
                <a:cs typeface="Times New Roman"/>
              </a:rPr>
              <a:t>x</a:t>
            </a:r>
            <a:endParaRPr sz="276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44018" y="4599873"/>
            <a:ext cx="956086" cy="0"/>
          </a:xfrm>
          <a:custGeom>
            <a:avLst/>
            <a:gdLst/>
            <a:ahLst/>
            <a:cxnLst/>
            <a:rect l="l" t="t" r="r" b="b"/>
            <a:pathLst>
              <a:path w="1053465">
                <a:moveTo>
                  <a:pt x="0" y="0"/>
                </a:moveTo>
                <a:lnTo>
                  <a:pt x="1052893" y="0"/>
                </a:lnTo>
              </a:path>
            </a:pathLst>
          </a:custGeom>
          <a:ln w="14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9" name="object 29"/>
          <p:cNvSpPr txBox="1"/>
          <p:nvPr/>
        </p:nvSpPr>
        <p:spPr>
          <a:xfrm>
            <a:off x="6684290" y="4358150"/>
            <a:ext cx="177501" cy="384650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405" spc="9" dirty="0">
                <a:latin typeface="Times New Roman"/>
                <a:cs typeface="Times New Roman"/>
              </a:rPr>
              <a:t>2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27213" y="4450087"/>
            <a:ext cx="1149724" cy="572063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spcBef>
                <a:spcPts val="103"/>
              </a:spcBef>
            </a:pPr>
            <a:r>
              <a:rPr sz="5446" baseline="16666" dirty="0">
                <a:latin typeface="Symbol"/>
                <a:cs typeface="Symbol"/>
              </a:rPr>
              <a:t></a:t>
            </a:r>
            <a:r>
              <a:rPr sz="5446" spc="-510" baseline="16666" dirty="0">
                <a:latin typeface="Times New Roman"/>
                <a:cs typeface="Times New Roman"/>
              </a:rPr>
              <a:t> </a:t>
            </a:r>
            <a:r>
              <a:rPr sz="2405" spc="195" dirty="0">
                <a:latin typeface="Times New Roman"/>
                <a:cs typeface="Times New Roman"/>
              </a:rPr>
              <a:t>(</a:t>
            </a:r>
            <a:r>
              <a:rPr sz="2405" i="1" spc="9" dirty="0">
                <a:latin typeface="Times New Roman"/>
                <a:cs typeface="Times New Roman"/>
              </a:rPr>
              <a:t>x</a:t>
            </a:r>
            <a:r>
              <a:rPr sz="2405" i="1" spc="-68" dirty="0">
                <a:latin typeface="Times New Roman"/>
                <a:cs typeface="Times New Roman"/>
              </a:rPr>
              <a:t> </a:t>
            </a:r>
            <a:r>
              <a:rPr sz="2405" spc="9" dirty="0">
                <a:latin typeface="Symbol"/>
                <a:cs typeface="Symbol"/>
              </a:rPr>
              <a:t></a:t>
            </a:r>
            <a:r>
              <a:rPr sz="2405" spc="-368" dirty="0">
                <a:latin typeface="Times New Roman"/>
                <a:cs typeface="Times New Roman"/>
              </a:rPr>
              <a:t> </a:t>
            </a:r>
            <a:r>
              <a:rPr sz="2405" spc="-185" dirty="0">
                <a:latin typeface="Times New Roman"/>
                <a:cs typeface="Times New Roman"/>
              </a:rPr>
              <a:t>1</a:t>
            </a:r>
            <a:r>
              <a:rPr sz="2405" spc="5" dirty="0">
                <a:latin typeface="Times New Roman"/>
                <a:cs typeface="Times New Roman"/>
              </a:rPr>
              <a:t>)</a:t>
            </a:r>
            <a:r>
              <a:rPr sz="2405" spc="-390" dirty="0">
                <a:latin typeface="Times New Roman"/>
                <a:cs typeface="Times New Roman"/>
              </a:rPr>
              <a:t> </a:t>
            </a:r>
            <a:r>
              <a:rPr sz="2110" spc="6" baseline="43010" dirty="0">
                <a:latin typeface="Times New Roman"/>
                <a:cs typeface="Times New Roman"/>
              </a:rPr>
              <a:t>2</a:t>
            </a:r>
            <a:endParaRPr sz="2110" baseline="4301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64788" y="4161746"/>
            <a:ext cx="315237" cy="384650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405" i="1" spc="14" dirty="0">
                <a:latin typeface="Times New Roman"/>
                <a:cs typeface="Times New Roman"/>
              </a:rPr>
              <a:t>d</a:t>
            </a:r>
            <a:r>
              <a:rPr sz="2405" i="1" spc="9" dirty="0">
                <a:latin typeface="Times New Roman"/>
                <a:cs typeface="Times New Roman"/>
              </a:rPr>
              <a:t>x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04011" y="5725566"/>
            <a:ext cx="928999" cy="0"/>
          </a:xfrm>
          <a:custGeom>
            <a:avLst/>
            <a:gdLst/>
            <a:ahLst/>
            <a:cxnLst/>
            <a:rect l="l" t="t" r="r" b="b"/>
            <a:pathLst>
              <a:path w="1023620">
                <a:moveTo>
                  <a:pt x="0" y="0"/>
                </a:moveTo>
                <a:lnTo>
                  <a:pt x="1023556" y="0"/>
                </a:lnTo>
              </a:path>
            </a:pathLst>
          </a:custGeom>
          <a:ln w="15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3" name="object 33"/>
          <p:cNvSpPr txBox="1"/>
          <p:nvPr/>
        </p:nvSpPr>
        <p:spPr>
          <a:xfrm>
            <a:off x="7597153" y="5472401"/>
            <a:ext cx="435108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79518" indent="-268568">
              <a:spcBef>
                <a:spcPts val="91"/>
              </a:spcBef>
              <a:buFont typeface="Symbol"/>
              <a:buChar char=""/>
              <a:tabLst>
                <a:tab pos="280094" algn="l"/>
              </a:tabLst>
            </a:pPr>
            <a:r>
              <a:rPr sz="2541" i="1" dirty="0">
                <a:latin typeface="Times New Roman"/>
                <a:cs typeface="Times New Roman"/>
              </a:rPr>
              <a:t>c</a:t>
            </a:r>
            <a:endParaRPr sz="254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12366" y="5724130"/>
            <a:ext cx="897302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dirty="0">
                <a:latin typeface="Times New Roman"/>
                <a:cs typeface="Times New Roman"/>
              </a:rPr>
              <a:t>(</a:t>
            </a:r>
            <a:r>
              <a:rPr sz="2541" spc="-286" dirty="0">
                <a:latin typeface="Times New Roman"/>
                <a:cs typeface="Times New Roman"/>
              </a:rPr>
              <a:t> </a:t>
            </a:r>
            <a:r>
              <a:rPr sz="2541" i="1" dirty="0">
                <a:latin typeface="Times New Roman"/>
                <a:cs typeface="Times New Roman"/>
              </a:rPr>
              <a:t>x</a:t>
            </a:r>
            <a:r>
              <a:rPr sz="2541" i="1" spc="64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Symbol"/>
                <a:cs typeface="Symbol"/>
              </a:rPr>
              <a:t></a:t>
            </a:r>
            <a:r>
              <a:rPr sz="2541" spc="-245" dirty="0">
                <a:latin typeface="Times New Roman"/>
                <a:cs typeface="Times New Roman"/>
              </a:rPr>
              <a:t> </a:t>
            </a:r>
            <a:r>
              <a:rPr sz="2541" spc="-54" dirty="0">
                <a:latin typeface="Times New Roman"/>
                <a:cs typeface="Times New Roman"/>
              </a:rPr>
              <a:t>1</a:t>
            </a:r>
            <a:r>
              <a:rPr sz="2541" dirty="0">
                <a:latin typeface="Times New Roman"/>
                <a:cs typeface="Times New Roman"/>
              </a:rPr>
              <a:t>)</a:t>
            </a:r>
            <a:endParaRPr sz="2541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00886" y="5472401"/>
            <a:ext cx="1829761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dirty="0">
                <a:latin typeface="Symbol"/>
                <a:cs typeface="Symbol"/>
              </a:rPr>
              <a:t></a:t>
            </a:r>
            <a:r>
              <a:rPr sz="2541" spc="208" dirty="0">
                <a:latin typeface="Times New Roman"/>
                <a:cs typeface="Times New Roman"/>
              </a:rPr>
              <a:t> </a:t>
            </a:r>
            <a:r>
              <a:rPr sz="2541" spc="9" dirty="0">
                <a:latin typeface="Times New Roman"/>
                <a:cs typeface="Times New Roman"/>
              </a:rPr>
              <a:t>l</a:t>
            </a:r>
            <a:r>
              <a:rPr sz="2541" dirty="0">
                <a:latin typeface="Times New Roman"/>
                <a:cs typeface="Times New Roman"/>
              </a:rPr>
              <a:t>n</a:t>
            </a:r>
            <a:r>
              <a:rPr sz="2541" spc="227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|</a:t>
            </a:r>
            <a:r>
              <a:rPr sz="2541" spc="141" dirty="0">
                <a:latin typeface="Times New Roman"/>
                <a:cs typeface="Times New Roman"/>
              </a:rPr>
              <a:t> </a:t>
            </a:r>
            <a:r>
              <a:rPr sz="2541" i="1" dirty="0">
                <a:latin typeface="Times New Roman"/>
                <a:cs typeface="Times New Roman"/>
              </a:rPr>
              <a:t>x</a:t>
            </a:r>
            <a:r>
              <a:rPr sz="2541" i="1" spc="64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Symbol"/>
                <a:cs typeface="Symbol"/>
              </a:rPr>
              <a:t></a:t>
            </a:r>
            <a:r>
              <a:rPr sz="2541" spc="-245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Times New Roman"/>
                <a:cs typeface="Times New Roman"/>
              </a:rPr>
              <a:t>1</a:t>
            </a:r>
            <a:r>
              <a:rPr sz="2541" spc="-208" dirty="0">
                <a:latin typeface="Times New Roman"/>
                <a:cs typeface="Times New Roman"/>
              </a:rPr>
              <a:t> </a:t>
            </a:r>
            <a:r>
              <a:rPr sz="2541" spc="-5" dirty="0">
                <a:latin typeface="Times New Roman"/>
                <a:cs typeface="Times New Roman"/>
              </a:rPr>
              <a:t>|</a:t>
            </a:r>
            <a:r>
              <a:rPr sz="2541" spc="-14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Symbol"/>
                <a:cs typeface="Symbol"/>
              </a:rPr>
              <a:t></a:t>
            </a:r>
            <a:endParaRPr sz="2541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69214" y="5267699"/>
            <a:ext cx="184993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541" dirty="0">
                <a:latin typeface="Times New Roman"/>
                <a:cs typeface="Times New Roman"/>
              </a:rPr>
              <a:t>2</a:t>
            </a:r>
            <a:endParaRPr sz="2541">
              <a:latin typeface="Times New Roman"/>
              <a:cs typeface="Times New Roman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625506" y="2574355"/>
          <a:ext cx="4936606" cy="1687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2">
                <a:tc>
                  <a:txBody>
                    <a:bodyPr/>
                    <a:lstStyle/>
                    <a:p>
                      <a:pPr marL="6654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2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15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latin typeface="Symbol"/>
                          <a:cs typeface="Symbol"/>
                        </a:rPr>
                        <a:t>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1153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952625" algn="l"/>
                        </a:tabLst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2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 1</a:t>
                      </a:r>
                      <a:r>
                        <a:rPr sz="2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= B</a:t>
                      </a:r>
                      <a:r>
                        <a:rPr sz="22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2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2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153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5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mis,</a:t>
                      </a:r>
                      <a:r>
                        <a:rPr sz="2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2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0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1526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dirty="0">
                          <a:latin typeface="Symbol"/>
                          <a:cs typeface="Symbol"/>
                        </a:rPr>
                        <a:t></a:t>
                      </a:r>
                      <a:endParaRPr sz="2200">
                        <a:latin typeface="Symbol"/>
                        <a:cs typeface="Symbol"/>
                      </a:endParaRPr>
                    </a:p>
                  </a:txBody>
                  <a:tcPr marL="0" marR="0" marT="11526" marB="0"/>
                </a:tc>
                <a:tc>
                  <a:txBody>
                    <a:bodyPr/>
                    <a:lstStyle/>
                    <a:p>
                      <a:pPr marR="3784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-5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2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10" dirty="0">
                          <a:latin typeface="Arial MT"/>
                          <a:cs typeface="Arial MT"/>
                        </a:rPr>
                        <a:t>+1</a:t>
                      </a:r>
                      <a:r>
                        <a:rPr sz="2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200" spc="-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A(0</a:t>
                      </a:r>
                      <a:r>
                        <a:rPr sz="2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 1)</a:t>
                      </a:r>
                      <a:r>
                        <a:rPr sz="2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B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 marL="607060" algn="ctr">
                        <a:lnSpc>
                          <a:spcPct val="100000"/>
                        </a:lnSpc>
                        <a:tabLst>
                          <a:tab pos="2161540" algn="l"/>
                        </a:tabLst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2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22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200" spc="-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2	</a:t>
                      </a:r>
                      <a:r>
                        <a:rPr sz="22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200" spc="-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latin typeface="Arial MT"/>
                          <a:cs typeface="Arial MT"/>
                        </a:rPr>
                        <a:t>1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1526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5">
                <a:tc>
                  <a:txBody>
                    <a:bodyPr/>
                    <a:lstStyle/>
                    <a:p>
                      <a:pPr marL="31750">
                        <a:lnSpc>
                          <a:spcPts val="2670"/>
                        </a:lnSpc>
                      </a:pPr>
                      <a:r>
                        <a:rPr sz="2200" dirty="0">
                          <a:latin typeface="Arial MT"/>
                          <a:cs typeface="Arial MT"/>
                        </a:rPr>
                        <a:t>Jadi,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6222325" y="4412171"/>
            <a:ext cx="184993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dirty="0">
                <a:latin typeface="Arial MT"/>
                <a:cs typeface="Arial MT"/>
              </a:rPr>
              <a:t>+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3847" y="1712725"/>
            <a:ext cx="1349124" cy="372291"/>
            <a:chOff x="1245438" y="1887169"/>
            <a:chExt cx="1486535" cy="410209"/>
          </a:xfrm>
        </p:grpSpPr>
        <p:sp>
          <p:nvSpPr>
            <p:cNvPr id="3" name="object 3"/>
            <p:cNvSpPr/>
            <p:nvPr/>
          </p:nvSpPr>
          <p:spPr>
            <a:xfrm>
              <a:off x="1252537" y="2142299"/>
              <a:ext cx="43815" cy="24765"/>
            </a:xfrm>
            <a:custGeom>
              <a:avLst/>
              <a:gdLst/>
              <a:ahLst/>
              <a:cxnLst/>
              <a:rect l="l" t="t" r="r" b="b"/>
              <a:pathLst>
                <a:path w="43815" h="24764">
                  <a:moveTo>
                    <a:pt x="0" y="24764"/>
                  </a:moveTo>
                  <a:lnTo>
                    <a:pt x="43434" y="0"/>
                  </a:lnTo>
                </a:path>
              </a:pathLst>
            </a:custGeom>
            <a:ln w="14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" name="object 4"/>
            <p:cNvSpPr/>
            <p:nvPr/>
          </p:nvSpPr>
          <p:spPr>
            <a:xfrm>
              <a:off x="1295971" y="2149347"/>
              <a:ext cx="62865" cy="133350"/>
            </a:xfrm>
            <a:custGeom>
              <a:avLst/>
              <a:gdLst/>
              <a:ahLst/>
              <a:cxnLst/>
              <a:rect l="l" t="t" r="r" b="b"/>
              <a:pathLst>
                <a:path w="62865" h="133350">
                  <a:moveTo>
                    <a:pt x="0" y="0"/>
                  </a:moveTo>
                  <a:lnTo>
                    <a:pt x="62865" y="133350"/>
                  </a:lnTo>
                </a:path>
              </a:pathLst>
            </a:custGeom>
            <a:ln w="283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1365885" y="1894268"/>
              <a:ext cx="1365885" cy="388620"/>
            </a:xfrm>
            <a:custGeom>
              <a:avLst/>
              <a:gdLst/>
              <a:ahLst/>
              <a:cxnLst/>
              <a:rect l="l" t="t" r="r" b="b"/>
              <a:pathLst>
                <a:path w="1365885" h="388619">
                  <a:moveTo>
                    <a:pt x="0" y="388429"/>
                  </a:moveTo>
                  <a:lnTo>
                    <a:pt x="83248" y="0"/>
                  </a:lnTo>
                </a:path>
                <a:path w="1365885" h="388619">
                  <a:moveTo>
                    <a:pt x="83248" y="0"/>
                  </a:moveTo>
                  <a:lnTo>
                    <a:pt x="1365885" y="0"/>
                  </a:lnTo>
                </a:path>
              </a:pathLst>
            </a:custGeom>
            <a:ln w="14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2289" y="1593360"/>
            <a:ext cx="337137" cy="385878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>
              <a:spcBef>
                <a:spcPts val="123"/>
              </a:spcBef>
            </a:pPr>
            <a:r>
              <a:rPr sz="3608" i="1" spc="142" baseline="-25157" dirty="0">
                <a:latin typeface="Times New Roman"/>
                <a:cs typeface="Times New Roman"/>
              </a:rPr>
              <a:t>a</a:t>
            </a:r>
            <a:r>
              <a:rPr sz="1407" spc="95" dirty="0">
                <a:latin typeface="Times New Roman"/>
                <a:cs typeface="Times New Roman"/>
              </a:rPr>
              <a:t>2</a:t>
            </a:r>
            <a:endParaRPr sz="140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3602" y="1731673"/>
            <a:ext cx="952052" cy="385813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>
              <a:spcBef>
                <a:spcPts val="123"/>
              </a:spcBef>
            </a:pPr>
            <a:r>
              <a:rPr sz="2405" spc="18" dirty="0">
                <a:latin typeface="Symbol"/>
                <a:cs typeface="Symbol"/>
              </a:rPr>
              <a:t></a:t>
            </a:r>
            <a:r>
              <a:rPr sz="2405" spc="-286" dirty="0">
                <a:latin typeface="Times New Roman"/>
                <a:cs typeface="Times New Roman"/>
              </a:rPr>
              <a:t> </a:t>
            </a:r>
            <a:r>
              <a:rPr sz="2405" i="1" spc="141" dirty="0">
                <a:latin typeface="Times New Roman"/>
                <a:cs typeface="Times New Roman"/>
              </a:rPr>
              <a:t>b</a:t>
            </a:r>
            <a:r>
              <a:rPr sz="2110" spc="6" baseline="43010" dirty="0">
                <a:latin typeface="Times New Roman"/>
                <a:cs typeface="Times New Roman"/>
              </a:rPr>
              <a:t>2</a:t>
            </a:r>
            <a:r>
              <a:rPr sz="2110" spc="-162" baseline="43010" dirty="0">
                <a:latin typeface="Times New Roman"/>
                <a:cs typeface="Times New Roman"/>
              </a:rPr>
              <a:t> </a:t>
            </a:r>
            <a:r>
              <a:rPr sz="2405" i="1" spc="150" dirty="0">
                <a:latin typeface="Times New Roman"/>
                <a:cs typeface="Times New Roman"/>
              </a:rPr>
              <a:t>x</a:t>
            </a:r>
            <a:r>
              <a:rPr sz="2110" spc="6" baseline="43010" dirty="0">
                <a:latin typeface="Times New Roman"/>
                <a:cs typeface="Times New Roman"/>
              </a:rPr>
              <a:t>2</a:t>
            </a:r>
            <a:r>
              <a:rPr sz="2110" spc="136" baseline="43010" dirty="0">
                <a:latin typeface="Times New Roman"/>
                <a:cs typeface="Times New Roman"/>
              </a:rPr>
              <a:t> </a:t>
            </a:r>
            <a:r>
              <a:rPr sz="2405" spc="5" dirty="0">
                <a:latin typeface="Times New Roman"/>
                <a:cs typeface="Times New Roman"/>
              </a:rPr>
              <a:t>,</a:t>
            </a:r>
            <a:endParaRPr sz="2405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65464" y="1695941"/>
            <a:ext cx="1384279" cy="385546"/>
            <a:chOff x="2999165" y="1868675"/>
            <a:chExt cx="1525270" cy="424815"/>
          </a:xfrm>
        </p:grpSpPr>
        <p:sp>
          <p:nvSpPr>
            <p:cNvPr id="9" name="object 9"/>
            <p:cNvSpPr/>
            <p:nvPr/>
          </p:nvSpPr>
          <p:spPr>
            <a:xfrm>
              <a:off x="3006471" y="2132774"/>
              <a:ext cx="44450" cy="26034"/>
            </a:xfrm>
            <a:custGeom>
              <a:avLst/>
              <a:gdLst/>
              <a:ahLst/>
              <a:cxnLst/>
              <a:rect l="l" t="t" r="r" b="b"/>
              <a:pathLst>
                <a:path w="44450" h="26035">
                  <a:moveTo>
                    <a:pt x="0" y="25908"/>
                  </a:moveTo>
                  <a:lnTo>
                    <a:pt x="44386" y="0"/>
                  </a:lnTo>
                </a:path>
              </a:pathLst>
            </a:custGeom>
            <a:ln w="14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3050857" y="2140204"/>
              <a:ext cx="64769" cy="138430"/>
            </a:xfrm>
            <a:custGeom>
              <a:avLst/>
              <a:gdLst/>
              <a:ahLst/>
              <a:cxnLst/>
              <a:rect l="l" t="t" r="r" b="b"/>
              <a:pathLst>
                <a:path w="64769" h="138430">
                  <a:moveTo>
                    <a:pt x="0" y="0"/>
                  </a:moveTo>
                  <a:lnTo>
                    <a:pt x="64388" y="138112"/>
                  </a:lnTo>
                </a:path>
              </a:pathLst>
            </a:custGeom>
            <a:ln w="29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2485" y="1875980"/>
              <a:ext cx="1402080" cy="402590"/>
            </a:xfrm>
            <a:custGeom>
              <a:avLst/>
              <a:gdLst/>
              <a:ahLst/>
              <a:cxnLst/>
              <a:rect l="l" t="t" r="r" b="b"/>
              <a:pathLst>
                <a:path w="1402079" h="402589">
                  <a:moveTo>
                    <a:pt x="0" y="402336"/>
                  </a:moveTo>
                  <a:lnTo>
                    <a:pt x="84962" y="0"/>
                  </a:lnTo>
                </a:path>
                <a:path w="1402079" h="402589">
                  <a:moveTo>
                    <a:pt x="84962" y="0"/>
                  </a:moveTo>
                  <a:lnTo>
                    <a:pt x="1401508" y="0"/>
                  </a:lnTo>
                </a:path>
              </a:pathLst>
            </a:custGeom>
            <a:ln w="14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38416" y="1717843"/>
            <a:ext cx="1945021" cy="399210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</a:pPr>
            <a:r>
              <a:rPr sz="2496" i="1" spc="185" dirty="0">
                <a:latin typeface="Times New Roman"/>
                <a:cs typeface="Times New Roman"/>
              </a:rPr>
              <a:t>a</a:t>
            </a:r>
            <a:r>
              <a:rPr sz="2178" spc="14" baseline="43402" dirty="0">
                <a:latin typeface="Times New Roman"/>
                <a:cs typeface="Times New Roman"/>
              </a:rPr>
              <a:t>2</a:t>
            </a:r>
            <a:r>
              <a:rPr sz="2178" baseline="43402" dirty="0">
                <a:latin typeface="Times New Roman"/>
                <a:cs typeface="Times New Roman"/>
              </a:rPr>
              <a:t> </a:t>
            </a:r>
            <a:r>
              <a:rPr sz="2178" spc="-142" baseline="43402" dirty="0">
                <a:latin typeface="Times New Roman"/>
                <a:cs typeface="Times New Roman"/>
              </a:rPr>
              <a:t> </a:t>
            </a:r>
            <a:r>
              <a:rPr sz="2496" spc="14" dirty="0">
                <a:latin typeface="Symbol"/>
                <a:cs typeface="Symbol"/>
              </a:rPr>
              <a:t></a:t>
            </a:r>
            <a:r>
              <a:rPr sz="2496" spc="-250" dirty="0">
                <a:latin typeface="Times New Roman"/>
                <a:cs typeface="Times New Roman"/>
              </a:rPr>
              <a:t> </a:t>
            </a:r>
            <a:r>
              <a:rPr sz="2496" i="1" spc="118" dirty="0">
                <a:latin typeface="Times New Roman"/>
                <a:cs typeface="Times New Roman"/>
              </a:rPr>
              <a:t>b</a:t>
            </a:r>
            <a:r>
              <a:rPr sz="2178" spc="14" baseline="43402" dirty="0">
                <a:latin typeface="Times New Roman"/>
                <a:cs typeface="Times New Roman"/>
              </a:rPr>
              <a:t>2</a:t>
            </a:r>
            <a:r>
              <a:rPr sz="2178" spc="-218" baseline="43402" dirty="0">
                <a:latin typeface="Times New Roman"/>
                <a:cs typeface="Times New Roman"/>
              </a:rPr>
              <a:t> </a:t>
            </a:r>
            <a:r>
              <a:rPr sz="2496" i="1" spc="154" dirty="0">
                <a:latin typeface="Times New Roman"/>
                <a:cs typeface="Times New Roman"/>
              </a:rPr>
              <a:t>x</a:t>
            </a:r>
            <a:r>
              <a:rPr sz="2178" spc="14" baseline="43402" dirty="0">
                <a:latin typeface="Times New Roman"/>
                <a:cs typeface="Times New Roman"/>
              </a:rPr>
              <a:t>2</a:t>
            </a:r>
            <a:r>
              <a:rPr sz="2178" spc="109" baseline="43402" dirty="0">
                <a:latin typeface="Times New Roman"/>
                <a:cs typeface="Times New Roman"/>
              </a:rPr>
              <a:t> </a:t>
            </a:r>
            <a:r>
              <a:rPr sz="2496" spc="5" dirty="0">
                <a:latin typeface="Times New Roman"/>
                <a:cs typeface="Times New Roman"/>
              </a:rPr>
              <a:t>,</a:t>
            </a:r>
            <a:r>
              <a:rPr sz="2496" spc="-322" dirty="0">
                <a:latin typeface="Times New Roman"/>
                <a:cs typeface="Times New Roman"/>
              </a:rPr>
              <a:t> </a:t>
            </a:r>
            <a:r>
              <a:rPr sz="2496" i="1" spc="14" dirty="0">
                <a:latin typeface="Times New Roman"/>
                <a:cs typeface="Times New Roman"/>
              </a:rPr>
              <a:t>a</a:t>
            </a:r>
            <a:r>
              <a:rPr sz="2496" i="1" spc="-5" dirty="0">
                <a:latin typeface="Times New Roman"/>
                <a:cs typeface="Times New Roman"/>
              </a:rPr>
              <a:t>t</a:t>
            </a:r>
            <a:r>
              <a:rPr sz="2496" i="1" spc="14" dirty="0">
                <a:latin typeface="Times New Roman"/>
                <a:cs typeface="Times New Roman"/>
              </a:rPr>
              <a:t>au</a:t>
            </a:r>
            <a:endParaRPr sz="2496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11802" y="1697119"/>
            <a:ext cx="1306478" cy="348663"/>
            <a:chOff x="5474296" y="1869973"/>
            <a:chExt cx="1439545" cy="384175"/>
          </a:xfrm>
        </p:grpSpPr>
        <p:sp>
          <p:nvSpPr>
            <p:cNvPr id="14" name="object 14"/>
            <p:cNvSpPr/>
            <p:nvPr/>
          </p:nvSpPr>
          <p:spPr>
            <a:xfrm>
              <a:off x="5480875" y="2109152"/>
              <a:ext cx="40005" cy="23495"/>
            </a:xfrm>
            <a:custGeom>
              <a:avLst/>
              <a:gdLst/>
              <a:ahLst/>
              <a:cxnLst/>
              <a:rect l="l" t="t" r="r" b="b"/>
              <a:pathLst>
                <a:path w="40004" h="23494">
                  <a:moveTo>
                    <a:pt x="0" y="23431"/>
                  </a:moveTo>
                  <a:lnTo>
                    <a:pt x="39624" y="0"/>
                  </a:lnTo>
                </a:path>
              </a:pathLst>
            </a:custGeom>
            <a:ln w="13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0499" y="2115820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0" y="0"/>
                  </a:moveTo>
                  <a:lnTo>
                    <a:pt x="57721" y="124967"/>
                  </a:lnTo>
                </a:path>
              </a:pathLst>
            </a:custGeom>
            <a:ln w="26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5584697" y="1876552"/>
              <a:ext cx="1329055" cy="364490"/>
            </a:xfrm>
            <a:custGeom>
              <a:avLst/>
              <a:gdLst/>
              <a:ahLst/>
              <a:cxnLst/>
              <a:rect l="l" t="t" r="r" b="b"/>
              <a:pathLst>
                <a:path w="1329054" h="364489">
                  <a:moveTo>
                    <a:pt x="0" y="364236"/>
                  </a:moveTo>
                  <a:lnTo>
                    <a:pt x="76200" y="0"/>
                  </a:lnTo>
                </a:path>
                <a:path w="1329054" h="364489">
                  <a:moveTo>
                    <a:pt x="76200" y="0"/>
                  </a:moveTo>
                  <a:lnTo>
                    <a:pt x="1328737" y="0"/>
                  </a:lnTo>
                </a:path>
              </a:pathLst>
            </a:custGeom>
            <a:ln w="13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54183" y="1585063"/>
            <a:ext cx="591286" cy="363036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34580">
              <a:spcBef>
                <a:spcPts val="109"/>
              </a:spcBef>
            </a:pPr>
            <a:r>
              <a:rPr sz="3403" i="1" spc="251" baseline="-25555" dirty="0">
                <a:latin typeface="Times New Roman"/>
                <a:cs typeface="Times New Roman"/>
              </a:rPr>
              <a:t>b</a:t>
            </a:r>
            <a:r>
              <a:rPr sz="1316" spc="9" dirty="0">
                <a:latin typeface="Times New Roman"/>
                <a:cs typeface="Times New Roman"/>
              </a:rPr>
              <a:t>2</a:t>
            </a:r>
            <a:r>
              <a:rPr sz="1316" spc="-64" dirty="0">
                <a:latin typeface="Times New Roman"/>
                <a:cs typeface="Times New Roman"/>
              </a:rPr>
              <a:t> </a:t>
            </a:r>
            <a:r>
              <a:rPr sz="3403" i="1" spc="279" baseline="-25555" dirty="0">
                <a:latin typeface="Times New Roman"/>
                <a:cs typeface="Times New Roman"/>
              </a:rPr>
              <a:t>x</a:t>
            </a:r>
            <a:r>
              <a:rPr sz="1316" spc="9" dirty="0">
                <a:latin typeface="Times New Roman"/>
                <a:cs typeface="Times New Roman"/>
              </a:rPr>
              <a:t>2</a:t>
            </a:r>
            <a:endParaRPr sz="1316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8291" y="1715077"/>
            <a:ext cx="535961" cy="36316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247244" indent="-213241">
              <a:spcBef>
                <a:spcPts val="109"/>
              </a:spcBef>
              <a:buFont typeface="Symbol"/>
              <a:buChar char=""/>
              <a:tabLst>
                <a:tab pos="247820" algn="l"/>
              </a:tabLst>
            </a:pPr>
            <a:r>
              <a:rPr sz="2269" i="1" spc="100" dirty="0">
                <a:latin typeface="Times New Roman"/>
                <a:cs typeface="Times New Roman"/>
              </a:rPr>
              <a:t>a</a:t>
            </a:r>
            <a:r>
              <a:rPr sz="1974" spc="150" baseline="44061" dirty="0">
                <a:latin typeface="Times New Roman"/>
                <a:cs typeface="Times New Roman"/>
              </a:rPr>
              <a:t>2</a:t>
            </a:r>
            <a:endParaRPr sz="1974" baseline="44061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09272" y="4188330"/>
            <a:ext cx="1339903" cy="356731"/>
            <a:chOff x="1284471" y="4614919"/>
            <a:chExt cx="1476375" cy="393065"/>
          </a:xfrm>
        </p:grpSpPr>
        <p:sp>
          <p:nvSpPr>
            <p:cNvPr id="20" name="object 20"/>
            <p:cNvSpPr/>
            <p:nvPr/>
          </p:nvSpPr>
          <p:spPr>
            <a:xfrm>
              <a:off x="1291209" y="4859591"/>
              <a:ext cx="41275" cy="24130"/>
            </a:xfrm>
            <a:custGeom>
              <a:avLst/>
              <a:gdLst/>
              <a:ahLst/>
              <a:cxnLst/>
              <a:rect l="l" t="t" r="r" b="b"/>
              <a:pathLst>
                <a:path w="41275" h="24129">
                  <a:moveTo>
                    <a:pt x="0" y="23812"/>
                  </a:moveTo>
                  <a:lnTo>
                    <a:pt x="40766" y="0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1976" y="4866258"/>
              <a:ext cx="59055" cy="128270"/>
            </a:xfrm>
            <a:custGeom>
              <a:avLst/>
              <a:gdLst/>
              <a:ahLst/>
              <a:cxnLst/>
              <a:rect l="l" t="t" r="r" b="b"/>
              <a:pathLst>
                <a:path w="59055" h="128270">
                  <a:moveTo>
                    <a:pt x="0" y="0"/>
                  </a:moveTo>
                  <a:lnTo>
                    <a:pt x="59055" y="128016"/>
                  </a:lnTo>
                </a:path>
              </a:pathLst>
            </a:custGeom>
            <a:ln w="26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1397698" y="4621656"/>
              <a:ext cx="1362710" cy="372745"/>
            </a:xfrm>
            <a:custGeom>
              <a:avLst/>
              <a:gdLst/>
              <a:ahLst/>
              <a:cxnLst/>
              <a:rect l="l" t="t" r="r" b="b"/>
              <a:pathLst>
                <a:path w="1362710" h="372745">
                  <a:moveTo>
                    <a:pt x="0" y="372618"/>
                  </a:moveTo>
                  <a:lnTo>
                    <a:pt x="78295" y="0"/>
                  </a:lnTo>
                </a:path>
                <a:path w="1362710" h="372745">
                  <a:moveTo>
                    <a:pt x="78295" y="0"/>
                  </a:moveTo>
                  <a:lnTo>
                    <a:pt x="1362646" y="0"/>
                  </a:lnTo>
                </a:path>
              </a:pathLst>
            </a:custGeom>
            <a:ln w="13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67184" y="4073584"/>
            <a:ext cx="330221" cy="37073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34580">
              <a:spcBef>
                <a:spcPts val="113"/>
              </a:spcBef>
            </a:pPr>
            <a:r>
              <a:rPr sz="3472" i="1" spc="14" baseline="-25054" dirty="0">
                <a:latin typeface="Times New Roman"/>
                <a:cs typeface="Times New Roman"/>
              </a:rPr>
              <a:t>a</a:t>
            </a:r>
            <a:r>
              <a:rPr sz="3472" i="1" spc="-565" baseline="-25054" dirty="0">
                <a:latin typeface="Times New Roman"/>
                <a:cs typeface="Times New Roman"/>
              </a:rPr>
              <a:t> </a:t>
            </a:r>
            <a:r>
              <a:rPr sz="1361" dirty="0">
                <a:latin typeface="Times New Roman"/>
                <a:cs typeface="Times New Roman"/>
              </a:rPr>
              <a:t>2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21264" y="4206364"/>
            <a:ext cx="811434" cy="370672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242057" indent="-207477">
              <a:spcBef>
                <a:spcPts val="113"/>
              </a:spcBef>
              <a:buFont typeface="Symbol"/>
              <a:buChar char=""/>
              <a:tabLst>
                <a:tab pos="242057" algn="l"/>
              </a:tabLst>
            </a:pPr>
            <a:r>
              <a:rPr sz="2314" i="1" spc="185" dirty="0">
                <a:latin typeface="Times New Roman"/>
                <a:cs typeface="Times New Roman"/>
              </a:rPr>
              <a:t>b</a:t>
            </a:r>
            <a:r>
              <a:rPr sz="2042" baseline="42592" dirty="0">
                <a:latin typeface="Times New Roman"/>
                <a:cs typeface="Times New Roman"/>
              </a:rPr>
              <a:t>2</a:t>
            </a:r>
            <a:r>
              <a:rPr sz="2042" spc="-102" baseline="42592" dirty="0">
                <a:latin typeface="Times New Roman"/>
                <a:cs typeface="Times New Roman"/>
              </a:rPr>
              <a:t> </a:t>
            </a:r>
            <a:r>
              <a:rPr sz="2314" i="1" spc="185" dirty="0">
                <a:latin typeface="Times New Roman"/>
                <a:cs typeface="Times New Roman"/>
              </a:rPr>
              <a:t>x</a:t>
            </a:r>
            <a:r>
              <a:rPr sz="2042" baseline="42592" dirty="0">
                <a:latin typeface="Times New Roman"/>
                <a:cs typeface="Times New Roman"/>
              </a:rPr>
              <a:t>2</a:t>
            </a:r>
            <a:endParaRPr sz="2042" baseline="42592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123157" y="4110375"/>
            <a:ext cx="1338751" cy="355002"/>
            <a:chOff x="6478474" y="4529024"/>
            <a:chExt cx="1475105" cy="391160"/>
          </a:xfrm>
        </p:grpSpPr>
        <p:sp>
          <p:nvSpPr>
            <p:cNvPr id="26" name="object 26"/>
            <p:cNvSpPr/>
            <p:nvPr/>
          </p:nvSpPr>
          <p:spPr>
            <a:xfrm>
              <a:off x="6485381" y="4772342"/>
              <a:ext cx="43180" cy="24130"/>
            </a:xfrm>
            <a:custGeom>
              <a:avLst/>
              <a:gdLst/>
              <a:ahLst/>
              <a:cxnLst/>
              <a:rect l="l" t="t" r="r" b="b"/>
              <a:pathLst>
                <a:path w="43179" h="24129">
                  <a:moveTo>
                    <a:pt x="0" y="23812"/>
                  </a:moveTo>
                  <a:lnTo>
                    <a:pt x="43052" y="0"/>
                  </a:lnTo>
                </a:path>
              </a:pathLst>
            </a:custGeom>
            <a:ln w="1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6528434" y="4779200"/>
              <a:ext cx="62865" cy="127635"/>
            </a:xfrm>
            <a:custGeom>
              <a:avLst/>
              <a:gdLst/>
              <a:ahLst/>
              <a:cxnLst/>
              <a:rect l="l" t="t" r="r" b="b"/>
              <a:pathLst>
                <a:path w="62865" h="127635">
                  <a:moveTo>
                    <a:pt x="0" y="0"/>
                  </a:moveTo>
                  <a:lnTo>
                    <a:pt x="62484" y="127063"/>
                  </a:lnTo>
                </a:path>
              </a:pathLst>
            </a:custGeom>
            <a:ln w="276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6597967" y="4535931"/>
              <a:ext cx="1355725" cy="370840"/>
            </a:xfrm>
            <a:custGeom>
              <a:avLst/>
              <a:gdLst/>
              <a:ahLst/>
              <a:cxnLst/>
              <a:rect l="l" t="t" r="r" b="b"/>
              <a:pathLst>
                <a:path w="1355725" h="370839">
                  <a:moveTo>
                    <a:pt x="0" y="370332"/>
                  </a:moveTo>
                  <a:lnTo>
                    <a:pt x="82486" y="0"/>
                  </a:lnTo>
                </a:path>
                <a:path w="1355725" h="370839">
                  <a:moveTo>
                    <a:pt x="82486" y="0"/>
                  </a:moveTo>
                  <a:lnTo>
                    <a:pt x="1355217" y="0"/>
                  </a:lnTo>
                </a:path>
              </a:pathLst>
            </a:custGeom>
            <a:ln w="1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91943" y="3997788"/>
            <a:ext cx="329645" cy="368991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>
              <a:spcBef>
                <a:spcPts val="100"/>
              </a:spcBef>
            </a:pPr>
            <a:r>
              <a:rPr sz="3472" i="1" spc="6" baseline="-25054" dirty="0">
                <a:latin typeface="Times New Roman"/>
                <a:cs typeface="Times New Roman"/>
              </a:rPr>
              <a:t>a</a:t>
            </a:r>
            <a:r>
              <a:rPr sz="3472" i="1" spc="-558" baseline="-25054" dirty="0">
                <a:latin typeface="Times New Roman"/>
                <a:cs typeface="Times New Roman"/>
              </a:rPr>
              <a:t> </a:t>
            </a:r>
            <a:r>
              <a:rPr sz="1361" spc="-5" dirty="0">
                <a:latin typeface="Times New Roman"/>
                <a:cs typeface="Times New Roman"/>
              </a:rPr>
              <a:t>2</a:t>
            </a:r>
            <a:endParaRPr sz="1361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19022" y="4891719"/>
            <a:ext cx="1613647" cy="418972"/>
            <a:chOff x="1295215" y="5389949"/>
            <a:chExt cx="1778000" cy="461645"/>
          </a:xfrm>
        </p:grpSpPr>
        <p:sp>
          <p:nvSpPr>
            <p:cNvPr id="31" name="object 31"/>
            <p:cNvSpPr/>
            <p:nvPr/>
          </p:nvSpPr>
          <p:spPr>
            <a:xfrm>
              <a:off x="1303210" y="5677026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003"/>
                  </a:moveTo>
                  <a:lnTo>
                    <a:pt x="48958" y="0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" name="object 32"/>
            <p:cNvSpPr/>
            <p:nvPr/>
          </p:nvSpPr>
          <p:spPr>
            <a:xfrm>
              <a:off x="1352168" y="5685027"/>
              <a:ext cx="71120" cy="150495"/>
            </a:xfrm>
            <a:custGeom>
              <a:avLst/>
              <a:gdLst/>
              <a:ahLst/>
              <a:cxnLst/>
              <a:rect l="l" t="t" r="r" b="b"/>
              <a:pathLst>
                <a:path w="71119" h="150495">
                  <a:moveTo>
                    <a:pt x="0" y="0"/>
                  </a:moveTo>
                  <a:lnTo>
                    <a:pt x="70865" y="150114"/>
                  </a:lnTo>
                </a:path>
              </a:pathLst>
            </a:custGeom>
            <a:ln w="31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" name="object 33"/>
            <p:cNvSpPr/>
            <p:nvPr/>
          </p:nvSpPr>
          <p:spPr>
            <a:xfrm>
              <a:off x="1431035" y="5397944"/>
              <a:ext cx="1642110" cy="437515"/>
            </a:xfrm>
            <a:custGeom>
              <a:avLst/>
              <a:gdLst/>
              <a:ahLst/>
              <a:cxnLst/>
              <a:rect l="l" t="t" r="r" b="b"/>
              <a:pathLst>
                <a:path w="1642110" h="437514">
                  <a:moveTo>
                    <a:pt x="0" y="437197"/>
                  </a:moveTo>
                  <a:lnTo>
                    <a:pt x="93916" y="0"/>
                  </a:lnTo>
                </a:path>
                <a:path w="1642110" h="437514">
                  <a:moveTo>
                    <a:pt x="93916" y="0"/>
                  </a:moveTo>
                  <a:lnTo>
                    <a:pt x="1641728" y="0"/>
                  </a:lnTo>
                </a:path>
              </a:pathLst>
            </a:custGeom>
            <a:ln w="15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614210" y="4915630"/>
            <a:ext cx="1391194" cy="433574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34580">
              <a:spcBef>
                <a:spcPts val="113"/>
              </a:spcBef>
            </a:pPr>
            <a:r>
              <a:rPr sz="2723" i="1" spc="9" dirty="0">
                <a:latin typeface="Times New Roman"/>
                <a:cs typeface="Times New Roman"/>
              </a:rPr>
              <a:t>a</a:t>
            </a:r>
            <a:r>
              <a:rPr sz="2723" i="1" spc="-399" dirty="0">
                <a:latin typeface="Times New Roman"/>
                <a:cs typeface="Times New Roman"/>
              </a:rPr>
              <a:t> </a:t>
            </a:r>
            <a:r>
              <a:rPr sz="2382" spc="6" baseline="42857" dirty="0">
                <a:latin typeface="Times New Roman"/>
                <a:cs typeface="Times New Roman"/>
              </a:rPr>
              <a:t>2</a:t>
            </a:r>
            <a:r>
              <a:rPr sz="2382" baseline="42857" dirty="0">
                <a:latin typeface="Times New Roman"/>
                <a:cs typeface="Times New Roman"/>
              </a:rPr>
              <a:t> </a:t>
            </a:r>
            <a:r>
              <a:rPr sz="2382" spc="150" baseline="42857" dirty="0">
                <a:latin typeface="Times New Roman"/>
                <a:cs typeface="Times New Roman"/>
              </a:rPr>
              <a:t> </a:t>
            </a:r>
            <a:r>
              <a:rPr sz="2723" spc="9" dirty="0">
                <a:latin typeface="Symbol"/>
                <a:cs typeface="Symbol"/>
              </a:rPr>
              <a:t></a:t>
            </a:r>
            <a:r>
              <a:rPr sz="2723" spc="-163" dirty="0">
                <a:latin typeface="Times New Roman"/>
                <a:cs typeface="Times New Roman"/>
              </a:rPr>
              <a:t> </a:t>
            </a:r>
            <a:r>
              <a:rPr sz="2723" i="1" spc="222" dirty="0">
                <a:latin typeface="Times New Roman"/>
                <a:cs typeface="Times New Roman"/>
              </a:rPr>
              <a:t>b</a:t>
            </a:r>
            <a:r>
              <a:rPr sz="2382" spc="6" baseline="42857" dirty="0">
                <a:latin typeface="Times New Roman"/>
                <a:cs typeface="Times New Roman"/>
              </a:rPr>
              <a:t>2</a:t>
            </a:r>
            <a:r>
              <a:rPr sz="2382" spc="-68" baseline="42857" dirty="0">
                <a:latin typeface="Times New Roman"/>
                <a:cs typeface="Times New Roman"/>
              </a:rPr>
              <a:t> </a:t>
            </a:r>
            <a:r>
              <a:rPr sz="2723" i="1" spc="9" dirty="0">
                <a:latin typeface="Times New Roman"/>
                <a:cs typeface="Times New Roman"/>
              </a:rPr>
              <a:t>x</a:t>
            </a:r>
            <a:r>
              <a:rPr sz="2723" i="1" spc="-422" dirty="0">
                <a:latin typeface="Times New Roman"/>
                <a:cs typeface="Times New Roman"/>
              </a:rPr>
              <a:t> </a:t>
            </a:r>
            <a:r>
              <a:rPr sz="2382" spc="6" baseline="42857" dirty="0">
                <a:latin typeface="Times New Roman"/>
                <a:cs typeface="Times New Roman"/>
              </a:rPr>
              <a:t>2</a:t>
            </a:r>
            <a:endParaRPr sz="2382" baseline="42857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09923" y="5008241"/>
            <a:ext cx="167704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594" y="0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6" name="object 36"/>
          <p:cNvSpPr txBox="1"/>
          <p:nvPr/>
        </p:nvSpPr>
        <p:spPr>
          <a:xfrm>
            <a:off x="4816147" y="3521438"/>
            <a:ext cx="1233864" cy="184028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2178" dirty="0">
                <a:latin typeface="Arial MT"/>
                <a:cs typeface="Arial MT"/>
              </a:rPr>
              <a:t>Subtitusi</a:t>
            </a:r>
            <a:endParaRPr sz="2178">
              <a:latin typeface="Arial MT"/>
              <a:cs typeface="Arial MT"/>
            </a:endParaRPr>
          </a:p>
          <a:p>
            <a:pPr>
              <a:spcBef>
                <a:spcPts val="23"/>
              </a:spcBef>
            </a:pPr>
            <a:endParaRPr sz="2950">
              <a:latin typeface="Arial MT"/>
              <a:cs typeface="Arial MT"/>
            </a:endParaRPr>
          </a:p>
          <a:p>
            <a:pPr marL="526762" marR="27664" indent="-437431">
              <a:lnSpc>
                <a:spcPct val="65100"/>
              </a:lnSpc>
              <a:spcBef>
                <a:spcPts val="5"/>
              </a:spcBef>
            </a:pPr>
            <a:r>
              <a:rPr sz="1951" i="1" dirty="0">
                <a:latin typeface="Times New Roman"/>
                <a:cs typeface="Times New Roman"/>
              </a:rPr>
              <a:t>x</a:t>
            </a:r>
            <a:r>
              <a:rPr sz="1951" i="1" spc="150" dirty="0">
                <a:latin typeface="Times New Roman"/>
                <a:cs typeface="Times New Roman"/>
              </a:rPr>
              <a:t> </a:t>
            </a:r>
            <a:r>
              <a:rPr sz="1951" dirty="0">
                <a:latin typeface="Symbol"/>
                <a:cs typeface="Symbol"/>
              </a:rPr>
              <a:t></a:t>
            </a:r>
            <a:r>
              <a:rPr sz="2927" spc="524" baseline="34883" dirty="0">
                <a:latin typeface="Times New Roman"/>
                <a:cs typeface="Times New Roman"/>
              </a:rPr>
              <a:t> </a:t>
            </a:r>
            <a:r>
              <a:rPr sz="2927" i="1" u="sng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927" i="1" spc="61" baseline="34883" dirty="0">
                <a:latin typeface="Times New Roman"/>
                <a:cs typeface="Times New Roman"/>
              </a:rPr>
              <a:t> </a:t>
            </a:r>
            <a:r>
              <a:rPr sz="1951" dirty="0">
                <a:latin typeface="Times New Roman"/>
                <a:cs typeface="Times New Roman"/>
              </a:rPr>
              <a:t>sin</a:t>
            </a:r>
            <a:r>
              <a:rPr sz="1951" spc="191" dirty="0">
                <a:latin typeface="Times New Roman"/>
                <a:cs typeface="Times New Roman"/>
              </a:rPr>
              <a:t> </a:t>
            </a:r>
            <a:r>
              <a:rPr sz="1951" i="1" dirty="0">
                <a:latin typeface="Times New Roman"/>
                <a:cs typeface="Times New Roman"/>
              </a:rPr>
              <a:t>z </a:t>
            </a:r>
            <a:r>
              <a:rPr sz="1951" i="1" spc="-472" dirty="0">
                <a:latin typeface="Times New Roman"/>
                <a:cs typeface="Times New Roman"/>
              </a:rPr>
              <a:t> </a:t>
            </a:r>
            <a:r>
              <a:rPr sz="1951" i="1" dirty="0">
                <a:latin typeface="Times New Roman"/>
                <a:cs typeface="Times New Roman"/>
              </a:rPr>
              <a:t>b</a:t>
            </a:r>
            <a:endParaRPr sz="1951">
              <a:latin typeface="Times New Roman"/>
              <a:cs typeface="Times New Roman"/>
            </a:endParaRPr>
          </a:p>
          <a:p>
            <a:pPr marL="510049" marR="142353" indent="-423600">
              <a:lnSpc>
                <a:spcPct val="66000"/>
              </a:lnSpc>
              <a:spcBef>
                <a:spcPts val="1874"/>
              </a:spcBef>
            </a:pPr>
            <a:r>
              <a:rPr sz="1951" i="1" spc="9" dirty="0">
                <a:latin typeface="Times New Roman"/>
                <a:cs typeface="Times New Roman"/>
              </a:rPr>
              <a:t>x</a:t>
            </a:r>
            <a:r>
              <a:rPr sz="1951" i="1" spc="95" dirty="0">
                <a:latin typeface="Times New Roman"/>
                <a:cs typeface="Times New Roman"/>
              </a:rPr>
              <a:t> </a:t>
            </a:r>
            <a:r>
              <a:rPr sz="1951" spc="14" dirty="0">
                <a:latin typeface="Symbol"/>
                <a:cs typeface="Symbol"/>
              </a:rPr>
              <a:t></a:t>
            </a:r>
            <a:r>
              <a:rPr sz="1951" spc="272" dirty="0">
                <a:latin typeface="Times New Roman"/>
                <a:cs typeface="Times New Roman"/>
              </a:rPr>
              <a:t> </a:t>
            </a:r>
            <a:r>
              <a:rPr sz="2927" i="1" spc="20" baseline="34883" dirty="0">
                <a:latin typeface="Times New Roman"/>
                <a:cs typeface="Times New Roman"/>
              </a:rPr>
              <a:t>a</a:t>
            </a:r>
            <a:r>
              <a:rPr sz="2927" i="1" spc="-54" baseline="34883" dirty="0">
                <a:latin typeface="Times New Roman"/>
                <a:cs typeface="Times New Roman"/>
              </a:rPr>
              <a:t> </a:t>
            </a:r>
            <a:r>
              <a:rPr sz="1951" i="1" spc="5" dirty="0">
                <a:latin typeface="Times New Roman"/>
                <a:cs typeface="Times New Roman"/>
              </a:rPr>
              <a:t>tg</a:t>
            </a:r>
            <a:r>
              <a:rPr sz="1951" i="1" spc="222" dirty="0">
                <a:latin typeface="Times New Roman"/>
                <a:cs typeface="Times New Roman"/>
              </a:rPr>
              <a:t> </a:t>
            </a:r>
            <a:r>
              <a:rPr sz="1951" i="1" spc="9" dirty="0">
                <a:latin typeface="Times New Roman"/>
                <a:cs typeface="Times New Roman"/>
              </a:rPr>
              <a:t>z </a:t>
            </a:r>
            <a:r>
              <a:rPr sz="1951" i="1" spc="-476" dirty="0">
                <a:latin typeface="Times New Roman"/>
                <a:cs typeface="Times New Roman"/>
              </a:rPr>
              <a:t> </a:t>
            </a:r>
            <a:r>
              <a:rPr sz="1951" i="1" spc="14" dirty="0">
                <a:latin typeface="Times New Roman"/>
                <a:cs typeface="Times New Roman"/>
              </a:rPr>
              <a:t>b</a:t>
            </a:r>
            <a:endParaRPr sz="1951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105401" y="4766374"/>
            <a:ext cx="1314546" cy="357308"/>
            <a:chOff x="6458910" y="5251838"/>
            <a:chExt cx="1448435" cy="393700"/>
          </a:xfrm>
        </p:grpSpPr>
        <p:sp>
          <p:nvSpPr>
            <p:cNvPr id="38" name="object 38"/>
            <p:cNvSpPr/>
            <p:nvPr/>
          </p:nvSpPr>
          <p:spPr>
            <a:xfrm>
              <a:off x="6465760" y="5496623"/>
              <a:ext cx="42545" cy="24130"/>
            </a:xfrm>
            <a:custGeom>
              <a:avLst/>
              <a:gdLst/>
              <a:ahLst/>
              <a:cxnLst/>
              <a:rect l="l" t="t" r="r" b="b"/>
              <a:pathLst>
                <a:path w="42545" h="24129">
                  <a:moveTo>
                    <a:pt x="0" y="23812"/>
                  </a:moveTo>
                  <a:lnTo>
                    <a:pt x="42100" y="0"/>
                  </a:lnTo>
                </a:path>
              </a:pathLst>
            </a:custGeom>
            <a:ln w="13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9" name="object 39"/>
            <p:cNvSpPr/>
            <p:nvPr/>
          </p:nvSpPr>
          <p:spPr>
            <a:xfrm>
              <a:off x="6507860" y="5503291"/>
              <a:ext cx="61594" cy="128270"/>
            </a:xfrm>
            <a:custGeom>
              <a:avLst/>
              <a:gdLst/>
              <a:ahLst/>
              <a:cxnLst/>
              <a:rect l="l" t="t" r="r" b="b"/>
              <a:pathLst>
                <a:path w="61595" h="128270">
                  <a:moveTo>
                    <a:pt x="0" y="0"/>
                  </a:moveTo>
                  <a:lnTo>
                    <a:pt x="61150" y="128015"/>
                  </a:lnTo>
                </a:path>
              </a:pathLst>
            </a:custGeom>
            <a:ln w="27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0" name="object 40"/>
            <p:cNvSpPr/>
            <p:nvPr/>
          </p:nvSpPr>
          <p:spPr>
            <a:xfrm>
              <a:off x="6575869" y="5258689"/>
              <a:ext cx="1331595" cy="372745"/>
            </a:xfrm>
            <a:custGeom>
              <a:avLst/>
              <a:gdLst/>
              <a:ahLst/>
              <a:cxnLst/>
              <a:rect l="l" t="t" r="r" b="b"/>
              <a:pathLst>
                <a:path w="1331595" h="372745">
                  <a:moveTo>
                    <a:pt x="0" y="372618"/>
                  </a:moveTo>
                  <a:lnTo>
                    <a:pt x="80772" y="0"/>
                  </a:lnTo>
                </a:path>
                <a:path w="1331595" h="372745">
                  <a:moveTo>
                    <a:pt x="80772" y="0"/>
                  </a:moveTo>
                  <a:lnTo>
                    <a:pt x="1331404" y="0"/>
                  </a:lnTo>
                </a:path>
              </a:pathLst>
            </a:custGeom>
            <a:ln w="13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269813" y="4651731"/>
            <a:ext cx="327340" cy="37073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34580">
              <a:spcBef>
                <a:spcPts val="113"/>
              </a:spcBef>
            </a:pPr>
            <a:r>
              <a:rPr sz="3472" i="1" spc="142" baseline="-25054" dirty="0">
                <a:latin typeface="Times New Roman"/>
                <a:cs typeface="Times New Roman"/>
              </a:rPr>
              <a:t>a</a:t>
            </a:r>
            <a:r>
              <a:rPr sz="1361" spc="95" dirty="0">
                <a:latin typeface="Times New Roman"/>
                <a:cs typeface="Times New Roman"/>
              </a:rPr>
              <a:t>2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26199" y="4127802"/>
            <a:ext cx="1985938" cy="103282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210359" marR="27664" indent="-210359" algn="r">
              <a:spcBef>
                <a:spcPts val="100"/>
              </a:spcBef>
              <a:buFont typeface="Symbol"/>
              <a:buChar char=""/>
              <a:tabLst>
                <a:tab pos="210359" algn="l"/>
                <a:tab pos="870829" algn="l"/>
              </a:tabLst>
            </a:pPr>
            <a:r>
              <a:rPr sz="2314" i="1" spc="82" dirty="0">
                <a:latin typeface="Times New Roman"/>
                <a:cs typeface="Times New Roman"/>
              </a:rPr>
              <a:t>b</a:t>
            </a:r>
            <a:r>
              <a:rPr sz="2042" spc="123" baseline="42592" dirty="0">
                <a:latin typeface="Times New Roman"/>
                <a:cs typeface="Times New Roman"/>
              </a:rPr>
              <a:t>2</a:t>
            </a:r>
            <a:r>
              <a:rPr sz="2042" spc="-129" baseline="42592" dirty="0">
                <a:latin typeface="Times New Roman"/>
                <a:cs typeface="Times New Roman"/>
              </a:rPr>
              <a:t> </a:t>
            </a:r>
            <a:r>
              <a:rPr sz="2314" i="1" spc="5" dirty="0">
                <a:latin typeface="Times New Roman"/>
                <a:cs typeface="Times New Roman"/>
              </a:rPr>
              <a:t>x</a:t>
            </a:r>
            <a:r>
              <a:rPr sz="2314" i="1" spc="-371" dirty="0">
                <a:latin typeface="Times New Roman"/>
                <a:cs typeface="Times New Roman"/>
              </a:rPr>
              <a:t> </a:t>
            </a:r>
            <a:r>
              <a:rPr sz="2042" spc="-6" baseline="42592" dirty="0">
                <a:latin typeface="Times New Roman"/>
                <a:cs typeface="Times New Roman"/>
              </a:rPr>
              <a:t>2	</a:t>
            </a:r>
            <a:r>
              <a:rPr sz="2314" spc="5" dirty="0">
                <a:latin typeface="Symbol"/>
                <a:cs typeface="Symbol"/>
              </a:rPr>
              <a:t></a:t>
            </a:r>
            <a:r>
              <a:rPr sz="2314" spc="-9" dirty="0">
                <a:latin typeface="Times New Roman"/>
                <a:cs typeface="Times New Roman"/>
              </a:rPr>
              <a:t> </a:t>
            </a:r>
            <a:r>
              <a:rPr sz="2314" i="1" spc="5" dirty="0">
                <a:latin typeface="Times New Roman"/>
                <a:cs typeface="Times New Roman"/>
              </a:rPr>
              <a:t>a</a:t>
            </a:r>
            <a:r>
              <a:rPr sz="2314" i="1" spc="-64" dirty="0">
                <a:latin typeface="Times New Roman"/>
                <a:cs typeface="Times New Roman"/>
              </a:rPr>
              <a:t> </a:t>
            </a:r>
            <a:r>
              <a:rPr sz="2314" spc="5" dirty="0">
                <a:latin typeface="Times New Roman"/>
                <a:cs typeface="Times New Roman"/>
              </a:rPr>
              <a:t>cos</a:t>
            </a:r>
            <a:r>
              <a:rPr sz="2314" spc="-50" dirty="0">
                <a:latin typeface="Times New Roman"/>
                <a:cs typeface="Times New Roman"/>
              </a:rPr>
              <a:t> </a:t>
            </a:r>
            <a:r>
              <a:rPr sz="2314" i="1" dirty="0">
                <a:latin typeface="Times New Roman"/>
                <a:cs typeface="Times New Roman"/>
              </a:rPr>
              <a:t>z</a:t>
            </a:r>
            <a:endParaRPr sz="2314">
              <a:latin typeface="Times New Roman"/>
              <a:cs typeface="Times New Roman"/>
            </a:endParaRPr>
          </a:p>
          <a:p>
            <a:pPr marR="112384" algn="r">
              <a:spcBef>
                <a:spcPts val="2410"/>
              </a:spcBef>
            </a:pPr>
            <a:r>
              <a:rPr sz="2314" spc="14" dirty="0">
                <a:latin typeface="Symbol"/>
                <a:cs typeface="Symbol"/>
              </a:rPr>
              <a:t></a:t>
            </a:r>
            <a:r>
              <a:rPr sz="2314" spc="-14" dirty="0">
                <a:latin typeface="Times New Roman"/>
                <a:cs typeface="Times New Roman"/>
              </a:rPr>
              <a:t> </a:t>
            </a:r>
            <a:r>
              <a:rPr sz="2314" i="1" spc="9" dirty="0">
                <a:latin typeface="Times New Roman"/>
                <a:cs typeface="Times New Roman"/>
              </a:rPr>
              <a:t>a</a:t>
            </a:r>
            <a:r>
              <a:rPr sz="2314" i="1" spc="-141" dirty="0">
                <a:latin typeface="Times New Roman"/>
                <a:cs typeface="Times New Roman"/>
              </a:rPr>
              <a:t> </a:t>
            </a:r>
            <a:r>
              <a:rPr sz="2314" spc="9" dirty="0">
                <a:latin typeface="Times New Roman"/>
                <a:cs typeface="Times New Roman"/>
              </a:rPr>
              <a:t>s</a:t>
            </a:r>
            <a:r>
              <a:rPr sz="2314" spc="-9" dirty="0">
                <a:latin typeface="Times New Roman"/>
                <a:cs typeface="Times New Roman"/>
              </a:rPr>
              <a:t>e</a:t>
            </a:r>
            <a:r>
              <a:rPr sz="2314" spc="9" dirty="0">
                <a:latin typeface="Times New Roman"/>
                <a:cs typeface="Times New Roman"/>
              </a:rPr>
              <a:t>c</a:t>
            </a:r>
            <a:r>
              <a:rPr sz="2314" spc="-113" dirty="0">
                <a:latin typeface="Times New Roman"/>
                <a:cs typeface="Times New Roman"/>
              </a:rPr>
              <a:t> </a:t>
            </a:r>
            <a:r>
              <a:rPr sz="2314" i="1" spc="9" dirty="0">
                <a:latin typeface="Times New Roman"/>
                <a:cs typeface="Times New Roman"/>
              </a:rPr>
              <a:t>z</a:t>
            </a:r>
            <a:endParaRPr sz="231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07295" y="4784511"/>
            <a:ext cx="803366" cy="370672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244362" indent="-210359">
              <a:spcBef>
                <a:spcPts val="113"/>
              </a:spcBef>
              <a:buFont typeface="Symbol"/>
              <a:buChar char=""/>
              <a:tabLst>
                <a:tab pos="244939" algn="l"/>
              </a:tabLst>
            </a:pPr>
            <a:r>
              <a:rPr sz="2314" i="1" spc="168" dirty="0">
                <a:latin typeface="Times New Roman"/>
                <a:cs typeface="Times New Roman"/>
              </a:rPr>
              <a:t>b</a:t>
            </a:r>
            <a:r>
              <a:rPr sz="2042" baseline="42592" dirty="0">
                <a:latin typeface="Times New Roman"/>
                <a:cs typeface="Times New Roman"/>
              </a:rPr>
              <a:t>2</a:t>
            </a:r>
            <a:r>
              <a:rPr sz="2042" spc="-162" baseline="42592" dirty="0">
                <a:latin typeface="Times New Roman"/>
                <a:cs typeface="Times New Roman"/>
              </a:rPr>
              <a:t> </a:t>
            </a:r>
            <a:r>
              <a:rPr sz="2314" i="1" spc="168" dirty="0">
                <a:latin typeface="Times New Roman"/>
                <a:cs typeface="Times New Roman"/>
              </a:rPr>
              <a:t>x</a:t>
            </a:r>
            <a:r>
              <a:rPr sz="2042" baseline="42592" dirty="0">
                <a:latin typeface="Times New Roman"/>
                <a:cs typeface="Times New Roman"/>
              </a:rPr>
              <a:t>2</a:t>
            </a:r>
            <a:endParaRPr sz="2042" baseline="42592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29925" y="5583292"/>
            <a:ext cx="1516828" cy="418972"/>
            <a:chOff x="1307228" y="6151960"/>
            <a:chExt cx="1671320" cy="461645"/>
          </a:xfrm>
        </p:grpSpPr>
        <p:sp>
          <p:nvSpPr>
            <p:cNvPr id="45" name="object 45"/>
            <p:cNvSpPr/>
            <p:nvPr/>
          </p:nvSpPr>
          <p:spPr>
            <a:xfrm>
              <a:off x="1315212" y="6439026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003"/>
                  </a:moveTo>
                  <a:lnTo>
                    <a:pt x="48958" y="0"/>
                  </a:lnTo>
                </a:path>
              </a:pathLst>
            </a:custGeom>
            <a:ln w="159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6" name="object 46"/>
            <p:cNvSpPr/>
            <p:nvPr/>
          </p:nvSpPr>
          <p:spPr>
            <a:xfrm>
              <a:off x="1364170" y="6447027"/>
              <a:ext cx="71120" cy="150495"/>
            </a:xfrm>
            <a:custGeom>
              <a:avLst/>
              <a:gdLst/>
              <a:ahLst/>
              <a:cxnLst/>
              <a:rect l="l" t="t" r="r" b="b"/>
              <a:pathLst>
                <a:path w="71119" h="150495">
                  <a:moveTo>
                    <a:pt x="0" y="0"/>
                  </a:moveTo>
                  <a:lnTo>
                    <a:pt x="70675" y="150114"/>
                  </a:lnTo>
                </a:path>
              </a:pathLst>
            </a:custGeom>
            <a:ln w="31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7" name="object 47"/>
            <p:cNvSpPr/>
            <p:nvPr/>
          </p:nvSpPr>
          <p:spPr>
            <a:xfrm>
              <a:off x="1442847" y="6159944"/>
              <a:ext cx="1536065" cy="437515"/>
            </a:xfrm>
            <a:custGeom>
              <a:avLst/>
              <a:gdLst/>
              <a:ahLst/>
              <a:cxnLst/>
              <a:rect l="l" t="t" r="r" b="b"/>
              <a:pathLst>
                <a:path w="1536064" h="437515">
                  <a:moveTo>
                    <a:pt x="0" y="437197"/>
                  </a:moveTo>
                  <a:lnTo>
                    <a:pt x="93535" y="0"/>
                  </a:lnTo>
                </a:path>
                <a:path w="1536064" h="437515">
                  <a:moveTo>
                    <a:pt x="93535" y="0"/>
                  </a:moveTo>
                  <a:lnTo>
                    <a:pt x="1535620" y="0"/>
                  </a:lnTo>
                </a:path>
              </a:pathLst>
            </a:custGeom>
            <a:ln w="159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614210" y="5607193"/>
            <a:ext cx="1316275" cy="432992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34580">
              <a:spcBef>
                <a:spcPts val="109"/>
              </a:spcBef>
            </a:pPr>
            <a:r>
              <a:rPr sz="2723" i="1" spc="159" dirty="0">
                <a:latin typeface="Times New Roman"/>
                <a:cs typeface="Times New Roman"/>
              </a:rPr>
              <a:t>b</a:t>
            </a:r>
            <a:r>
              <a:rPr sz="2382" spc="6" baseline="42857" dirty="0">
                <a:latin typeface="Times New Roman"/>
                <a:cs typeface="Times New Roman"/>
              </a:rPr>
              <a:t>2</a:t>
            </a:r>
            <a:r>
              <a:rPr sz="2382" spc="-231" baseline="42857" dirty="0">
                <a:latin typeface="Times New Roman"/>
                <a:cs typeface="Times New Roman"/>
              </a:rPr>
              <a:t> </a:t>
            </a:r>
            <a:r>
              <a:rPr sz="2723" i="1" spc="182" dirty="0">
                <a:latin typeface="Times New Roman"/>
                <a:cs typeface="Times New Roman"/>
              </a:rPr>
              <a:t>x</a:t>
            </a:r>
            <a:r>
              <a:rPr sz="2382" spc="6" baseline="42857" dirty="0">
                <a:latin typeface="Times New Roman"/>
                <a:cs typeface="Times New Roman"/>
              </a:rPr>
              <a:t>2</a:t>
            </a:r>
            <a:r>
              <a:rPr sz="2382" baseline="42857" dirty="0">
                <a:latin typeface="Times New Roman"/>
                <a:cs typeface="Times New Roman"/>
              </a:rPr>
              <a:t> </a:t>
            </a:r>
            <a:r>
              <a:rPr sz="2382" spc="-109" baseline="42857" dirty="0">
                <a:latin typeface="Times New Roman"/>
                <a:cs typeface="Times New Roman"/>
              </a:rPr>
              <a:t> </a:t>
            </a:r>
            <a:r>
              <a:rPr sz="2723" spc="9" dirty="0">
                <a:latin typeface="Symbol"/>
                <a:cs typeface="Symbol"/>
              </a:rPr>
              <a:t></a:t>
            </a:r>
            <a:r>
              <a:rPr sz="2723" spc="-227" dirty="0">
                <a:latin typeface="Times New Roman"/>
                <a:cs typeface="Times New Roman"/>
              </a:rPr>
              <a:t> </a:t>
            </a:r>
            <a:r>
              <a:rPr sz="2723" i="1" spc="204" dirty="0">
                <a:latin typeface="Times New Roman"/>
                <a:cs typeface="Times New Roman"/>
              </a:rPr>
              <a:t>a</a:t>
            </a:r>
            <a:r>
              <a:rPr sz="2382" spc="6" baseline="42857" dirty="0">
                <a:latin typeface="Times New Roman"/>
                <a:cs typeface="Times New Roman"/>
              </a:rPr>
              <a:t>2</a:t>
            </a:r>
            <a:endParaRPr sz="2382" baseline="42857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37125" y="5727569"/>
            <a:ext cx="160788" cy="343943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</a:pPr>
            <a:r>
              <a:rPr sz="2133" i="1" spc="14" dirty="0">
                <a:latin typeface="Times New Roman"/>
                <a:cs typeface="Times New Roman"/>
              </a:rPr>
              <a:t>b</a:t>
            </a:r>
            <a:endParaRPr sz="2133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71473" y="5514568"/>
            <a:ext cx="1216575" cy="343943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>
              <a:spcBef>
                <a:spcPts val="123"/>
              </a:spcBef>
            </a:pPr>
            <a:r>
              <a:rPr sz="2133" i="1" spc="14" dirty="0">
                <a:latin typeface="Times New Roman"/>
                <a:cs typeface="Times New Roman"/>
              </a:rPr>
              <a:t>x</a:t>
            </a:r>
            <a:r>
              <a:rPr sz="2133" i="1" spc="50" dirty="0">
                <a:latin typeface="Times New Roman"/>
                <a:cs typeface="Times New Roman"/>
              </a:rPr>
              <a:t> </a:t>
            </a:r>
            <a:r>
              <a:rPr sz="2133" spc="18" dirty="0">
                <a:latin typeface="Symbol"/>
                <a:cs typeface="Symbol"/>
              </a:rPr>
              <a:t></a:t>
            </a:r>
            <a:r>
              <a:rPr sz="2133" spc="213" dirty="0">
                <a:latin typeface="Times New Roman"/>
                <a:cs typeface="Times New Roman"/>
              </a:rPr>
              <a:t> </a:t>
            </a:r>
            <a:r>
              <a:rPr sz="3199" i="1" u="sng" spc="20" baseline="354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199" i="1" spc="-109" baseline="35460" dirty="0">
                <a:latin typeface="Times New Roman"/>
                <a:cs typeface="Times New Roman"/>
              </a:rPr>
              <a:t> </a:t>
            </a:r>
            <a:r>
              <a:rPr sz="2133" spc="9" dirty="0">
                <a:latin typeface="Times New Roman"/>
                <a:cs typeface="Times New Roman"/>
              </a:rPr>
              <a:t>se</a:t>
            </a:r>
            <a:r>
              <a:rPr sz="2133" spc="14" dirty="0">
                <a:latin typeface="Times New Roman"/>
                <a:cs typeface="Times New Roman"/>
              </a:rPr>
              <a:t>c</a:t>
            </a:r>
            <a:r>
              <a:rPr sz="2133" spc="-145" dirty="0">
                <a:latin typeface="Times New Roman"/>
                <a:cs typeface="Times New Roman"/>
              </a:rPr>
              <a:t> </a:t>
            </a:r>
            <a:r>
              <a:rPr sz="2133" i="1" spc="9" dirty="0">
                <a:latin typeface="Times New Roman"/>
                <a:cs typeface="Times New Roman"/>
              </a:rPr>
              <a:t>z</a:t>
            </a:r>
            <a:endParaRPr sz="2133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118691" y="5434229"/>
            <a:ext cx="1298410" cy="362494"/>
            <a:chOff x="6473554" y="5987715"/>
            <a:chExt cx="1430655" cy="399415"/>
          </a:xfrm>
        </p:grpSpPr>
        <p:sp>
          <p:nvSpPr>
            <p:cNvPr id="52" name="object 52"/>
            <p:cNvSpPr/>
            <p:nvPr/>
          </p:nvSpPr>
          <p:spPr>
            <a:xfrm>
              <a:off x="6480428" y="6236334"/>
              <a:ext cx="41910" cy="24765"/>
            </a:xfrm>
            <a:custGeom>
              <a:avLst/>
              <a:gdLst/>
              <a:ahLst/>
              <a:cxnLst/>
              <a:rect l="l" t="t" r="r" b="b"/>
              <a:pathLst>
                <a:path w="41909" h="24764">
                  <a:moveTo>
                    <a:pt x="0" y="24193"/>
                  </a:moveTo>
                  <a:lnTo>
                    <a:pt x="41719" y="0"/>
                  </a:lnTo>
                </a:path>
              </a:pathLst>
            </a:custGeom>
            <a:ln w="13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3" name="object 53"/>
            <p:cNvSpPr/>
            <p:nvPr/>
          </p:nvSpPr>
          <p:spPr>
            <a:xfrm>
              <a:off x="6522148" y="6243192"/>
              <a:ext cx="60960" cy="130175"/>
            </a:xfrm>
            <a:custGeom>
              <a:avLst/>
              <a:gdLst/>
              <a:ahLst/>
              <a:cxnLst/>
              <a:rect l="l" t="t" r="r" b="b"/>
              <a:pathLst>
                <a:path w="60959" h="130175">
                  <a:moveTo>
                    <a:pt x="0" y="0"/>
                  </a:moveTo>
                  <a:lnTo>
                    <a:pt x="60579" y="129920"/>
                  </a:lnTo>
                </a:path>
              </a:pathLst>
            </a:custGeom>
            <a:ln w="27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4" name="object 54"/>
            <p:cNvSpPr/>
            <p:nvPr/>
          </p:nvSpPr>
          <p:spPr>
            <a:xfrm>
              <a:off x="6589585" y="5994590"/>
              <a:ext cx="1314450" cy="379095"/>
            </a:xfrm>
            <a:custGeom>
              <a:avLst/>
              <a:gdLst/>
              <a:ahLst/>
              <a:cxnLst/>
              <a:rect l="l" t="t" r="r" b="b"/>
              <a:pathLst>
                <a:path w="1314450" h="379095">
                  <a:moveTo>
                    <a:pt x="0" y="378523"/>
                  </a:moveTo>
                  <a:lnTo>
                    <a:pt x="80009" y="0"/>
                  </a:lnTo>
                </a:path>
                <a:path w="1314450" h="379095">
                  <a:moveTo>
                    <a:pt x="80009" y="0"/>
                  </a:moveTo>
                  <a:lnTo>
                    <a:pt x="1314259" y="0"/>
                  </a:lnTo>
                </a:path>
              </a:pathLst>
            </a:custGeom>
            <a:ln w="13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485120" y="5454655"/>
            <a:ext cx="901337" cy="377142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360" spc="9" dirty="0">
                <a:latin typeface="Symbol"/>
                <a:cs typeface="Symbol"/>
              </a:rPr>
              <a:t></a:t>
            </a:r>
            <a:r>
              <a:rPr sz="2360" spc="-68" dirty="0">
                <a:latin typeface="Times New Roman"/>
                <a:cs typeface="Times New Roman"/>
              </a:rPr>
              <a:t> </a:t>
            </a:r>
            <a:r>
              <a:rPr sz="2360" i="1" spc="5" dirty="0">
                <a:latin typeface="Times New Roman"/>
                <a:cs typeface="Times New Roman"/>
              </a:rPr>
              <a:t>a</a:t>
            </a:r>
            <a:r>
              <a:rPr sz="2360" i="1" spc="-191" dirty="0">
                <a:latin typeface="Times New Roman"/>
                <a:cs typeface="Times New Roman"/>
              </a:rPr>
              <a:t> </a:t>
            </a:r>
            <a:r>
              <a:rPr sz="2360" i="1" spc="-5" dirty="0">
                <a:latin typeface="Times New Roman"/>
                <a:cs typeface="Times New Roman"/>
              </a:rPr>
              <a:t>t</a:t>
            </a:r>
            <a:r>
              <a:rPr sz="2360" i="1" spc="5" dirty="0">
                <a:latin typeface="Times New Roman"/>
                <a:cs typeface="Times New Roman"/>
              </a:rPr>
              <a:t>g</a:t>
            </a:r>
            <a:r>
              <a:rPr sz="2360" i="1" spc="136" dirty="0">
                <a:latin typeface="Times New Roman"/>
                <a:cs typeface="Times New Roman"/>
              </a:rPr>
              <a:t> </a:t>
            </a:r>
            <a:r>
              <a:rPr sz="2360" i="1" spc="5" dirty="0">
                <a:latin typeface="Times New Roman"/>
                <a:cs typeface="Times New Roman"/>
              </a:rPr>
              <a:t>z</a:t>
            </a:r>
            <a:endParaRPr sz="236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72580" y="5454655"/>
            <a:ext cx="1137045" cy="377142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34580">
              <a:spcBef>
                <a:spcPts val="109"/>
              </a:spcBef>
            </a:pPr>
            <a:r>
              <a:rPr sz="2360" i="1" spc="100" dirty="0">
                <a:latin typeface="Times New Roman"/>
                <a:cs typeface="Times New Roman"/>
              </a:rPr>
              <a:t>b</a:t>
            </a:r>
            <a:r>
              <a:rPr sz="2042" spc="14" baseline="44444" dirty="0">
                <a:latin typeface="Times New Roman"/>
                <a:cs typeface="Times New Roman"/>
              </a:rPr>
              <a:t>2</a:t>
            </a:r>
            <a:r>
              <a:rPr sz="2042" spc="-183" baseline="44444" dirty="0">
                <a:latin typeface="Times New Roman"/>
                <a:cs typeface="Times New Roman"/>
              </a:rPr>
              <a:t> </a:t>
            </a:r>
            <a:r>
              <a:rPr sz="2360" i="1" spc="123" dirty="0">
                <a:latin typeface="Times New Roman"/>
                <a:cs typeface="Times New Roman"/>
              </a:rPr>
              <a:t>x</a:t>
            </a:r>
            <a:r>
              <a:rPr sz="2042" spc="14" baseline="44444" dirty="0">
                <a:latin typeface="Times New Roman"/>
                <a:cs typeface="Times New Roman"/>
              </a:rPr>
              <a:t>2</a:t>
            </a:r>
            <a:r>
              <a:rPr sz="2042" baseline="44444" dirty="0">
                <a:latin typeface="Times New Roman"/>
                <a:cs typeface="Times New Roman"/>
              </a:rPr>
              <a:t> </a:t>
            </a:r>
            <a:r>
              <a:rPr sz="2042" spc="-102" baseline="44444" dirty="0">
                <a:latin typeface="Times New Roman"/>
                <a:cs typeface="Times New Roman"/>
              </a:rPr>
              <a:t> </a:t>
            </a:r>
            <a:r>
              <a:rPr sz="2360" spc="9" dirty="0">
                <a:latin typeface="Symbol"/>
                <a:cs typeface="Symbol"/>
              </a:rPr>
              <a:t></a:t>
            </a:r>
            <a:r>
              <a:rPr sz="2360" spc="-200" dirty="0">
                <a:latin typeface="Times New Roman"/>
                <a:cs typeface="Times New Roman"/>
              </a:rPr>
              <a:t> </a:t>
            </a:r>
            <a:r>
              <a:rPr sz="2360" i="1" spc="141" dirty="0">
                <a:latin typeface="Times New Roman"/>
                <a:cs typeface="Times New Roman"/>
              </a:rPr>
              <a:t>a</a:t>
            </a:r>
            <a:r>
              <a:rPr sz="2042" spc="14" baseline="44444" dirty="0">
                <a:latin typeface="Times New Roman"/>
                <a:cs typeface="Times New Roman"/>
              </a:rPr>
              <a:t>2</a:t>
            </a:r>
            <a:endParaRPr sz="2042" baseline="4444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34634" y="600277"/>
            <a:ext cx="6745045" cy="85802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87587">
              <a:lnSpc>
                <a:spcPts val="2451"/>
              </a:lnSpc>
              <a:spcBef>
                <a:spcPts val="91"/>
              </a:spcBef>
              <a:tabLst>
                <a:tab pos="1877670" algn="l"/>
              </a:tabLst>
            </a:pPr>
            <a:r>
              <a:rPr sz="2178" dirty="0">
                <a:latin typeface="Arial MT"/>
                <a:cs typeface="Arial MT"/>
              </a:rPr>
              <a:t>SUBTITUSI	TRIGONOMETRI</a:t>
            </a:r>
            <a:endParaRPr sz="2178">
              <a:latin typeface="Arial MT"/>
              <a:cs typeface="Arial MT"/>
            </a:endParaRPr>
          </a:p>
          <a:p>
            <a:pPr marL="11527">
              <a:lnSpc>
                <a:spcPts val="1634"/>
              </a:lnSpc>
            </a:pPr>
            <a:r>
              <a:rPr sz="1634" dirty="0">
                <a:latin typeface="Arial MT"/>
                <a:cs typeface="Arial MT"/>
              </a:rPr>
              <a:t>,</a:t>
            </a:r>
            <a:endParaRPr sz="1634">
              <a:latin typeface="Arial MT"/>
              <a:cs typeface="Arial MT"/>
            </a:endParaRPr>
          </a:p>
          <a:p>
            <a:pPr marL="442618">
              <a:lnSpc>
                <a:spcPts val="2451"/>
              </a:lnSpc>
              <a:tabLst>
                <a:tab pos="6656565" algn="l"/>
              </a:tabLst>
            </a:pPr>
            <a:r>
              <a:rPr sz="2178" spc="-5" dirty="0">
                <a:latin typeface="Arial MT"/>
                <a:cs typeface="Arial MT"/>
              </a:rPr>
              <a:t>J</a:t>
            </a:r>
            <a:r>
              <a:rPr sz="2178" spc="-9" dirty="0">
                <a:latin typeface="Arial MT"/>
                <a:cs typeface="Arial MT"/>
              </a:rPr>
              <a:t>i</a:t>
            </a:r>
            <a:r>
              <a:rPr sz="2178" spc="-5" dirty="0">
                <a:latin typeface="Arial MT"/>
                <a:cs typeface="Arial MT"/>
              </a:rPr>
              <a:t>ka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Inte</a:t>
            </a:r>
            <a:r>
              <a:rPr sz="2178" spc="-18" dirty="0">
                <a:latin typeface="Arial MT"/>
                <a:cs typeface="Arial MT"/>
              </a:rPr>
              <a:t>g</a:t>
            </a:r>
            <a:r>
              <a:rPr sz="2178" spc="-9" dirty="0">
                <a:latin typeface="Arial MT"/>
                <a:cs typeface="Arial MT"/>
              </a:rPr>
              <a:t>r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5" dirty="0">
                <a:latin typeface="Arial MT"/>
                <a:cs typeface="Arial MT"/>
              </a:rPr>
              <a:t>n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14" dirty="0">
                <a:latin typeface="Arial MT"/>
                <a:cs typeface="Arial MT"/>
              </a:rPr>
              <a:t>m</a:t>
            </a:r>
            <a:r>
              <a:rPr sz="2178" dirty="0">
                <a:latin typeface="Arial MT"/>
                <a:cs typeface="Arial MT"/>
              </a:rPr>
              <a:t>en</a:t>
            </a:r>
            <a:r>
              <a:rPr sz="2178" spc="-18" dirty="0">
                <a:latin typeface="Arial MT"/>
                <a:cs typeface="Arial MT"/>
              </a:rPr>
              <a:t>g</a:t>
            </a:r>
            <a:r>
              <a:rPr sz="2178" dirty="0">
                <a:latin typeface="Arial MT"/>
                <a:cs typeface="Arial MT"/>
              </a:rPr>
              <a:t>andun</a:t>
            </a:r>
            <a:r>
              <a:rPr sz="2178" spc="-5" dirty="0">
                <a:latin typeface="Arial MT"/>
                <a:cs typeface="Arial MT"/>
              </a:rPr>
              <a:t>g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s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9" dirty="0">
                <a:latin typeface="Arial MT"/>
                <a:cs typeface="Arial MT"/>
              </a:rPr>
              <a:t>l</a:t>
            </a:r>
            <a:r>
              <a:rPr sz="2178" dirty="0">
                <a:latin typeface="Arial MT"/>
                <a:cs typeface="Arial MT"/>
              </a:rPr>
              <a:t>a</a:t>
            </a:r>
            <a:r>
              <a:rPr sz="2178" spc="-5" dirty="0">
                <a:latin typeface="Arial MT"/>
                <a:cs typeface="Arial MT"/>
              </a:rPr>
              <a:t>h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s</a:t>
            </a:r>
            <a:r>
              <a:rPr sz="2178" dirty="0">
                <a:latin typeface="Arial MT"/>
                <a:cs typeface="Arial MT"/>
              </a:rPr>
              <a:t>at</a:t>
            </a:r>
            <a:r>
              <a:rPr sz="2178" spc="-5" dirty="0">
                <a:latin typeface="Arial MT"/>
                <a:cs typeface="Arial MT"/>
              </a:rPr>
              <a:t>u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da</a:t>
            </a:r>
            <a:r>
              <a:rPr sz="2178" spc="-5" dirty="0">
                <a:latin typeface="Arial MT"/>
                <a:cs typeface="Arial MT"/>
              </a:rPr>
              <a:t>ri</a:t>
            </a:r>
            <a:r>
              <a:rPr sz="2178" dirty="0">
                <a:latin typeface="Arial MT"/>
                <a:cs typeface="Arial MT"/>
              </a:rPr>
              <a:t> bentuk	: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49571" y="2420471"/>
            <a:ext cx="6807862" cy="10171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indent="57633" algn="just">
              <a:spcBef>
                <a:spcPts val="91"/>
              </a:spcBef>
            </a:pPr>
            <a:r>
              <a:rPr sz="2178" dirty="0">
                <a:latin typeface="Arial MT"/>
                <a:cs typeface="Arial MT"/>
              </a:rPr>
              <a:t>dan tidak memiliki </a:t>
            </a:r>
            <a:r>
              <a:rPr sz="2178" spc="5" dirty="0">
                <a:latin typeface="Arial MT"/>
                <a:cs typeface="Arial MT"/>
              </a:rPr>
              <a:t>faktor </a:t>
            </a:r>
            <a:r>
              <a:rPr sz="2178" spc="-5" dirty="0">
                <a:latin typeface="Arial MT"/>
                <a:cs typeface="Arial MT"/>
              </a:rPr>
              <a:t>irrasional lainnya, </a:t>
            </a:r>
            <a:r>
              <a:rPr sz="2178" dirty="0">
                <a:latin typeface="Arial MT"/>
                <a:cs typeface="Arial MT"/>
              </a:rPr>
              <a:t>maka dapat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ditransformasikan </a:t>
            </a:r>
            <a:r>
              <a:rPr sz="2178" spc="-5" dirty="0">
                <a:latin typeface="Arial MT"/>
                <a:cs typeface="Arial MT"/>
              </a:rPr>
              <a:t>ke </a:t>
            </a:r>
            <a:r>
              <a:rPr sz="2178" dirty="0">
                <a:latin typeface="Arial MT"/>
                <a:cs typeface="Arial MT"/>
              </a:rPr>
              <a:t>dalam fungsi </a:t>
            </a:r>
            <a:r>
              <a:rPr sz="2178" spc="-5" dirty="0">
                <a:latin typeface="Arial MT"/>
                <a:cs typeface="Arial MT"/>
              </a:rPr>
              <a:t>trigonometri </a:t>
            </a:r>
            <a:r>
              <a:rPr sz="2178" dirty="0">
                <a:latin typeface="Arial MT"/>
                <a:cs typeface="Arial MT"/>
              </a:rPr>
              <a:t>dengan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menggunakan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variabel</a:t>
            </a:r>
            <a:r>
              <a:rPr sz="2178" dirty="0">
                <a:latin typeface="Arial MT"/>
                <a:cs typeface="Arial MT"/>
              </a:rPr>
              <a:t> baru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49571" y="3521438"/>
            <a:ext cx="88808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spc="5" dirty="0">
                <a:latin typeface="Arial MT"/>
                <a:cs typeface="Arial MT"/>
              </a:rPr>
              <a:t>B</a:t>
            </a:r>
            <a:r>
              <a:rPr sz="2178" dirty="0">
                <a:latin typeface="Arial MT"/>
                <a:cs typeface="Arial MT"/>
              </a:rPr>
              <a:t>entuk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28826" y="3521438"/>
            <a:ext cx="156523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spc="-9" dirty="0">
                <a:latin typeface="Arial MT"/>
                <a:cs typeface="Arial MT"/>
              </a:rPr>
              <a:t>M</a:t>
            </a:r>
            <a:r>
              <a:rPr sz="2178" dirty="0">
                <a:latin typeface="Arial MT"/>
                <a:cs typeface="Arial MT"/>
              </a:rPr>
              <a:t>e</a:t>
            </a:r>
            <a:r>
              <a:rPr sz="2178" spc="9" dirty="0">
                <a:latin typeface="Arial MT"/>
                <a:cs typeface="Arial MT"/>
              </a:rPr>
              <a:t>m</a:t>
            </a:r>
            <a:r>
              <a:rPr sz="2178" dirty="0">
                <a:latin typeface="Arial MT"/>
                <a:cs typeface="Arial MT"/>
              </a:rPr>
              <a:t>pe</a:t>
            </a:r>
            <a:r>
              <a:rPr sz="2178" spc="-9" dirty="0">
                <a:latin typeface="Arial MT"/>
                <a:cs typeface="Arial MT"/>
              </a:rPr>
              <a:t>r</a:t>
            </a:r>
            <a:r>
              <a:rPr sz="2178" dirty="0">
                <a:latin typeface="Arial MT"/>
                <a:cs typeface="Arial MT"/>
              </a:rPr>
              <a:t>o</a:t>
            </a:r>
            <a:r>
              <a:rPr sz="2178" spc="-9" dirty="0">
                <a:latin typeface="Arial MT"/>
                <a:cs typeface="Arial MT"/>
              </a:rPr>
              <a:t>l</a:t>
            </a:r>
            <a:r>
              <a:rPr sz="2178" dirty="0">
                <a:latin typeface="Arial MT"/>
                <a:cs typeface="Arial MT"/>
              </a:rPr>
              <a:t>e</a:t>
            </a:r>
            <a:r>
              <a:rPr sz="2178" spc="-5" dirty="0">
                <a:latin typeface="Arial MT"/>
                <a:cs typeface="Arial MT"/>
              </a:rPr>
              <a:t>h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1232006" y="-110970"/>
            <a:ext cx="2721301" cy="68874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3575" y="943352"/>
            <a:ext cx="826994" cy="301406"/>
            <a:chOff x="1553657" y="1039434"/>
            <a:chExt cx="911225" cy="332105"/>
          </a:xfrm>
        </p:grpSpPr>
        <p:sp>
          <p:nvSpPr>
            <p:cNvPr id="3" name="object 3"/>
            <p:cNvSpPr/>
            <p:nvPr/>
          </p:nvSpPr>
          <p:spPr>
            <a:xfrm>
              <a:off x="1559242" y="1246187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5" h="20319">
                  <a:moveTo>
                    <a:pt x="0" y="20192"/>
                  </a:moveTo>
                  <a:lnTo>
                    <a:pt x="33146" y="0"/>
                  </a:lnTo>
                </a:path>
              </a:pathLst>
            </a:custGeom>
            <a:ln w="11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" name="object 4"/>
            <p:cNvSpPr/>
            <p:nvPr/>
          </p:nvSpPr>
          <p:spPr>
            <a:xfrm>
              <a:off x="1592389" y="1252093"/>
              <a:ext cx="48260" cy="108585"/>
            </a:xfrm>
            <a:custGeom>
              <a:avLst/>
              <a:gdLst/>
              <a:ahLst/>
              <a:cxnLst/>
              <a:rect l="l" t="t" r="r" b="b"/>
              <a:pathLst>
                <a:path w="48260" h="108584">
                  <a:moveTo>
                    <a:pt x="0" y="0"/>
                  </a:moveTo>
                  <a:lnTo>
                    <a:pt x="47815" y="108013"/>
                  </a:lnTo>
                </a:path>
              </a:pathLst>
            </a:custGeom>
            <a:ln w="22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1645538" y="1045019"/>
              <a:ext cx="819150" cy="315595"/>
            </a:xfrm>
            <a:custGeom>
              <a:avLst/>
              <a:gdLst/>
              <a:ahLst/>
              <a:cxnLst/>
              <a:rect l="l" t="t" r="r" b="b"/>
              <a:pathLst>
                <a:path w="819150" h="315594">
                  <a:moveTo>
                    <a:pt x="0" y="315087"/>
                  </a:moveTo>
                  <a:lnTo>
                    <a:pt x="63436" y="0"/>
                  </a:lnTo>
                </a:path>
                <a:path w="819150" h="315594">
                  <a:moveTo>
                    <a:pt x="63436" y="0"/>
                  </a:moveTo>
                  <a:lnTo>
                    <a:pt x="818769" y="0"/>
                  </a:lnTo>
                </a:path>
              </a:pathLst>
            </a:custGeom>
            <a:ln w="11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" name="object 6"/>
          <p:cNvSpPr/>
          <p:nvPr/>
        </p:nvSpPr>
        <p:spPr>
          <a:xfrm>
            <a:off x="2634267" y="1315641"/>
            <a:ext cx="865605" cy="0"/>
          </a:xfrm>
          <a:custGeom>
            <a:avLst/>
            <a:gdLst/>
            <a:ahLst/>
            <a:cxnLst/>
            <a:rect l="l" t="t" r="r" b="b"/>
            <a:pathLst>
              <a:path w="953769">
                <a:moveTo>
                  <a:pt x="0" y="0"/>
                </a:moveTo>
                <a:lnTo>
                  <a:pt x="953643" y="0"/>
                </a:lnTo>
              </a:path>
            </a:pathLst>
          </a:custGeom>
          <a:ln w="11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 txBox="1"/>
          <p:nvPr/>
        </p:nvSpPr>
        <p:spPr>
          <a:xfrm>
            <a:off x="2290559" y="989528"/>
            <a:ext cx="344053" cy="467936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34580">
              <a:spcBef>
                <a:spcPts val="109"/>
              </a:spcBef>
            </a:pPr>
            <a:r>
              <a:rPr sz="1951" spc="-41" dirty="0">
                <a:latin typeface="Times New Roman"/>
                <a:cs typeface="Times New Roman"/>
              </a:rPr>
              <a:t>1.</a:t>
            </a:r>
            <a:r>
              <a:rPr sz="4425" spc="-61" baseline="-13675" dirty="0">
                <a:latin typeface="Symbol"/>
                <a:cs typeface="Symbol"/>
              </a:rPr>
              <a:t></a:t>
            </a:r>
            <a:endParaRPr sz="4425" baseline="-13675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7995" y="1115195"/>
            <a:ext cx="724989" cy="315341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1951" i="1" spc="23" dirty="0">
                <a:latin typeface="Times New Roman"/>
                <a:cs typeface="Times New Roman"/>
              </a:rPr>
              <a:t>d</a:t>
            </a:r>
            <a:r>
              <a:rPr sz="1951" i="1" spc="9" dirty="0">
                <a:latin typeface="Times New Roman"/>
                <a:cs typeface="Times New Roman"/>
              </a:rPr>
              <a:t>x</a:t>
            </a:r>
            <a:r>
              <a:rPr sz="1951" i="1" spc="-168" dirty="0">
                <a:latin typeface="Times New Roman"/>
                <a:cs typeface="Times New Roman"/>
              </a:rPr>
              <a:t> </a:t>
            </a:r>
            <a:r>
              <a:rPr sz="1951" spc="254" dirty="0">
                <a:latin typeface="Symbol"/>
                <a:cs typeface="Symbol"/>
              </a:rPr>
              <a:t></a:t>
            </a:r>
            <a:r>
              <a:rPr sz="1951" spc="9" dirty="0">
                <a:latin typeface="Times New Roman"/>
                <a:cs typeface="Times New Roman"/>
              </a:rPr>
              <a:t>...</a:t>
            </a:r>
            <a:r>
              <a:rPr sz="1951" spc="5" dirty="0">
                <a:latin typeface="Times New Roman"/>
                <a:cs typeface="Times New Roman"/>
              </a:rPr>
              <a:t>.</a:t>
            </a:r>
            <a:endParaRPr sz="195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6354" y="957518"/>
            <a:ext cx="718073" cy="315341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</a:pPr>
            <a:r>
              <a:rPr sz="1951" spc="14" dirty="0">
                <a:latin typeface="Times New Roman"/>
                <a:cs typeface="Times New Roman"/>
              </a:rPr>
              <a:t>9</a:t>
            </a:r>
            <a:r>
              <a:rPr sz="1951" spc="-259" dirty="0">
                <a:latin typeface="Times New Roman"/>
                <a:cs typeface="Times New Roman"/>
              </a:rPr>
              <a:t> </a:t>
            </a:r>
            <a:r>
              <a:rPr sz="1951" spc="14" dirty="0">
                <a:latin typeface="Symbol"/>
                <a:cs typeface="Symbol"/>
              </a:rPr>
              <a:t></a:t>
            </a:r>
            <a:r>
              <a:rPr sz="1951" spc="-250" dirty="0">
                <a:latin typeface="Times New Roman"/>
                <a:cs typeface="Times New Roman"/>
              </a:rPr>
              <a:t> </a:t>
            </a:r>
            <a:r>
              <a:rPr sz="1951" spc="68" dirty="0">
                <a:latin typeface="Times New Roman"/>
                <a:cs typeface="Times New Roman"/>
              </a:rPr>
              <a:t>4</a:t>
            </a:r>
            <a:r>
              <a:rPr sz="1951" i="1" spc="64" dirty="0">
                <a:latin typeface="Times New Roman"/>
                <a:cs typeface="Times New Roman"/>
              </a:rPr>
              <a:t>x</a:t>
            </a:r>
            <a:r>
              <a:rPr sz="1702" spc="14" baseline="44444" dirty="0">
                <a:latin typeface="Times New Roman"/>
                <a:cs typeface="Times New Roman"/>
              </a:rPr>
              <a:t>2</a:t>
            </a:r>
            <a:endParaRPr sz="1702" baseline="4444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0707" y="1311598"/>
            <a:ext cx="134855" cy="315341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1951" i="1" spc="9" dirty="0">
                <a:latin typeface="Times New Roman"/>
                <a:cs typeface="Times New Roman"/>
              </a:rPr>
              <a:t>x</a:t>
            </a:r>
            <a:endParaRPr sz="195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3809" y="2404852"/>
            <a:ext cx="167128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4023" y="0"/>
                </a:lnTo>
              </a:path>
            </a:pathLst>
          </a:custGeom>
          <a:ln w="12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2" name="object 12"/>
          <p:cNvSpPr txBox="1"/>
          <p:nvPr/>
        </p:nvSpPr>
        <p:spPr>
          <a:xfrm>
            <a:off x="2850263" y="2011422"/>
            <a:ext cx="161365" cy="34621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2178" spc="-5" dirty="0">
                <a:latin typeface="Times New Roman"/>
                <a:cs typeface="Times New Roman"/>
              </a:rPr>
              <a:t>3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09094" y="2456201"/>
            <a:ext cx="217841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30" y="0"/>
                </a:lnTo>
              </a:path>
            </a:pathLst>
          </a:custGeom>
          <a:ln w="16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4" name="object 14"/>
          <p:cNvSpPr txBox="1"/>
          <p:nvPr/>
        </p:nvSpPr>
        <p:spPr>
          <a:xfrm>
            <a:off x="5270734" y="2180967"/>
            <a:ext cx="1020055" cy="434737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</a:pPr>
            <a:r>
              <a:rPr sz="2723" spc="18" dirty="0">
                <a:latin typeface="Times New Roman"/>
                <a:cs typeface="Times New Roman"/>
              </a:rPr>
              <a:t>cos</a:t>
            </a:r>
            <a:r>
              <a:rPr sz="2723" spc="-123" dirty="0">
                <a:latin typeface="Times New Roman"/>
                <a:cs typeface="Times New Roman"/>
              </a:rPr>
              <a:t> </a:t>
            </a:r>
            <a:r>
              <a:rPr sz="2723" i="1" spc="14" dirty="0">
                <a:latin typeface="Times New Roman"/>
                <a:cs typeface="Times New Roman"/>
              </a:rPr>
              <a:t>zdz</a:t>
            </a:r>
            <a:endParaRPr sz="272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3183" y="2180967"/>
            <a:ext cx="641425" cy="434737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</a:pPr>
            <a:r>
              <a:rPr sz="2723" i="1" spc="23" dirty="0">
                <a:latin typeface="Times New Roman"/>
                <a:cs typeface="Times New Roman"/>
              </a:rPr>
              <a:t>dx</a:t>
            </a:r>
            <a:r>
              <a:rPr sz="2723" i="1" spc="-27" dirty="0">
                <a:latin typeface="Times New Roman"/>
                <a:cs typeface="Times New Roman"/>
              </a:rPr>
              <a:t> </a:t>
            </a:r>
            <a:r>
              <a:rPr sz="2723" spc="18" dirty="0">
                <a:latin typeface="Symbol"/>
                <a:cs typeface="Symbol"/>
              </a:rPr>
              <a:t></a:t>
            </a:r>
            <a:endParaRPr sz="2723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21771" y="1890225"/>
            <a:ext cx="198248" cy="1004029"/>
          </a:xfrm>
          <a:prstGeom prst="rect">
            <a:avLst/>
          </a:prstGeom>
        </p:spPr>
        <p:txBody>
          <a:bodyPr vert="horz" wrap="square" lIns="0" tIns="88174" rIns="0" bIns="0" rtlCol="0">
            <a:spAutoFit/>
          </a:bodyPr>
          <a:lstStyle/>
          <a:p>
            <a:pPr marL="11527">
              <a:spcBef>
                <a:spcPts val="694"/>
              </a:spcBef>
            </a:pPr>
            <a:r>
              <a:rPr sz="2723" spc="14" dirty="0">
                <a:latin typeface="Times New Roman"/>
                <a:cs typeface="Times New Roman"/>
              </a:rPr>
              <a:t>3</a:t>
            </a:r>
            <a:endParaRPr sz="2723">
              <a:latin typeface="Times New Roman"/>
              <a:cs typeface="Times New Roman"/>
            </a:endParaRPr>
          </a:p>
          <a:p>
            <a:pPr marL="11527">
              <a:spcBef>
                <a:spcPts val="608"/>
              </a:spcBef>
            </a:pPr>
            <a:r>
              <a:rPr sz="2723" spc="14" dirty="0">
                <a:latin typeface="Times New Roman"/>
                <a:cs typeface="Times New Roman"/>
              </a:rPr>
              <a:t>2</a:t>
            </a:r>
            <a:endParaRPr sz="2723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05221" y="2244964"/>
            <a:ext cx="916321" cy="321001"/>
            <a:chOff x="6238342" y="2473617"/>
            <a:chExt cx="1009650" cy="353695"/>
          </a:xfrm>
        </p:grpSpPr>
        <p:sp>
          <p:nvSpPr>
            <p:cNvPr id="18" name="object 18"/>
            <p:cNvSpPr/>
            <p:nvPr/>
          </p:nvSpPr>
          <p:spPr>
            <a:xfrm>
              <a:off x="6244399" y="2693606"/>
              <a:ext cx="36830" cy="21590"/>
            </a:xfrm>
            <a:custGeom>
              <a:avLst/>
              <a:gdLst/>
              <a:ahLst/>
              <a:cxnLst/>
              <a:rect l="l" t="t" r="r" b="b"/>
              <a:pathLst>
                <a:path w="36829" h="21589">
                  <a:moveTo>
                    <a:pt x="0" y="21526"/>
                  </a:moveTo>
                  <a:lnTo>
                    <a:pt x="36575" y="0"/>
                  </a:lnTo>
                </a:path>
              </a:pathLst>
            </a:custGeom>
            <a:ln w="12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6280975" y="2699893"/>
              <a:ext cx="53340" cy="114935"/>
            </a:xfrm>
            <a:custGeom>
              <a:avLst/>
              <a:gdLst/>
              <a:ahLst/>
              <a:cxnLst/>
              <a:rect l="l" t="t" r="r" b="b"/>
              <a:pathLst>
                <a:path w="53339" h="114935">
                  <a:moveTo>
                    <a:pt x="0" y="0"/>
                  </a:moveTo>
                  <a:lnTo>
                    <a:pt x="52959" y="114871"/>
                  </a:lnTo>
                </a:path>
              </a:pathLst>
            </a:custGeom>
            <a:ln w="24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340030" y="2479675"/>
              <a:ext cx="907415" cy="335280"/>
            </a:xfrm>
            <a:custGeom>
              <a:avLst/>
              <a:gdLst/>
              <a:ahLst/>
              <a:cxnLst/>
              <a:rect l="l" t="t" r="r" b="b"/>
              <a:pathLst>
                <a:path w="907415" h="335280">
                  <a:moveTo>
                    <a:pt x="0" y="335089"/>
                  </a:moveTo>
                  <a:lnTo>
                    <a:pt x="70294" y="0"/>
                  </a:lnTo>
                </a:path>
                <a:path w="907415" h="335280">
                  <a:moveTo>
                    <a:pt x="70294" y="0"/>
                  </a:moveTo>
                  <a:lnTo>
                    <a:pt x="907351" y="0"/>
                  </a:lnTo>
                </a:path>
              </a:pathLst>
            </a:custGeom>
            <a:ln w="12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34682" y="2261134"/>
            <a:ext cx="1753112" cy="334562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spcBef>
                <a:spcPts val="103"/>
              </a:spcBef>
            </a:pPr>
            <a:r>
              <a:rPr sz="2087" spc="5" dirty="0">
                <a:latin typeface="Times New Roman"/>
                <a:cs typeface="Times New Roman"/>
              </a:rPr>
              <a:t>9</a:t>
            </a:r>
            <a:r>
              <a:rPr sz="2087" spc="-227" dirty="0">
                <a:latin typeface="Times New Roman"/>
                <a:cs typeface="Times New Roman"/>
              </a:rPr>
              <a:t> </a:t>
            </a:r>
            <a:r>
              <a:rPr sz="2087" spc="9" dirty="0">
                <a:latin typeface="Symbol"/>
                <a:cs typeface="Symbol"/>
              </a:rPr>
              <a:t></a:t>
            </a:r>
            <a:r>
              <a:rPr sz="2087" spc="-200" dirty="0">
                <a:latin typeface="Times New Roman"/>
                <a:cs typeface="Times New Roman"/>
              </a:rPr>
              <a:t> </a:t>
            </a:r>
            <a:r>
              <a:rPr sz="2087" spc="103" dirty="0">
                <a:latin typeface="Times New Roman"/>
                <a:cs typeface="Times New Roman"/>
              </a:rPr>
              <a:t>4</a:t>
            </a:r>
            <a:r>
              <a:rPr sz="2087" i="1" spc="91" dirty="0">
                <a:latin typeface="Times New Roman"/>
                <a:cs typeface="Times New Roman"/>
              </a:rPr>
              <a:t>x</a:t>
            </a:r>
            <a:r>
              <a:rPr sz="1838" baseline="43209" dirty="0">
                <a:latin typeface="Times New Roman"/>
                <a:cs typeface="Times New Roman"/>
              </a:rPr>
              <a:t>2  </a:t>
            </a:r>
            <a:r>
              <a:rPr sz="1838" spc="-115" baseline="43209" dirty="0">
                <a:latin typeface="Times New Roman"/>
                <a:cs typeface="Times New Roman"/>
              </a:rPr>
              <a:t> </a:t>
            </a:r>
            <a:r>
              <a:rPr sz="2087" spc="9" dirty="0">
                <a:latin typeface="Symbol"/>
                <a:cs typeface="Symbol"/>
              </a:rPr>
              <a:t></a:t>
            </a:r>
            <a:r>
              <a:rPr sz="2087" spc="-154" dirty="0">
                <a:latin typeface="Times New Roman"/>
                <a:cs typeface="Times New Roman"/>
              </a:rPr>
              <a:t> </a:t>
            </a:r>
            <a:r>
              <a:rPr sz="2087" spc="5" dirty="0">
                <a:latin typeface="Times New Roman"/>
                <a:cs typeface="Times New Roman"/>
              </a:rPr>
              <a:t>3</a:t>
            </a:r>
            <a:r>
              <a:rPr sz="2087" spc="-250" dirty="0">
                <a:latin typeface="Times New Roman"/>
                <a:cs typeface="Times New Roman"/>
              </a:rPr>
              <a:t> </a:t>
            </a:r>
            <a:r>
              <a:rPr sz="2087" spc="5" dirty="0">
                <a:latin typeface="Times New Roman"/>
                <a:cs typeface="Times New Roman"/>
              </a:rPr>
              <a:t>c</a:t>
            </a:r>
            <a:r>
              <a:rPr sz="2087" spc="18" dirty="0">
                <a:latin typeface="Times New Roman"/>
                <a:cs typeface="Times New Roman"/>
              </a:rPr>
              <a:t>o</a:t>
            </a:r>
            <a:r>
              <a:rPr sz="2087" spc="5" dirty="0">
                <a:latin typeface="Times New Roman"/>
                <a:cs typeface="Times New Roman"/>
              </a:rPr>
              <a:t>s</a:t>
            </a:r>
            <a:r>
              <a:rPr sz="2087" spc="-231" dirty="0">
                <a:latin typeface="Times New Roman"/>
                <a:cs typeface="Times New Roman"/>
              </a:rPr>
              <a:t> </a:t>
            </a:r>
            <a:r>
              <a:rPr sz="2087" i="1" spc="5" dirty="0">
                <a:latin typeface="Times New Roman"/>
                <a:cs typeface="Times New Roman"/>
              </a:rPr>
              <a:t>z</a:t>
            </a:r>
            <a:endParaRPr sz="2087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96959" y="3139746"/>
            <a:ext cx="1086907" cy="374020"/>
            <a:chOff x="1601461" y="3459534"/>
            <a:chExt cx="1197610" cy="412115"/>
          </a:xfrm>
        </p:grpSpPr>
        <p:sp>
          <p:nvSpPr>
            <p:cNvPr id="23" name="object 23"/>
            <p:cNvSpPr/>
            <p:nvPr/>
          </p:nvSpPr>
          <p:spPr>
            <a:xfrm>
              <a:off x="1608581" y="3715829"/>
              <a:ext cx="43815" cy="25400"/>
            </a:xfrm>
            <a:custGeom>
              <a:avLst/>
              <a:gdLst/>
              <a:ahLst/>
              <a:cxnLst/>
              <a:rect l="l" t="t" r="r" b="b"/>
              <a:pathLst>
                <a:path w="43814" h="25400">
                  <a:moveTo>
                    <a:pt x="0" y="24955"/>
                  </a:moveTo>
                  <a:lnTo>
                    <a:pt x="43434" y="0"/>
                  </a:lnTo>
                </a:path>
              </a:pathLst>
            </a:custGeom>
            <a:ln w="14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2015" y="3723068"/>
              <a:ext cx="62865" cy="133985"/>
            </a:xfrm>
            <a:custGeom>
              <a:avLst/>
              <a:gdLst/>
              <a:ahLst/>
              <a:cxnLst/>
              <a:rect l="l" t="t" r="r" b="b"/>
              <a:pathLst>
                <a:path w="62864" h="133985">
                  <a:moveTo>
                    <a:pt x="0" y="0"/>
                  </a:moveTo>
                  <a:lnTo>
                    <a:pt x="62864" y="133921"/>
                  </a:lnTo>
                </a:path>
              </a:pathLst>
            </a:custGeom>
            <a:ln w="28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1929" y="3466655"/>
              <a:ext cx="1076960" cy="390525"/>
            </a:xfrm>
            <a:custGeom>
              <a:avLst/>
              <a:gdLst/>
              <a:ahLst/>
              <a:cxnLst/>
              <a:rect l="l" t="t" r="r" b="b"/>
              <a:pathLst>
                <a:path w="1076960" h="390525">
                  <a:moveTo>
                    <a:pt x="0" y="390334"/>
                  </a:moveTo>
                  <a:lnTo>
                    <a:pt x="83438" y="0"/>
                  </a:lnTo>
                </a:path>
                <a:path w="1076960" h="390525">
                  <a:moveTo>
                    <a:pt x="83438" y="0"/>
                  </a:moveTo>
                  <a:lnTo>
                    <a:pt x="1076706" y="0"/>
                  </a:lnTo>
                </a:path>
              </a:pathLst>
            </a:custGeom>
            <a:ln w="14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6" name="object 26"/>
          <p:cNvSpPr/>
          <p:nvPr/>
        </p:nvSpPr>
        <p:spPr>
          <a:xfrm>
            <a:off x="2671092" y="3601083"/>
            <a:ext cx="1138197" cy="0"/>
          </a:xfrm>
          <a:custGeom>
            <a:avLst/>
            <a:gdLst/>
            <a:ahLst/>
            <a:cxnLst/>
            <a:rect l="l" t="t" r="r" b="b"/>
            <a:pathLst>
              <a:path w="1254125">
                <a:moveTo>
                  <a:pt x="0" y="0"/>
                </a:moveTo>
                <a:lnTo>
                  <a:pt x="1254061" y="0"/>
                </a:lnTo>
              </a:path>
            </a:pathLst>
          </a:custGeom>
          <a:ln w="14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" name="object 27"/>
          <p:cNvSpPr/>
          <p:nvPr/>
        </p:nvSpPr>
        <p:spPr>
          <a:xfrm>
            <a:off x="4656569" y="3601083"/>
            <a:ext cx="832757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066" y="0"/>
                </a:lnTo>
              </a:path>
            </a:pathLst>
          </a:custGeom>
          <a:ln w="14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8" name="object 28"/>
          <p:cNvSpPr/>
          <p:nvPr/>
        </p:nvSpPr>
        <p:spPr>
          <a:xfrm>
            <a:off x="5672301" y="3601083"/>
            <a:ext cx="186722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4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9" name="object 29"/>
          <p:cNvSpPr/>
          <p:nvPr/>
        </p:nvSpPr>
        <p:spPr>
          <a:xfrm>
            <a:off x="7599862" y="3601083"/>
            <a:ext cx="768211" cy="0"/>
          </a:xfrm>
          <a:custGeom>
            <a:avLst/>
            <a:gdLst/>
            <a:ahLst/>
            <a:cxnLst/>
            <a:rect l="l" t="t" r="r" b="b"/>
            <a:pathLst>
              <a:path w="846454">
                <a:moveTo>
                  <a:pt x="0" y="0"/>
                </a:moveTo>
                <a:lnTo>
                  <a:pt x="846010" y="0"/>
                </a:lnTo>
              </a:path>
            </a:pathLst>
          </a:custGeom>
          <a:ln w="14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" name="object 30"/>
          <p:cNvSpPr txBox="1"/>
          <p:nvPr/>
        </p:nvSpPr>
        <p:spPr>
          <a:xfrm>
            <a:off x="5521542" y="3200997"/>
            <a:ext cx="3214039" cy="79390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lnSpc>
                <a:spcPts val="3776"/>
              </a:lnSpc>
              <a:spcBef>
                <a:spcPts val="91"/>
              </a:spcBef>
              <a:tabLst>
                <a:tab pos="385562" algn="l"/>
                <a:tab pos="2900072" algn="l"/>
              </a:tabLst>
            </a:pPr>
            <a:r>
              <a:rPr sz="2451" dirty="0">
                <a:latin typeface="Times New Roman"/>
                <a:cs typeface="Times New Roman"/>
              </a:rPr>
              <a:t>(	</a:t>
            </a:r>
            <a:r>
              <a:rPr sz="2451" spc="5" dirty="0">
                <a:latin typeface="Times New Roman"/>
                <a:cs typeface="Times New Roman"/>
              </a:rPr>
              <a:t>cos</a:t>
            </a:r>
            <a:r>
              <a:rPr sz="2451" spc="-218" dirty="0">
                <a:latin typeface="Times New Roman"/>
                <a:cs typeface="Times New Roman"/>
              </a:rPr>
              <a:t> </a:t>
            </a:r>
            <a:r>
              <a:rPr sz="2451" i="1" dirty="0">
                <a:latin typeface="Times New Roman"/>
                <a:cs typeface="Times New Roman"/>
              </a:rPr>
              <a:t>z</a:t>
            </a:r>
            <a:r>
              <a:rPr sz="2451" i="1" spc="-45" dirty="0">
                <a:latin typeface="Times New Roman"/>
                <a:cs typeface="Times New Roman"/>
              </a:rPr>
              <a:t> </a:t>
            </a:r>
            <a:r>
              <a:rPr sz="2451" i="1" spc="32" dirty="0">
                <a:latin typeface="Times New Roman"/>
                <a:cs typeface="Times New Roman"/>
              </a:rPr>
              <a:t>dz</a:t>
            </a:r>
            <a:r>
              <a:rPr sz="2451" spc="32" dirty="0">
                <a:latin typeface="Times New Roman"/>
                <a:cs typeface="Times New Roman"/>
              </a:rPr>
              <a:t>)</a:t>
            </a:r>
            <a:r>
              <a:rPr sz="2451" spc="-54" dirty="0">
                <a:latin typeface="Times New Roman"/>
                <a:cs typeface="Times New Roman"/>
              </a:rPr>
              <a:t> </a:t>
            </a:r>
            <a:r>
              <a:rPr sz="2451" dirty="0">
                <a:latin typeface="Symbol"/>
                <a:cs typeface="Symbol"/>
              </a:rPr>
              <a:t></a:t>
            </a:r>
            <a:r>
              <a:rPr sz="2451" spc="-132" dirty="0">
                <a:latin typeface="Times New Roman"/>
                <a:cs typeface="Times New Roman"/>
              </a:rPr>
              <a:t> </a:t>
            </a:r>
            <a:r>
              <a:rPr sz="2451" spc="-18" dirty="0">
                <a:latin typeface="Times New Roman"/>
                <a:cs typeface="Times New Roman"/>
              </a:rPr>
              <a:t>3</a:t>
            </a:r>
            <a:r>
              <a:rPr sz="5514" spc="-27" baseline="-13031" dirty="0">
                <a:latin typeface="Symbol"/>
                <a:cs typeface="Symbol"/>
              </a:rPr>
              <a:t></a:t>
            </a:r>
            <a:r>
              <a:rPr sz="5514" spc="-27" baseline="-13031" dirty="0">
                <a:latin typeface="Times New Roman"/>
                <a:cs typeface="Times New Roman"/>
              </a:rPr>
              <a:t>	</a:t>
            </a:r>
            <a:r>
              <a:rPr sz="2451" i="1" spc="5" dirty="0">
                <a:latin typeface="Times New Roman"/>
                <a:cs typeface="Times New Roman"/>
              </a:rPr>
              <a:t>dz</a:t>
            </a:r>
            <a:endParaRPr sz="2451">
              <a:latin typeface="Times New Roman"/>
              <a:cs typeface="Times New Roman"/>
            </a:endParaRPr>
          </a:p>
          <a:p>
            <a:pPr marL="172898">
              <a:lnSpc>
                <a:spcPts val="2305"/>
              </a:lnSpc>
              <a:tabLst>
                <a:tab pos="2180818" algn="l"/>
              </a:tabLst>
            </a:pPr>
            <a:r>
              <a:rPr sz="2451" dirty="0">
                <a:latin typeface="Times New Roman"/>
                <a:cs typeface="Times New Roman"/>
              </a:rPr>
              <a:t>2	</a:t>
            </a:r>
            <a:r>
              <a:rPr sz="2451" spc="-5" dirty="0">
                <a:latin typeface="Times New Roman"/>
                <a:cs typeface="Times New Roman"/>
              </a:rPr>
              <a:t>sin</a:t>
            </a:r>
            <a:r>
              <a:rPr sz="2451" spc="-132" dirty="0">
                <a:latin typeface="Times New Roman"/>
                <a:cs typeface="Times New Roman"/>
              </a:rPr>
              <a:t> </a:t>
            </a:r>
            <a:r>
              <a:rPr sz="2451" i="1" dirty="0">
                <a:latin typeface="Times New Roman"/>
                <a:cs typeface="Times New Roman"/>
              </a:rPr>
              <a:t>z</a:t>
            </a:r>
            <a:endParaRPr sz="2451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79586" y="3311647"/>
            <a:ext cx="151568" cy="57730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676" dirty="0">
                <a:latin typeface="Symbol"/>
                <a:cs typeface="Symbol"/>
              </a:rPr>
              <a:t></a:t>
            </a:r>
            <a:endParaRPr sz="3676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28594" y="3200997"/>
            <a:ext cx="1066160" cy="57730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2451" i="1" spc="5" dirty="0">
                <a:latin typeface="Times New Roman"/>
                <a:cs typeface="Times New Roman"/>
              </a:rPr>
              <a:t>dx</a:t>
            </a:r>
            <a:r>
              <a:rPr sz="2451" i="1" spc="-91" dirty="0">
                <a:latin typeface="Times New Roman"/>
                <a:cs typeface="Times New Roman"/>
              </a:rPr>
              <a:t> </a:t>
            </a:r>
            <a:r>
              <a:rPr sz="2451" dirty="0">
                <a:latin typeface="Symbol"/>
                <a:cs typeface="Symbol"/>
              </a:rPr>
              <a:t></a:t>
            </a:r>
            <a:r>
              <a:rPr sz="2451" spc="-45" dirty="0">
                <a:latin typeface="Times New Roman"/>
                <a:cs typeface="Times New Roman"/>
              </a:rPr>
              <a:t> </a:t>
            </a:r>
            <a:r>
              <a:rPr sz="5514" baseline="-13031" dirty="0">
                <a:latin typeface="Symbol"/>
                <a:cs typeface="Symbol"/>
              </a:rPr>
              <a:t></a:t>
            </a:r>
            <a:r>
              <a:rPr sz="5514" spc="-224" baseline="-13031" dirty="0">
                <a:latin typeface="Times New Roman"/>
                <a:cs typeface="Times New Roman"/>
              </a:rPr>
              <a:t> </a:t>
            </a:r>
            <a:r>
              <a:rPr sz="3676" u="sng" baseline="-3600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endParaRPr sz="3676" baseline="-36008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57640" y="3160278"/>
            <a:ext cx="915168" cy="38879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2451" dirty="0">
                <a:latin typeface="Times New Roman"/>
                <a:cs typeface="Times New Roman"/>
              </a:rPr>
              <a:t>9</a:t>
            </a:r>
            <a:r>
              <a:rPr sz="2451" spc="-250" dirty="0">
                <a:latin typeface="Times New Roman"/>
                <a:cs typeface="Times New Roman"/>
              </a:rPr>
              <a:t> </a:t>
            </a:r>
            <a:r>
              <a:rPr sz="2451" dirty="0">
                <a:latin typeface="Symbol"/>
                <a:cs typeface="Symbol"/>
              </a:rPr>
              <a:t></a:t>
            </a:r>
            <a:r>
              <a:rPr sz="2451" spc="-218" dirty="0">
                <a:latin typeface="Times New Roman"/>
                <a:cs typeface="Times New Roman"/>
              </a:rPr>
              <a:t> </a:t>
            </a:r>
            <a:r>
              <a:rPr sz="2451" spc="145" dirty="0">
                <a:latin typeface="Times New Roman"/>
                <a:cs typeface="Times New Roman"/>
              </a:rPr>
              <a:t>4</a:t>
            </a:r>
            <a:r>
              <a:rPr sz="2451" i="1" spc="150" dirty="0">
                <a:latin typeface="Times New Roman"/>
                <a:cs typeface="Times New Roman"/>
              </a:rPr>
              <a:t>x</a:t>
            </a:r>
            <a:r>
              <a:rPr sz="2110" spc="14" baseline="43010" dirty="0">
                <a:latin typeface="Times New Roman"/>
                <a:cs typeface="Times New Roman"/>
              </a:rPr>
              <a:t>2</a:t>
            </a:r>
            <a:endParaRPr sz="2110" baseline="4301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0057" y="3746724"/>
            <a:ext cx="575726" cy="38879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451" spc="-5" dirty="0">
                <a:latin typeface="Times New Roman"/>
                <a:cs typeface="Times New Roman"/>
              </a:rPr>
              <a:t>sin</a:t>
            </a:r>
            <a:r>
              <a:rPr sz="2451" spc="-150" dirty="0">
                <a:latin typeface="Times New Roman"/>
                <a:cs typeface="Times New Roman"/>
              </a:rPr>
              <a:t> </a:t>
            </a:r>
            <a:r>
              <a:rPr sz="2451" i="1" dirty="0">
                <a:latin typeface="Times New Roman"/>
                <a:cs typeface="Times New Roman"/>
              </a:rPr>
              <a:t>z</a:t>
            </a:r>
            <a:endParaRPr sz="2451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70459" y="3160278"/>
            <a:ext cx="1191217" cy="38879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1023555" algn="l"/>
              </a:tabLst>
            </a:pPr>
            <a:r>
              <a:rPr sz="2451" spc="168" dirty="0">
                <a:latin typeface="Times New Roman"/>
                <a:cs typeface="Times New Roman"/>
              </a:rPr>
              <a:t>3</a:t>
            </a:r>
            <a:r>
              <a:rPr sz="2451" dirty="0">
                <a:latin typeface="Times New Roman"/>
                <a:cs typeface="Times New Roman"/>
              </a:rPr>
              <a:t>c</a:t>
            </a:r>
            <a:r>
              <a:rPr sz="2451" spc="14" dirty="0">
                <a:latin typeface="Times New Roman"/>
                <a:cs typeface="Times New Roman"/>
              </a:rPr>
              <a:t>o</a:t>
            </a:r>
            <a:r>
              <a:rPr sz="2451" dirty="0">
                <a:latin typeface="Times New Roman"/>
                <a:cs typeface="Times New Roman"/>
              </a:rPr>
              <a:t>s</a:t>
            </a:r>
            <a:r>
              <a:rPr sz="2451" spc="-195" dirty="0">
                <a:latin typeface="Times New Roman"/>
                <a:cs typeface="Times New Roman"/>
              </a:rPr>
              <a:t> </a:t>
            </a:r>
            <a:r>
              <a:rPr sz="2451" i="1" dirty="0">
                <a:latin typeface="Times New Roman"/>
                <a:cs typeface="Times New Roman"/>
              </a:rPr>
              <a:t>z	</a:t>
            </a:r>
            <a:r>
              <a:rPr sz="2451" dirty="0">
                <a:latin typeface="Times New Roman"/>
                <a:cs typeface="Times New Roman"/>
              </a:rPr>
              <a:t>3</a:t>
            </a:r>
            <a:endParaRPr sz="2451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82399" y="3160278"/>
            <a:ext cx="793568" cy="38879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2451" spc="23" dirty="0">
                <a:latin typeface="Times New Roman"/>
                <a:cs typeface="Times New Roman"/>
              </a:rPr>
              <a:t>cos</a:t>
            </a:r>
            <a:r>
              <a:rPr sz="2110" spc="34" baseline="43010" dirty="0">
                <a:latin typeface="Times New Roman"/>
                <a:cs typeface="Times New Roman"/>
              </a:rPr>
              <a:t>2</a:t>
            </a:r>
            <a:r>
              <a:rPr sz="2110" spc="394" baseline="43010" dirty="0">
                <a:latin typeface="Times New Roman"/>
                <a:cs typeface="Times New Roman"/>
              </a:rPr>
              <a:t> </a:t>
            </a:r>
            <a:r>
              <a:rPr sz="2451" i="1" dirty="0">
                <a:latin typeface="Times New Roman"/>
                <a:cs typeface="Times New Roman"/>
              </a:rPr>
              <a:t>z</a:t>
            </a:r>
            <a:endParaRPr sz="2451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68383" y="3600112"/>
            <a:ext cx="161365" cy="38879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451" i="1" dirty="0">
                <a:latin typeface="Times New Roman"/>
                <a:cs typeface="Times New Roman"/>
              </a:rPr>
              <a:t>x</a:t>
            </a:r>
            <a:endParaRPr sz="2451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92588" y="3984621"/>
            <a:ext cx="179230" cy="38879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451" dirty="0">
                <a:latin typeface="Times New Roman"/>
                <a:cs typeface="Times New Roman"/>
              </a:rPr>
              <a:t>2</a:t>
            </a:r>
            <a:endParaRPr sz="2451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96185" y="4323401"/>
            <a:ext cx="2240088" cy="627847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  <a:tabLst>
                <a:tab pos="2088605" algn="l"/>
              </a:tabLst>
            </a:pPr>
            <a:r>
              <a:rPr sz="3993" spc="5" dirty="0">
                <a:latin typeface="Symbol"/>
                <a:cs typeface="Symbol"/>
              </a:rPr>
              <a:t></a:t>
            </a:r>
            <a:r>
              <a:rPr sz="3993" spc="5" dirty="0">
                <a:latin typeface="Times New Roman"/>
                <a:cs typeface="Times New Roman"/>
              </a:rPr>
              <a:t>	</a:t>
            </a:r>
            <a:r>
              <a:rPr sz="3993" spc="5" dirty="0">
                <a:latin typeface="Symbol"/>
                <a:cs typeface="Symbol"/>
              </a:rPr>
              <a:t></a:t>
            </a:r>
            <a:endParaRPr sz="3993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27442" y="4371433"/>
            <a:ext cx="3438797" cy="42302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  <a:tabLst>
                <a:tab pos="368272" algn="l"/>
                <a:tab pos="2440164" algn="l"/>
              </a:tabLst>
            </a:pPr>
            <a:r>
              <a:rPr sz="2677" spc="-5" dirty="0">
                <a:latin typeface="Times New Roman"/>
                <a:cs typeface="Times New Roman"/>
              </a:rPr>
              <a:t>3	</a:t>
            </a:r>
            <a:r>
              <a:rPr sz="2677" dirty="0">
                <a:latin typeface="Times New Roman"/>
                <a:cs typeface="Times New Roman"/>
              </a:rPr>
              <a:t>cos</a:t>
            </a:r>
            <a:r>
              <a:rPr sz="2677" spc="-381" dirty="0">
                <a:latin typeface="Times New Roman"/>
                <a:cs typeface="Times New Roman"/>
              </a:rPr>
              <a:t> </a:t>
            </a:r>
            <a:r>
              <a:rPr sz="2677" i="1" dirty="0">
                <a:latin typeface="Times New Roman"/>
                <a:cs typeface="Times New Roman"/>
              </a:rPr>
              <a:t>ec </a:t>
            </a:r>
            <a:r>
              <a:rPr sz="2677" i="1" spc="-5" dirty="0">
                <a:latin typeface="Times New Roman"/>
                <a:cs typeface="Times New Roman"/>
              </a:rPr>
              <a:t>z</a:t>
            </a:r>
            <a:r>
              <a:rPr sz="2677" i="1" spc="-32" dirty="0">
                <a:latin typeface="Times New Roman"/>
                <a:cs typeface="Times New Roman"/>
              </a:rPr>
              <a:t> </a:t>
            </a:r>
            <a:r>
              <a:rPr sz="2677" i="1" dirty="0">
                <a:latin typeface="Times New Roman"/>
                <a:cs typeface="Times New Roman"/>
              </a:rPr>
              <a:t>dz</a:t>
            </a:r>
            <a:r>
              <a:rPr sz="2677" i="1" spc="-50" dirty="0">
                <a:latin typeface="Times New Roman"/>
                <a:cs typeface="Times New Roman"/>
              </a:rPr>
              <a:t> </a:t>
            </a:r>
            <a:r>
              <a:rPr sz="2677" spc="-5" dirty="0">
                <a:latin typeface="Symbol"/>
                <a:cs typeface="Symbol"/>
              </a:rPr>
              <a:t></a:t>
            </a:r>
            <a:r>
              <a:rPr sz="2677" spc="-218" dirty="0">
                <a:latin typeface="Times New Roman"/>
                <a:cs typeface="Times New Roman"/>
              </a:rPr>
              <a:t> </a:t>
            </a:r>
            <a:r>
              <a:rPr sz="2677" spc="-5" dirty="0">
                <a:latin typeface="Times New Roman"/>
                <a:cs typeface="Times New Roman"/>
              </a:rPr>
              <a:t>3	sin</a:t>
            </a:r>
            <a:r>
              <a:rPr sz="2677" spc="-123" dirty="0">
                <a:latin typeface="Times New Roman"/>
                <a:cs typeface="Times New Roman"/>
              </a:rPr>
              <a:t> </a:t>
            </a:r>
            <a:r>
              <a:rPr sz="2677" i="1" spc="-5" dirty="0">
                <a:latin typeface="Times New Roman"/>
                <a:cs typeface="Times New Roman"/>
              </a:rPr>
              <a:t>z</a:t>
            </a:r>
            <a:r>
              <a:rPr sz="2677" i="1" spc="-73" dirty="0">
                <a:latin typeface="Times New Roman"/>
                <a:cs typeface="Times New Roman"/>
              </a:rPr>
              <a:t> </a:t>
            </a:r>
            <a:r>
              <a:rPr sz="2677" i="1" dirty="0">
                <a:latin typeface="Times New Roman"/>
                <a:cs typeface="Times New Roman"/>
              </a:rPr>
              <a:t>dz</a:t>
            </a:r>
            <a:endParaRPr sz="2677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328059" y="5559572"/>
            <a:ext cx="1081720" cy="370563"/>
            <a:chOff x="4500542" y="6125825"/>
            <a:chExt cx="1191895" cy="408305"/>
          </a:xfrm>
        </p:grpSpPr>
        <p:sp>
          <p:nvSpPr>
            <p:cNvPr id="42" name="object 42"/>
            <p:cNvSpPr/>
            <p:nvPr/>
          </p:nvSpPr>
          <p:spPr>
            <a:xfrm>
              <a:off x="4507610" y="6379590"/>
              <a:ext cx="43815" cy="24765"/>
            </a:xfrm>
            <a:custGeom>
              <a:avLst/>
              <a:gdLst/>
              <a:ahLst/>
              <a:cxnLst/>
              <a:rect l="l" t="t" r="r" b="b"/>
              <a:pathLst>
                <a:path w="43814" h="24764">
                  <a:moveTo>
                    <a:pt x="0" y="24765"/>
                  </a:moveTo>
                  <a:lnTo>
                    <a:pt x="43243" y="0"/>
                  </a:lnTo>
                </a:path>
              </a:pathLst>
            </a:custGeom>
            <a:ln w="14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3" name="object 43"/>
            <p:cNvSpPr/>
            <p:nvPr/>
          </p:nvSpPr>
          <p:spPr>
            <a:xfrm>
              <a:off x="4550854" y="6386639"/>
              <a:ext cx="62865" cy="133350"/>
            </a:xfrm>
            <a:custGeom>
              <a:avLst/>
              <a:gdLst/>
              <a:ahLst/>
              <a:cxnLst/>
              <a:rect l="l" t="t" r="r" b="b"/>
              <a:pathLst>
                <a:path w="62864" h="133350">
                  <a:moveTo>
                    <a:pt x="0" y="0"/>
                  </a:moveTo>
                  <a:lnTo>
                    <a:pt x="62674" y="132778"/>
                  </a:lnTo>
                </a:path>
              </a:pathLst>
            </a:custGeom>
            <a:ln w="2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4" name="object 44"/>
            <p:cNvSpPr/>
            <p:nvPr/>
          </p:nvSpPr>
          <p:spPr>
            <a:xfrm>
              <a:off x="4620577" y="6132893"/>
              <a:ext cx="1071880" cy="386715"/>
            </a:xfrm>
            <a:custGeom>
              <a:avLst/>
              <a:gdLst/>
              <a:ahLst/>
              <a:cxnLst/>
              <a:rect l="l" t="t" r="r" b="b"/>
              <a:pathLst>
                <a:path w="1071879" h="386715">
                  <a:moveTo>
                    <a:pt x="0" y="386524"/>
                  </a:moveTo>
                  <a:lnTo>
                    <a:pt x="83058" y="0"/>
                  </a:lnTo>
                </a:path>
                <a:path w="1071879" h="386715">
                  <a:moveTo>
                    <a:pt x="83058" y="0"/>
                  </a:moveTo>
                  <a:lnTo>
                    <a:pt x="1071562" y="0"/>
                  </a:lnTo>
                </a:path>
              </a:pathLst>
            </a:custGeom>
            <a:ln w="14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5" name="object 45"/>
          <p:cNvSpPr/>
          <p:nvPr/>
        </p:nvSpPr>
        <p:spPr>
          <a:xfrm>
            <a:off x="4898789" y="6016194"/>
            <a:ext cx="1536423" cy="0"/>
          </a:xfrm>
          <a:custGeom>
            <a:avLst/>
            <a:gdLst/>
            <a:ahLst/>
            <a:cxnLst/>
            <a:rect l="l" t="t" r="r" b="b"/>
            <a:pathLst>
              <a:path w="1692910">
                <a:moveTo>
                  <a:pt x="0" y="0"/>
                </a:moveTo>
                <a:lnTo>
                  <a:pt x="1692783" y="0"/>
                </a:lnTo>
              </a:path>
            </a:pathLst>
          </a:custGeom>
          <a:ln w="141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46" name="object 46"/>
          <p:cNvGrpSpPr/>
          <p:nvPr/>
        </p:nvGrpSpPr>
        <p:grpSpPr>
          <a:xfrm>
            <a:off x="6805237" y="5753728"/>
            <a:ext cx="1081720" cy="370563"/>
            <a:chOff x="6128174" y="6339756"/>
            <a:chExt cx="1191895" cy="408305"/>
          </a:xfrm>
        </p:grpSpPr>
        <p:sp>
          <p:nvSpPr>
            <p:cNvPr id="47" name="object 47"/>
            <p:cNvSpPr/>
            <p:nvPr/>
          </p:nvSpPr>
          <p:spPr>
            <a:xfrm>
              <a:off x="6135242" y="6593713"/>
              <a:ext cx="43815" cy="24765"/>
            </a:xfrm>
            <a:custGeom>
              <a:avLst/>
              <a:gdLst/>
              <a:ahLst/>
              <a:cxnLst/>
              <a:rect l="l" t="t" r="r" b="b"/>
              <a:pathLst>
                <a:path w="43814" h="24765">
                  <a:moveTo>
                    <a:pt x="0" y="24764"/>
                  </a:moveTo>
                  <a:lnTo>
                    <a:pt x="43243" y="0"/>
                  </a:lnTo>
                </a:path>
              </a:pathLst>
            </a:custGeom>
            <a:ln w="14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8" name="object 48"/>
            <p:cNvSpPr/>
            <p:nvPr/>
          </p:nvSpPr>
          <p:spPr>
            <a:xfrm>
              <a:off x="6178486" y="6600761"/>
              <a:ext cx="62865" cy="132715"/>
            </a:xfrm>
            <a:custGeom>
              <a:avLst/>
              <a:gdLst/>
              <a:ahLst/>
              <a:cxnLst/>
              <a:rect l="l" t="t" r="r" b="b"/>
              <a:pathLst>
                <a:path w="62864" h="132715">
                  <a:moveTo>
                    <a:pt x="0" y="0"/>
                  </a:moveTo>
                  <a:lnTo>
                    <a:pt x="62674" y="132587"/>
                  </a:lnTo>
                </a:path>
              </a:pathLst>
            </a:custGeom>
            <a:ln w="2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9" name="object 49"/>
            <p:cNvSpPr/>
            <p:nvPr/>
          </p:nvSpPr>
          <p:spPr>
            <a:xfrm>
              <a:off x="6248209" y="6346825"/>
              <a:ext cx="1071880" cy="386715"/>
            </a:xfrm>
            <a:custGeom>
              <a:avLst/>
              <a:gdLst/>
              <a:ahLst/>
              <a:cxnLst/>
              <a:rect l="l" t="t" r="r" b="b"/>
              <a:pathLst>
                <a:path w="1071879" h="386715">
                  <a:moveTo>
                    <a:pt x="0" y="386524"/>
                  </a:moveTo>
                  <a:lnTo>
                    <a:pt x="82867" y="0"/>
                  </a:lnTo>
                </a:path>
                <a:path w="1071879" h="386715">
                  <a:moveTo>
                    <a:pt x="82867" y="0"/>
                  </a:moveTo>
                  <a:lnTo>
                    <a:pt x="1071562" y="0"/>
                  </a:lnTo>
                </a:path>
              </a:pathLst>
            </a:custGeom>
            <a:ln w="14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937402" y="5774750"/>
            <a:ext cx="381512" cy="384650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232836" indent="-221309">
              <a:spcBef>
                <a:spcPts val="113"/>
              </a:spcBef>
              <a:buFont typeface="Symbol"/>
              <a:buChar char=""/>
              <a:tabLst>
                <a:tab pos="232836" algn="l"/>
              </a:tabLst>
            </a:pPr>
            <a:r>
              <a:rPr sz="2405" i="1" spc="9" dirty="0">
                <a:latin typeface="Times New Roman"/>
                <a:cs typeface="Times New Roman"/>
              </a:rPr>
              <a:t>c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40997" y="5764870"/>
            <a:ext cx="113532" cy="229337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407" spc="5" dirty="0">
                <a:latin typeface="Times New Roman"/>
                <a:cs typeface="Times New Roman"/>
              </a:rPr>
              <a:t>2</a:t>
            </a:r>
            <a:endParaRPr sz="1407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03099" y="6015414"/>
            <a:ext cx="331950" cy="384650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405" spc="145" dirty="0">
                <a:latin typeface="Times New Roman"/>
                <a:cs typeface="Times New Roman"/>
              </a:rPr>
              <a:t>2</a:t>
            </a:r>
            <a:r>
              <a:rPr sz="2405" i="1" spc="9" dirty="0">
                <a:latin typeface="Times New Roman"/>
                <a:cs typeface="Times New Roman"/>
              </a:rPr>
              <a:t>x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74239" y="5578346"/>
            <a:ext cx="1537575" cy="384650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34580">
              <a:spcBef>
                <a:spcPts val="113"/>
              </a:spcBef>
              <a:tabLst>
                <a:tab pos="648367" algn="l"/>
              </a:tabLst>
            </a:pPr>
            <a:r>
              <a:rPr sz="2405" spc="9" dirty="0">
                <a:latin typeface="Times New Roman"/>
                <a:cs typeface="Times New Roman"/>
              </a:rPr>
              <a:t>3</a:t>
            </a:r>
            <a:r>
              <a:rPr sz="2405" spc="-290" dirty="0">
                <a:latin typeface="Times New Roman"/>
                <a:cs typeface="Times New Roman"/>
              </a:rPr>
              <a:t> </a:t>
            </a:r>
            <a:r>
              <a:rPr sz="2405" spc="9" dirty="0">
                <a:latin typeface="Symbol"/>
                <a:cs typeface="Symbol"/>
              </a:rPr>
              <a:t></a:t>
            </a:r>
            <a:r>
              <a:rPr sz="2405" dirty="0">
                <a:latin typeface="Times New Roman"/>
                <a:cs typeface="Times New Roman"/>
              </a:rPr>
              <a:t>	</a:t>
            </a:r>
            <a:r>
              <a:rPr sz="2405" spc="9" dirty="0">
                <a:latin typeface="Times New Roman"/>
                <a:cs typeface="Times New Roman"/>
              </a:rPr>
              <a:t>9</a:t>
            </a:r>
            <a:r>
              <a:rPr sz="2405" spc="-227" dirty="0">
                <a:latin typeface="Times New Roman"/>
                <a:cs typeface="Times New Roman"/>
              </a:rPr>
              <a:t> </a:t>
            </a:r>
            <a:r>
              <a:rPr sz="2405" spc="9" dirty="0">
                <a:latin typeface="Symbol"/>
                <a:cs typeface="Symbol"/>
              </a:rPr>
              <a:t></a:t>
            </a:r>
            <a:r>
              <a:rPr sz="2405" spc="-195" dirty="0">
                <a:latin typeface="Times New Roman"/>
                <a:cs typeface="Times New Roman"/>
              </a:rPr>
              <a:t> </a:t>
            </a:r>
            <a:r>
              <a:rPr sz="2405" spc="145" dirty="0">
                <a:latin typeface="Times New Roman"/>
                <a:cs typeface="Times New Roman"/>
              </a:rPr>
              <a:t>4</a:t>
            </a:r>
            <a:r>
              <a:rPr sz="2405" i="1" spc="172" dirty="0">
                <a:latin typeface="Times New Roman"/>
                <a:cs typeface="Times New Roman"/>
              </a:rPr>
              <a:t>x</a:t>
            </a:r>
            <a:r>
              <a:rPr sz="2110" spc="6" baseline="43010" dirty="0">
                <a:latin typeface="Times New Roman"/>
                <a:cs typeface="Times New Roman"/>
              </a:rPr>
              <a:t>2</a:t>
            </a:r>
            <a:endParaRPr sz="2110" baseline="4301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56349" y="5774750"/>
            <a:ext cx="3687183" cy="384650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  <a:tabLst>
                <a:tab pos="2440164" algn="l"/>
                <a:tab pos="2943297" algn="l"/>
              </a:tabLst>
            </a:pPr>
            <a:r>
              <a:rPr sz="2405" spc="9" dirty="0">
                <a:latin typeface="Symbol"/>
                <a:cs typeface="Symbol"/>
              </a:rPr>
              <a:t></a:t>
            </a:r>
            <a:r>
              <a:rPr sz="2405" spc="-127" dirty="0">
                <a:latin typeface="Times New Roman"/>
                <a:cs typeface="Times New Roman"/>
              </a:rPr>
              <a:t> </a:t>
            </a:r>
            <a:r>
              <a:rPr sz="2405" spc="208" dirty="0">
                <a:latin typeface="Times New Roman"/>
                <a:cs typeface="Times New Roman"/>
              </a:rPr>
              <a:t>3</a:t>
            </a:r>
            <a:r>
              <a:rPr sz="2405" spc="5" dirty="0">
                <a:latin typeface="Times New Roman"/>
                <a:cs typeface="Times New Roman"/>
              </a:rPr>
              <a:t>ln</a:t>
            </a:r>
            <a:r>
              <a:rPr sz="2405" spc="-163" dirty="0">
                <a:latin typeface="Times New Roman"/>
                <a:cs typeface="Times New Roman"/>
              </a:rPr>
              <a:t> </a:t>
            </a:r>
            <a:r>
              <a:rPr sz="2405" dirty="0">
                <a:latin typeface="Times New Roman"/>
                <a:cs typeface="Times New Roman"/>
              </a:rPr>
              <a:t>|	|</a:t>
            </a:r>
            <a:r>
              <a:rPr sz="2405" spc="-132" dirty="0">
                <a:latin typeface="Times New Roman"/>
                <a:cs typeface="Times New Roman"/>
              </a:rPr>
              <a:t> </a:t>
            </a:r>
            <a:r>
              <a:rPr sz="2405" spc="9" dirty="0">
                <a:latin typeface="Symbol"/>
                <a:cs typeface="Symbol"/>
              </a:rPr>
              <a:t></a:t>
            </a:r>
            <a:r>
              <a:rPr sz="2405" dirty="0">
                <a:latin typeface="Times New Roman"/>
                <a:cs typeface="Times New Roman"/>
              </a:rPr>
              <a:t>	</a:t>
            </a:r>
            <a:r>
              <a:rPr sz="2405" spc="9" dirty="0">
                <a:latin typeface="Times New Roman"/>
                <a:cs typeface="Times New Roman"/>
              </a:rPr>
              <a:t>9</a:t>
            </a:r>
            <a:r>
              <a:rPr sz="2405" spc="-227" dirty="0">
                <a:latin typeface="Times New Roman"/>
                <a:cs typeface="Times New Roman"/>
              </a:rPr>
              <a:t> </a:t>
            </a:r>
            <a:r>
              <a:rPr sz="2405" spc="9" dirty="0">
                <a:latin typeface="Symbol"/>
                <a:cs typeface="Symbol"/>
              </a:rPr>
              <a:t></a:t>
            </a:r>
            <a:r>
              <a:rPr sz="2405" spc="-195" dirty="0">
                <a:latin typeface="Times New Roman"/>
                <a:cs typeface="Times New Roman"/>
              </a:rPr>
              <a:t> </a:t>
            </a:r>
            <a:r>
              <a:rPr sz="2405" spc="145" dirty="0">
                <a:latin typeface="Times New Roman"/>
                <a:cs typeface="Times New Roman"/>
              </a:rPr>
              <a:t>4</a:t>
            </a:r>
            <a:r>
              <a:rPr sz="2405" i="1" spc="9" dirty="0">
                <a:latin typeface="Times New Roman"/>
                <a:cs typeface="Times New Roman"/>
              </a:rPr>
              <a:t>x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32006" y="0"/>
            <a:ext cx="2721301" cy="384038"/>
          </a:xfrm>
          <a:prstGeom prst="rect">
            <a:avLst/>
          </a:prstGeom>
        </p:spPr>
        <p:txBody>
          <a:bodyPr vert="horz" wrap="square" lIns="0" tIns="48409" rIns="0" bIns="0" rtlCol="0">
            <a:spAutoFit/>
          </a:bodyPr>
          <a:lstStyle/>
          <a:p>
            <a:pPr marL="1104241">
              <a:spcBef>
                <a:spcPts val="236"/>
              </a:spcBef>
            </a:pPr>
            <a:r>
              <a:rPr sz="2178" dirty="0" err="1">
                <a:latin typeface="Arial MT"/>
                <a:cs typeface="Arial MT"/>
              </a:rPr>
              <a:t>contoh</a:t>
            </a:r>
            <a:r>
              <a:rPr sz="2178" spc="-6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418729" y="1670815"/>
            <a:ext cx="901913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spc="-9" dirty="0">
                <a:latin typeface="Arial MT"/>
                <a:cs typeface="Arial MT"/>
              </a:rPr>
              <a:t>jawab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49571" y="2185696"/>
            <a:ext cx="1203896" cy="87026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66854">
              <a:lnSpc>
                <a:spcPts val="2156"/>
              </a:lnSpc>
              <a:spcBef>
                <a:spcPts val="86"/>
              </a:spcBef>
              <a:tabLst>
                <a:tab pos="700236" algn="l"/>
              </a:tabLst>
            </a:pPr>
            <a:r>
              <a:rPr sz="2178" i="1" spc="-5" dirty="0">
                <a:latin typeface="Times New Roman"/>
                <a:cs typeface="Times New Roman"/>
              </a:rPr>
              <a:t>x</a:t>
            </a:r>
            <a:r>
              <a:rPr sz="2178" i="1" spc="54" dirty="0">
                <a:latin typeface="Times New Roman"/>
                <a:cs typeface="Times New Roman"/>
              </a:rPr>
              <a:t> </a:t>
            </a:r>
            <a:r>
              <a:rPr sz="2178" spc="-5" dirty="0">
                <a:latin typeface="Symbol"/>
                <a:cs typeface="Symbol"/>
              </a:rPr>
              <a:t></a:t>
            </a:r>
            <a:r>
              <a:rPr sz="2178" spc="-5" dirty="0">
                <a:latin typeface="Times New Roman"/>
                <a:cs typeface="Times New Roman"/>
              </a:rPr>
              <a:t>	</a:t>
            </a:r>
            <a:r>
              <a:rPr sz="2178" dirty="0">
                <a:latin typeface="Times New Roman"/>
                <a:cs typeface="Times New Roman"/>
              </a:rPr>
              <a:t>sin</a:t>
            </a:r>
            <a:r>
              <a:rPr sz="2178" spc="-136" dirty="0">
                <a:latin typeface="Times New Roman"/>
                <a:cs typeface="Times New Roman"/>
              </a:rPr>
              <a:t> </a:t>
            </a:r>
            <a:r>
              <a:rPr sz="2178" i="1" spc="-5" dirty="0">
                <a:latin typeface="Times New Roman"/>
                <a:cs typeface="Times New Roman"/>
              </a:rPr>
              <a:t>z</a:t>
            </a:r>
            <a:endParaRPr sz="2178">
              <a:latin typeface="Times New Roman"/>
              <a:cs typeface="Times New Roman"/>
            </a:endParaRPr>
          </a:p>
          <a:p>
            <a:pPr marR="34003" algn="ctr">
              <a:lnSpc>
                <a:spcPts val="2015"/>
              </a:lnSpc>
            </a:pPr>
            <a:r>
              <a:rPr sz="2178" spc="-5" dirty="0">
                <a:latin typeface="Times New Roman"/>
                <a:cs typeface="Times New Roman"/>
              </a:rPr>
              <a:t>2</a:t>
            </a:r>
            <a:endParaRPr sz="2178">
              <a:latin typeface="Times New Roman"/>
              <a:cs typeface="Times New Roman"/>
            </a:endParaRPr>
          </a:p>
          <a:p>
            <a:pPr marL="11527">
              <a:lnSpc>
                <a:spcPts val="2473"/>
              </a:lnSpc>
            </a:pPr>
            <a:r>
              <a:rPr sz="2178" dirty="0">
                <a:latin typeface="Arial MT"/>
                <a:cs typeface="Arial MT"/>
              </a:rPr>
              <a:t>Jadi,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12919" y="2271093"/>
            <a:ext cx="22821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Symbol"/>
                <a:cs typeface="Symbol"/>
              </a:rPr>
              <a:t></a:t>
            </a:r>
            <a:endParaRPr sz="1634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92726" y="2448132"/>
            <a:ext cx="8125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,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17622" y="5062241"/>
            <a:ext cx="4382204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dirty="0">
                <a:latin typeface="Arial MT"/>
                <a:cs typeface="Arial MT"/>
              </a:rPr>
              <a:t>=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3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ln</a:t>
            </a:r>
            <a:r>
              <a:rPr sz="2178" dirty="0">
                <a:latin typeface="Arial MT"/>
                <a:cs typeface="Arial MT"/>
              </a:rPr>
              <a:t> |cosec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z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–</a:t>
            </a:r>
            <a:r>
              <a:rPr sz="2178" spc="36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Arial MT"/>
                <a:cs typeface="Arial MT"/>
              </a:rPr>
              <a:t>ctg</a:t>
            </a:r>
            <a:r>
              <a:rPr sz="2178" spc="-14" dirty="0">
                <a:latin typeface="Arial MT"/>
                <a:cs typeface="Arial MT"/>
              </a:rPr>
              <a:t> z|</a:t>
            </a:r>
            <a:r>
              <a:rPr sz="2178" spc="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+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3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cos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z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+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c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733851" y="4677674"/>
            <a:ext cx="954357" cy="0"/>
          </a:xfrm>
          <a:custGeom>
            <a:avLst/>
            <a:gdLst/>
            <a:ahLst/>
            <a:cxnLst/>
            <a:rect l="l" t="t" r="r" b="b"/>
            <a:pathLst>
              <a:path w="1051560">
                <a:moveTo>
                  <a:pt x="0" y="0"/>
                </a:moveTo>
                <a:lnTo>
                  <a:pt x="1051369" y="0"/>
                </a:lnTo>
              </a:path>
            </a:pathLst>
          </a:custGeom>
          <a:ln w="12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2" name="object 62"/>
          <p:cNvSpPr txBox="1"/>
          <p:nvPr/>
        </p:nvSpPr>
        <p:spPr>
          <a:xfrm>
            <a:off x="3671841" y="4460455"/>
            <a:ext cx="485823" cy="341615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2133" i="1" spc="9" dirty="0">
                <a:latin typeface="Times New Roman"/>
                <a:cs typeface="Times New Roman"/>
              </a:rPr>
              <a:t>dz</a:t>
            </a:r>
            <a:r>
              <a:rPr sz="2133" i="1" spc="-64" dirty="0">
                <a:latin typeface="Times New Roman"/>
                <a:cs typeface="Times New Roman"/>
              </a:rPr>
              <a:t> </a:t>
            </a:r>
            <a:r>
              <a:rPr sz="2133" spc="5" dirty="0">
                <a:latin typeface="Symbol"/>
                <a:cs typeface="Symbol"/>
              </a:rPr>
              <a:t></a:t>
            </a:r>
            <a:endParaRPr sz="2133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65341" y="4423741"/>
            <a:ext cx="135431" cy="506898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3222" spc="-5" dirty="0">
                <a:latin typeface="Symbol"/>
                <a:cs typeface="Symbol"/>
              </a:rPr>
              <a:t></a:t>
            </a:r>
            <a:endParaRPr sz="3222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52615" y="4673457"/>
            <a:ext cx="505417" cy="341615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2133" spc="14" dirty="0">
                <a:latin typeface="Times New Roman"/>
                <a:cs typeface="Times New Roman"/>
              </a:rPr>
              <a:t>s</a:t>
            </a:r>
            <a:r>
              <a:rPr sz="2133" spc="9" dirty="0">
                <a:latin typeface="Times New Roman"/>
                <a:cs typeface="Times New Roman"/>
              </a:rPr>
              <a:t>i</a:t>
            </a:r>
            <a:r>
              <a:rPr sz="2133" spc="5" dirty="0">
                <a:latin typeface="Times New Roman"/>
                <a:cs typeface="Times New Roman"/>
              </a:rPr>
              <a:t>n</a:t>
            </a:r>
            <a:r>
              <a:rPr sz="2133" spc="-103" dirty="0">
                <a:latin typeface="Times New Roman"/>
                <a:cs typeface="Times New Roman"/>
              </a:rPr>
              <a:t> </a:t>
            </a:r>
            <a:r>
              <a:rPr sz="2133" i="1" spc="5" dirty="0">
                <a:latin typeface="Times New Roman"/>
                <a:cs typeface="Times New Roman"/>
              </a:rPr>
              <a:t>z</a:t>
            </a:r>
            <a:endParaRPr sz="2133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711952" y="4288948"/>
            <a:ext cx="964730" cy="341615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  <a:tabLst>
                <a:tab pos="846623" algn="l"/>
              </a:tabLst>
            </a:pPr>
            <a:r>
              <a:rPr sz="2133" spc="150" dirty="0">
                <a:latin typeface="Times New Roman"/>
                <a:cs typeface="Times New Roman"/>
              </a:rPr>
              <a:t>1</a:t>
            </a:r>
            <a:r>
              <a:rPr sz="2133" spc="5" dirty="0">
                <a:latin typeface="Symbol"/>
                <a:cs typeface="Symbol"/>
              </a:rPr>
              <a:t></a:t>
            </a:r>
            <a:r>
              <a:rPr sz="2133" spc="-254" dirty="0">
                <a:latin typeface="Times New Roman"/>
                <a:cs typeface="Times New Roman"/>
              </a:rPr>
              <a:t> </a:t>
            </a:r>
            <a:r>
              <a:rPr sz="2133" spc="14" dirty="0">
                <a:latin typeface="Times New Roman"/>
                <a:cs typeface="Times New Roman"/>
              </a:rPr>
              <a:t>s</a:t>
            </a:r>
            <a:r>
              <a:rPr sz="2133" spc="9" dirty="0">
                <a:latin typeface="Times New Roman"/>
                <a:cs typeface="Times New Roman"/>
              </a:rPr>
              <a:t>i</a:t>
            </a:r>
            <a:r>
              <a:rPr sz="2133" spc="5" dirty="0">
                <a:latin typeface="Times New Roman"/>
                <a:cs typeface="Times New Roman"/>
              </a:rPr>
              <a:t>n</a:t>
            </a:r>
            <a:r>
              <a:rPr sz="2133" dirty="0">
                <a:latin typeface="Times New Roman"/>
                <a:cs typeface="Times New Roman"/>
              </a:rPr>
              <a:t>	</a:t>
            </a:r>
            <a:r>
              <a:rPr sz="2133" i="1" spc="5" dirty="0">
                <a:latin typeface="Times New Roman"/>
                <a:cs typeface="Times New Roman"/>
              </a:rPr>
              <a:t>z</a:t>
            </a:r>
            <a:endParaRPr sz="2133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29793" y="4460455"/>
            <a:ext cx="159636" cy="341615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2133" spc="5" dirty="0">
                <a:latin typeface="Times New Roman"/>
                <a:cs typeface="Times New Roman"/>
              </a:rPr>
              <a:t>3</a:t>
            </a:r>
            <a:endParaRPr sz="2133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392450" y="4280817"/>
            <a:ext cx="102582" cy="203643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1225" spc="9" dirty="0">
                <a:latin typeface="Times New Roman"/>
                <a:cs typeface="Times New Roman"/>
              </a:rPr>
              <a:t>2</a:t>
            </a:r>
            <a:endParaRPr sz="12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5518" y="1133359"/>
            <a:ext cx="915168" cy="363647"/>
            <a:chOff x="1985520" y="1248793"/>
            <a:chExt cx="1008380" cy="400685"/>
          </a:xfrm>
        </p:grpSpPr>
        <p:sp>
          <p:nvSpPr>
            <p:cNvPr id="3" name="object 3"/>
            <p:cNvSpPr/>
            <p:nvPr/>
          </p:nvSpPr>
          <p:spPr>
            <a:xfrm>
              <a:off x="1992439" y="1498028"/>
              <a:ext cx="42545" cy="24765"/>
            </a:xfrm>
            <a:custGeom>
              <a:avLst/>
              <a:gdLst/>
              <a:ahLst/>
              <a:cxnLst/>
              <a:rect l="l" t="t" r="r" b="b"/>
              <a:pathLst>
                <a:path w="42544" h="24765">
                  <a:moveTo>
                    <a:pt x="0" y="24384"/>
                  </a:moveTo>
                  <a:lnTo>
                    <a:pt x="42100" y="0"/>
                  </a:lnTo>
                </a:path>
              </a:pathLst>
            </a:custGeom>
            <a:ln w="138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" name="object 4"/>
            <p:cNvSpPr/>
            <p:nvPr/>
          </p:nvSpPr>
          <p:spPr>
            <a:xfrm>
              <a:off x="2034539" y="1505077"/>
              <a:ext cx="61594" cy="130810"/>
            </a:xfrm>
            <a:custGeom>
              <a:avLst/>
              <a:gdLst/>
              <a:ahLst/>
              <a:cxnLst/>
              <a:rect l="l" t="t" r="r" b="b"/>
              <a:pathLst>
                <a:path w="61594" h="130810">
                  <a:moveTo>
                    <a:pt x="0" y="0"/>
                  </a:moveTo>
                  <a:lnTo>
                    <a:pt x="61150" y="130301"/>
                  </a:lnTo>
                </a:path>
              </a:pathLst>
            </a:custGeom>
            <a:ln w="276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2102548" y="1255712"/>
              <a:ext cx="890905" cy="379730"/>
            </a:xfrm>
            <a:custGeom>
              <a:avLst/>
              <a:gdLst/>
              <a:ahLst/>
              <a:cxnLst/>
              <a:rect l="l" t="t" r="r" b="b"/>
              <a:pathLst>
                <a:path w="890905" h="379730">
                  <a:moveTo>
                    <a:pt x="0" y="379666"/>
                  </a:moveTo>
                  <a:lnTo>
                    <a:pt x="80962" y="0"/>
                  </a:lnTo>
                </a:path>
                <a:path w="890905" h="379730">
                  <a:moveTo>
                    <a:pt x="80962" y="0"/>
                  </a:moveTo>
                  <a:lnTo>
                    <a:pt x="890777" y="0"/>
                  </a:lnTo>
                </a:path>
              </a:pathLst>
            </a:custGeom>
            <a:ln w="138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08955" y="1152388"/>
            <a:ext cx="741125" cy="37772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34580">
              <a:spcBef>
                <a:spcPts val="113"/>
              </a:spcBef>
            </a:pPr>
            <a:r>
              <a:rPr sz="2360" spc="9" dirty="0">
                <a:latin typeface="Times New Roman"/>
                <a:cs typeface="Times New Roman"/>
              </a:rPr>
              <a:t>4</a:t>
            </a:r>
            <a:r>
              <a:rPr sz="2360" spc="-236" dirty="0">
                <a:latin typeface="Times New Roman"/>
                <a:cs typeface="Times New Roman"/>
              </a:rPr>
              <a:t> </a:t>
            </a:r>
            <a:r>
              <a:rPr sz="2360" spc="9" dirty="0">
                <a:latin typeface="Symbol"/>
                <a:cs typeface="Symbol"/>
              </a:rPr>
              <a:t></a:t>
            </a:r>
            <a:r>
              <a:rPr sz="2360" spc="-50" dirty="0">
                <a:latin typeface="Times New Roman"/>
                <a:cs typeface="Times New Roman"/>
              </a:rPr>
              <a:t> </a:t>
            </a:r>
            <a:r>
              <a:rPr sz="2360" i="1" spc="145" dirty="0">
                <a:latin typeface="Times New Roman"/>
                <a:cs typeface="Times New Roman"/>
              </a:rPr>
              <a:t>x</a:t>
            </a:r>
            <a:r>
              <a:rPr sz="2042" spc="20" baseline="44444" dirty="0">
                <a:latin typeface="Times New Roman"/>
                <a:cs typeface="Times New Roman"/>
              </a:rPr>
              <a:t>2</a:t>
            </a:r>
            <a:endParaRPr sz="2042" baseline="4444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7626" y="1016842"/>
            <a:ext cx="310051" cy="37772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34580">
              <a:spcBef>
                <a:spcPts val="113"/>
              </a:spcBef>
            </a:pPr>
            <a:r>
              <a:rPr sz="3540" i="1" spc="115" baseline="-25641" dirty="0">
                <a:latin typeface="Times New Roman"/>
                <a:cs typeface="Times New Roman"/>
              </a:rPr>
              <a:t>x</a:t>
            </a:r>
            <a:r>
              <a:rPr sz="1361" spc="77" dirty="0">
                <a:latin typeface="Times New Roman"/>
                <a:cs typeface="Times New Roman"/>
              </a:rPr>
              <a:t>2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6090" y="705069"/>
            <a:ext cx="2319618" cy="560413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>
              <a:spcBef>
                <a:spcPts val="123"/>
              </a:spcBef>
              <a:tabLst>
                <a:tab pos="919240" algn="l"/>
                <a:tab pos="1688635" algn="l"/>
              </a:tabLst>
            </a:pPr>
            <a:r>
              <a:rPr sz="2360" spc="14" dirty="0">
                <a:latin typeface="Times New Roman"/>
                <a:cs typeface="Times New Roman"/>
              </a:rPr>
              <a:t>2</a:t>
            </a:r>
            <a:r>
              <a:rPr sz="2360" spc="-50" dirty="0">
                <a:latin typeface="Times New Roman"/>
                <a:cs typeface="Times New Roman"/>
              </a:rPr>
              <a:t>.</a:t>
            </a:r>
            <a:r>
              <a:rPr sz="5309" spc="14" baseline="-13532" dirty="0">
                <a:latin typeface="Symbol"/>
                <a:cs typeface="Symbol"/>
              </a:rPr>
              <a:t></a:t>
            </a:r>
            <a:r>
              <a:rPr sz="5309" spc="-721" baseline="-13532" dirty="0">
                <a:latin typeface="Times New Roman"/>
                <a:cs typeface="Times New Roman"/>
              </a:rPr>
              <a:t> </a:t>
            </a:r>
            <a:r>
              <a:rPr sz="3540" i="1" u="heavy" spc="6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40" i="1" u="heavy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540" i="1" u="heavy" spc="20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540" i="1" u="heavy" spc="14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3540" i="1" u="heavy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540" i="1" spc="54" baseline="35256" dirty="0">
                <a:latin typeface="Times New Roman"/>
                <a:cs typeface="Times New Roman"/>
              </a:rPr>
              <a:t> </a:t>
            </a:r>
            <a:r>
              <a:rPr sz="2360" spc="9" dirty="0">
                <a:latin typeface="Symbol"/>
                <a:cs typeface="Symbol"/>
              </a:rPr>
              <a:t></a:t>
            </a:r>
            <a:r>
              <a:rPr sz="2360" spc="-200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...</a:t>
            </a:r>
            <a:r>
              <a:rPr sz="2360" spc="5" dirty="0">
                <a:latin typeface="Times New Roman"/>
                <a:cs typeface="Times New Roman"/>
              </a:rPr>
              <a:t>.</a:t>
            </a:r>
            <a:endParaRPr sz="236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3057" y="2223374"/>
            <a:ext cx="1331259" cy="440499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768" i="1" spc="9" dirty="0">
                <a:latin typeface="Times New Roman"/>
                <a:cs typeface="Times New Roman"/>
              </a:rPr>
              <a:t>x</a:t>
            </a:r>
            <a:r>
              <a:rPr sz="2768" i="1" spc="68" dirty="0">
                <a:latin typeface="Times New Roman"/>
                <a:cs typeface="Times New Roman"/>
              </a:rPr>
              <a:t> </a:t>
            </a:r>
            <a:r>
              <a:rPr sz="2768" spc="14" dirty="0">
                <a:latin typeface="Symbol"/>
                <a:cs typeface="Symbol"/>
              </a:rPr>
              <a:t></a:t>
            </a:r>
            <a:r>
              <a:rPr sz="2768" spc="59" dirty="0">
                <a:latin typeface="Times New Roman"/>
                <a:cs typeface="Times New Roman"/>
              </a:rPr>
              <a:t> </a:t>
            </a:r>
            <a:r>
              <a:rPr sz="2768" spc="9" dirty="0">
                <a:latin typeface="Times New Roman"/>
                <a:cs typeface="Times New Roman"/>
              </a:rPr>
              <a:t>2</a:t>
            </a:r>
            <a:r>
              <a:rPr sz="2768" spc="-241" dirty="0">
                <a:latin typeface="Times New Roman"/>
                <a:cs typeface="Times New Roman"/>
              </a:rPr>
              <a:t> </a:t>
            </a:r>
            <a:r>
              <a:rPr sz="2768" i="1" spc="9" dirty="0">
                <a:latin typeface="Times New Roman"/>
                <a:cs typeface="Times New Roman"/>
              </a:rPr>
              <a:t>tg</a:t>
            </a:r>
            <a:r>
              <a:rPr sz="2768" i="1" spc="200" dirty="0">
                <a:latin typeface="Times New Roman"/>
                <a:cs typeface="Times New Roman"/>
              </a:rPr>
              <a:t> </a:t>
            </a:r>
            <a:r>
              <a:rPr sz="2768" i="1" spc="9" dirty="0">
                <a:latin typeface="Times New Roman"/>
                <a:cs typeface="Times New Roman"/>
              </a:rPr>
              <a:t>z</a:t>
            </a:r>
            <a:endParaRPr sz="276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6990" y="2268327"/>
            <a:ext cx="2359383" cy="36316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34580">
              <a:spcBef>
                <a:spcPts val="109"/>
              </a:spcBef>
              <a:tabLst>
                <a:tab pos="579208" algn="l"/>
              </a:tabLst>
            </a:pPr>
            <a:r>
              <a:rPr sz="2178" dirty="0">
                <a:latin typeface="Symbol"/>
                <a:cs typeface="Symbol"/>
              </a:rPr>
              <a:t></a:t>
            </a:r>
            <a:r>
              <a:rPr sz="2178" dirty="0">
                <a:latin typeface="Times New Roman"/>
                <a:cs typeface="Times New Roman"/>
              </a:rPr>
              <a:t>	</a:t>
            </a:r>
            <a:r>
              <a:rPr sz="2269" i="1" spc="18" dirty="0">
                <a:latin typeface="Times New Roman"/>
                <a:cs typeface="Times New Roman"/>
              </a:rPr>
              <a:t>d</a:t>
            </a:r>
            <a:r>
              <a:rPr sz="2269" i="1" spc="5" dirty="0">
                <a:latin typeface="Times New Roman"/>
                <a:cs typeface="Times New Roman"/>
              </a:rPr>
              <a:t>x</a:t>
            </a:r>
            <a:r>
              <a:rPr sz="2269" i="1" spc="50" dirty="0">
                <a:latin typeface="Times New Roman"/>
                <a:cs typeface="Times New Roman"/>
              </a:rPr>
              <a:t> </a:t>
            </a:r>
            <a:r>
              <a:rPr sz="2269" spc="9" dirty="0">
                <a:latin typeface="Symbol"/>
                <a:cs typeface="Symbol"/>
              </a:rPr>
              <a:t></a:t>
            </a:r>
            <a:r>
              <a:rPr sz="2269" spc="50" dirty="0">
                <a:latin typeface="Times New Roman"/>
                <a:cs typeface="Times New Roman"/>
              </a:rPr>
              <a:t> </a:t>
            </a:r>
            <a:r>
              <a:rPr sz="2269" spc="9" dirty="0">
                <a:latin typeface="Times New Roman"/>
                <a:cs typeface="Times New Roman"/>
              </a:rPr>
              <a:t>2</a:t>
            </a:r>
            <a:r>
              <a:rPr sz="2269" spc="-340" dirty="0">
                <a:latin typeface="Times New Roman"/>
                <a:cs typeface="Times New Roman"/>
              </a:rPr>
              <a:t> </a:t>
            </a:r>
            <a:r>
              <a:rPr sz="2269" spc="5" dirty="0">
                <a:latin typeface="Times New Roman"/>
                <a:cs typeface="Times New Roman"/>
              </a:rPr>
              <a:t>s</a:t>
            </a:r>
            <a:r>
              <a:rPr sz="2269" spc="9" dirty="0">
                <a:latin typeface="Times New Roman"/>
                <a:cs typeface="Times New Roman"/>
              </a:rPr>
              <a:t>e</a:t>
            </a:r>
            <a:r>
              <a:rPr sz="2269" spc="168" dirty="0">
                <a:latin typeface="Times New Roman"/>
                <a:cs typeface="Times New Roman"/>
              </a:rPr>
              <a:t>c</a:t>
            </a:r>
            <a:r>
              <a:rPr sz="2655" spc="6" baseline="32763" dirty="0">
                <a:latin typeface="Times New Roman"/>
                <a:cs typeface="Times New Roman"/>
              </a:rPr>
              <a:t>2</a:t>
            </a:r>
            <a:r>
              <a:rPr sz="2655" baseline="32763" dirty="0">
                <a:latin typeface="Times New Roman"/>
                <a:cs typeface="Times New Roman"/>
              </a:rPr>
              <a:t> </a:t>
            </a:r>
            <a:r>
              <a:rPr sz="2655" spc="-279" baseline="32763" dirty="0">
                <a:latin typeface="Times New Roman"/>
                <a:cs typeface="Times New Roman"/>
              </a:rPr>
              <a:t> </a:t>
            </a:r>
            <a:r>
              <a:rPr sz="2269" i="1" spc="5" dirty="0">
                <a:latin typeface="Times New Roman"/>
                <a:cs typeface="Times New Roman"/>
              </a:rPr>
              <a:t>z</a:t>
            </a:r>
            <a:r>
              <a:rPr sz="2269" i="1" spc="18" dirty="0">
                <a:latin typeface="Times New Roman"/>
                <a:cs typeface="Times New Roman"/>
              </a:rPr>
              <a:t>d</a:t>
            </a:r>
            <a:r>
              <a:rPr sz="2269" i="1" spc="5" dirty="0">
                <a:latin typeface="Times New Roman"/>
                <a:cs typeface="Times New Roman"/>
              </a:rPr>
              <a:t>z</a:t>
            </a:r>
            <a:endParaRPr sz="2269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23964" y="2316161"/>
            <a:ext cx="862149" cy="330798"/>
            <a:chOff x="6920105" y="2552067"/>
            <a:chExt cx="949960" cy="364490"/>
          </a:xfrm>
        </p:grpSpPr>
        <p:sp>
          <p:nvSpPr>
            <p:cNvPr id="12" name="object 12"/>
            <p:cNvSpPr/>
            <p:nvPr/>
          </p:nvSpPr>
          <p:spPr>
            <a:xfrm>
              <a:off x="6926389" y="2778759"/>
              <a:ext cx="38735" cy="22860"/>
            </a:xfrm>
            <a:custGeom>
              <a:avLst/>
              <a:gdLst/>
              <a:ahLst/>
              <a:cxnLst/>
              <a:rect l="l" t="t" r="r" b="b"/>
              <a:pathLst>
                <a:path w="38734" h="22860">
                  <a:moveTo>
                    <a:pt x="0" y="22288"/>
                  </a:moveTo>
                  <a:lnTo>
                    <a:pt x="38290" y="0"/>
                  </a:lnTo>
                </a:path>
              </a:pathLst>
            </a:custGeom>
            <a:ln w="12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6964679" y="2785236"/>
              <a:ext cx="55880" cy="118745"/>
            </a:xfrm>
            <a:custGeom>
              <a:avLst/>
              <a:gdLst/>
              <a:ahLst/>
              <a:cxnLst/>
              <a:rect l="l" t="t" r="r" b="b"/>
              <a:pathLst>
                <a:path w="55879" h="118744">
                  <a:moveTo>
                    <a:pt x="0" y="0"/>
                  </a:moveTo>
                  <a:lnTo>
                    <a:pt x="55435" y="118490"/>
                  </a:lnTo>
                </a:path>
              </a:pathLst>
            </a:custGeom>
            <a:ln w="25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026211" y="2558351"/>
              <a:ext cx="843915" cy="345440"/>
            </a:xfrm>
            <a:custGeom>
              <a:avLst/>
              <a:gdLst/>
              <a:ahLst/>
              <a:cxnLst/>
              <a:rect l="l" t="t" r="r" b="b"/>
              <a:pathLst>
                <a:path w="843915" h="345439">
                  <a:moveTo>
                    <a:pt x="0" y="345376"/>
                  </a:moveTo>
                  <a:lnTo>
                    <a:pt x="73342" y="0"/>
                  </a:lnTo>
                </a:path>
                <a:path w="843915" h="345439">
                  <a:moveTo>
                    <a:pt x="73342" y="0"/>
                  </a:moveTo>
                  <a:lnTo>
                    <a:pt x="843724" y="0"/>
                  </a:lnTo>
                </a:path>
              </a:pathLst>
            </a:custGeom>
            <a:ln w="12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47222" y="2323376"/>
            <a:ext cx="103734" cy="20662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271" spc="-5" dirty="0">
                <a:latin typeface="Times New Roman"/>
                <a:cs typeface="Times New Roman"/>
              </a:rPr>
              <a:t>2</a:t>
            </a:r>
            <a:endParaRPr sz="127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91206" y="2333057"/>
            <a:ext cx="1671277" cy="34563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  <a:tabLst>
                <a:tab pos="774582" algn="l"/>
              </a:tabLst>
            </a:pPr>
            <a:r>
              <a:rPr sz="2178" spc="-5" dirty="0">
                <a:latin typeface="Times New Roman"/>
                <a:cs typeface="Times New Roman"/>
              </a:rPr>
              <a:t>4</a:t>
            </a:r>
            <a:r>
              <a:rPr sz="2178" spc="-150" dirty="0">
                <a:latin typeface="Times New Roman"/>
                <a:cs typeface="Times New Roman"/>
              </a:rPr>
              <a:t> </a:t>
            </a:r>
            <a:r>
              <a:rPr sz="2178" spc="-9" dirty="0">
                <a:latin typeface="Symbol"/>
                <a:cs typeface="Symbol"/>
              </a:rPr>
              <a:t></a:t>
            </a:r>
            <a:r>
              <a:rPr sz="2178" spc="5" dirty="0">
                <a:latin typeface="Times New Roman"/>
                <a:cs typeface="Times New Roman"/>
              </a:rPr>
              <a:t> </a:t>
            </a:r>
            <a:r>
              <a:rPr sz="2178" i="1" spc="-5" dirty="0">
                <a:latin typeface="Times New Roman"/>
                <a:cs typeface="Times New Roman"/>
              </a:rPr>
              <a:t>x</a:t>
            </a:r>
            <a:r>
              <a:rPr sz="2178" i="1" dirty="0">
                <a:latin typeface="Times New Roman"/>
                <a:cs typeface="Times New Roman"/>
              </a:rPr>
              <a:t>	</a:t>
            </a:r>
            <a:r>
              <a:rPr sz="2178" spc="-9" dirty="0">
                <a:latin typeface="Symbol"/>
                <a:cs typeface="Symbol"/>
              </a:rPr>
              <a:t></a:t>
            </a:r>
            <a:r>
              <a:rPr sz="2178" spc="5" dirty="0">
                <a:latin typeface="Times New Roman"/>
                <a:cs typeface="Times New Roman"/>
              </a:rPr>
              <a:t> </a:t>
            </a:r>
            <a:r>
              <a:rPr sz="2178" spc="172" dirty="0">
                <a:latin typeface="Times New Roman"/>
                <a:cs typeface="Times New Roman"/>
              </a:rPr>
              <a:t>2</a:t>
            </a:r>
            <a:r>
              <a:rPr sz="2178" spc="-5" dirty="0">
                <a:latin typeface="Times New Roman"/>
                <a:cs typeface="Times New Roman"/>
              </a:rPr>
              <a:t>s</a:t>
            </a:r>
            <a:r>
              <a:rPr sz="2178" spc="-9" dirty="0">
                <a:latin typeface="Times New Roman"/>
                <a:cs typeface="Times New Roman"/>
              </a:rPr>
              <a:t>e</a:t>
            </a:r>
            <a:r>
              <a:rPr sz="2178" spc="-5" dirty="0">
                <a:latin typeface="Times New Roman"/>
                <a:cs typeface="Times New Roman"/>
              </a:rPr>
              <a:t>c</a:t>
            </a:r>
            <a:r>
              <a:rPr sz="2178" spc="-204" dirty="0">
                <a:latin typeface="Times New Roman"/>
                <a:cs typeface="Times New Roman"/>
              </a:rPr>
              <a:t> </a:t>
            </a:r>
            <a:r>
              <a:rPr sz="2178" i="1" spc="-5" dirty="0">
                <a:latin typeface="Times New Roman"/>
                <a:cs typeface="Times New Roman"/>
              </a:rPr>
              <a:t>z</a:t>
            </a:r>
            <a:endParaRPr sz="2178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51658" y="3820611"/>
            <a:ext cx="1403873" cy="448363"/>
            <a:chOff x="1661731" y="4209747"/>
            <a:chExt cx="1546860" cy="494030"/>
          </a:xfrm>
        </p:grpSpPr>
        <p:sp>
          <p:nvSpPr>
            <p:cNvPr id="18" name="object 18"/>
            <p:cNvSpPr/>
            <p:nvPr/>
          </p:nvSpPr>
          <p:spPr>
            <a:xfrm>
              <a:off x="2060067" y="4537265"/>
              <a:ext cx="47625" cy="27305"/>
            </a:xfrm>
            <a:custGeom>
              <a:avLst/>
              <a:gdLst/>
              <a:ahLst/>
              <a:cxnLst/>
              <a:rect l="l" t="t" r="r" b="b"/>
              <a:pathLst>
                <a:path w="47625" h="27304">
                  <a:moveTo>
                    <a:pt x="0" y="26860"/>
                  </a:moveTo>
                  <a:lnTo>
                    <a:pt x="47053" y="0"/>
                  </a:lnTo>
                </a:path>
              </a:pathLst>
            </a:custGeom>
            <a:ln w="15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2107120" y="4545075"/>
              <a:ext cx="68580" cy="143510"/>
            </a:xfrm>
            <a:custGeom>
              <a:avLst/>
              <a:gdLst/>
              <a:ahLst/>
              <a:cxnLst/>
              <a:rect l="l" t="t" r="r" b="b"/>
              <a:pathLst>
                <a:path w="68580" h="143510">
                  <a:moveTo>
                    <a:pt x="0" y="0"/>
                  </a:moveTo>
                  <a:lnTo>
                    <a:pt x="68389" y="143256"/>
                  </a:lnTo>
                </a:path>
              </a:pathLst>
            </a:custGeom>
            <a:ln w="30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1661731" y="4217415"/>
              <a:ext cx="1546860" cy="471170"/>
            </a:xfrm>
            <a:custGeom>
              <a:avLst/>
              <a:gdLst/>
              <a:ahLst/>
              <a:cxnLst/>
              <a:rect l="l" t="t" r="r" b="b"/>
              <a:pathLst>
                <a:path w="1546860" h="471170">
                  <a:moveTo>
                    <a:pt x="521398" y="470916"/>
                  </a:moveTo>
                  <a:lnTo>
                    <a:pt x="611886" y="53339"/>
                  </a:lnTo>
                </a:path>
                <a:path w="1546860" h="471170">
                  <a:moveTo>
                    <a:pt x="611886" y="53339"/>
                  </a:moveTo>
                  <a:lnTo>
                    <a:pt x="1515999" y="53339"/>
                  </a:lnTo>
                </a:path>
                <a:path w="1546860" h="471170">
                  <a:moveTo>
                    <a:pt x="0" y="0"/>
                  </a:moveTo>
                  <a:lnTo>
                    <a:pt x="1546860" y="0"/>
                  </a:lnTo>
                </a:path>
              </a:pathLst>
            </a:custGeom>
            <a:ln w="15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97107" y="3039169"/>
            <a:ext cx="1637275" cy="1269441"/>
          </a:xfrm>
          <a:prstGeom prst="rect">
            <a:avLst/>
          </a:prstGeom>
        </p:spPr>
        <p:txBody>
          <a:bodyPr vert="horz" wrap="square" lIns="0" tIns="166551" rIns="0" bIns="0" rtlCol="0">
            <a:spAutoFit/>
          </a:bodyPr>
          <a:lstStyle/>
          <a:p>
            <a:pPr marL="57633">
              <a:spcBef>
                <a:spcPts val="1311"/>
              </a:spcBef>
              <a:tabLst>
                <a:tab pos="798788" algn="l"/>
              </a:tabLst>
            </a:pPr>
            <a:r>
              <a:rPr sz="5854" spc="6" baseline="-36821" dirty="0">
                <a:latin typeface="Symbol"/>
                <a:cs typeface="Symbol"/>
              </a:rPr>
              <a:t></a:t>
            </a:r>
            <a:r>
              <a:rPr sz="5854" spc="6" baseline="-36821" dirty="0">
                <a:latin typeface="Times New Roman"/>
                <a:cs typeface="Times New Roman"/>
              </a:rPr>
              <a:t>	</a:t>
            </a:r>
            <a:r>
              <a:rPr sz="2587" i="1" spc="14" dirty="0">
                <a:latin typeface="Times New Roman"/>
                <a:cs typeface="Times New Roman"/>
              </a:rPr>
              <a:t>dx</a:t>
            </a:r>
            <a:endParaRPr sz="2587">
              <a:latin typeface="Times New Roman"/>
              <a:cs typeface="Times New Roman"/>
            </a:endParaRPr>
          </a:p>
          <a:p>
            <a:pPr marL="292197">
              <a:spcBef>
                <a:spcPts val="840"/>
              </a:spcBef>
              <a:tabLst>
                <a:tab pos="831638" algn="l"/>
              </a:tabLst>
            </a:pPr>
            <a:r>
              <a:rPr sz="2587" i="1" spc="200" dirty="0">
                <a:latin typeface="Times New Roman"/>
                <a:cs typeface="Times New Roman"/>
              </a:rPr>
              <a:t>x</a:t>
            </a:r>
            <a:r>
              <a:rPr sz="2246" spc="20" baseline="43771" dirty="0">
                <a:latin typeface="Times New Roman"/>
                <a:cs typeface="Times New Roman"/>
              </a:rPr>
              <a:t>2</a:t>
            </a:r>
            <a:r>
              <a:rPr sz="2246" baseline="43771" dirty="0">
                <a:latin typeface="Times New Roman"/>
                <a:cs typeface="Times New Roman"/>
              </a:rPr>
              <a:t>	</a:t>
            </a:r>
            <a:r>
              <a:rPr sz="2587" spc="14" dirty="0">
                <a:latin typeface="Times New Roman"/>
                <a:cs typeface="Times New Roman"/>
              </a:rPr>
              <a:t>4</a:t>
            </a:r>
            <a:r>
              <a:rPr sz="2587" spc="-241" dirty="0">
                <a:latin typeface="Times New Roman"/>
                <a:cs typeface="Times New Roman"/>
              </a:rPr>
              <a:t> </a:t>
            </a:r>
            <a:r>
              <a:rPr sz="2587" spc="18" dirty="0">
                <a:latin typeface="Symbol"/>
                <a:cs typeface="Symbol"/>
              </a:rPr>
              <a:t></a:t>
            </a:r>
            <a:r>
              <a:rPr sz="2587" spc="-18" dirty="0">
                <a:latin typeface="Times New Roman"/>
                <a:cs typeface="Times New Roman"/>
              </a:rPr>
              <a:t> </a:t>
            </a:r>
            <a:r>
              <a:rPr sz="2587" i="1" spc="177" dirty="0">
                <a:latin typeface="Times New Roman"/>
                <a:cs typeface="Times New Roman"/>
              </a:rPr>
              <a:t>x</a:t>
            </a:r>
            <a:r>
              <a:rPr sz="2246" spc="20" baseline="43771" dirty="0">
                <a:latin typeface="Times New Roman"/>
                <a:cs typeface="Times New Roman"/>
              </a:rPr>
              <a:t>2</a:t>
            </a:r>
            <a:endParaRPr sz="2246" baseline="4377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33390" y="3567489"/>
            <a:ext cx="206315" cy="413834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</a:pPr>
            <a:r>
              <a:rPr sz="2587" spc="18" dirty="0">
                <a:latin typeface="Symbol"/>
                <a:cs typeface="Symbol"/>
              </a:rPr>
              <a:t></a:t>
            </a:r>
            <a:endParaRPr sz="2587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91355" y="3830337"/>
            <a:ext cx="1781351" cy="0"/>
          </a:xfrm>
          <a:custGeom>
            <a:avLst/>
            <a:gdLst/>
            <a:ahLst/>
            <a:cxnLst/>
            <a:rect l="l" t="t" r="r" b="b"/>
            <a:pathLst>
              <a:path w="1962785">
                <a:moveTo>
                  <a:pt x="0" y="0"/>
                </a:moveTo>
                <a:lnTo>
                  <a:pt x="1962340" y="0"/>
                </a:lnTo>
              </a:path>
            </a:pathLst>
          </a:custGeom>
          <a:ln w="13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" name="object 24"/>
          <p:cNvSpPr txBox="1"/>
          <p:nvPr/>
        </p:nvSpPr>
        <p:spPr>
          <a:xfrm>
            <a:off x="6709186" y="3604426"/>
            <a:ext cx="519825" cy="35623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224" i="1" spc="9" dirty="0">
                <a:latin typeface="Times New Roman"/>
                <a:cs typeface="Times New Roman"/>
              </a:rPr>
              <a:t>dz</a:t>
            </a:r>
            <a:r>
              <a:rPr sz="2224" i="1" spc="41" dirty="0">
                <a:latin typeface="Times New Roman"/>
                <a:cs typeface="Times New Roman"/>
              </a:rPr>
              <a:t> </a:t>
            </a:r>
            <a:r>
              <a:rPr sz="2224" spc="9" dirty="0">
                <a:latin typeface="Symbol"/>
                <a:cs typeface="Symbol"/>
              </a:rPr>
              <a:t></a:t>
            </a:r>
            <a:endParaRPr sz="2224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94524" y="3834025"/>
            <a:ext cx="1775012" cy="35623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  <a:tabLst>
                <a:tab pos="639146" algn="l"/>
              </a:tabLst>
            </a:pPr>
            <a:r>
              <a:rPr sz="2224" spc="59" dirty="0">
                <a:latin typeface="Times New Roman"/>
                <a:cs typeface="Times New Roman"/>
              </a:rPr>
              <a:t>(</a:t>
            </a:r>
            <a:r>
              <a:rPr sz="2224" spc="-27" dirty="0">
                <a:latin typeface="Times New Roman"/>
                <a:cs typeface="Times New Roman"/>
              </a:rPr>
              <a:t>4</a:t>
            </a:r>
            <a:r>
              <a:rPr sz="2224" i="1" spc="9" dirty="0">
                <a:latin typeface="Times New Roman"/>
                <a:cs typeface="Times New Roman"/>
              </a:rPr>
              <a:t>tg</a:t>
            </a:r>
            <a:r>
              <a:rPr sz="2224" i="1" dirty="0">
                <a:latin typeface="Times New Roman"/>
                <a:cs typeface="Times New Roman"/>
              </a:rPr>
              <a:t>	</a:t>
            </a:r>
            <a:r>
              <a:rPr sz="2224" i="1" spc="109" dirty="0">
                <a:latin typeface="Times New Roman"/>
                <a:cs typeface="Times New Roman"/>
              </a:rPr>
              <a:t>z</a:t>
            </a:r>
            <a:r>
              <a:rPr sz="2224" dirty="0">
                <a:latin typeface="Times New Roman"/>
                <a:cs typeface="Times New Roman"/>
              </a:rPr>
              <a:t>)</a:t>
            </a:r>
            <a:r>
              <a:rPr sz="2224" spc="59" dirty="0">
                <a:latin typeface="Times New Roman"/>
                <a:cs typeface="Times New Roman"/>
              </a:rPr>
              <a:t>(</a:t>
            </a:r>
            <a:r>
              <a:rPr sz="2224" spc="9" dirty="0">
                <a:latin typeface="Times New Roman"/>
                <a:cs typeface="Times New Roman"/>
              </a:rPr>
              <a:t>2</a:t>
            </a:r>
            <a:r>
              <a:rPr sz="2224" spc="-349" dirty="0">
                <a:latin typeface="Times New Roman"/>
                <a:cs typeface="Times New Roman"/>
              </a:rPr>
              <a:t> </a:t>
            </a:r>
            <a:r>
              <a:rPr sz="2224" spc="5" dirty="0">
                <a:latin typeface="Times New Roman"/>
                <a:cs typeface="Times New Roman"/>
              </a:rPr>
              <a:t>sec</a:t>
            </a:r>
            <a:r>
              <a:rPr sz="2224" spc="-159" dirty="0">
                <a:latin typeface="Times New Roman"/>
                <a:cs typeface="Times New Roman"/>
              </a:rPr>
              <a:t> </a:t>
            </a:r>
            <a:r>
              <a:rPr sz="2224" i="1" spc="109" dirty="0">
                <a:latin typeface="Times New Roman"/>
                <a:cs typeface="Times New Roman"/>
              </a:rPr>
              <a:t>z</a:t>
            </a:r>
            <a:r>
              <a:rPr sz="2224" spc="5" dirty="0">
                <a:latin typeface="Times New Roman"/>
                <a:cs typeface="Times New Roman"/>
              </a:rPr>
              <a:t>)</a:t>
            </a:r>
            <a:endParaRPr sz="22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11952" y="3564316"/>
            <a:ext cx="795297" cy="528965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700236" algn="l"/>
              </a:tabLst>
            </a:pPr>
            <a:r>
              <a:rPr sz="3358" dirty="0">
                <a:latin typeface="Symbol"/>
                <a:cs typeface="Symbol"/>
              </a:rPr>
              <a:t></a:t>
            </a:r>
            <a:r>
              <a:rPr sz="3358" dirty="0">
                <a:latin typeface="Times New Roman"/>
                <a:cs typeface="Times New Roman"/>
              </a:rPr>
              <a:t>	</a:t>
            </a:r>
            <a:r>
              <a:rPr sz="1316" spc="-5" dirty="0">
                <a:latin typeface="Times New Roman"/>
                <a:cs typeface="Times New Roman"/>
              </a:rPr>
              <a:t>2</a:t>
            </a:r>
            <a:endParaRPr sz="1316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5138" y="3424619"/>
            <a:ext cx="907676" cy="35623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34580">
              <a:spcBef>
                <a:spcPts val="109"/>
              </a:spcBef>
            </a:pPr>
            <a:r>
              <a:rPr sz="2224" spc="9" dirty="0">
                <a:latin typeface="Times New Roman"/>
                <a:cs typeface="Times New Roman"/>
              </a:rPr>
              <a:t>2</a:t>
            </a:r>
            <a:r>
              <a:rPr sz="2224" spc="-349" dirty="0">
                <a:latin typeface="Times New Roman"/>
                <a:cs typeface="Times New Roman"/>
              </a:rPr>
              <a:t> </a:t>
            </a:r>
            <a:r>
              <a:rPr sz="2224" spc="5" dirty="0">
                <a:latin typeface="Times New Roman"/>
                <a:cs typeface="Times New Roman"/>
              </a:rPr>
              <a:t>se</a:t>
            </a:r>
            <a:r>
              <a:rPr sz="2224" spc="182" dirty="0">
                <a:latin typeface="Times New Roman"/>
                <a:cs typeface="Times New Roman"/>
              </a:rPr>
              <a:t>c</a:t>
            </a:r>
            <a:r>
              <a:rPr sz="1974" spc="-6" baseline="42145" dirty="0">
                <a:latin typeface="Times New Roman"/>
                <a:cs typeface="Times New Roman"/>
              </a:rPr>
              <a:t>2</a:t>
            </a:r>
            <a:r>
              <a:rPr sz="1974" baseline="42145" dirty="0">
                <a:latin typeface="Times New Roman"/>
                <a:cs typeface="Times New Roman"/>
              </a:rPr>
              <a:t> </a:t>
            </a:r>
            <a:r>
              <a:rPr sz="1974" spc="54" baseline="42145" dirty="0">
                <a:latin typeface="Times New Roman"/>
                <a:cs typeface="Times New Roman"/>
              </a:rPr>
              <a:t> </a:t>
            </a:r>
            <a:r>
              <a:rPr sz="2224" i="1" spc="5" dirty="0">
                <a:latin typeface="Times New Roman"/>
                <a:cs typeface="Times New Roman"/>
              </a:rPr>
              <a:t>z</a:t>
            </a:r>
            <a:endParaRPr sz="22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44087" y="3902950"/>
            <a:ext cx="846012" cy="0"/>
          </a:xfrm>
          <a:custGeom>
            <a:avLst/>
            <a:gdLst/>
            <a:ahLst/>
            <a:cxnLst/>
            <a:rect l="l" t="t" r="r" b="b"/>
            <a:pathLst>
              <a:path w="932179">
                <a:moveTo>
                  <a:pt x="0" y="0"/>
                </a:moveTo>
                <a:lnTo>
                  <a:pt x="932116" y="0"/>
                </a:lnTo>
              </a:path>
            </a:pathLst>
          </a:custGeom>
          <a:ln w="13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9" name="object 29"/>
          <p:cNvSpPr txBox="1"/>
          <p:nvPr/>
        </p:nvSpPr>
        <p:spPr>
          <a:xfrm>
            <a:off x="7265203" y="3637978"/>
            <a:ext cx="820078" cy="52721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  <a:tabLst>
                <a:tab pos="725018" algn="l"/>
              </a:tabLst>
            </a:pPr>
            <a:r>
              <a:rPr sz="3358" spc="-5" dirty="0">
                <a:latin typeface="Symbol"/>
                <a:cs typeface="Symbol"/>
              </a:rPr>
              <a:t></a:t>
            </a:r>
            <a:r>
              <a:rPr sz="3358" spc="-5" dirty="0">
                <a:latin typeface="Times New Roman"/>
                <a:cs typeface="Times New Roman"/>
              </a:rPr>
              <a:t>	</a:t>
            </a:r>
            <a:r>
              <a:rPr sz="1906" spc="20" baseline="1984" dirty="0">
                <a:latin typeface="Times New Roman"/>
                <a:cs typeface="Times New Roman"/>
              </a:rPr>
              <a:t>2</a:t>
            </a:r>
            <a:endParaRPr sz="1906" baseline="198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27443" y="3677509"/>
            <a:ext cx="277202" cy="35507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2224" i="1" spc="14" dirty="0">
                <a:latin typeface="Times New Roman"/>
                <a:cs typeface="Times New Roman"/>
              </a:rPr>
              <a:t>d</a:t>
            </a:r>
            <a:r>
              <a:rPr sz="2224" i="1" dirty="0">
                <a:latin typeface="Times New Roman"/>
                <a:cs typeface="Times New Roman"/>
              </a:rPr>
              <a:t>z</a:t>
            </a:r>
            <a:endParaRPr sz="22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53308" y="3901575"/>
            <a:ext cx="825264" cy="35507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  <a:tabLst>
                <a:tab pos="702541" algn="l"/>
              </a:tabLst>
            </a:pPr>
            <a:r>
              <a:rPr sz="2224" spc="5" dirty="0">
                <a:latin typeface="Times New Roman"/>
                <a:cs typeface="Times New Roman"/>
              </a:rPr>
              <a:t>4</a:t>
            </a:r>
            <a:r>
              <a:rPr sz="2224" spc="-345" dirty="0">
                <a:latin typeface="Times New Roman"/>
                <a:cs typeface="Times New Roman"/>
              </a:rPr>
              <a:t> </a:t>
            </a:r>
            <a:r>
              <a:rPr sz="2224" dirty="0">
                <a:latin typeface="Times New Roman"/>
                <a:cs typeface="Times New Roman"/>
              </a:rPr>
              <a:t>s</a:t>
            </a:r>
            <a:r>
              <a:rPr sz="2224" spc="5" dirty="0">
                <a:latin typeface="Times New Roman"/>
                <a:cs typeface="Times New Roman"/>
              </a:rPr>
              <a:t>in</a:t>
            </a:r>
            <a:r>
              <a:rPr sz="2224" dirty="0">
                <a:latin typeface="Times New Roman"/>
                <a:cs typeface="Times New Roman"/>
              </a:rPr>
              <a:t>	</a:t>
            </a:r>
            <a:r>
              <a:rPr sz="2224" i="1" dirty="0">
                <a:latin typeface="Times New Roman"/>
                <a:cs typeface="Times New Roman"/>
              </a:rPr>
              <a:t>z</a:t>
            </a:r>
            <a:endParaRPr sz="222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80555" y="3500470"/>
            <a:ext cx="565353" cy="35507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2224" spc="14" dirty="0">
                <a:latin typeface="Times New Roman"/>
                <a:cs typeface="Times New Roman"/>
              </a:rPr>
              <a:t>co</a:t>
            </a:r>
            <a:r>
              <a:rPr sz="2224" dirty="0">
                <a:latin typeface="Times New Roman"/>
                <a:cs typeface="Times New Roman"/>
              </a:rPr>
              <a:t>s</a:t>
            </a:r>
            <a:r>
              <a:rPr sz="2224" spc="-159" dirty="0">
                <a:latin typeface="Times New Roman"/>
                <a:cs typeface="Times New Roman"/>
              </a:rPr>
              <a:t> </a:t>
            </a:r>
            <a:r>
              <a:rPr sz="2224" i="1" dirty="0">
                <a:latin typeface="Times New Roman"/>
                <a:cs typeface="Times New Roman"/>
              </a:rPr>
              <a:t>z</a:t>
            </a:r>
            <a:endParaRPr sz="222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69905" y="4341944"/>
            <a:ext cx="1951360" cy="1161654"/>
          </a:xfrm>
          <a:prstGeom prst="rect">
            <a:avLst/>
          </a:prstGeom>
        </p:spPr>
        <p:txBody>
          <a:bodyPr vert="horz" wrap="square" lIns="0" tIns="74919" rIns="0" bIns="0" rtlCol="0">
            <a:spAutoFit/>
          </a:bodyPr>
          <a:lstStyle/>
          <a:p>
            <a:pPr marL="46106">
              <a:spcBef>
                <a:spcPts val="590"/>
              </a:spcBef>
            </a:pPr>
            <a:r>
              <a:rPr sz="2723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723" spc="-27" dirty="0">
                <a:latin typeface="Times New Roman"/>
                <a:cs typeface="Times New Roman"/>
              </a:rPr>
              <a:t> </a:t>
            </a:r>
            <a:r>
              <a:rPr sz="6126" spc="6" baseline="-37037" dirty="0">
                <a:latin typeface="Symbol"/>
                <a:cs typeface="Symbol"/>
              </a:rPr>
              <a:t></a:t>
            </a:r>
            <a:r>
              <a:rPr sz="6126" spc="-545" baseline="-37037" dirty="0">
                <a:latin typeface="Times New Roman"/>
                <a:cs typeface="Times New Roman"/>
              </a:rPr>
              <a:t> </a:t>
            </a:r>
            <a:r>
              <a:rPr sz="2723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723" i="1" u="heavy" spc="-3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23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(sin</a:t>
            </a:r>
            <a:r>
              <a:rPr sz="2723" u="heavy" spc="-1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23" i="1" u="heavy" spc="13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</a:t>
            </a:r>
            <a:r>
              <a:rPr sz="2723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723" spc="168" dirty="0">
                <a:latin typeface="Times New Roman"/>
                <a:cs typeface="Times New Roman"/>
              </a:rPr>
              <a:t> </a:t>
            </a:r>
            <a:r>
              <a:rPr sz="4084" spc="14" baseline="-35185" dirty="0">
                <a:latin typeface="Symbol"/>
                <a:cs typeface="Symbol"/>
              </a:rPr>
              <a:t></a:t>
            </a:r>
            <a:endParaRPr sz="4084" baseline="-35185">
              <a:latin typeface="Symbol"/>
              <a:cs typeface="Symbol"/>
            </a:endParaRPr>
          </a:p>
          <a:p>
            <a:pPr marL="51293">
              <a:spcBef>
                <a:spcPts val="336"/>
              </a:spcBef>
              <a:tabLst>
                <a:tab pos="670843" algn="l"/>
              </a:tabLst>
            </a:pPr>
            <a:r>
              <a:rPr sz="2723" spc="5" dirty="0">
                <a:latin typeface="Times New Roman"/>
                <a:cs typeface="Times New Roman"/>
              </a:rPr>
              <a:t>4	</a:t>
            </a:r>
            <a:r>
              <a:rPr sz="2723" spc="59" dirty="0">
                <a:latin typeface="Times New Roman"/>
                <a:cs typeface="Times New Roman"/>
              </a:rPr>
              <a:t>sin</a:t>
            </a:r>
            <a:r>
              <a:rPr sz="2382" spc="88" baseline="42857" dirty="0">
                <a:latin typeface="Times New Roman"/>
                <a:cs typeface="Times New Roman"/>
              </a:rPr>
              <a:t>2</a:t>
            </a:r>
            <a:r>
              <a:rPr sz="2382" spc="531" baseline="42857" dirty="0">
                <a:latin typeface="Times New Roman"/>
                <a:cs typeface="Times New Roman"/>
              </a:rPr>
              <a:t> </a:t>
            </a:r>
            <a:r>
              <a:rPr sz="2723" i="1" spc="5" dirty="0">
                <a:latin typeface="Times New Roman"/>
                <a:cs typeface="Times New Roman"/>
              </a:rPr>
              <a:t>z</a:t>
            </a:r>
            <a:endParaRPr sz="2723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77511" y="5053280"/>
            <a:ext cx="799908" cy="413834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</a:pPr>
            <a:r>
              <a:rPr sz="2587" spc="204" dirty="0">
                <a:latin typeface="Times New Roman"/>
                <a:cs typeface="Times New Roman"/>
              </a:rPr>
              <a:t>4</a:t>
            </a:r>
            <a:r>
              <a:rPr sz="2587" spc="9" dirty="0">
                <a:latin typeface="Times New Roman"/>
                <a:cs typeface="Times New Roman"/>
              </a:rPr>
              <a:t>s</a:t>
            </a:r>
            <a:r>
              <a:rPr sz="2587" dirty="0">
                <a:latin typeface="Times New Roman"/>
                <a:cs typeface="Times New Roman"/>
              </a:rPr>
              <a:t>i</a:t>
            </a:r>
            <a:r>
              <a:rPr sz="2587" spc="14" dirty="0">
                <a:latin typeface="Times New Roman"/>
                <a:cs typeface="Times New Roman"/>
              </a:rPr>
              <a:t>n</a:t>
            </a:r>
            <a:r>
              <a:rPr sz="2587" spc="-103" dirty="0">
                <a:latin typeface="Times New Roman"/>
                <a:cs typeface="Times New Roman"/>
              </a:rPr>
              <a:t> </a:t>
            </a:r>
            <a:r>
              <a:rPr sz="2587" i="1" spc="9" dirty="0">
                <a:latin typeface="Times New Roman"/>
                <a:cs typeface="Times New Roman"/>
              </a:rPr>
              <a:t>z</a:t>
            </a:r>
            <a:endParaRPr sz="2587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66770" y="4743807"/>
            <a:ext cx="2342670" cy="467354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spcBef>
                <a:spcPts val="103"/>
              </a:spcBef>
              <a:tabLst>
                <a:tab pos="628772" algn="l"/>
                <a:tab pos="1134786" algn="l"/>
                <a:tab pos="1813122" algn="l"/>
              </a:tabLst>
            </a:pPr>
            <a:r>
              <a:rPr sz="2587" spc="14" dirty="0">
                <a:latin typeface="Symbol"/>
                <a:cs typeface="Symbol"/>
              </a:rPr>
              <a:t></a:t>
            </a:r>
            <a:r>
              <a:rPr sz="3880" u="heavy" spc="20" baseline="3508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1	</a:t>
            </a:r>
            <a:r>
              <a:rPr sz="2587" spc="14" dirty="0">
                <a:latin typeface="Symbol"/>
                <a:cs typeface="Symbol"/>
              </a:rPr>
              <a:t></a:t>
            </a:r>
            <a:r>
              <a:rPr sz="2587" spc="-103" dirty="0">
                <a:latin typeface="Times New Roman"/>
                <a:cs typeface="Times New Roman"/>
              </a:rPr>
              <a:t> </a:t>
            </a:r>
            <a:r>
              <a:rPr sz="2587" i="1" spc="14" dirty="0">
                <a:latin typeface="Times New Roman"/>
                <a:cs typeface="Times New Roman"/>
              </a:rPr>
              <a:t>c	</a:t>
            </a:r>
            <a:r>
              <a:rPr sz="4425" spc="6" baseline="-9401" dirty="0">
                <a:latin typeface="Symbol"/>
                <a:cs typeface="Symbol"/>
              </a:rPr>
              <a:t></a:t>
            </a:r>
            <a:r>
              <a:rPr sz="4425" spc="-238" baseline="-9401" dirty="0">
                <a:latin typeface="Times New Roman"/>
                <a:cs typeface="Times New Roman"/>
              </a:rPr>
              <a:t> </a:t>
            </a:r>
            <a:r>
              <a:rPr sz="4425" spc="6" baseline="-9401" dirty="0">
                <a:latin typeface="Symbol"/>
                <a:cs typeface="Symbol"/>
              </a:rPr>
              <a:t></a:t>
            </a:r>
            <a:endParaRPr sz="4425" baseline="-9401">
              <a:latin typeface="Symbol"/>
              <a:cs typeface="Symbo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058900" y="4543179"/>
            <a:ext cx="1124943" cy="451821"/>
            <a:chOff x="6407673" y="5005910"/>
            <a:chExt cx="1239520" cy="497840"/>
          </a:xfrm>
        </p:grpSpPr>
        <p:sp>
          <p:nvSpPr>
            <p:cNvPr id="37" name="object 37"/>
            <p:cNvSpPr/>
            <p:nvPr/>
          </p:nvSpPr>
          <p:spPr>
            <a:xfrm>
              <a:off x="6416230" y="5315838"/>
              <a:ext cx="52069" cy="30480"/>
            </a:xfrm>
            <a:custGeom>
              <a:avLst/>
              <a:gdLst/>
              <a:ahLst/>
              <a:cxnLst/>
              <a:rect l="l" t="t" r="r" b="b"/>
              <a:pathLst>
                <a:path w="52070" h="30479">
                  <a:moveTo>
                    <a:pt x="0" y="30289"/>
                  </a:moveTo>
                  <a:lnTo>
                    <a:pt x="51816" y="0"/>
                  </a:lnTo>
                </a:path>
              </a:pathLst>
            </a:custGeom>
            <a:ln w="17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38"/>
            <p:cNvSpPr/>
            <p:nvPr/>
          </p:nvSpPr>
          <p:spPr>
            <a:xfrm>
              <a:off x="6468046" y="5324601"/>
              <a:ext cx="75565" cy="161925"/>
            </a:xfrm>
            <a:custGeom>
              <a:avLst/>
              <a:gdLst/>
              <a:ahLst/>
              <a:cxnLst/>
              <a:rect l="l" t="t" r="r" b="b"/>
              <a:pathLst>
                <a:path w="75565" h="161925">
                  <a:moveTo>
                    <a:pt x="0" y="0"/>
                  </a:moveTo>
                  <a:lnTo>
                    <a:pt x="75247" y="161925"/>
                  </a:lnTo>
                </a:path>
              </a:pathLst>
            </a:custGeom>
            <a:ln w="34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9" name="object 39"/>
            <p:cNvSpPr/>
            <p:nvPr/>
          </p:nvSpPr>
          <p:spPr>
            <a:xfrm>
              <a:off x="6551866" y="5014467"/>
              <a:ext cx="1095375" cy="472440"/>
            </a:xfrm>
            <a:custGeom>
              <a:avLst/>
              <a:gdLst/>
              <a:ahLst/>
              <a:cxnLst/>
              <a:rect l="l" t="t" r="r" b="b"/>
              <a:pathLst>
                <a:path w="1095375" h="472439">
                  <a:moveTo>
                    <a:pt x="0" y="472058"/>
                  </a:moveTo>
                  <a:lnTo>
                    <a:pt x="99441" y="0"/>
                  </a:lnTo>
                </a:path>
                <a:path w="1095375" h="472439">
                  <a:moveTo>
                    <a:pt x="99441" y="0"/>
                  </a:moveTo>
                  <a:lnTo>
                    <a:pt x="1094803" y="0"/>
                  </a:lnTo>
                </a:path>
              </a:pathLst>
            </a:custGeom>
            <a:ln w="17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0" name="object 40"/>
          <p:cNvSpPr/>
          <p:nvPr/>
        </p:nvSpPr>
        <p:spPr>
          <a:xfrm>
            <a:off x="7028284" y="5101084"/>
            <a:ext cx="1186031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639" y="0"/>
                </a:lnTo>
              </a:path>
            </a:pathLst>
          </a:custGeom>
          <a:ln w="17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1" name="object 41"/>
          <p:cNvSpPr txBox="1"/>
          <p:nvPr/>
        </p:nvSpPr>
        <p:spPr>
          <a:xfrm>
            <a:off x="8277651" y="4807430"/>
            <a:ext cx="455854" cy="467354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276636" indent="-265686">
              <a:spcBef>
                <a:spcPts val="103"/>
              </a:spcBef>
              <a:buFont typeface="Symbol"/>
              <a:buChar char=""/>
              <a:tabLst>
                <a:tab pos="277213" algn="l"/>
              </a:tabLst>
            </a:pPr>
            <a:r>
              <a:rPr sz="2950" i="1" spc="5" dirty="0">
                <a:latin typeface="Times New Roman"/>
                <a:cs typeface="Times New Roman"/>
              </a:rPr>
              <a:t>c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25644" y="5100653"/>
            <a:ext cx="398224" cy="467354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2950" spc="154" dirty="0">
                <a:latin typeface="Times New Roman"/>
                <a:cs typeface="Times New Roman"/>
              </a:rPr>
              <a:t>4</a:t>
            </a:r>
            <a:r>
              <a:rPr sz="2950" i="1" spc="5" dirty="0">
                <a:latin typeface="Times New Roman"/>
                <a:cs typeface="Times New Roman"/>
              </a:rPr>
              <a:t>x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69813" y="4569533"/>
            <a:ext cx="895574" cy="467354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spcBef>
                <a:spcPts val="103"/>
              </a:spcBef>
            </a:pPr>
            <a:r>
              <a:rPr sz="2950" spc="5" dirty="0">
                <a:latin typeface="Times New Roman"/>
                <a:cs typeface="Times New Roman"/>
              </a:rPr>
              <a:t>4</a:t>
            </a:r>
            <a:r>
              <a:rPr sz="2950" spc="-327" dirty="0">
                <a:latin typeface="Times New Roman"/>
                <a:cs typeface="Times New Roman"/>
              </a:rPr>
              <a:t> </a:t>
            </a:r>
            <a:r>
              <a:rPr sz="2950" spc="5" dirty="0">
                <a:latin typeface="Symbol"/>
                <a:cs typeface="Symbol"/>
              </a:rPr>
              <a:t></a:t>
            </a:r>
            <a:r>
              <a:rPr sz="2950" spc="-100" dirty="0">
                <a:latin typeface="Times New Roman"/>
                <a:cs typeface="Times New Roman"/>
              </a:rPr>
              <a:t> </a:t>
            </a:r>
            <a:r>
              <a:rPr sz="2950" i="1" spc="168" dirty="0">
                <a:latin typeface="Times New Roman"/>
                <a:cs typeface="Times New Roman"/>
              </a:rPr>
              <a:t>x</a:t>
            </a:r>
            <a:r>
              <a:rPr sz="2587" baseline="42397" dirty="0">
                <a:latin typeface="Times New Roman"/>
                <a:cs typeface="Times New Roman"/>
              </a:rPr>
              <a:t>2</a:t>
            </a:r>
            <a:endParaRPr sz="2587" baseline="42397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57041" y="1764868"/>
            <a:ext cx="901913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spc="-9" dirty="0">
                <a:latin typeface="Arial MT"/>
                <a:cs typeface="Arial MT"/>
              </a:rPr>
              <a:t>jawab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</a:t>
            </a:r>
            <a:endParaRPr sz="2178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22602" y="2074689"/>
            <a:ext cx="8125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latin typeface="Arial MT"/>
                <a:cs typeface="Arial MT"/>
              </a:rPr>
              <a:t>,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87885" y="2821576"/>
            <a:ext cx="60915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spc="-5" dirty="0">
                <a:latin typeface="Arial MT"/>
                <a:cs typeface="Arial MT"/>
              </a:rPr>
              <a:t>J</a:t>
            </a:r>
            <a:r>
              <a:rPr sz="2178" dirty="0">
                <a:latin typeface="Arial MT"/>
                <a:cs typeface="Arial MT"/>
              </a:rPr>
              <a:t>ad</a:t>
            </a:r>
            <a:r>
              <a:rPr sz="2178" spc="-9" dirty="0">
                <a:latin typeface="Arial MT"/>
                <a:cs typeface="Arial MT"/>
              </a:rPr>
              <a:t>i</a:t>
            </a:r>
            <a:r>
              <a:rPr sz="2178" dirty="0">
                <a:latin typeface="Arial MT"/>
                <a:cs typeface="Arial MT"/>
              </a:rPr>
              <a:t>,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5184980" y="1705672"/>
            <a:ext cx="4479023" cy="106481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lnSpc>
                <a:spcPct val="130000"/>
              </a:lnSpc>
              <a:spcBef>
                <a:spcPts val="91"/>
              </a:spcBef>
            </a:pPr>
            <a:r>
              <a:rPr sz="1815" spc="-9" dirty="0">
                <a:latin typeface="Times New Roman"/>
                <a:cs typeface="Times New Roman"/>
              </a:rPr>
              <a:t>Integral</a:t>
            </a:r>
            <a:r>
              <a:rPr sz="1815" spc="5" dirty="0">
                <a:latin typeface="Times New Roman"/>
                <a:cs typeface="Times New Roman"/>
              </a:rPr>
              <a:t> </a:t>
            </a:r>
            <a:r>
              <a:rPr sz="1815" spc="-14" dirty="0">
                <a:latin typeface="Times New Roman"/>
                <a:cs typeface="Times New Roman"/>
              </a:rPr>
              <a:t>merupakan</a:t>
            </a:r>
            <a:r>
              <a:rPr sz="1815" spc="68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operasi </a:t>
            </a:r>
            <a:r>
              <a:rPr sz="1815" b="1" i="1" spc="-9" dirty="0">
                <a:latin typeface="Times New Roman"/>
                <a:cs typeface="Times New Roman"/>
              </a:rPr>
              <a:t>invers</a:t>
            </a:r>
            <a:r>
              <a:rPr sz="1815" b="1" i="1" spc="5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dari</a:t>
            </a:r>
            <a:r>
              <a:rPr sz="1815" spc="-14" dirty="0">
                <a:latin typeface="Times New Roman"/>
                <a:cs typeface="Times New Roman"/>
              </a:rPr>
              <a:t> </a:t>
            </a:r>
            <a:r>
              <a:rPr sz="1815" b="1" i="1" spc="-9" dirty="0">
                <a:latin typeface="Times New Roman"/>
                <a:cs typeface="Times New Roman"/>
              </a:rPr>
              <a:t>turunan</a:t>
            </a:r>
            <a:r>
              <a:rPr sz="1815" spc="-9" dirty="0">
                <a:latin typeface="Times New Roman"/>
                <a:cs typeface="Times New Roman"/>
              </a:rPr>
              <a:t>. </a:t>
            </a:r>
            <a:r>
              <a:rPr sz="1815" spc="-439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Jika </a:t>
            </a:r>
            <a:r>
              <a:rPr sz="1815" spc="-9" dirty="0">
                <a:latin typeface="Times New Roman"/>
                <a:cs typeface="Times New Roman"/>
              </a:rPr>
              <a:t>turunan </a:t>
            </a:r>
            <a:r>
              <a:rPr sz="1815" dirty="0">
                <a:latin typeface="Times New Roman"/>
                <a:cs typeface="Times New Roman"/>
              </a:rPr>
              <a:t>dari </a:t>
            </a:r>
            <a:r>
              <a:rPr sz="1815" spc="-5" dirty="0">
                <a:latin typeface="Times New Roman"/>
                <a:cs typeface="Times New Roman"/>
              </a:rPr>
              <a:t>F(</a:t>
            </a:r>
            <a:r>
              <a:rPr sz="1815" i="1" spc="-5" dirty="0">
                <a:latin typeface="Times New Roman"/>
                <a:cs typeface="Times New Roman"/>
              </a:rPr>
              <a:t>x</a:t>
            </a:r>
            <a:r>
              <a:rPr sz="1815" spc="-5" dirty="0">
                <a:latin typeface="Times New Roman"/>
                <a:cs typeface="Times New Roman"/>
              </a:rPr>
              <a:t>) adalah </a:t>
            </a:r>
            <a:r>
              <a:rPr sz="1815" spc="-9" dirty="0">
                <a:latin typeface="Times New Roman"/>
                <a:cs typeface="Times New Roman"/>
              </a:rPr>
              <a:t>F’(</a:t>
            </a:r>
            <a:r>
              <a:rPr sz="1815" i="1" spc="-9" dirty="0">
                <a:latin typeface="Times New Roman"/>
                <a:cs typeface="Times New Roman"/>
              </a:rPr>
              <a:t>x</a:t>
            </a:r>
            <a:r>
              <a:rPr sz="1815" spc="-9" dirty="0">
                <a:latin typeface="Times New Roman"/>
                <a:cs typeface="Times New Roman"/>
              </a:rPr>
              <a:t>) </a:t>
            </a:r>
            <a:r>
              <a:rPr sz="1815" spc="-5" dirty="0">
                <a:latin typeface="Times New Roman"/>
                <a:cs typeface="Times New Roman"/>
              </a:rPr>
              <a:t>= </a:t>
            </a:r>
            <a:r>
              <a:rPr sz="1815" b="1" i="1" dirty="0">
                <a:latin typeface="Times New Roman"/>
                <a:cs typeface="Times New Roman"/>
              </a:rPr>
              <a:t>f</a:t>
            </a:r>
            <a:r>
              <a:rPr sz="1815" b="1" dirty="0">
                <a:latin typeface="Times New Roman"/>
                <a:cs typeface="Times New Roman"/>
              </a:rPr>
              <a:t>(</a:t>
            </a:r>
            <a:r>
              <a:rPr sz="1815" b="1" i="1" dirty="0">
                <a:latin typeface="Times New Roman"/>
                <a:cs typeface="Times New Roman"/>
              </a:rPr>
              <a:t>x</a:t>
            </a:r>
            <a:r>
              <a:rPr sz="1815" b="1" dirty="0">
                <a:latin typeface="Times New Roman"/>
                <a:cs typeface="Times New Roman"/>
              </a:rPr>
              <a:t>), </a:t>
            </a:r>
            <a:r>
              <a:rPr sz="1815" spc="-18" dirty="0">
                <a:latin typeface="Times New Roman"/>
                <a:cs typeface="Times New Roman"/>
              </a:rPr>
              <a:t>maka </a:t>
            </a:r>
            <a:r>
              <a:rPr sz="1815" spc="-1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F(</a:t>
            </a:r>
            <a:r>
              <a:rPr sz="1815" i="1" spc="-5" dirty="0">
                <a:latin typeface="Times New Roman"/>
                <a:cs typeface="Times New Roman"/>
              </a:rPr>
              <a:t>x</a:t>
            </a:r>
            <a:r>
              <a:rPr sz="1815" spc="-5" dirty="0">
                <a:latin typeface="Times New Roman"/>
                <a:cs typeface="Times New Roman"/>
              </a:rPr>
              <a:t>)</a:t>
            </a:r>
            <a:r>
              <a:rPr sz="1815" spc="-18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=</a:t>
            </a:r>
            <a:r>
              <a:rPr sz="1815" spc="5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∫</a:t>
            </a:r>
            <a:r>
              <a:rPr sz="1815" spc="9" dirty="0">
                <a:latin typeface="Times New Roman"/>
                <a:cs typeface="Times New Roman"/>
              </a:rPr>
              <a:t> </a:t>
            </a:r>
            <a:r>
              <a:rPr sz="1815" b="1" i="1" dirty="0">
                <a:latin typeface="Times New Roman"/>
                <a:cs typeface="Times New Roman"/>
              </a:rPr>
              <a:t>f</a:t>
            </a:r>
            <a:r>
              <a:rPr sz="1815" b="1" dirty="0">
                <a:latin typeface="Times New Roman"/>
                <a:cs typeface="Times New Roman"/>
              </a:rPr>
              <a:t>(</a:t>
            </a:r>
            <a:r>
              <a:rPr sz="1815" b="1" i="1" dirty="0">
                <a:latin typeface="Times New Roman"/>
                <a:cs typeface="Times New Roman"/>
              </a:rPr>
              <a:t>x</a:t>
            </a:r>
            <a:r>
              <a:rPr sz="1815" b="1" dirty="0">
                <a:latin typeface="Times New Roman"/>
                <a:cs typeface="Times New Roman"/>
              </a:rPr>
              <a:t>)</a:t>
            </a:r>
            <a:r>
              <a:rPr sz="1815" b="1" spc="-36" dirty="0">
                <a:latin typeface="Times New Roman"/>
                <a:cs typeface="Times New Roman"/>
              </a:rPr>
              <a:t> </a:t>
            </a:r>
            <a:r>
              <a:rPr sz="1815" b="1" i="1" dirty="0">
                <a:latin typeface="Times New Roman"/>
                <a:cs typeface="Times New Roman"/>
              </a:rPr>
              <a:t>dx.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45838" y="3014108"/>
            <a:ext cx="4547027" cy="70169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lnSpc>
                <a:spcPct val="130000"/>
              </a:lnSpc>
              <a:spcBef>
                <a:spcPts val="91"/>
              </a:spcBef>
            </a:pPr>
            <a:r>
              <a:rPr sz="1815" spc="-5" dirty="0">
                <a:latin typeface="Times New Roman"/>
                <a:cs typeface="Times New Roman"/>
              </a:rPr>
              <a:t>∫</a:t>
            </a:r>
            <a:r>
              <a:rPr sz="1815" spc="1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adalah </a:t>
            </a:r>
            <a:r>
              <a:rPr sz="1815" spc="-14" dirty="0">
                <a:latin typeface="Times New Roman"/>
                <a:cs typeface="Times New Roman"/>
              </a:rPr>
              <a:t>lambang</a:t>
            </a:r>
            <a:r>
              <a:rPr sz="1815" spc="41" dirty="0">
                <a:latin typeface="Times New Roman"/>
                <a:cs typeface="Times New Roman"/>
              </a:rPr>
              <a:t> </a:t>
            </a:r>
            <a:r>
              <a:rPr sz="1815" spc="-14" dirty="0">
                <a:latin typeface="Times New Roman"/>
                <a:cs typeface="Times New Roman"/>
              </a:rPr>
              <a:t>untuk</a:t>
            </a:r>
            <a:r>
              <a:rPr sz="1815" spc="36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notasi</a:t>
            </a:r>
            <a:r>
              <a:rPr sz="1815" spc="32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integral,</a:t>
            </a:r>
            <a:r>
              <a:rPr sz="1815" spc="9" dirty="0">
                <a:latin typeface="Times New Roman"/>
                <a:cs typeface="Times New Roman"/>
              </a:rPr>
              <a:t> </a:t>
            </a:r>
            <a:r>
              <a:rPr sz="1815" b="1" i="1" dirty="0">
                <a:latin typeface="Times New Roman"/>
                <a:cs typeface="Times New Roman"/>
              </a:rPr>
              <a:t>dx </a:t>
            </a:r>
            <a:r>
              <a:rPr sz="1815" spc="-5" dirty="0">
                <a:latin typeface="Times New Roman"/>
                <a:cs typeface="Times New Roman"/>
              </a:rPr>
              <a:t>adalah </a:t>
            </a:r>
            <a:r>
              <a:rPr sz="1815" spc="-439" dirty="0">
                <a:latin typeface="Times New Roman"/>
                <a:cs typeface="Times New Roman"/>
              </a:rPr>
              <a:t> </a:t>
            </a:r>
            <a:r>
              <a:rPr sz="1815" spc="-14" dirty="0">
                <a:latin typeface="Times New Roman"/>
                <a:cs typeface="Times New Roman"/>
              </a:rPr>
              <a:t>menyatakan</a:t>
            </a:r>
            <a:r>
              <a:rPr sz="1815" spc="95" dirty="0">
                <a:latin typeface="Times New Roman"/>
                <a:cs typeface="Times New Roman"/>
              </a:rPr>
              <a:t> </a:t>
            </a:r>
            <a:r>
              <a:rPr sz="1815" spc="-18" dirty="0">
                <a:latin typeface="Times New Roman"/>
                <a:cs typeface="Times New Roman"/>
              </a:rPr>
              <a:t>fungsi</a:t>
            </a:r>
            <a:r>
              <a:rPr sz="1815" spc="68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bekerja</a:t>
            </a:r>
            <a:r>
              <a:rPr sz="1815" spc="-41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dalam </a:t>
            </a:r>
            <a:r>
              <a:rPr sz="1815" b="1" i="1" dirty="0">
                <a:latin typeface="Times New Roman"/>
                <a:cs typeface="Times New Roman"/>
              </a:rPr>
              <a:t>x</a:t>
            </a:r>
            <a:r>
              <a:rPr sz="1815" dirty="0">
                <a:latin typeface="Times New Roman"/>
                <a:cs typeface="Times New Roman"/>
              </a:rPr>
              <a:t>.</a:t>
            </a:r>
            <a:endParaRPr sz="1815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456361" y="430786"/>
            <a:ext cx="7448652" cy="3487034"/>
            <a:chOff x="1336357" y="474662"/>
            <a:chExt cx="8207311" cy="3842195"/>
          </a:xfrm>
        </p:grpSpPr>
        <p:sp>
          <p:nvSpPr>
            <p:cNvPr id="41" name="object 41"/>
            <p:cNvSpPr/>
            <p:nvPr/>
          </p:nvSpPr>
          <p:spPr>
            <a:xfrm>
              <a:off x="4200143" y="3316732"/>
              <a:ext cx="5343525" cy="1000125"/>
            </a:xfrm>
            <a:custGeom>
              <a:avLst/>
              <a:gdLst/>
              <a:ahLst/>
              <a:cxnLst/>
              <a:rect l="l" t="t" r="r" b="b"/>
              <a:pathLst>
                <a:path w="5343525" h="1000125">
                  <a:moveTo>
                    <a:pt x="5343144" y="0"/>
                  </a:moveTo>
                  <a:lnTo>
                    <a:pt x="0" y="0"/>
                  </a:lnTo>
                  <a:lnTo>
                    <a:pt x="0" y="999743"/>
                  </a:lnTo>
                  <a:lnTo>
                    <a:pt x="5343144" y="999743"/>
                  </a:lnTo>
                  <a:lnTo>
                    <a:pt x="5343144" y="993647"/>
                  </a:lnTo>
                  <a:lnTo>
                    <a:pt x="9143" y="993647"/>
                  </a:lnTo>
                  <a:lnTo>
                    <a:pt x="3047" y="990599"/>
                  </a:lnTo>
                  <a:lnTo>
                    <a:pt x="9143" y="990599"/>
                  </a:lnTo>
                  <a:lnTo>
                    <a:pt x="9143" y="9143"/>
                  </a:lnTo>
                  <a:lnTo>
                    <a:pt x="3047" y="9143"/>
                  </a:lnTo>
                  <a:lnTo>
                    <a:pt x="9143" y="3047"/>
                  </a:lnTo>
                  <a:lnTo>
                    <a:pt x="5343144" y="3047"/>
                  </a:lnTo>
                  <a:lnTo>
                    <a:pt x="5343144" y="0"/>
                  </a:lnTo>
                  <a:close/>
                </a:path>
                <a:path w="5343525" h="1000125">
                  <a:moveTo>
                    <a:pt x="9143" y="990599"/>
                  </a:moveTo>
                  <a:lnTo>
                    <a:pt x="3047" y="990599"/>
                  </a:lnTo>
                  <a:lnTo>
                    <a:pt x="9143" y="993647"/>
                  </a:lnTo>
                  <a:lnTo>
                    <a:pt x="9143" y="990599"/>
                  </a:lnTo>
                  <a:close/>
                </a:path>
                <a:path w="5343525" h="1000125">
                  <a:moveTo>
                    <a:pt x="5334000" y="990599"/>
                  </a:moveTo>
                  <a:lnTo>
                    <a:pt x="9143" y="990599"/>
                  </a:lnTo>
                  <a:lnTo>
                    <a:pt x="9143" y="993647"/>
                  </a:lnTo>
                  <a:lnTo>
                    <a:pt x="5334000" y="993647"/>
                  </a:lnTo>
                  <a:lnTo>
                    <a:pt x="5334000" y="990599"/>
                  </a:lnTo>
                  <a:close/>
                </a:path>
                <a:path w="5343525" h="1000125">
                  <a:moveTo>
                    <a:pt x="5334000" y="3047"/>
                  </a:moveTo>
                  <a:lnTo>
                    <a:pt x="5334000" y="993647"/>
                  </a:lnTo>
                  <a:lnTo>
                    <a:pt x="5337048" y="990599"/>
                  </a:lnTo>
                  <a:lnTo>
                    <a:pt x="5343144" y="990599"/>
                  </a:lnTo>
                  <a:lnTo>
                    <a:pt x="5343144" y="9143"/>
                  </a:lnTo>
                  <a:lnTo>
                    <a:pt x="5337048" y="9143"/>
                  </a:lnTo>
                  <a:lnTo>
                    <a:pt x="5334000" y="3047"/>
                  </a:lnTo>
                  <a:close/>
                </a:path>
                <a:path w="5343525" h="1000125">
                  <a:moveTo>
                    <a:pt x="5343144" y="990599"/>
                  </a:moveTo>
                  <a:lnTo>
                    <a:pt x="5337048" y="990599"/>
                  </a:lnTo>
                  <a:lnTo>
                    <a:pt x="5334000" y="993647"/>
                  </a:lnTo>
                  <a:lnTo>
                    <a:pt x="5343144" y="993647"/>
                  </a:lnTo>
                  <a:lnTo>
                    <a:pt x="5343144" y="990599"/>
                  </a:lnTo>
                  <a:close/>
                </a:path>
                <a:path w="5343525" h="1000125">
                  <a:moveTo>
                    <a:pt x="9143" y="3047"/>
                  </a:moveTo>
                  <a:lnTo>
                    <a:pt x="3047" y="9143"/>
                  </a:lnTo>
                  <a:lnTo>
                    <a:pt x="9143" y="9143"/>
                  </a:lnTo>
                  <a:lnTo>
                    <a:pt x="9143" y="3047"/>
                  </a:lnTo>
                  <a:close/>
                </a:path>
                <a:path w="5343525" h="1000125">
                  <a:moveTo>
                    <a:pt x="5334000" y="3047"/>
                  </a:moveTo>
                  <a:lnTo>
                    <a:pt x="9143" y="3047"/>
                  </a:lnTo>
                  <a:lnTo>
                    <a:pt x="9143" y="9143"/>
                  </a:lnTo>
                  <a:lnTo>
                    <a:pt x="5334000" y="9143"/>
                  </a:lnTo>
                  <a:lnTo>
                    <a:pt x="5334000" y="3047"/>
                  </a:lnTo>
                  <a:close/>
                </a:path>
                <a:path w="5343525" h="1000125">
                  <a:moveTo>
                    <a:pt x="5343144" y="3047"/>
                  </a:moveTo>
                  <a:lnTo>
                    <a:pt x="5334000" y="3047"/>
                  </a:lnTo>
                  <a:lnTo>
                    <a:pt x="5337048" y="9143"/>
                  </a:lnTo>
                  <a:lnTo>
                    <a:pt x="5343144" y="9143"/>
                  </a:lnTo>
                  <a:lnTo>
                    <a:pt x="5343144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2" name="object 42"/>
            <p:cNvSpPr/>
            <p:nvPr/>
          </p:nvSpPr>
          <p:spPr>
            <a:xfrm>
              <a:off x="1336357" y="474662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0" y="0"/>
                  </a:moveTo>
                  <a:lnTo>
                    <a:pt x="156972" y="0"/>
                  </a:lnTo>
                </a:path>
                <a:path w="157480">
                  <a:moveTo>
                    <a:pt x="0" y="0"/>
                  </a:moveTo>
                  <a:lnTo>
                    <a:pt x="156972" y="0"/>
                  </a:lnTo>
                </a:path>
              </a:pathLst>
            </a:custGeom>
            <a:ln w="6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074012" y="3997236"/>
            <a:ext cx="1866068" cy="28978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815" b="1" spc="-5" dirty="0">
                <a:latin typeface="Arial"/>
                <a:cs typeface="Arial"/>
              </a:rPr>
              <a:t>R</a:t>
            </a:r>
            <a:r>
              <a:rPr sz="1815" b="1" spc="-41" dirty="0">
                <a:latin typeface="Arial"/>
                <a:cs typeface="Arial"/>
              </a:rPr>
              <a:t>U</a:t>
            </a:r>
            <a:r>
              <a:rPr sz="1815" b="1" spc="-32" dirty="0">
                <a:latin typeface="Arial"/>
                <a:cs typeface="Arial"/>
              </a:rPr>
              <a:t>M</a:t>
            </a:r>
            <a:r>
              <a:rPr sz="1815" b="1" spc="-36" dirty="0">
                <a:latin typeface="Arial"/>
                <a:cs typeface="Arial"/>
              </a:rPr>
              <a:t>U</a:t>
            </a:r>
            <a:r>
              <a:rPr sz="1815" b="1" spc="-9" dirty="0">
                <a:latin typeface="Arial"/>
                <a:cs typeface="Arial"/>
              </a:rPr>
              <a:t>S</a:t>
            </a:r>
            <a:r>
              <a:rPr sz="1815" b="1" spc="-118" dirty="0">
                <a:latin typeface="Arial"/>
                <a:cs typeface="Arial"/>
              </a:rPr>
              <a:t> </a:t>
            </a:r>
            <a:r>
              <a:rPr sz="1815" b="1" spc="-9" dirty="0">
                <a:latin typeface="Arial"/>
                <a:cs typeface="Arial"/>
              </a:rPr>
              <a:t>D</a:t>
            </a:r>
            <a:r>
              <a:rPr sz="1815" b="1" spc="-336" dirty="0">
                <a:latin typeface="Arial"/>
                <a:cs typeface="Arial"/>
              </a:rPr>
              <a:t> </a:t>
            </a:r>
            <a:r>
              <a:rPr sz="1815" b="1" spc="-123" dirty="0">
                <a:latin typeface="Arial"/>
                <a:cs typeface="Arial"/>
              </a:rPr>
              <a:t>A</a:t>
            </a:r>
            <a:r>
              <a:rPr sz="1815" b="1" spc="14" dirty="0">
                <a:latin typeface="Arial"/>
                <a:cs typeface="Arial"/>
              </a:rPr>
              <a:t>S</a:t>
            </a:r>
            <a:r>
              <a:rPr sz="1815" b="1" spc="-127" dirty="0">
                <a:latin typeface="Arial"/>
                <a:cs typeface="Arial"/>
              </a:rPr>
              <a:t>A</a:t>
            </a:r>
            <a:r>
              <a:rPr sz="1815" b="1" spc="-9" dirty="0">
                <a:latin typeface="Arial"/>
                <a:cs typeface="Arial"/>
              </a:rPr>
              <a:t>R</a:t>
            </a:r>
            <a:r>
              <a:rPr sz="1815" b="1" spc="59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:</a:t>
            </a:r>
            <a:endParaRPr sz="1815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384612" y="4349010"/>
            <a:ext cx="3604772" cy="769364"/>
            <a:chOff x="4562855" y="4791964"/>
            <a:chExt cx="3971925" cy="847725"/>
          </a:xfrm>
        </p:grpSpPr>
        <p:sp>
          <p:nvSpPr>
            <p:cNvPr id="48" name="object 48"/>
            <p:cNvSpPr/>
            <p:nvPr/>
          </p:nvSpPr>
          <p:spPr>
            <a:xfrm>
              <a:off x="4565903" y="4798060"/>
              <a:ext cx="3962400" cy="838200"/>
            </a:xfrm>
            <a:custGeom>
              <a:avLst/>
              <a:gdLst/>
              <a:ahLst/>
              <a:cxnLst/>
              <a:rect l="l" t="t" r="r" b="b"/>
              <a:pathLst>
                <a:path w="3962400" h="838200">
                  <a:moveTo>
                    <a:pt x="39624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962400" y="8382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CCFF33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9" name="object 49"/>
            <p:cNvSpPr/>
            <p:nvPr/>
          </p:nvSpPr>
          <p:spPr>
            <a:xfrm>
              <a:off x="4562855" y="4791964"/>
              <a:ext cx="3971925" cy="847725"/>
            </a:xfrm>
            <a:custGeom>
              <a:avLst/>
              <a:gdLst/>
              <a:ahLst/>
              <a:cxnLst/>
              <a:rect l="l" t="t" r="r" b="b"/>
              <a:pathLst>
                <a:path w="3971925" h="847725">
                  <a:moveTo>
                    <a:pt x="3971544" y="0"/>
                  </a:moveTo>
                  <a:lnTo>
                    <a:pt x="0" y="0"/>
                  </a:lnTo>
                  <a:lnTo>
                    <a:pt x="0" y="847344"/>
                  </a:lnTo>
                  <a:lnTo>
                    <a:pt x="3971544" y="847344"/>
                  </a:lnTo>
                  <a:lnTo>
                    <a:pt x="3971544" y="844296"/>
                  </a:lnTo>
                  <a:lnTo>
                    <a:pt x="9144" y="844296"/>
                  </a:lnTo>
                  <a:lnTo>
                    <a:pt x="3048" y="838200"/>
                  </a:lnTo>
                  <a:lnTo>
                    <a:pt x="9144" y="838200"/>
                  </a:lnTo>
                  <a:lnTo>
                    <a:pt x="9144" y="9143"/>
                  </a:lnTo>
                  <a:lnTo>
                    <a:pt x="3048" y="9143"/>
                  </a:lnTo>
                  <a:lnTo>
                    <a:pt x="9144" y="6096"/>
                  </a:lnTo>
                  <a:lnTo>
                    <a:pt x="3971544" y="6096"/>
                  </a:lnTo>
                  <a:lnTo>
                    <a:pt x="3971544" y="0"/>
                  </a:lnTo>
                  <a:close/>
                </a:path>
                <a:path w="3971925" h="847725">
                  <a:moveTo>
                    <a:pt x="9144" y="838200"/>
                  </a:moveTo>
                  <a:lnTo>
                    <a:pt x="3048" y="838200"/>
                  </a:lnTo>
                  <a:lnTo>
                    <a:pt x="9144" y="844296"/>
                  </a:lnTo>
                  <a:lnTo>
                    <a:pt x="9144" y="838200"/>
                  </a:lnTo>
                  <a:close/>
                </a:path>
                <a:path w="3971925" h="847725">
                  <a:moveTo>
                    <a:pt x="3962400" y="838200"/>
                  </a:moveTo>
                  <a:lnTo>
                    <a:pt x="9144" y="838200"/>
                  </a:lnTo>
                  <a:lnTo>
                    <a:pt x="9144" y="844296"/>
                  </a:lnTo>
                  <a:lnTo>
                    <a:pt x="3962400" y="844296"/>
                  </a:lnTo>
                  <a:lnTo>
                    <a:pt x="3962400" y="838200"/>
                  </a:lnTo>
                  <a:close/>
                </a:path>
                <a:path w="3971925" h="847725">
                  <a:moveTo>
                    <a:pt x="3962400" y="6096"/>
                  </a:moveTo>
                  <a:lnTo>
                    <a:pt x="3962400" y="844296"/>
                  </a:lnTo>
                  <a:lnTo>
                    <a:pt x="3965448" y="838200"/>
                  </a:lnTo>
                  <a:lnTo>
                    <a:pt x="3971544" y="838200"/>
                  </a:lnTo>
                  <a:lnTo>
                    <a:pt x="3971544" y="9143"/>
                  </a:lnTo>
                  <a:lnTo>
                    <a:pt x="3965448" y="9143"/>
                  </a:lnTo>
                  <a:lnTo>
                    <a:pt x="3962400" y="6096"/>
                  </a:lnTo>
                  <a:close/>
                </a:path>
                <a:path w="3971925" h="847725">
                  <a:moveTo>
                    <a:pt x="3971544" y="838200"/>
                  </a:moveTo>
                  <a:lnTo>
                    <a:pt x="3965448" y="838200"/>
                  </a:lnTo>
                  <a:lnTo>
                    <a:pt x="3962400" y="844296"/>
                  </a:lnTo>
                  <a:lnTo>
                    <a:pt x="3971544" y="844296"/>
                  </a:lnTo>
                  <a:lnTo>
                    <a:pt x="3971544" y="838200"/>
                  </a:lnTo>
                  <a:close/>
                </a:path>
                <a:path w="3971925" h="847725">
                  <a:moveTo>
                    <a:pt x="9144" y="6096"/>
                  </a:moveTo>
                  <a:lnTo>
                    <a:pt x="3048" y="9143"/>
                  </a:lnTo>
                  <a:lnTo>
                    <a:pt x="9144" y="9143"/>
                  </a:lnTo>
                  <a:lnTo>
                    <a:pt x="9144" y="6096"/>
                  </a:lnTo>
                  <a:close/>
                </a:path>
                <a:path w="3971925" h="847725">
                  <a:moveTo>
                    <a:pt x="3962400" y="6096"/>
                  </a:moveTo>
                  <a:lnTo>
                    <a:pt x="9144" y="6096"/>
                  </a:lnTo>
                  <a:lnTo>
                    <a:pt x="9144" y="9143"/>
                  </a:lnTo>
                  <a:lnTo>
                    <a:pt x="3962400" y="9143"/>
                  </a:lnTo>
                  <a:lnTo>
                    <a:pt x="3962400" y="6096"/>
                  </a:lnTo>
                  <a:close/>
                </a:path>
                <a:path w="3971925" h="847725">
                  <a:moveTo>
                    <a:pt x="3971544" y="6096"/>
                  </a:moveTo>
                  <a:lnTo>
                    <a:pt x="3962400" y="6096"/>
                  </a:lnTo>
                  <a:lnTo>
                    <a:pt x="3965448" y="9143"/>
                  </a:lnTo>
                  <a:lnTo>
                    <a:pt x="3971544" y="9143"/>
                  </a:lnTo>
                  <a:lnTo>
                    <a:pt x="397154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0" name="object 50"/>
            <p:cNvSpPr/>
            <p:nvPr/>
          </p:nvSpPr>
          <p:spPr>
            <a:xfrm>
              <a:off x="6072377" y="5221732"/>
              <a:ext cx="331470" cy="0"/>
            </a:xfrm>
            <a:custGeom>
              <a:avLst/>
              <a:gdLst/>
              <a:ahLst/>
              <a:cxnLst/>
              <a:rect l="l" t="t" r="r" b="b"/>
              <a:pathLst>
                <a:path w="331470">
                  <a:moveTo>
                    <a:pt x="0" y="0"/>
                  </a:moveTo>
                  <a:lnTo>
                    <a:pt x="330898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861791" y="4525588"/>
            <a:ext cx="99124" cy="222219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361" spc="5" dirty="0">
                <a:latin typeface="Times New Roman"/>
                <a:cs typeface="Times New Roman"/>
              </a:rPr>
              <a:t>1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05220" y="4503459"/>
            <a:ext cx="1704703" cy="37365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>
              <a:spcBef>
                <a:spcPts val="82"/>
              </a:spcBef>
              <a:tabLst>
                <a:tab pos="511201" algn="l"/>
                <a:tab pos="1119801" algn="l"/>
              </a:tabLst>
            </a:pPr>
            <a:r>
              <a:rPr sz="2360" i="1" spc="-5" dirty="0">
                <a:latin typeface="Times New Roman"/>
                <a:cs typeface="Times New Roman"/>
              </a:rPr>
              <a:t>a	</a:t>
            </a:r>
            <a:r>
              <a:rPr sz="2360" spc="-5" dirty="0">
                <a:latin typeface="Symbol"/>
                <a:cs typeface="Symbol"/>
              </a:rPr>
              <a:t></a:t>
            </a:r>
            <a:r>
              <a:rPr sz="2360" spc="-185" dirty="0">
                <a:latin typeface="Times New Roman"/>
                <a:cs typeface="Times New Roman"/>
              </a:rPr>
              <a:t> </a:t>
            </a:r>
            <a:r>
              <a:rPr sz="2360" i="1" spc="-50" dirty="0">
                <a:latin typeface="Times New Roman"/>
                <a:cs typeface="Times New Roman"/>
              </a:rPr>
              <a:t>c</a:t>
            </a:r>
            <a:r>
              <a:rPr sz="2360" spc="-5" dirty="0">
                <a:latin typeface="Times New Roman"/>
                <a:cs typeface="Times New Roman"/>
              </a:rPr>
              <a:t>.</a:t>
            </a:r>
            <a:r>
              <a:rPr sz="2360" dirty="0">
                <a:latin typeface="Times New Roman"/>
                <a:cs typeface="Times New Roman"/>
              </a:rPr>
              <a:t>	</a:t>
            </a:r>
            <a:r>
              <a:rPr sz="2360" i="1" spc="-5" dirty="0">
                <a:latin typeface="Times New Roman"/>
                <a:cs typeface="Times New Roman"/>
              </a:rPr>
              <a:t>n</a:t>
            </a:r>
            <a:r>
              <a:rPr sz="2360" i="1" spc="-50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Symbol"/>
                <a:cs typeface="Symbol"/>
              </a:rPr>
              <a:t></a:t>
            </a:r>
            <a:r>
              <a:rPr sz="2360" spc="-272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Times New Roman"/>
                <a:cs typeface="Times New Roman"/>
              </a:rPr>
              <a:t>1</a:t>
            </a:r>
            <a:endParaRPr sz="236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99458" y="4354081"/>
            <a:ext cx="1115145" cy="553423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23053">
              <a:spcBef>
                <a:spcPts val="123"/>
              </a:spcBef>
              <a:tabLst>
                <a:tab pos="542899" algn="l"/>
              </a:tabLst>
            </a:pPr>
            <a:r>
              <a:rPr sz="5241" spc="14" baseline="-13708" dirty="0">
                <a:latin typeface="Symbol"/>
                <a:cs typeface="Symbol"/>
              </a:rPr>
              <a:t></a:t>
            </a:r>
            <a:r>
              <a:rPr sz="5241" spc="-735" baseline="-13708" dirty="0">
                <a:latin typeface="Times New Roman"/>
                <a:cs typeface="Times New Roman"/>
              </a:rPr>
              <a:t> </a:t>
            </a:r>
            <a:r>
              <a:rPr sz="2360" i="1" spc="-5" dirty="0">
                <a:latin typeface="Times New Roman"/>
                <a:cs typeface="Times New Roman"/>
              </a:rPr>
              <a:t>a	da</a:t>
            </a:r>
            <a:r>
              <a:rPr sz="2360" i="1" spc="-68" dirty="0">
                <a:latin typeface="Times New Roman"/>
                <a:cs typeface="Times New Roman"/>
              </a:rPr>
              <a:t> </a:t>
            </a:r>
            <a:r>
              <a:rPr sz="2360" spc="-5" dirty="0">
                <a:latin typeface="Symbol"/>
                <a:cs typeface="Symbol"/>
              </a:rPr>
              <a:t></a:t>
            </a:r>
            <a:endParaRPr sz="236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76728" y="4495160"/>
            <a:ext cx="286999" cy="222219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361" i="1" spc="77" dirty="0">
                <a:latin typeface="Times New Roman"/>
                <a:cs typeface="Times New Roman"/>
              </a:rPr>
              <a:t>n</a:t>
            </a:r>
            <a:r>
              <a:rPr sz="1361" spc="-32" dirty="0">
                <a:latin typeface="Symbol"/>
                <a:cs typeface="Symbol"/>
              </a:rPr>
              <a:t></a:t>
            </a:r>
            <a:r>
              <a:rPr sz="1361" spc="5" dirty="0">
                <a:latin typeface="Times New Roman"/>
                <a:cs typeface="Times New Roman"/>
              </a:rPr>
              <a:t>1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76037" y="4713693"/>
            <a:ext cx="286999" cy="222219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361" i="1" spc="100" dirty="0">
                <a:latin typeface="Times New Roman"/>
                <a:cs typeface="Times New Roman"/>
              </a:rPr>
              <a:t>n</a:t>
            </a:r>
            <a:r>
              <a:rPr sz="1361" spc="-54" dirty="0">
                <a:latin typeface="Symbol"/>
                <a:cs typeface="Symbol"/>
              </a:rPr>
              <a:t></a:t>
            </a:r>
            <a:r>
              <a:rPr sz="1361" spc="5" dirty="0">
                <a:latin typeface="Times New Roman"/>
                <a:cs typeface="Times New Roman"/>
              </a:rPr>
              <a:t>1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62759" y="4495160"/>
            <a:ext cx="99124" cy="222219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361" i="1" spc="5" dirty="0">
                <a:latin typeface="Times New Roman"/>
                <a:cs typeface="Times New Roman"/>
              </a:rPr>
              <a:t>n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AF381D-FEC6-4C82-88C3-0F05ABF47955}"/>
              </a:ext>
            </a:extLst>
          </p:cNvPr>
          <p:cNvSpPr txBox="1"/>
          <p:nvPr/>
        </p:nvSpPr>
        <p:spPr>
          <a:xfrm>
            <a:off x="3940053" y="801061"/>
            <a:ext cx="4714731" cy="427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8" b="1" dirty="0"/>
              <a:t>Integral </a:t>
            </a:r>
            <a:r>
              <a:rPr lang="en-US" sz="2178" b="1" dirty="0" err="1"/>
              <a:t>Tak</a:t>
            </a:r>
            <a:r>
              <a:rPr lang="en-US" sz="2178" b="1" dirty="0"/>
              <a:t> </a:t>
            </a:r>
            <a:r>
              <a:rPr lang="en-US" sz="2178" b="1" dirty="0" err="1"/>
              <a:t>Tentu</a:t>
            </a:r>
            <a:r>
              <a:rPr lang="en-US" sz="2178" b="1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5074012" y="1728909"/>
            <a:ext cx="1866068" cy="28978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815" b="1" spc="-5" dirty="0">
                <a:latin typeface="Arial"/>
                <a:cs typeface="Arial"/>
              </a:rPr>
              <a:t>R</a:t>
            </a:r>
            <a:r>
              <a:rPr sz="1815" b="1" spc="-41" dirty="0">
                <a:latin typeface="Arial"/>
                <a:cs typeface="Arial"/>
              </a:rPr>
              <a:t>U</a:t>
            </a:r>
            <a:r>
              <a:rPr sz="1815" b="1" spc="-32" dirty="0">
                <a:latin typeface="Arial"/>
                <a:cs typeface="Arial"/>
              </a:rPr>
              <a:t>M</a:t>
            </a:r>
            <a:r>
              <a:rPr sz="1815" b="1" spc="-36" dirty="0">
                <a:latin typeface="Arial"/>
                <a:cs typeface="Arial"/>
              </a:rPr>
              <a:t>U</a:t>
            </a:r>
            <a:r>
              <a:rPr sz="1815" b="1" spc="-9" dirty="0">
                <a:latin typeface="Arial"/>
                <a:cs typeface="Arial"/>
              </a:rPr>
              <a:t>S</a:t>
            </a:r>
            <a:r>
              <a:rPr sz="1815" b="1" spc="-118" dirty="0">
                <a:latin typeface="Arial"/>
                <a:cs typeface="Arial"/>
              </a:rPr>
              <a:t> </a:t>
            </a:r>
            <a:r>
              <a:rPr sz="1815" b="1" spc="-9" dirty="0">
                <a:latin typeface="Arial"/>
                <a:cs typeface="Arial"/>
              </a:rPr>
              <a:t>D</a:t>
            </a:r>
            <a:r>
              <a:rPr sz="1815" b="1" spc="-336" dirty="0">
                <a:latin typeface="Arial"/>
                <a:cs typeface="Arial"/>
              </a:rPr>
              <a:t> </a:t>
            </a:r>
            <a:r>
              <a:rPr sz="1815" b="1" spc="-123" dirty="0">
                <a:latin typeface="Arial"/>
                <a:cs typeface="Arial"/>
              </a:rPr>
              <a:t>A</a:t>
            </a:r>
            <a:r>
              <a:rPr sz="1815" b="1" spc="14" dirty="0">
                <a:latin typeface="Arial"/>
                <a:cs typeface="Arial"/>
              </a:rPr>
              <a:t>S</a:t>
            </a:r>
            <a:r>
              <a:rPr sz="1815" b="1" spc="-127" dirty="0">
                <a:latin typeface="Arial"/>
                <a:cs typeface="Arial"/>
              </a:rPr>
              <a:t>A</a:t>
            </a:r>
            <a:r>
              <a:rPr sz="1815" b="1" spc="-9" dirty="0">
                <a:latin typeface="Arial"/>
                <a:cs typeface="Arial"/>
              </a:rPr>
              <a:t>R</a:t>
            </a:r>
            <a:r>
              <a:rPr sz="1815" b="1" spc="59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:</a:t>
            </a:r>
            <a:endParaRPr sz="1815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56361" y="430786"/>
            <a:ext cx="142923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72" y="0"/>
                </a:lnTo>
              </a:path>
              <a:path w="157480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44" name="object 44"/>
          <p:cNvGrpSpPr/>
          <p:nvPr/>
        </p:nvGrpSpPr>
        <p:grpSpPr>
          <a:xfrm>
            <a:off x="5110753" y="2080683"/>
            <a:ext cx="3826072" cy="772245"/>
            <a:chOff x="4261103" y="2292604"/>
            <a:chExt cx="4215765" cy="850900"/>
          </a:xfrm>
        </p:grpSpPr>
        <p:sp>
          <p:nvSpPr>
            <p:cNvPr id="45" name="object 45"/>
            <p:cNvSpPr/>
            <p:nvPr/>
          </p:nvSpPr>
          <p:spPr>
            <a:xfrm>
              <a:off x="4267199" y="2298700"/>
              <a:ext cx="4203700" cy="838200"/>
            </a:xfrm>
            <a:custGeom>
              <a:avLst/>
              <a:gdLst/>
              <a:ahLst/>
              <a:cxnLst/>
              <a:rect l="l" t="t" r="r" b="b"/>
              <a:pathLst>
                <a:path w="4203700" h="838200">
                  <a:moveTo>
                    <a:pt x="4203192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4203192" y="838200"/>
                  </a:lnTo>
                  <a:lnTo>
                    <a:pt x="4203192" y="0"/>
                  </a:lnTo>
                  <a:close/>
                </a:path>
              </a:pathLst>
            </a:custGeom>
            <a:solidFill>
              <a:srgbClr val="CCFF33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6" name="object 46"/>
            <p:cNvSpPr/>
            <p:nvPr/>
          </p:nvSpPr>
          <p:spPr>
            <a:xfrm>
              <a:off x="4261103" y="2292604"/>
              <a:ext cx="4215765" cy="850900"/>
            </a:xfrm>
            <a:custGeom>
              <a:avLst/>
              <a:gdLst/>
              <a:ahLst/>
              <a:cxnLst/>
              <a:rect l="l" t="t" r="r" b="b"/>
              <a:pathLst>
                <a:path w="4215765" h="850900">
                  <a:moveTo>
                    <a:pt x="4215384" y="0"/>
                  </a:moveTo>
                  <a:lnTo>
                    <a:pt x="0" y="0"/>
                  </a:lnTo>
                  <a:lnTo>
                    <a:pt x="0" y="850392"/>
                  </a:lnTo>
                  <a:lnTo>
                    <a:pt x="4215384" y="850392"/>
                  </a:lnTo>
                  <a:lnTo>
                    <a:pt x="4215384" y="844296"/>
                  </a:lnTo>
                  <a:lnTo>
                    <a:pt x="9144" y="844296"/>
                  </a:lnTo>
                  <a:lnTo>
                    <a:pt x="6096" y="838200"/>
                  </a:lnTo>
                  <a:lnTo>
                    <a:pt x="9144" y="838200"/>
                  </a:lnTo>
                  <a:lnTo>
                    <a:pt x="9144" y="12192"/>
                  </a:lnTo>
                  <a:lnTo>
                    <a:pt x="6096" y="12192"/>
                  </a:lnTo>
                  <a:lnTo>
                    <a:pt x="9144" y="6096"/>
                  </a:lnTo>
                  <a:lnTo>
                    <a:pt x="4215384" y="6096"/>
                  </a:lnTo>
                  <a:lnTo>
                    <a:pt x="4215384" y="0"/>
                  </a:lnTo>
                  <a:close/>
                </a:path>
                <a:path w="4215765" h="850900">
                  <a:moveTo>
                    <a:pt x="9144" y="838200"/>
                  </a:moveTo>
                  <a:lnTo>
                    <a:pt x="6096" y="838200"/>
                  </a:lnTo>
                  <a:lnTo>
                    <a:pt x="9144" y="844296"/>
                  </a:lnTo>
                  <a:lnTo>
                    <a:pt x="9144" y="838200"/>
                  </a:lnTo>
                  <a:close/>
                </a:path>
                <a:path w="4215765" h="850900">
                  <a:moveTo>
                    <a:pt x="4206240" y="838200"/>
                  </a:moveTo>
                  <a:lnTo>
                    <a:pt x="9144" y="838200"/>
                  </a:lnTo>
                  <a:lnTo>
                    <a:pt x="9144" y="844296"/>
                  </a:lnTo>
                  <a:lnTo>
                    <a:pt x="4206240" y="844296"/>
                  </a:lnTo>
                  <a:lnTo>
                    <a:pt x="4206240" y="838200"/>
                  </a:lnTo>
                  <a:close/>
                </a:path>
                <a:path w="4215765" h="850900">
                  <a:moveTo>
                    <a:pt x="4206240" y="6096"/>
                  </a:moveTo>
                  <a:lnTo>
                    <a:pt x="4206240" y="844296"/>
                  </a:lnTo>
                  <a:lnTo>
                    <a:pt x="4209288" y="838200"/>
                  </a:lnTo>
                  <a:lnTo>
                    <a:pt x="4215384" y="838200"/>
                  </a:lnTo>
                  <a:lnTo>
                    <a:pt x="4215384" y="12192"/>
                  </a:lnTo>
                  <a:lnTo>
                    <a:pt x="4209288" y="12192"/>
                  </a:lnTo>
                  <a:lnTo>
                    <a:pt x="4206240" y="6096"/>
                  </a:lnTo>
                  <a:close/>
                </a:path>
                <a:path w="4215765" h="850900">
                  <a:moveTo>
                    <a:pt x="4215384" y="838200"/>
                  </a:moveTo>
                  <a:lnTo>
                    <a:pt x="4209288" y="838200"/>
                  </a:lnTo>
                  <a:lnTo>
                    <a:pt x="4206240" y="844296"/>
                  </a:lnTo>
                  <a:lnTo>
                    <a:pt x="4215384" y="844296"/>
                  </a:lnTo>
                  <a:lnTo>
                    <a:pt x="4215384" y="838200"/>
                  </a:lnTo>
                  <a:close/>
                </a:path>
                <a:path w="4215765" h="850900">
                  <a:moveTo>
                    <a:pt x="9144" y="6096"/>
                  </a:moveTo>
                  <a:lnTo>
                    <a:pt x="6096" y="12192"/>
                  </a:lnTo>
                  <a:lnTo>
                    <a:pt x="9144" y="12192"/>
                  </a:lnTo>
                  <a:lnTo>
                    <a:pt x="9144" y="6096"/>
                  </a:lnTo>
                  <a:close/>
                </a:path>
                <a:path w="4215765" h="850900">
                  <a:moveTo>
                    <a:pt x="4206240" y="6096"/>
                  </a:moveTo>
                  <a:lnTo>
                    <a:pt x="9144" y="6096"/>
                  </a:lnTo>
                  <a:lnTo>
                    <a:pt x="9144" y="12192"/>
                  </a:lnTo>
                  <a:lnTo>
                    <a:pt x="4206240" y="12192"/>
                  </a:lnTo>
                  <a:lnTo>
                    <a:pt x="4206240" y="6096"/>
                  </a:lnTo>
                  <a:close/>
                </a:path>
                <a:path w="4215765" h="850900">
                  <a:moveTo>
                    <a:pt x="4215384" y="6096"/>
                  </a:moveTo>
                  <a:lnTo>
                    <a:pt x="4206240" y="6096"/>
                  </a:lnTo>
                  <a:lnTo>
                    <a:pt x="4209288" y="12192"/>
                  </a:lnTo>
                  <a:lnTo>
                    <a:pt x="4215384" y="12192"/>
                  </a:lnTo>
                  <a:lnTo>
                    <a:pt x="421538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79020" y="2734945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278" y="0"/>
                  </a:lnTo>
                </a:path>
              </a:pathLst>
            </a:custGeom>
            <a:ln w="13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36479" y="2253007"/>
            <a:ext cx="1839558" cy="364328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>
              <a:spcBef>
                <a:spcPts val="118"/>
              </a:spcBef>
              <a:tabLst>
                <a:tab pos="481232" algn="l"/>
                <a:tab pos="1073119" algn="l"/>
              </a:tabLst>
            </a:pPr>
            <a:r>
              <a:rPr sz="2269" i="1" spc="9" dirty="0">
                <a:latin typeface="Times New Roman"/>
                <a:cs typeface="Times New Roman"/>
              </a:rPr>
              <a:t>x	</a:t>
            </a:r>
            <a:r>
              <a:rPr sz="2269" spc="14" dirty="0">
                <a:latin typeface="Symbol"/>
                <a:cs typeface="Symbol"/>
              </a:rPr>
              <a:t></a:t>
            </a:r>
            <a:r>
              <a:rPr sz="2269" spc="-177" dirty="0">
                <a:latin typeface="Times New Roman"/>
                <a:cs typeface="Times New Roman"/>
              </a:rPr>
              <a:t> </a:t>
            </a:r>
            <a:r>
              <a:rPr sz="2269" i="1" spc="-23" dirty="0">
                <a:latin typeface="Times New Roman"/>
                <a:cs typeface="Times New Roman"/>
              </a:rPr>
              <a:t>c</a:t>
            </a:r>
            <a:r>
              <a:rPr sz="2269" spc="-23" dirty="0">
                <a:latin typeface="Times New Roman"/>
                <a:cs typeface="Times New Roman"/>
              </a:rPr>
              <a:t>.	</a:t>
            </a:r>
            <a:r>
              <a:rPr sz="2269" i="1" spc="14" dirty="0">
                <a:latin typeface="Times New Roman"/>
                <a:cs typeface="Times New Roman"/>
              </a:rPr>
              <a:t>n</a:t>
            </a:r>
            <a:r>
              <a:rPr sz="2269" i="1" spc="-54" dirty="0">
                <a:latin typeface="Times New Roman"/>
                <a:cs typeface="Times New Roman"/>
              </a:rPr>
              <a:t> </a:t>
            </a:r>
            <a:r>
              <a:rPr sz="2269" spc="14" dirty="0">
                <a:latin typeface="Symbol"/>
                <a:cs typeface="Symbol"/>
              </a:rPr>
              <a:t></a:t>
            </a:r>
            <a:r>
              <a:rPr sz="2269" spc="-41" dirty="0">
                <a:latin typeface="Times New Roman"/>
                <a:cs typeface="Times New Roman"/>
              </a:rPr>
              <a:t> </a:t>
            </a:r>
            <a:r>
              <a:rPr sz="2269" spc="14" dirty="0">
                <a:latin typeface="Symbol"/>
                <a:cs typeface="Symbol"/>
              </a:rPr>
              <a:t></a:t>
            </a:r>
            <a:r>
              <a:rPr sz="2269" spc="14" dirty="0">
                <a:latin typeface="Times New Roman"/>
                <a:cs typeface="Times New Roman"/>
              </a:rPr>
              <a:t>1</a:t>
            </a:r>
            <a:endParaRPr sz="22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42197" y="2107033"/>
            <a:ext cx="1200438" cy="54229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3053">
              <a:spcBef>
                <a:spcPts val="91"/>
              </a:spcBef>
              <a:tabLst>
                <a:tab pos="658741" algn="l"/>
              </a:tabLst>
            </a:pPr>
            <a:r>
              <a:rPr sz="5173" baseline="-13157" dirty="0">
                <a:latin typeface="Symbol"/>
                <a:cs typeface="Symbol"/>
              </a:rPr>
              <a:t></a:t>
            </a:r>
            <a:r>
              <a:rPr sz="5173" spc="-755" baseline="-13157" dirty="0">
                <a:latin typeface="Times New Roman"/>
                <a:cs typeface="Times New Roman"/>
              </a:rPr>
              <a:t> </a:t>
            </a:r>
            <a:r>
              <a:rPr sz="2269" i="1" spc="14" dirty="0">
                <a:latin typeface="Times New Roman"/>
                <a:cs typeface="Times New Roman"/>
              </a:rPr>
              <a:t>ax	dx</a:t>
            </a:r>
            <a:r>
              <a:rPr sz="2269" i="1" spc="-77" dirty="0">
                <a:latin typeface="Times New Roman"/>
                <a:cs typeface="Times New Roman"/>
              </a:rPr>
              <a:t> </a:t>
            </a:r>
            <a:r>
              <a:rPr sz="2269" spc="14" dirty="0">
                <a:latin typeface="Symbol"/>
                <a:cs typeface="Symbol"/>
              </a:rPr>
              <a:t>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85858" y="2241871"/>
            <a:ext cx="279507" cy="217040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>
              <a:spcBef>
                <a:spcPts val="113"/>
              </a:spcBef>
            </a:pPr>
            <a:r>
              <a:rPr sz="1316" i="1" spc="77" dirty="0">
                <a:latin typeface="Times New Roman"/>
                <a:cs typeface="Times New Roman"/>
              </a:rPr>
              <a:t>n</a:t>
            </a:r>
            <a:r>
              <a:rPr sz="1316" spc="-27" dirty="0">
                <a:latin typeface="Symbol"/>
                <a:cs typeface="Symbol"/>
              </a:rPr>
              <a:t></a:t>
            </a:r>
            <a:r>
              <a:rPr sz="1316" spc="9" dirty="0">
                <a:latin typeface="Times New Roman"/>
                <a:cs typeface="Times New Roman"/>
              </a:rPr>
              <a:t>1</a:t>
            </a:r>
            <a:endParaRPr sz="1316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01763" y="2457638"/>
            <a:ext cx="279507" cy="217040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>
              <a:spcBef>
                <a:spcPts val="113"/>
              </a:spcBef>
            </a:pPr>
            <a:r>
              <a:rPr sz="1316" i="1" spc="77" dirty="0">
                <a:latin typeface="Times New Roman"/>
                <a:cs typeface="Times New Roman"/>
              </a:rPr>
              <a:t>n</a:t>
            </a:r>
            <a:r>
              <a:rPr sz="1316" spc="-27" dirty="0">
                <a:latin typeface="Symbol"/>
                <a:cs typeface="Symbol"/>
              </a:rPr>
              <a:t></a:t>
            </a:r>
            <a:r>
              <a:rPr sz="1316" spc="9" dirty="0">
                <a:latin typeface="Times New Roman"/>
                <a:cs typeface="Times New Roman"/>
              </a:rPr>
              <a:t>1</a:t>
            </a:r>
            <a:endParaRPr sz="1316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84750" y="2269533"/>
            <a:ext cx="96819" cy="217040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>
              <a:spcBef>
                <a:spcPts val="113"/>
              </a:spcBef>
            </a:pPr>
            <a:r>
              <a:rPr sz="1316" i="1" spc="9" dirty="0">
                <a:latin typeface="Times New Roman"/>
                <a:cs typeface="Times New Roman"/>
              </a:rPr>
              <a:t>a</a:t>
            </a:r>
            <a:endParaRPr sz="1316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24446" y="2241871"/>
            <a:ext cx="96819" cy="217040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>
              <a:spcBef>
                <a:spcPts val="113"/>
              </a:spcBef>
            </a:pPr>
            <a:r>
              <a:rPr sz="1316" i="1" spc="9" dirty="0">
                <a:latin typeface="Times New Roman"/>
                <a:cs typeface="Times New Roman"/>
              </a:rPr>
              <a:t>n</a:t>
            </a:r>
            <a:endParaRPr sz="1316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68164" y="2904566"/>
            <a:ext cx="941102" cy="28978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815" b="1" spc="-103" dirty="0">
                <a:latin typeface="Arial"/>
                <a:cs typeface="Arial"/>
              </a:rPr>
              <a:t>Contoh</a:t>
            </a:r>
            <a:r>
              <a:rPr sz="1815" b="1" spc="300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:</a:t>
            </a:r>
            <a:endParaRPr sz="1815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651902" y="4742162"/>
            <a:ext cx="2409521" cy="0"/>
          </a:xfrm>
          <a:custGeom>
            <a:avLst/>
            <a:gdLst/>
            <a:ahLst/>
            <a:cxnLst/>
            <a:rect l="l" t="t" r="r" b="b"/>
            <a:pathLst>
              <a:path w="2654934">
                <a:moveTo>
                  <a:pt x="0" y="0"/>
                </a:moveTo>
                <a:lnTo>
                  <a:pt x="137159" y="0"/>
                </a:lnTo>
              </a:path>
              <a:path w="2654934">
                <a:moveTo>
                  <a:pt x="1117663" y="0"/>
                </a:moveTo>
                <a:lnTo>
                  <a:pt x="1391221" y="0"/>
                </a:lnTo>
              </a:path>
              <a:path w="2654934">
                <a:moveTo>
                  <a:pt x="2525839" y="0"/>
                </a:moveTo>
                <a:lnTo>
                  <a:pt x="2654617" y="0"/>
                </a:lnTo>
              </a:path>
            </a:pathLst>
          </a:custGeom>
          <a:ln w="13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6" name="object 56"/>
          <p:cNvSpPr txBox="1"/>
          <p:nvPr/>
        </p:nvSpPr>
        <p:spPr>
          <a:xfrm>
            <a:off x="5101994" y="3328356"/>
            <a:ext cx="277202" cy="1568485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2314" spc="9" dirty="0">
                <a:latin typeface="Times New Roman"/>
                <a:cs typeface="Times New Roman"/>
              </a:rPr>
              <a:t>1.</a:t>
            </a:r>
            <a:endParaRPr sz="2314">
              <a:latin typeface="Times New Roman"/>
              <a:cs typeface="Times New Roman"/>
            </a:endParaRPr>
          </a:p>
          <a:p>
            <a:pPr marL="44377">
              <a:spcBef>
                <a:spcPts val="1865"/>
              </a:spcBef>
            </a:pPr>
            <a:r>
              <a:rPr sz="2314" spc="-5" dirty="0">
                <a:latin typeface="Times New Roman"/>
                <a:cs typeface="Times New Roman"/>
              </a:rPr>
              <a:t>2</a:t>
            </a:r>
            <a:r>
              <a:rPr sz="2314" dirty="0">
                <a:latin typeface="Times New Roman"/>
                <a:cs typeface="Times New Roman"/>
              </a:rPr>
              <a:t>.</a:t>
            </a:r>
            <a:endParaRPr sz="2314">
              <a:latin typeface="Times New Roman"/>
              <a:cs typeface="Times New Roman"/>
            </a:endParaRPr>
          </a:p>
          <a:p>
            <a:pPr marL="36309">
              <a:spcBef>
                <a:spcPts val="1883"/>
              </a:spcBef>
            </a:pPr>
            <a:r>
              <a:rPr sz="2314" dirty="0">
                <a:latin typeface="Times New Roman"/>
                <a:cs typeface="Times New Roman"/>
              </a:rPr>
              <a:t>3.</a:t>
            </a:r>
            <a:endParaRPr sz="231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739614" y="4530292"/>
            <a:ext cx="10949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361" spc="-5" dirty="0">
                <a:latin typeface="Times New Roman"/>
                <a:cs typeface="Times New Roman"/>
              </a:rPr>
              <a:t>4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60776" y="4718397"/>
            <a:ext cx="2397418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  <a:tabLst>
                <a:tab pos="1020673" algn="l"/>
                <a:tab pos="2298964" algn="l"/>
              </a:tabLst>
            </a:pPr>
            <a:r>
              <a:rPr sz="1361" spc="-5" dirty="0">
                <a:latin typeface="Times New Roman"/>
                <a:cs typeface="Times New Roman"/>
              </a:rPr>
              <a:t>5	</a:t>
            </a:r>
            <a:r>
              <a:rPr sz="1361" spc="14" dirty="0">
                <a:latin typeface="Times New Roman"/>
                <a:cs typeface="Times New Roman"/>
              </a:rPr>
              <a:t>5</a:t>
            </a:r>
            <a:r>
              <a:rPr sz="1361" spc="-18" dirty="0">
                <a:latin typeface="Times New Roman"/>
                <a:cs typeface="Times New Roman"/>
              </a:rPr>
              <a:t>.</a:t>
            </a:r>
            <a:r>
              <a:rPr sz="1361" spc="-5" dirty="0">
                <a:latin typeface="Times New Roman"/>
                <a:cs typeface="Times New Roman"/>
              </a:rPr>
              <a:t>4</a:t>
            </a:r>
            <a:r>
              <a:rPr sz="1361" dirty="0">
                <a:latin typeface="Times New Roman"/>
                <a:cs typeface="Times New Roman"/>
              </a:rPr>
              <a:t>	</a:t>
            </a:r>
            <a:r>
              <a:rPr sz="1361" spc="-5" dirty="0">
                <a:latin typeface="Times New Roman"/>
                <a:cs typeface="Times New Roman"/>
              </a:rPr>
              <a:t>5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742380" y="4126420"/>
            <a:ext cx="10949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361" spc="-5" dirty="0">
                <a:latin typeface="Times New Roman"/>
                <a:cs typeface="Times New Roman"/>
              </a:rPr>
              <a:t>3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27028" y="3537207"/>
            <a:ext cx="10949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361" spc="-5" dirty="0">
                <a:latin typeface="Times New Roman"/>
                <a:cs typeface="Times New Roman"/>
              </a:rPr>
              <a:t>2</a:t>
            </a:r>
            <a:endParaRPr sz="1361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617439" y="4509545"/>
            <a:ext cx="3267059" cy="36892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57633">
              <a:spcBef>
                <a:spcPts val="100"/>
              </a:spcBef>
              <a:tabLst>
                <a:tab pos="1360129" algn="l"/>
              </a:tabLst>
            </a:pPr>
            <a:r>
              <a:rPr sz="2042" spc="-6" baseline="33333" dirty="0">
                <a:latin typeface="Times New Roman"/>
                <a:cs typeface="Times New Roman"/>
              </a:rPr>
              <a:t>4 </a:t>
            </a:r>
            <a:r>
              <a:rPr sz="2042" spc="-81" baseline="33333" dirty="0">
                <a:latin typeface="Times New Roman"/>
                <a:cs typeface="Times New Roman"/>
              </a:rPr>
              <a:t> </a:t>
            </a:r>
            <a:r>
              <a:rPr sz="2314" i="1" spc="103" dirty="0">
                <a:latin typeface="Times New Roman"/>
                <a:cs typeface="Times New Roman"/>
              </a:rPr>
              <a:t>x</a:t>
            </a:r>
            <a:r>
              <a:rPr sz="2042" spc="115" baseline="42592" dirty="0">
                <a:latin typeface="Times New Roman"/>
                <a:cs typeface="Times New Roman"/>
              </a:rPr>
              <a:t>3</a:t>
            </a:r>
            <a:r>
              <a:rPr sz="2314" i="1" spc="14" dirty="0">
                <a:latin typeface="Times New Roman"/>
                <a:cs typeface="Times New Roman"/>
              </a:rPr>
              <a:t>d</a:t>
            </a:r>
            <a:r>
              <a:rPr sz="2314" i="1" spc="5" dirty="0">
                <a:latin typeface="Times New Roman"/>
                <a:cs typeface="Times New Roman"/>
              </a:rPr>
              <a:t>x</a:t>
            </a:r>
            <a:r>
              <a:rPr sz="2314" i="1" spc="-45" dirty="0">
                <a:latin typeface="Times New Roman"/>
                <a:cs typeface="Times New Roman"/>
              </a:rPr>
              <a:t> </a:t>
            </a:r>
            <a:r>
              <a:rPr sz="2314" spc="5" dirty="0">
                <a:latin typeface="Symbol"/>
                <a:cs typeface="Symbol"/>
              </a:rPr>
              <a:t></a:t>
            </a:r>
            <a:r>
              <a:rPr sz="2314" dirty="0">
                <a:latin typeface="Times New Roman"/>
                <a:cs typeface="Times New Roman"/>
              </a:rPr>
              <a:t>	</a:t>
            </a:r>
            <a:r>
              <a:rPr sz="2314" i="1" spc="168" dirty="0">
                <a:latin typeface="Times New Roman"/>
                <a:cs typeface="Times New Roman"/>
              </a:rPr>
              <a:t>x</a:t>
            </a:r>
            <a:r>
              <a:rPr sz="2042" spc="-6" baseline="42592" dirty="0">
                <a:latin typeface="Times New Roman"/>
                <a:cs typeface="Times New Roman"/>
              </a:rPr>
              <a:t>4</a:t>
            </a:r>
            <a:r>
              <a:rPr sz="2042" baseline="42592" dirty="0">
                <a:latin typeface="Times New Roman"/>
                <a:cs typeface="Times New Roman"/>
              </a:rPr>
              <a:t> </a:t>
            </a:r>
            <a:r>
              <a:rPr sz="2042" spc="-115" baseline="42592" dirty="0">
                <a:latin typeface="Times New Roman"/>
                <a:cs typeface="Times New Roman"/>
              </a:rPr>
              <a:t> </a:t>
            </a:r>
            <a:r>
              <a:rPr sz="2314" spc="5" dirty="0">
                <a:latin typeface="Symbol"/>
                <a:cs typeface="Symbol"/>
              </a:rPr>
              <a:t></a:t>
            </a:r>
            <a:r>
              <a:rPr sz="2314" spc="-182" dirty="0">
                <a:latin typeface="Times New Roman"/>
                <a:cs typeface="Times New Roman"/>
              </a:rPr>
              <a:t> </a:t>
            </a:r>
            <a:r>
              <a:rPr sz="2314" i="1" spc="5" dirty="0">
                <a:latin typeface="Times New Roman"/>
                <a:cs typeface="Times New Roman"/>
              </a:rPr>
              <a:t>c</a:t>
            </a:r>
            <a:r>
              <a:rPr sz="2314" i="1" spc="-23" dirty="0">
                <a:latin typeface="Times New Roman"/>
                <a:cs typeface="Times New Roman"/>
              </a:rPr>
              <a:t> </a:t>
            </a:r>
            <a:r>
              <a:rPr sz="2314" spc="5" dirty="0">
                <a:latin typeface="Symbol"/>
                <a:cs typeface="Symbol"/>
              </a:rPr>
              <a:t></a:t>
            </a:r>
            <a:r>
              <a:rPr sz="2314" spc="123" dirty="0">
                <a:latin typeface="Times New Roman"/>
                <a:cs typeface="Times New Roman"/>
              </a:rPr>
              <a:t> </a:t>
            </a:r>
            <a:r>
              <a:rPr sz="2042" spc="-6" baseline="33333" dirty="0">
                <a:latin typeface="Times New Roman"/>
                <a:cs typeface="Times New Roman"/>
              </a:rPr>
              <a:t>1</a:t>
            </a:r>
            <a:r>
              <a:rPr sz="2042" baseline="33333" dirty="0">
                <a:latin typeface="Times New Roman"/>
                <a:cs typeface="Times New Roman"/>
              </a:rPr>
              <a:t> </a:t>
            </a:r>
            <a:r>
              <a:rPr sz="2042" spc="-81" baseline="33333" dirty="0">
                <a:latin typeface="Times New Roman"/>
                <a:cs typeface="Times New Roman"/>
              </a:rPr>
              <a:t> </a:t>
            </a:r>
            <a:r>
              <a:rPr sz="2314" i="1" spc="145" dirty="0">
                <a:latin typeface="Times New Roman"/>
                <a:cs typeface="Times New Roman"/>
              </a:rPr>
              <a:t>x</a:t>
            </a:r>
            <a:r>
              <a:rPr sz="2042" spc="-6" baseline="42592" dirty="0">
                <a:latin typeface="Times New Roman"/>
                <a:cs typeface="Times New Roman"/>
              </a:rPr>
              <a:t>4</a:t>
            </a:r>
            <a:r>
              <a:rPr sz="2042" baseline="42592" dirty="0">
                <a:latin typeface="Times New Roman"/>
                <a:cs typeface="Times New Roman"/>
              </a:rPr>
              <a:t> </a:t>
            </a:r>
            <a:r>
              <a:rPr sz="2042" spc="-81" baseline="42592" dirty="0">
                <a:latin typeface="Times New Roman"/>
                <a:cs typeface="Times New Roman"/>
              </a:rPr>
              <a:t> </a:t>
            </a:r>
            <a:r>
              <a:rPr sz="2314" spc="5" dirty="0">
                <a:latin typeface="Symbol"/>
                <a:cs typeface="Symbol"/>
              </a:rPr>
              <a:t></a:t>
            </a:r>
            <a:r>
              <a:rPr sz="2314" spc="-204" dirty="0">
                <a:latin typeface="Times New Roman"/>
                <a:cs typeface="Times New Roman"/>
              </a:rPr>
              <a:t> </a:t>
            </a:r>
            <a:r>
              <a:rPr sz="2314" i="1" spc="-50" dirty="0">
                <a:latin typeface="Times New Roman"/>
                <a:cs typeface="Times New Roman"/>
              </a:rPr>
              <a:t>c</a:t>
            </a:r>
            <a:r>
              <a:rPr sz="2314" dirty="0">
                <a:latin typeface="Times New Roman"/>
                <a:cs typeface="Times New Roman"/>
              </a:rPr>
              <a:t>.</a:t>
            </a:r>
            <a:endParaRPr sz="2314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21126" y="3917567"/>
            <a:ext cx="1981904" cy="36892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>
              <a:spcBef>
                <a:spcPts val="100"/>
              </a:spcBef>
            </a:pPr>
            <a:r>
              <a:rPr sz="2314" spc="145" dirty="0">
                <a:latin typeface="Times New Roman"/>
                <a:cs typeface="Times New Roman"/>
              </a:rPr>
              <a:t>2</a:t>
            </a:r>
            <a:r>
              <a:rPr sz="2314" i="1" spc="168" dirty="0">
                <a:latin typeface="Times New Roman"/>
                <a:cs typeface="Times New Roman"/>
              </a:rPr>
              <a:t>x</a:t>
            </a:r>
            <a:r>
              <a:rPr sz="2042" spc="-6" baseline="42592" dirty="0">
                <a:latin typeface="Times New Roman"/>
                <a:cs typeface="Times New Roman"/>
              </a:rPr>
              <a:t>2</a:t>
            </a:r>
            <a:r>
              <a:rPr sz="2042" baseline="42592" dirty="0">
                <a:latin typeface="Times New Roman"/>
                <a:cs typeface="Times New Roman"/>
              </a:rPr>
              <a:t> </a:t>
            </a:r>
            <a:r>
              <a:rPr sz="2042" spc="14" baseline="42592" dirty="0">
                <a:latin typeface="Times New Roman"/>
                <a:cs typeface="Times New Roman"/>
              </a:rPr>
              <a:t> </a:t>
            </a:r>
            <a:r>
              <a:rPr sz="2314" i="1" spc="14" dirty="0">
                <a:latin typeface="Times New Roman"/>
                <a:cs typeface="Times New Roman"/>
              </a:rPr>
              <a:t>d</a:t>
            </a:r>
            <a:r>
              <a:rPr sz="2314" i="1" spc="5" dirty="0">
                <a:latin typeface="Times New Roman"/>
                <a:cs typeface="Times New Roman"/>
              </a:rPr>
              <a:t>x</a:t>
            </a:r>
            <a:r>
              <a:rPr sz="2314" i="1" spc="-45" dirty="0">
                <a:latin typeface="Times New Roman"/>
                <a:cs typeface="Times New Roman"/>
              </a:rPr>
              <a:t> </a:t>
            </a:r>
            <a:r>
              <a:rPr sz="2314" spc="5" dirty="0">
                <a:latin typeface="Symbol"/>
                <a:cs typeface="Symbol"/>
              </a:rPr>
              <a:t></a:t>
            </a:r>
            <a:r>
              <a:rPr sz="2314" dirty="0">
                <a:latin typeface="Times New Roman"/>
                <a:cs typeface="Times New Roman"/>
              </a:rPr>
              <a:t> </a:t>
            </a:r>
            <a:r>
              <a:rPr sz="2042" u="heavy" spc="-265" baseline="314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42" u="heavy" spc="-6" baseline="3148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042" baseline="31481" dirty="0">
                <a:latin typeface="Times New Roman"/>
                <a:cs typeface="Times New Roman"/>
              </a:rPr>
              <a:t> </a:t>
            </a:r>
            <a:r>
              <a:rPr sz="2042" spc="-47" baseline="31481" dirty="0">
                <a:latin typeface="Times New Roman"/>
                <a:cs typeface="Times New Roman"/>
              </a:rPr>
              <a:t> </a:t>
            </a:r>
            <a:r>
              <a:rPr sz="2314" i="1" spc="103" dirty="0">
                <a:latin typeface="Times New Roman"/>
                <a:cs typeface="Times New Roman"/>
              </a:rPr>
              <a:t>x</a:t>
            </a:r>
            <a:r>
              <a:rPr sz="2042" spc="-6" baseline="42592" dirty="0">
                <a:latin typeface="Times New Roman"/>
                <a:cs typeface="Times New Roman"/>
              </a:rPr>
              <a:t>3</a:t>
            </a:r>
            <a:r>
              <a:rPr sz="2042" baseline="42592" dirty="0">
                <a:latin typeface="Times New Roman"/>
                <a:cs typeface="Times New Roman"/>
              </a:rPr>
              <a:t> </a:t>
            </a:r>
            <a:r>
              <a:rPr sz="2042" spc="-150" baseline="42592" dirty="0">
                <a:latin typeface="Times New Roman"/>
                <a:cs typeface="Times New Roman"/>
              </a:rPr>
              <a:t> </a:t>
            </a:r>
            <a:r>
              <a:rPr sz="2314" spc="5" dirty="0">
                <a:latin typeface="Symbol"/>
                <a:cs typeface="Symbol"/>
              </a:rPr>
              <a:t></a:t>
            </a:r>
            <a:r>
              <a:rPr sz="2314" spc="-204" dirty="0">
                <a:latin typeface="Times New Roman"/>
                <a:cs typeface="Times New Roman"/>
              </a:rPr>
              <a:t> </a:t>
            </a:r>
            <a:r>
              <a:rPr sz="2314" i="1" spc="5" dirty="0">
                <a:latin typeface="Times New Roman"/>
                <a:cs typeface="Times New Roman"/>
              </a:rPr>
              <a:t>c</a:t>
            </a:r>
            <a:endParaRPr sz="231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04529" y="3328355"/>
            <a:ext cx="1694329" cy="36892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>
              <a:spcBef>
                <a:spcPts val="100"/>
              </a:spcBef>
            </a:pPr>
            <a:r>
              <a:rPr sz="2314" i="1" spc="5" dirty="0">
                <a:latin typeface="Times New Roman"/>
                <a:cs typeface="Times New Roman"/>
              </a:rPr>
              <a:t>x</a:t>
            </a:r>
            <a:r>
              <a:rPr sz="2314" i="1" spc="-91" dirty="0">
                <a:latin typeface="Times New Roman"/>
                <a:cs typeface="Times New Roman"/>
              </a:rPr>
              <a:t> </a:t>
            </a:r>
            <a:r>
              <a:rPr sz="2314" i="1" spc="14" dirty="0">
                <a:latin typeface="Times New Roman"/>
                <a:cs typeface="Times New Roman"/>
              </a:rPr>
              <a:t>d</a:t>
            </a:r>
            <a:r>
              <a:rPr sz="2314" i="1" spc="5" dirty="0">
                <a:latin typeface="Times New Roman"/>
                <a:cs typeface="Times New Roman"/>
              </a:rPr>
              <a:t>x</a:t>
            </a:r>
            <a:r>
              <a:rPr sz="2314" i="1" spc="-45" dirty="0">
                <a:latin typeface="Times New Roman"/>
                <a:cs typeface="Times New Roman"/>
              </a:rPr>
              <a:t> </a:t>
            </a:r>
            <a:r>
              <a:rPr sz="2314" spc="5" dirty="0">
                <a:latin typeface="Symbol"/>
                <a:cs typeface="Symbol"/>
              </a:rPr>
              <a:t></a:t>
            </a:r>
            <a:r>
              <a:rPr sz="2314" spc="145" dirty="0">
                <a:latin typeface="Times New Roman"/>
                <a:cs typeface="Times New Roman"/>
              </a:rPr>
              <a:t> </a:t>
            </a:r>
            <a:r>
              <a:rPr sz="2042" u="heavy" spc="-6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042" baseline="33333" dirty="0">
                <a:latin typeface="Times New Roman"/>
                <a:cs typeface="Times New Roman"/>
              </a:rPr>
              <a:t> </a:t>
            </a:r>
            <a:r>
              <a:rPr sz="2042" spc="-14" baseline="33333" dirty="0">
                <a:latin typeface="Times New Roman"/>
                <a:cs typeface="Times New Roman"/>
              </a:rPr>
              <a:t> </a:t>
            </a:r>
            <a:r>
              <a:rPr sz="2314" i="1" spc="145" dirty="0">
                <a:latin typeface="Times New Roman"/>
                <a:cs typeface="Times New Roman"/>
              </a:rPr>
              <a:t>x</a:t>
            </a:r>
            <a:r>
              <a:rPr sz="2042" spc="-6" baseline="42592" dirty="0">
                <a:latin typeface="Times New Roman"/>
                <a:cs typeface="Times New Roman"/>
              </a:rPr>
              <a:t>2</a:t>
            </a:r>
            <a:r>
              <a:rPr sz="2042" baseline="42592" dirty="0">
                <a:latin typeface="Times New Roman"/>
                <a:cs typeface="Times New Roman"/>
              </a:rPr>
              <a:t> </a:t>
            </a:r>
            <a:r>
              <a:rPr sz="2042" spc="-81" baseline="42592" dirty="0">
                <a:latin typeface="Times New Roman"/>
                <a:cs typeface="Times New Roman"/>
              </a:rPr>
              <a:t> </a:t>
            </a:r>
            <a:r>
              <a:rPr sz="2314" spc="5" dirty="0">
                <a:latin typeface="Symbol"/>
                <a:cs typeface="Symbol"/>
              </a:rPr>
              <a:t></a:t>
            </a:r>
            <a:r>
              <a:rPr sz="2314" spc="-204" dirty="0">
                <a:latin typeface="Times New Roman"/>
                <a:cs typeface="Times New Roman"/>
              </a:rPr>
              <a:t> </a:t>
            </a:r>
            <a:r>
              <a:rPr sz="2314" i="1" spc="5" dirty="0">
                <a:latin typeface="Times New Roman"/>
                <a:cs typeface="Times New Roman"/>
              </a:rPr>
              <a:t>c</a:t>
            </a:r>
            <a:endParaRPr sz="2314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45008" y="3225560"/>
            <a:ext cx="175196" cy="1800127"/>
          </a:xfrm>
          <a:prstGeom prst="rect">
            <a:avLst/>
          </a:prstGeom>
        </p:spPr>
        <p:txBody>
          <a:bodyPr vert="horz" wrap="square" lIns="0" tIns="70885" rIns="0" bIns="0" rtlCol="0">
            <a:spAutoFit/>
          </a:bodyPr>
          <a:lstStyle/>
          <a:p>
            <a:pPr marL="11527">
              <a:spcBef>
                <a:spcPts val="558"/>
              </a:spcBef>
            </a:pPr>
            <a:r>
              <a:rPr sz="3494" spc="-5" dirty="0">
                <a:latin typeface="Symbol"/>
                <a:cs typeface="Symbol"/>
              </a:rPr>
              <a:t></a:t>
            </a:r>
            <a:endParaRPr sz="3494">
              <a:latin typeface="Symbol"/>
              <a:cs typeface="Symbol"/>
            </a:endParaRPr>
          </a:p>
          <a:p>
            <a:pPr marL="41495">
              <a:spcBef>
                <a:spcPts val="467"/>
              </a:spcBef>
            </a:pPr>
            <a:r>
              <a:rPr sz="3494" spc="-5" dirty="0">
                <a:latin typeface="Symbol"/>
                <a:cs typeface="Symbol"/>
              </a:rPr>
              <a:t></a:t>
            </a:r>
            <a:endParaRPr sz="3494">
              <a:latin typeface="Symbol"/>
              <a:cs typeface="Symbol"/>
            </a:endParaRPr>
          </a:p>
          <a:p>
            <a:pPr marL="33427">
              <a:spcBef>
                <a:spcPts val="449"/>
              </a:spcBef>
            </a:pPr>
            <a:r>
              <a:rPr sz="3494" spc="-5" dirty="0">
                <a:latin typeface="Symbol"/>
                <a:cs typeface="Symbol"/>
              </a:rPr>
              <a:t></a:t>
            </a:r>
            <a:endParaRPr sz="3494">
              <a:latin typeface="Symbol"/>
              <a:cs typeface="Symbol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106E48-9AC3-40F0-8A7F-82DC19CC14E4}"/>
              </a:ext>
            </a:extLst>
          </p:cNvPr>
          <p:cNvSpPr txBox="1"/>
          <p:nvPr/>
        </p:nvSpPr>
        <p:spPr>
          <a:xfrm>
            <a:off x="4412974" y="494312"/>
            <a:ext cx="42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Integral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Aljabar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/>
          <p:nvPr/>
        </p:nvSpPr>
        <p:spPr>
          <a:xfrm>
            <a:off x="5384150" y="3257098"/>
            <a:ext cx="137160" cy="515569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3267" dirty="0">
                <a:latin typeface="Symbol"/>
                <a:cs typeface="Symbol"/>
              </a:rPr>
              <a:t></a:t>
            </a:r>
            <a:endParaRPr sz="3267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63957" y="3492252"/>
            <a:ext cx="95090" cy="20778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271" i="1" dirty="0">
                <a:latin typeface="Times New Roman"/>
                <a:cs typeface="Times New Roman"/>
              </a:rPr>
              <a:t>x</a:t>
            </a:r>
            <a:endParaRPr sz="1271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23202" y="3654528"/>
            <a:ext cx="4508415" cy="1139611"/>
          </a:xfrm>
          <a:prstGeom prst="rect">
            <a:avLst/>
          </a:prstGeom>
        </p:spPr>
        <p:txBody>
          <a:bodyPr vert="horz" wrap="square" lIns="0" tIns="69156" rIns="0" bIns="0" rtlCol="0">
            <a:spAutoFit/>
          </a:bodyPr>
          <a:lstStyle/>
          <a:p>
            <a:pPr marL="42648">
              <a:spcBef>
                <a:spcPts val="545"/>
              </a:spcBef>
            </a:pPr>
            <a:r>
              <a:rPr sz="2178" spc="-73" dirty="0">
                <a:latin typeface="Times New Roman"/>
                <a:cs typeface="Times New Roman"/>
              </a:rPr>
              <a:t>4</a:t>
            </a:r>
            <a:r>
              <a:rPr sz="2178" dirty="0">
                <a:latin typeface="Times New Roman"/>
                <a:cs typeface="Times New Roman"/>
              </a:rPr>
              <a:t>.</a:t>
            </a:r>
            <a:r>
              <a:rPr sz="2178" spc="-245" dirty="0">
                <a:latin typeface="Times New Roman"/>
                <a:cs typeface="Times New Roman"/>
              </a:rPr>
              <a:t> </a:t>
            </a:r>
            <a:r>
              <a:rPr sz="4901" spc="380" baseline="-13117" dirty="0">
                <a:latin typeface="Symbol"/>
                <a:cs typeface="Symbol"/>
              </a:rPr>
              <a:t></a:t>
            </a:r>
            <a:r>
              <a:rPr sz="2178" i="1" spc="27" dirty="0">
                <a:latin typeface="Times New Roman"/>
                <a:cs typeface="Times New Roman"/>
              </a:rPr>
              <a:t>k</a:t>
            </a:r>
            <a:r>
              <a:rPr sz="2178" dirty="0">
                <a:latin typeface="Times New Roman"/>
                <a:cs typeface="Times New Roman"/>
              </a:rPr>
              <a:t>.</a:t>
            </a:r>
            <a:r>
              <a:rPr sz="2178" spc="-268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f</a:t>
            </a:r>
            <a:r>
              <a:rPr sz="2178" i="1" spc="-86" dirty="0">
                <a:latin typeface="Times New Roman"/>
                <a:cs typeface="Times New Roman"/>
              </a:rPr>
              <a:t> </a:t>
            </a:r>
            <a:r>
              <a:rPr sz="2178" spc="95" dirty="0">
                <a:latin typeface="Times New Roman"/>
                <a:cs typeface="Times New Roman"/>
              </a:rPr>
              <a:t>(</a:t>
            </a:r>
            <a:r>
              <a:rPr sz="2178" i="1" spc="-14" dirty="0">
                <a:latin typeface="Times New Roman"/>
                <a:cs typeface="Times New Roman"/>
              </a:rPr>
              <a:t>x</a:t>
            </a:r>
            <a:r>
              <a:rPr sz="2178" dirty="0">
                <a:latin typeface="Times New Roman"/>
                <a:cs typeface="Times New Roman"/>
              </a:rPr>
              <a:t>)</a:t>
            </a:r>
            <a:r>
              <a:rPr sz="2178" spc="-185" dirty="0">
                <a:latin typeface="Times New Roman"/>
                <a:cs typeface="Times New Roman"/>
              </a:rPr>
              <a:t> </a:t>
            </a:r>
            <a:r>
              <a:rPr sz="2178" i="1" spc="-5" dirty="0">
                <a:latin typeface="Times New Roman"/>
                <a:cs typeface="Times New Roman"/>
              </a:rPr>
              <a:t>d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168" dirty="0">
                <a:latin typeface="Times New Roman"/>
                <a:cs typeface="Times New Roman"/>
              </a:rPr>
              <a:t> </a:t>
            </a:r>
            <a:r>
              <a:rPr sz="2178" spc="5" dirty="0">
                <a:latin typeface="Symbol"/>
                <a:cs typeface="Symbol"/>
              </a:rPr>
              <a:t></a:t>
            </a:r>
            <a:r>
              <a:rPr sz="2178" spc="-136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k</a:t>
            </a:r>
            <a:r>
              <a:rPr sz="2178" i="1" spc="-14" dirty="0">
                <a:latin typeface="Times New Roman"/>
                <a:cs typeface="Times New Roman"/>
              </a:rPr>
              <a:t> </a:t>
            </a:r>
            <a:r>
              <a:rPr sz="4901" baseline="-13117" dirty="0">
                <a:latin typeface="Symbol"/>
                <a:cs typeface="Symbol"/>
              </a:rPr>
              <a:t></a:t>
            </a:r>
            <a:r>
              <a:rPr sz="4901" spc="-258" baseline="-13117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f</a:t>
            </a:r>
            <a:r>
              <a:rPr sz="2178" i="1" spc="-86" dirty="0">
                <a:latin typeface="Times New Roman"/>
                <a:cs typeface="Times New Roman"/>
              </a:rPr>
              <a:t> </a:t>
            </a:r>
            <a:r>
              <a:rPr sz="2178" spc="95" dirty="0">
                <a:latin typeface="Times New Roman"/>
                <a:cs typeface="Times New Roman"/>
              </a:rPr>
              <a:t>(</a:t>
            </a:r>
            <a:r>
              <a:rPr sz="2178" i="1" spc="-14" dirty="0">
                <a:latin typeface="Times New Roman"/>
                <a:cs typeface="Times New Roman"/>
              </a:rPr>
              <a:t>x</a:t>
            </a:r>
            <a:r>
              <a:rPr sz="2178" dirty="0">
                <a:latin typeface="Times New Roman"/>
                <a:cs typeface="Times New Roman"/>
              </a:rPr>
              <a:t>)</a:t>
            </a:r>
            <a:r>
              <a:rPr sz="2178" spc="-250" dirty="0">
                <a:latin typeface="Times New Roman"/>
                <a:cs typeface="Times New Roman"/>
              </a:rPr>
              <a:t> </a:t>
            </a:r>
            <a:r>
              <a:rPr sz="2178" spc="5" dirty="0">
                <a:latin typeface="Symbol"/>
                <a:cs typeface="Symbol"/>
              </a:rPr>
              <a:t></a:t>
            </a:r>
            <a:r>
              <a:rPr sz="2178" spc="-268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c</a:t>
            </a:r>
            <a:endParaRPr sz="2178">
              <a:latin typeface="Times New Roman"/>
              <a:cs typeface="Times New Roman"/>
            </a:endParaRPr>
          </a:p>
          <a:p>
            <a:pPr marL="34580">
              <a:spcBef>
                <a:spcPts val="458"/>
              </a:spcBef>
            </a:pPr>
            <a:r>
              <a:rPr sz="2178" spc="-73" dirty="0">
                <a:latin typeface="Times New Roman"/>
                <a:cs typeface="Times New Roman"/>
              </a:rPr>
              <a:t>5</a:t>
            </a:r>
            <a:r>
              <a:rPr sz="2178" dirty="0">
                <a:latin typeface="Times New Roman"/>
                <a:cs typeface="Times New Roman"/>
              </a:rPr>
              <a:t>.</a:t>
            </a:r>
            <a:r>
              <a:rPr sz="2178" spc="-245" dirty="0">
                <a:latin typeface="Times New Roman"/>
                <a:cs typeface="Times New Roman"/>
              </a:rPr>
              <a:t> </a:t>
            </a:r>
            <a:r>
              <a:rPr sz="4901" spc="150" baseline="-13117" dirty="0">
                <a:latin typeface="Symbol"/>
                <a:cs typeface="Symbol"/>
              </a:rPr>
              <a:t></a:t>
            </a:r>
            <a:r>
              <a:rPr sz="2178" dirty="0">
                <a:latin typeface="Times New Roman"/>
                <a:cs typeface="Times New Roman"/>
              </a:rPr>
              <a:t>[</a:t>
            </a:r>
            <a:r>
              <a:rPr sz="2178" spc="-141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f</a:t>
            </a:r>
            <a:r>
              <a:rPr sz="2178" i="1" spc="-109" dirty="0">
                <a:latin typeface="Times New Roman"/>
                <a:cs typeface="Times New Roman"/>
              </a:rPr>
              <a:t> </a:t>
            </a:r>
            <a:r>
              <a:rPr sz="2178" spc="95" dirty="0">
                <a:latin typeface="Times New Roman"/>
                <a:cs typeface="Times New Roman"/>
              </a:rPr>
              <a:t>(</a:t>
            </a:r>
            <a:r>
              <a:rPr sz="2178" i="1" spc="9" dirty="0">
                <a:latin typeface="Times New Roman"/>
                <a:cs typeface="Times New Roman"/>
              </a:rPr>
              <a:t>x</a:t>
            </a:r>
            <a:r>
              <a:rPr sz="2178" dirty="0">
                <a:latin typeface="Times New Roman"/>
                <a:cs typeface="Times New Roman"/>
              </a:rPr>
              <a:t>)</a:t>
            </a:r>
            <a:r>
              <a:rPr sz="2178" spc="-250" dirty="0">
                <a:latin typeface="Times New Roman"/>
                <a:cs typeface="Times New Roman"/>
              </a:rPr>
              <a:t> </a:t>
            </a:r>
            <a:r>
              <a:rPr sz="2178" spc="5" dirty="0">
                <a:latin typeface="Symbol"/>
                <a:cs typeface="Symbol"/>
              </a:rPr>
              <a:t></a:t>
            </a:r>
            <a:r>
              <a:rPr sz="2178" spc="-159" dirty="0">
                <a:latin typeface="Times New Roman"/>
                <a:cs typeface="Times New Roman"/>
              </a:rPr>
              <a:t> </a:t>
            </a:r>
            <a:r>
              <a:rPr sz="2178" i="1" spc="103" dirty="0">
                <a:latin typeface="Times New Roman"/>
                <a:cs typeface="Times New Roman"/>
              </a:rPr>
              <a:t>g</a:t>
            </a:r>
            <a:r>
              <a:rPr sz="2178" spc="95" dirty="0">
                <a:latin typeface="Times New Roman"/>
                <a:cs typeface="Times New Roman"/>
              </a:rPr>
              <a:t>(</a:t>
            </a:r>
            <a:r>
              <a:rPr sz="2178" i="1" spc="-14" dirty="0">
                <a:latin typeface="Times New Roman"/>
                <a:cs typeface="Times New Roman"/>
              </a:rPr>
              <a:t>x</a:t>
            </a:r>
            <a:r>
              <a:rPr sz="2178" spc="-9" dirty="0">
                <a:latin typeface="Times New Roman"/>
                <a:cs typeface="Times New Roman"/>
              </a:rPr>
              <a:t>)</a:t>
            </a:r>
            <a:r>
              <a:rPr sz="2178" dirty="0">
                <a:latin typeface="Times New Roman"/>
                <a:cs typeface="Times New Roman"/>
              </a:rPr>
              <a:t>]</a:t>
            </a:r>
            <a:r>
              <a:rPr sz="2178" spc="-318" dirty="0">
                <a:latin typeface="Times New Roman"/>
                <a:cs typeface="Times New Roman"/>
              </a:rPr>
              <a:t> </a:t>
            </a:r>
            <a:r>
              <a:rPr sz="2178" i="1" spc="-5" dirty="0">
                <a:latin typeface="Times New Roman"/>
                <a:cs typeface="Times New Roman"/>
              </a:rPr>
              <a:t>d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168" dirty="0">
                <a:latin typeface="Times New Roman"/>
                <a:cs typeface="Times New Roman"/>
              </a:rPr>
              <a:t> </a:t>
            </a:r>
            <a:r>
              <a:rPr sz="2178" spc="5" dirty="0">
                <a:latin typeface="Symbol"/>
                <a:cs typeface="Symbol"/>
              </a:rPr>
              <a:t></a:t>
            </a:r>
            <a:r>
              <a:rPr sz="2178" spc="-113" dirty="0">
                <a:latin typeface="Times New Roman"/>
                <a:cs typeface="Times New Roman"/>
              </a:rPr>
              <a:t> </a:t>
            </a:r>
            <a:r>
              <a:rPr sz="4901" baseline="-13117" dirty="0">
                <a:latin typeface="Symbol"/>
                <a:cs typeface="Symbol"/>
              </a:rPr>
              <a:t></a:t>
            </a:r>
            <a:r>
              <a:rPr sz="4901" spc="-258" baseline="-13117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f</a:t>
            </a:r>
            <a:r>
              <a:rPr sz="2178" i="1" spc="-86" dirty="0">
                <a:latin typeface="Times New Roman"/>
                <a:cs typeface="Times New Roman"/>
              </a:rPr>
              <a:t> </a:t>
            </a:r>
            <a:r>
              <a:rPr sz="2178" spc="95" dirty="0">
                <a:latin typeface="Times New Roman"/>
                <a:cs typeface="Times New Roman"/>
              </a:rPr>
              <a:t>(</a:t>
            </a:r>
            <a:r>
              <a:rPr sz="2178" i="1" spc="-14" dirty="0">
                <a:latin typeface="Times New Roman"/>
                <a:cs typeface="Times New Roman"/>
              </a:rPr>
              <a:t>x</a:t>
            </a:r>
            <a:r>
              <a:rPr sz="2178" dirty="0">
                <a:latin typeface="Times New Roman"/>
                <a:cs typeface="Times New Roman"/>
              </a:rPr>
              <a:t>)</a:t>
            </a:r>
            <a:r>
              <a:rPr sz="2178" spc="-185" dirty="0">
                <a:latin typeface="Times New Roman"/>
                <a:cs typeface="Times New Roman"/>
              </a:rPr>
              <a:t> </a:t>
            </a:r>
            <a:r>
              <a:rPr sz="2178" i="1" spc="-5" dirty="0">
                <a:latin typeface="Times New Roman"/>
                <a:cs typeface="Times New Roman"/>
              </a:rPr>
              <a:t>d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300" dirty="0">
                <a:latin typeface="Times New Roman"/>
                <a:cs typeface="Times New Roman"/>
              </a:rPr>
              <a:t> </a:t>
            </a:r>
            <a:r>
              <a:rPr sz="2178" spc="5" dirty="0">
                <a:latin typeface="Symbol"/>
                <a:cs typeface="Symbol"/>
              </a:rPr>
              <a:t></a:t>
            </a:r>
            <a:r>
              <a:rPr sz="2178" spc="-200" dirty="0">
                <a:latin typeface="Times New Roman"/>
                <a:cs typeface="Times New Roman"/>
              </a:rPr>
              <a:t> </a:t>
            </a:r>
            <a:r>
              <a:rPr sz="4901" baseline="-13117" dirty="0">
                <a:latin typeface="Symbol"/>
                <a:cs typeface="Symbol"/>
              </a:rPr>
              <a:t></a:t>
            </a:r>
            <a:r>
              <a:rPr sz="4901" spc="-681" baseline="-13117" dirty="0">
                <a:latin typeface="Times New Roman"/>
                <a:cs typeface="Times New Roman"/>
              </a:rPr>
              <a:t> </a:t>
            </a:r>
            <a:r>
              <a:rPr sz="2178" i="1" spc="82" dirty="0">
                <a:latin typeface="Times New Roman"/>
                <a:cs typeface="Times New Roman"/>
              </a:rPr>
              <a:t>g</a:t>
            </a:r>
            <a:r>
              <a:rPr sz="2178" spc="118" dirty="0">
                <a:latin typeface="Times New Roman"/>
                <a:cs typeface="Times New Roman"/>
              </a:rPr>
              <a:t>(</a:t>
            </a:r>
            <a:r>
              <a:rPr sz="2178" i="1" spc="-14" dirty="0">
                <a:latin typeface="Times New Roman"/>
                <a:cs typeface="Times New Roman"/>
              </a:rPr>
              <a:t>x</a:t>
            </a:r>
            <a:r>
              <a:rPr sz="2178" dirty="0">
                <a:latin typeface="Times New Roman"/>
                <a:cs typeface="Times New Roman"/>
              </a:rPr>
              <a:t>)</a:t>
            </a:r>
            <a:r>
              <a:rPr sz="2178" spc="-185" dirty="0">
                <a:latin typeface="Times New Roman"/>
                <a:cs typeface="Times New Roman"/>
              </a:rPr>
              <a:t> </a:t>
            </a:r>
            <a:r>
              <a:rPr sz="2178" i="1" spc="-5" dirty="0">
                <a:latin typeface="Times New Roman"/>
                <a:cs typeface="Times New Roman"/>
              </a:rPr>
              <a:t>d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23201" y="3296342"/>
            <a:ext cx="2045874" cy="34737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  <a:tabLst>
                <a:tab pos="424175" algn="l"/>
              </a:tabLst>
            </a:pPr>
            <a:r>
              <a:rPr sz="2178" spc="-73" dirty="0">
                <a:latin typeface="Times New Roman"/>
                <a:cs typeface="Times New Roman"/>
              </a:rPr>
              <a:t>3</a:t>
            </a:r>
            <a:r>
              <a:rPr sz="2178" dirty="0">
                <a:latin typeface="Times New Roman"/>
                <a:cs typeface="Times New Roman"/>
              </a:rPr>
              <a:t>.	</a:t>
            </a:r>
            <a:r>
              <a:rPr sz="1906" i="1" u="sng" spc="-251" baseline="337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6" i="1" u="sng" baseline="337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906" i="1" baseline="33730" dirty="0">
                <a:latin typeface="Times New Roman"/>
                <a:cs typeface="Times New Roman"/>
              </a:rPr>
              <a:t> </a:t>
            </a:r>
            <a:r>
              <a:rPr sz="1906" i="1" spc="27" baseline="33730" dirty="0">
                <a:latin typeface="Times New Roman"/>
                <a:cs typeface="Times New Roman"/>
              </a:rPr>
              <a:t> </a:t>
            </a:r>
            <a:r>
              <a:rPr sz="2178" i="1" spc="-5" dirty="0">
                <a:latin typeface="Times New Roman"/>
                <a:cs typeface="Times New Roman"/>
              </a:rPr>
              <a:t>d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168" dirty="0">
                <a:latin typeface="Times New Roman"/>
                <a:cs typeface="Times New Roman"/>
              </a:rPr>
              <a:t> </a:t>
            </a:r>
            <a:r>
              <a:rPr sz="2178" spc="5" dirty="0">
                <a:latin typeface="Symbol"/>
                <a:cs typeface="Symbol"/>
              </a:rPr>
              <a:t></a:t>
            </a:r>
            <a:r>
              <a:rPr sz="2178" spc="-136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k</a:t>
            </a:r>
            <a:r>
              <a:rPr sz="2178" i="1" spc="-208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ln</a:t>
            </a:r>
            <a:r>
              <a:rPr sz="2178" spc="-222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231" dirty="0">
                <a:latin typeface="Times New Roman"/>
                <a:cs typeface="Times New Roman"/>
              </a:rPr>
              <a:t> </a:t>
            </a:r>
            <a:r>
              <a:rPr sz="2178" spc="5" dirty="0">
                <a:latin typeface="Symbol"/>
                <a:cs typeface="Symbol"/>
              </a:rPr>
              <a:t></a:t>
            </a:r>
            <a:r>
              <a:rPr sz="2178" spc="-268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c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50961" y="1706276"/>
            <a:ext cx="3074574" cy="1420729"/>
          </a:xfrm>
          <a:prstGeom prst="rect">
            <a:avLst/>
          </a:prstGeom>
        </p:spPr>
        <p:txBody>
          <a:bodyPr vert="horz" wrap="square" lIns="0" tIns="32849" rIns="0" bIns="0" rtlCol="0">
            <a:spAutoFit/>
          </a:bodyPr>
          <a:lstStyle/>
          <a:p>
            <a:pPr marL="34580">
              <a:spcBef>
                <a:spcPts val="259"/>
              </a:spcBef>
              <a:tabLst>
                <a:tab pos="2962892" algn="l"/>
              </a:tabLst>
            </a:pPr>
            <a:r>
              <a:rPr sz="1815" b="1" spc="-23" dirty="0">
                <a:latin typeface="Arial"/>
                <a:cs typeface="Arial"/>
              </a:rPr>
              <a:t>RUMUS</a:t>
            </a:r>
            <a:r>
              <a:rPr sz="1815" b="1" spc="91" dirty="0">
                <a:latin typeface="Arial"/>
                <a:cs typeface="Arial"/>
              </a:rPr>
              <a:t> </a:t>
            </a:r>
            <a:r>
              <a:rPr sz="1815" b="1" spc="-86" dirty="0">
                <a:latin typeface="Arial"/>
                <a:cs typeface="Arial"/>
              </a:rPr>
              <a:t>PENGEMBANGAN	</a:t>
            </a:r>
            <a:r>
              <a:rPr sz="1815" b="1" spc="-5" dirty="0">
                <a:latin typeface="Arial"/>
                <a:cs typeface="Arial"/>
              </a:rPr>
              <a:t>:</a:t>
            </a:r>
            <a:endParaRPr sz="1815">
              <a:latin typeface="Arial"/>
              <a:cs typeface="Arial"/>
            </a:endParaRPr>
          </a:p>
          <a:p>
            <a:pPr marL="87025">
              <a:spcBef>
                <a:spcPts val="336"/>
              </a:spcBef>
            </a:pPr>
            <a:r>
              <a:rPr sz="2178" spc="-73" dirty="0">
                <a:latin typeface="Times New Roman"/>
                <a:cs typeface="Times New Roman"/>
              </a:rPr>
              <a:t>1</a:t>
            </a:r>
            <a:r>
              <a:rPr sz="2178" dirty="0">
                <a:latin typeface="Times New Roman"/>
                <a:cs typeface="Times New Roman"/>
              </a:rPr>
              <a:t>.</a:t>
            </a:r>
            <a:r>
              <a:rPr sz="2178" spc="-268" dirty="0">
                <a:latin typeface="Times New Roman"/>
                <a:cs typeface="Times New Roman"/>
              </a:rPr>
              <a:t> </a:t>
            </a:r>
            <a:r>
              <a:rPr sz="4901" spc="415" baseline="-13117" dirty="0">
                <a:latin typeface="Symbol"/>
                <a:cs typeface="Symbol"/>
              </a:rPr>
              <a:t></a:t>
            </a:r>
            <a:r>
              <a:rPr sz="2178" i="1" spc="145" dirty="0">
                <a:latin typeface="Times New Roman"/>
                <a:cs typeface="Times New Roman"/>
              </a:rPr>
              <a:t>d</a:t>
            </a:r>
            <a:r>
              <a:rPr sz="2178" dirty="0">
                <a:latin typeface="Times New Roman"/>
                <a:cs typeface="Times New Roman"/>
              </a:rPr>
              <a:t>(</a:t>
            </a:r>
            <a:r>
              <a:rPr sz="2178" spc="-141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f</a:t>
            </a:r>
            <a:r>
              <a:rPr sz="2178" i="1" spc="-86" dirty="0">
                <a:latin typeface="Times New Roman"/>
                <a:cs typeface="Times New Roman"/>
              </a:rPr>
              <a:t> </a:t>
            </a:r>
            <a:r>
              <a:rPr sz="2178" spc="95" dirty="0">
                <a:latin typeface="Times New Roman"/>
                <a:cs typeface="Times New Roman"/>
              </a:rPr>
              <a:t>(</a:t>
            </a:r>
            <a:r>
              <a:rPr sz="2178" i="1" spc="-14" dirty="0">
                <a:latin typeface="Times New Roman"/>
                <a:cs typeface="Times New Roman"/>
              </a:rPr>
              <a:t>x</a:t>
            </a:r>
            <a:r>
              <a:rPr sz="2178" spc="-9" dirty="0">
                <a:latin typeface="Times New Roman"/>
                <a:cs typeface="Times New Roman"/>
              </a:rPr>
              <a:t>)</a:t>
            </a:r>
            <a:r>
              <a:rPr sz="2178" dirty="0">
                <a:latin typeface="Times New Roman"/>
                <a:cs typeface="Times New Roman"/>
              </a:rPr>
              <a:t>)</a:t>
            </a:r>
            <a:r>
              <a:rPr sz="2178" spc="-163" dirty="0">
                <a:latin typeface="Times New Roman"/>
                <a:cs typeface="Times New Roman"/>
              </a:rPr>
              <a:t> </a:t>
            </a:r>
            <a:r>
              <a:rPr sz="2178" spc="5" dirty="0">
                <a:latin typeface="Symbol"/>
                <a:cs typeface="Symbol"/>
              </a:rPr>
              <a:t></a:t>
            </a:r>
            <a:r>
              <a:rPr sz="2178" spc="236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f</a:t>
            </a:r>
            <a:r>
              <a:rPr sz="2178" i="1" spc="-86" dirty="0">
                <a:latin typeface="Times New Roman"/>
                <a:cs typeface="Times New Roman"/>
              </a:rPr>
              <a:t> </a:t>
            </a:r>
            <a:r>
              <a:rPr sz="2178" spc="95" dirty="0">
                <a:latin typeface="Times New Roman"/>
                <a:cs typeface="Times New Roman"/>
              </a:rPr>
              <a:t>(</a:t>
            </a:r>
            <a:r>
              <a:rPr sz="2178" i="1" spc="-14" dirty="0">
                <a:latin typeface="Times New Roman"/>
                <a:cs typeface="Times New Roman"/>
              </a:rPr>
              <a:t>x</a:t>
            </a:r>
            <a:r>
              <a:rPr sz="2178" dirty="0">
                <a:latin typeface="Times New Roman"/>
                <a:cs typeface="Times New Roman"/>
              </a:rPr>
              <a:t>)</a:t>
            </a:r>
            <a:r>
              <a:rPr sz="2178" spc="-250" dirty="0">
                <a:latin typeface="Times New Roman"/>
                <a:cs typeface="Times New Roman"/>
              </a:rPr>
              <a:t> </a:t>
            </a:r>
            <a:r>
              <a:rPr sz="2178" spc="5" dirty="0">
                <a:latin typeface="Symbol"/>
                <a:cs typeface="Symbol"/>
              </a:rPr>
              <a:t></a:t>
            </a:r>
            <a:r>
              <a:rPr sz="2178" spc="-268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c</a:t>
            </a:r>
            <a:endParaRPr sz="2178">
              <a:latin typeface="Times New Roman"/>
              <a:cs typeface="Times New Roman"/>
            </a:endParaRPr>
          </a:p>
          <a:p>
            <a:pPr marL="114688">
              <a:spcBef>
                <a:spcPts val="458"/>
              </a:spcBef>
            </a:pPr>
            <a:r>
              <a:rPr sz="2178" spc="-73" dirty="0">
                <a:latin typeface="Times New Roman"/>
                <a:cs typeface="Times New Roman"/>
              </a:rPr>
              <a:t>2</a:t>
            </a:r>
            <a:r>
              <a:rPr sz="2178" dirty="0">
                <a:latin typeface="Times New Roman"/>
                <a:cs typeface="Times New Roman"/>
              </a:rPr>
              <a:t>.</a:t>
            </a:r>
            <a:r>
              <a:rPr sz="2178" spc="-245" dirty="0">
                <a:latin typeface="Times New Roman"/>
                <a:cs typeface="Times New Roman"/>
              </a:rPr>
              <a:t> </a:t>
            </a:r>
            <a:r>
              <a:rPr sz="4901" spc="380" baseline="-13117" dirty="0">
                <a:latin typeface="Symbol"/>
                <a:cs typeface="Symbol"/>
              </a:rPr>
              <a:t></a:t>
            </a:r>
            <a:r>
              <a:rPr sz="2178" i="1" dirty="0">
                <a:latin typeface="Times New Roman"/>
                <a:cs typeface="Times New Roman"/>
              </a:rPr>
              <a:t>k</a:t>
            </a:r>
            <a:r>
              <a:rPr sz="2178" i="1" spc="-36" dirty="0">
                <a:latin typeface="Times New Roman"/>
                <a:cs typeface="Times New Roman"/>
              </a:rPr>
              <a:t> </a:t>
            </a:r>
            <a:r>
              <a:rPr sz="2178" i="1" spc="-5" dirty="0">
                <a:latin typeface="Times New Roman"/>
                <a:cs typeface="Times New Roman"/>
              </a:rPr>
              <a:t>d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168" dirty="0">
                <a:latin typeface="Times New Roman"/>
                <a:cs typeface="Times New Roman"/>
              </a:rPr>
              <a:t> </a:t>
            </a:r>
            <a:r>
              <a:rPr sz="2178" spc="5" dirty="0">
                <a:latin typeface="Symbol"/>
                <a:cs typeface="Symbol"/>
              </a:rPr>
              <a:t></a:t>
            </a:r>
            <a:r>
              <a:rPr sz="2178" spc="-136" dirty="0">
                <a:latin typeface="Times New Roman"/>
                <a:cs typeface="Times New Roman"/>
              </a:rPr>
              <a:t> </a:t>
            </a:r>
            <a:r>
              <a:rPr sz="2178" i="1" spc="-14" dirty="0">
                <a:latin typeface="Times New Roman"/>
                <a:cs typeface="Times New Roman"/>
              </a:rPr>
              <a:t>k</a:t>
            </a:r>
            <a:r>
              <a:rPr sz="2178" i="1" dirty="0">
                <a:latin typeface="Times New Roman"/>
                <a:cs typeface="Times New Roman"/>
              </a:rPr>
              <a:t>x</a:t>
            </a:r>
            <a:r>
              <a:rPr sz="2178" i="1" spc="-300" dirty="0">
                <a:latin typeface="Times New Roman"/>
                <a:cs typeface="Times New Roman"/>
              </a:rPr>
              <a:t> </a:t>
            </a:r>
            <a:r>
              <a:rPr sz="2178" spc="5" dirty="0">
                <a:latin typeface="Symbol"/>
                <a:cs typeface="Symbol"/>
              </a:rPr>
              <a:t></a:t>
            </a:r>
            <a:r>
              <a:rPr sz="2178" spc="-286" dirty="0">
                <a:latin typeface="Times New Roman"/>
                <a:cs typeface="Times New Roman"/>
              </a:rPr>
              <a:t> </a:t>
            </a:r>
            <a:r>
              <a:rPr sz="2178" i="1" dirty="0">
                <a:latin typeface="Times New Roman"/>
                <a:cs typeface="Times New Roman"/>
              </a:rPr>
              <a:t>c</a:t>
            </a:r>
            <a:endParaRPr sz="217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44040" y="630706"/>
            <a:ext cx="5335409" cy="403225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541" b="1" spc="-77" dirty="0">
                <a:solidFill>
                  <a:srgbClr val="FFFFFF"/>
                </a:solidFill>
                <a:latin typeface="Arial"/>
                <a:cs typeface="Arial"/>
              </a:rPr>
              <a:t>INTEGRAL</a:t>
            </a:r>
            <a:r>
              <a:rPr sz="2541" b="1" spc="-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41" b="1" spc="-64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2541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41" b="1" spc="-86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2541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74012" y="1728909"/>
            <a:ext cx="1866068" cy="28978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815" b="1" spc="-5" dirty="0">
                <a:latin typeface="Arial"/>
                <a:cs typeface="Arial"/>
              </a:rPr>
              <a:t>R</a:t>
            </a:r>
            <a:r>
              <a:rPr sz="1815" b="1" spc="-41" dirty="0">
                <a:latin typeface="Arial"/>
                <a:cs typeface="Arial"/>
              </a:rPr>
              <a:t>U</a:t>
            </a:r>
            <a:r>
              <a:rPr sz="1815" b="1" spc="-32" dirty="0">
                <a:latin typeface="Arial"/>
                <a:cs typeface="Arial"/>
              </a:rPr>
              <a:t>M</a:t>
            </a:r>
            <a:r>
              <a:rPr sz="1815" b="1" spc="-36" dirty="0">
                <a:latin typeface="Arial"/>
                <a:cs typeface="Arial"/>
              </a:rPr>
              <a:t>U</a:t>
            </a:r>
            <a:r>
              <a:rPr sz="1815" b="1" spc="-9" dirty="0">
                <a:latin typeface="Arial"/>
                <a:cs typeface="Arial"/>
              </a:rPr>
              <a:t>S</a:t>
            </a:r>
            <a:r>
              <a:rPr sz="1815" b="1" spc="-118" dirty="0">
                <a:latin typeface="Arial"/>
                <a:cs typeface="Arial"/>
              </a:rPr>
              <a:t> </a:t>
            </a:r>
            <a:r>
              <a:rPr sz="1815" b="1" spc="-9" dirty="0">
                <a:latin typeface="Arial"/>
                <a:cs typeface="Arial"/>
              </a:rPr>
              <a:t>D</a:t>
            </a:r>
            <a:r>
              <a:rPr sz="1815" b="1" spc="-336" dirty="0">
                <a:latin typeface="Arial"/>
                <a:cs typeface="Arial"/>
              </a:rPr>
              <a:t> </a:t>
            </a:r>
            <a:r>
              <a:rPr sz="1815" b="1" spc="-123" dirty="0">
                <a:latin typeface="Arial"/>
                <a:cs typeface="Arial"/>
              </a:rPr>
              <a:t>A</a:t>
            </a:r>
            <a:r>
              <a:rPr sz="1815" b="1" spc="14" dirty="0">
                <a:latin typeface="Arial"/>
                <a:cs typeface="Arial"/>
              </a:rPr>
              <a:t>S</a:t>
            </a:r>
            <a:r>
              <a:rPr sz="1815" b="1" spc="-127" dirty="0">
                <a:latin typeface="Arial"/>
                <a:cs typeface="Arial"/>
              </a:rPr>
              <a:t>A</a:t>
            </a:r>
            <a:r>
              <a:rPr sz="1815" b="1" spc="-9" dirty="0">
                <a:latin typeface="Arial"/>
                <a:cs typeface="Arial"/>
              </a:rPr>
              <a:t>R</a:t>
            </a:r>
            <a:r>
              <a:rPr sz="1815" b="1" spc="59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:</a:t>
            </a:r>
            <a:endParaRPr sz="1815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56361" y="430786"/>
            <a:ext cx="142923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72" y="0"/>
                </a:lnTo>
              </a:path>
              <a:path w="157480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44" name="object 44"/>
          <p:cNvGrpSpPr/>
          <p:nvPr/>
        </p:nvGrpSpPr>
        <p:grpSpPr>
          <a:xfrm>
            <a:off x="5124585" y="2058552"/>
            <a:ext cx="3328147" cy="1098433"/>
            <a:chOff x="4276344" y="2268220"/>
            <a:chExt cx="3667125" cy="1210310"/>
          </a:xfrm>
        </p:grpSpPr>
        <p:sp>
          <p:nvSpPr>
            <p:cNvPr id="45" name="object 45"/>
            <p:cNvSpPr/>
            <p:nvPr/>
          </p:nvSpPr>
          <p:spPr>
            <a:xfrm>
              <a:off x="4279392" y="2274317"/>
              <a:ext cx="3657600" cy="1198245"/>
            </a:xfrm>
            <a:custGeom>
              <a:avLst/>
              <a:gdLst/>
              <a:ahLst/>
              <a:cxnLst/>
              <a:rect l="l" t="t" r="r" b="b"/>
              <a:pathLst>
                <a:path w="3657600" h="1198245">
                  <a:moveTo>
                    <a:pt x="3657600" y="0"/>
                  </a:moveTo>
                  <a:lnTo>
                    <a:pt x="0" y="0"/>
                  </a:lnTo>
                  <a:lnTo>
                    <a:pt x="0" y="1197862"/>
                  </a:lnTo>
                  <a:lnTo>
                    <a:pt x="3657600" y="1197862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CCFF33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6" name="object 46"/>
            <p:cNvSpPr/>
            <p:nvPr/>
          </p:nvSpPr>
          <p:spPr>
            <a:xfrm>
              <a:off x="4276344" y="2268220"/>
              <a:ext cx="3667125" cy="1210310"/>
            </a:xfrm>
            <a:custGeom>
              <a:avLst/>
              <a:gdLst/>
              <a:ahLst/>
              <a:cxnLst/>
              <a:rect l="l" t="t" r="r" b="b"/>
              <a:pathLst>
                <a:path w="3667125" h="1210310">
                  <a:moveTo>
                    <a:pt x="3666744" y="0"/>
                  </a:moveTo>
                  <a:lnTo>
                    <a:pt x="0" y="0"/>
                  </a:lnTo>
                  <a:lnTo>
                    <a:pt x="0" y="1210055"/>
                  </a:lnTo>
                  <a:lnTo>
                    <a:pt x="3666744" y="1210055"/>
                  </a:lnTo>
                  <a:lnTo>
                    <a:pt x="3666744" y="1203959"/>
                  </a:lnTo>
                  <a:lnTo>
                    <a:pt x="9143" y="1203959"/>
                  </a:lnTo>
                  <a:lnTo>
                    <a:pt x="3047" y="1200912"/>
                  </a:lnTo>
                  <a:lnTo>
                    <a:pt x="9143" y="1200912"/>
                  </a:lnTo>
                  <a:lnTo>
                    <a:pt x="9143" y="9143"/>
                  </a:lnTo>
                  <a:lnTo>
                    <a:pt x="3047" y="9143"/>
                  </a:lnTo>
                  <a:lnTo>
                    <a:pt x="9143" y="6095"/>
                  </a:lnTo>
                  <a:lnTo>
                    <a:pt x="3666744" y="6095"/>
                  </a:lnTo>
                  <a:lnTo>
                    <a:pt x="3666744" y="0"/>
                  </a:lnTo>
                  <a:close/>
                </a:path>
                <a:path w="3667125" h="1210310">
                  <a:moveTo>
                    <a:pt x="9143" y="1200912"/>
                  </a:moveTo>
                  <a:lnTo>
                    <a:pt x="3047" y="1200912"/>
                  </a:lnTo>
                  <a:lnTo>
                    <a:pt x="9143" y="1203959"/>
                  </a:lnTo>
                  <a:lnTo>
                    <a:pt x="9143" y="1200912"/>
                  </a:lnTo>
                  <a:close/>
                </a:path>
                <a:path w="3667125" h="1210310">
                  <a:moveTo>
                    <a:pt x="3657600" y="1200912"/>
                  </a:moveTo>
                  <a:lnTo>
                    <a:pt x="9143" y="1200912"/>
                  </a:lnTo>
                  <a:lnTo>
                    <a:pt x="9143" y="1203959"/>
                  </a:lnTo>
                  <a:lnTo>
                    <a:pt x="3657600" y="1203959"/>
                  </a:lnTo>
                  <a:lnTo>
                    <a:pt x="3657600" y="1200912"/>
                  </a:lnTo>
                  <a:close/>
                </a:path>
                <a:path w="3667125" h="1210310">
                  <a:moveTo>
                    <a:pt x="3657600" y="6095"/>
                  </a:moveTo>
                  <a:lnTo>
                    <a:pt x="3657600" y="1203959"/>
                  </a:lnTo>
                  <a:lnTo>
                    <a:pt x="3660648" y="1200912"/>
                  </a:lnTo>
                  <a:lnTo>
                    <a:pt x="3666744" y="1200912"/>
                  </a:lnTo>
                  <a:lnTo>
                    <a:pt x="3666744" y="9143"/>
                  </a:lnTo>
                  <a:lnTo>
                    <a:pt x="3660648" y="9143"/>
                  </a:lnTo>
                  <a:lnTo>
                    <a:pt x="3657600" y="6095"/>
                  </a:lnTo>
                  <a:close/>
                </a:path>
                <a:path w="3667125" h="1210310">
                  <a:moveTo>
                    <a:pt x="3666744" y="1200912"/>
                  </a:moveTo>
                  <a:lnTo>
                    <a:pt x="3660648" y="1200912"/>
                  </a:lnTo>
                  <a:lnTo>
                    <a:pt x="3657600" y="1203959"/>
                  </a:lnTo>
                  <a:lnTo>
                    <a:pt x="3666744" y="1203959"/>
                  </a:lnTo>
                  <a:lnTo>
                    <a:pt x="3666744" y="1200912"/>
                  </a:lnTo>
                  <a:close/>
                </a:path>
                <a:path w="3667125" h="1210310">
                  <a:moveTo>
                    <a:pt x="9143" y="6095"/>
                  </a:moveTo>
                  <a:lnTo>
                    <a:pt x="3047" y="9143"/>
                  </a:lnTo>
                  <a:lnTo>
                    <a:pt x="9143" y="9143"/>
                  </a:lnTo>
                  <a:lnTo>
                    <a:pt x="9143" y="6095"/>
                  </a:lnTo>
                  <a:close/>
                </a:path>
                <a:path w="3667125" h="1210310">
                  <a:moveTo>
                    <a:pt x="3657600" y="6095"/>
                  </a:moveTo>
                  <a:lnTo>
                    <a:pt x="9143" y="6095"/>
                  </a:lnTo>
                  <a:lnTo>
                    <a:pt x="9143" y="9143"/>
                  </a:lnTo>
                  <a:lnTo>
                    <a:pt x="3657600" y="9143"/>
                  </a:lnTo>
                  <a:lnTo>
                    <a:pt x="3657600" y="6095"/>
                  </a:lnTo>
                  <a:close/>
                </a:path>
                <a:path w="3667125" h="1210310">
                  <a:moveTo>
                    <a:pt x="3666744" y="6095"/>
                  </a:moveTo>
                  <a:lnTo>
                    <a:pt x="3657600" y="6095"/>
                  </a:lnTo>
                  <a:lnTo>
                    <a:pt x="3660648" y="9143"/>
                  </a:lnTo>
                  <a:lnTo>
                    <a:pt x="3666744" y="9143"/>
                  </a:lnTo>
                  <a:lnTo>
                    <a:pt x="3666744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127350" y="2064086"/>
            <a:ext cx="3319503" cy="92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923">
              <a:lnSpc>
                <a:spcPts val="3349"/>
              </a:lnSpc>
              <a:tabLst>
                <a:tab pos="862759" algn="l"/>
                <a:tab pos="1493261" algn="l"/>
                <a:tab pos="1745115" algn="l"/>
                <a:tab pos="2428638" algn="l"/>
              </a:tabLst>
            </a:pPr>
            <a:r>
              <a:rPr sz="4356" baseline="-13020" dirty="0">
                <a:latin typeface="Symbol"/>
                <a:cs typeface="Symbol"/>
              </a:rPr>
              <a:t></a:t>
            </a:r>
            <a:r>
              <a:rPr sz="4356" spc="-231" baseline="-13020" dirty="0">
                <a:latin typeface="Times New Roman"/>
                <a:cs typeface="Times New Roman"/>
              </a:rPr>
              <a:t> </a:t>
            </a:r>
            <a:r>
              <a:rPr sz="1906" spc="14" dirty="0">
                <a:latin typeface="Times New Roman"/>
                <a:cs typeface="Times New Roman"/>
              </a:rPr>
              <a:t>s</a:t>
            </a:r>
            <a:r>
              <a:rPr sz="1906" spc="9" dirty="0">
                <a:latin typeface="Times New Roman"/>
                <a:cs typeface="Times New Roman"/>
              </a:rPr>
              <a:t>in</a:t>
            </a:r>
            <a:r>
              <a:rPr sz="1906" dirty="0">
                <a:latin typeface="Times New Roman"/>
                <a:cs typeface="Times New Roman"/>
              </a:rPr>
              <a:t>	</a:t>
            </a:r>
            <a:r>
              <a:rPr sz="1906" i="1" spc="14" dirty="0">
                <a:latin typeface="Times New Roman"/>
                <a:cs typeface="Times New Roman"/>
              </a:rPr>
              <a:t>a</a:t>
            </a:r>
            <a:r>
              <a:rPr sz="1906" i="1" dirty="0">
                <a:latin typeface="Times New Roman"/>
                <a:cs typeface="Times New Roman"/>
              </a:rPr>
              <a:t> </a:t>
            </a:r>
            <a:r>
              <a:rPr sz="1906" i="1" spc="-118" dirty="0">
                <a:latin typeface="Times New Roman"/>
                <a:cs typeface="Times New Roman"/>
              </a:rPr>
              <a:t> </a:t>
            </a:r>
            <a:r>
              <a:rPr sz="1906" i="1" spc="23" dirty="0">
                <a:latin typeface="Times New Roman"/>
                <a:cs typeface="Times New Roman"/>
              </a:rPr>
              <a:t>d</a:t>
            </a:r>
            <a:r>
              <a:rPr sz="1906" i="1" spc="14" dirty="0">
                <a:latin typeface="Times New Roman"/>
                <a:cs typeface="Times New Roman"/>
              </a:rPr>
              <a:t>a</a:t>
            </a:r>
            <a:r>
              <a:rPr sz="1906" i="1" dirty="0">
                <a:latin typeface="Times New Roman"/>
                <a:cs typeface="Times New Roman"/>
              </a:rPr>
              <a:t>	</a:t>
            </a:r>
            <a:r>
              <a:rPr sz="1906" spc="14" dirty="0">
                <a:latin typeface="Symbol"/>
                <a:cs typeface="Symbol"/>
              </a:rPr>
              <a:t></a:t>
            </a:r>
            <a:r>
              <a:rPr sz="1906" dirty="0">
                <a:latin typeface="Times New Roman"/>
                <a:cs typeface="Times New Roman"/>
              </a:rPr>
              <a:t>	</a:t>
            </a:r>
            <a:r>
              <a:rPr sz="1906" spc="14" dirty="0">
                <a:latin typeface="Symbol"/>
                <a:cs typeface="Symbol"/>
              </a:rPr>
              <a:t></a:t>
            </a:r>
            <a:r>
              <a:rPr sz="1906" spc="136" dirty="0">
                <a:latin typeface="Times New Roman"/>
                <a:cs typeface="Times New Roman"/>
              </a:rPr>
              <a:t> </a:t>
            </a:r>
            <a:r>
              <a:rPr sz="1906" spc="23" dirty="0">
                <a:latin typeface="Times New Roman"/>
                <a:cs typeface="Times New Roman"/>
              </a:rPr>
              <a:t>c</a:t>
            </a:r>
            <a:r>
              <a:rPr sz="1906" dirty="0">
                <a:latin typeface="Times New Roman"/>
                <a:cs typeface="Times New Roman"/>
              </a:rPr>
              <a:t>o</a:t>
            </a:r>
            <a:r>
              <a:rPr sz="1906" spc="9" dirty="0">
                <a:latin typeface="Times New Roman"/>
                <a:cs typeface="Times New Roman"/>
              </a:rPr>
              <a:t>s</a:t>
            </a:r>
            <a:r>
              <a:rPr sz="1906" dirty="0">
                <a:latin typeface="Times New Roman"/>
                <a:cs typeface="Times New Roman"/>
              </a:rPr>
              <a:t>	</a:t>
            </a:r>
            <a:r>
              <a:rPr sz="1906" i="1" spc="14" dirty="0">
                <a:latin typeface="Times New Roman"/>
                <a:cs typeface="Times New Roman"/>
              </a:rPr>
              <a:t>a</a:t>
            </a:r>
            <a:r>
              <a:rPr sz="1906" i="1" dirty="0">
                <a:latin typeface="Times New Roman"/>
                <a:cs typeface="Times New Roman"/>
              </a:rPr>
              <a:t> </a:t>
            </a:r>
            <a:r>
              <a:rPr sz="1906" i="1" spc="-182" dirty="0">
                <a:latin typeface="Times New Roman"/>
                <a:cs typeface="Times New Roman"/>
              </a:rPr>
              <a:t> </a:t>
            </a:r>
            <a:r>
              <a:rPr sz="1906" spc="14" dirty="0">
                <a:latin typeface="Symbol"/>
                <a:cs typeface="Symbol"/>
              </a:rPr>
              <a:t></a:t>
            </a:r>
            <a:r>
              <a:rPr sz="1906" dirty="0">
                <a:latin typeface="Times New Roman"/>
                <a:cs typeface="Times New Roman"/>
              </a:rPr>
              <a:t> </a:t>
            </a:r>
            <a:r>
              <a:rPr sz="1906" spc="-208" dirty="0">
                <a:latin typeface="Times New Roman"/>
                <a:cs typeface="Times New Roman"/>
              </a:rPr>
              <a:t> </a:t>
            </a:r>
            <a:r>
              <a:rPr sz="1906" i="1" spc="14" dirty="0">
                <a:latin typeface="Times New Roman"/>
                <a:cs typeface="Times New Roman"/>
              </a:rPr>
              <a:t>c</a:t>
            </a:r>
            <a:r>
              <a:rPr sz="1906" i="1" spc="-272" dirty="0">
                <a:latin typeface="Times New Roman"/>
                <a:cs typeface="Times New Roman"/>
              </a:rPr>
              <a:t> </a:t>
            </a:r>
            <a:r>
              <a:rPr sz="1906" spc="5" dirty="0">
                <a:latin typeface="Times New Roman"/>
                <a:cs typeface="Times New Roman"/>
              </a:rPr>
              <a:t>.</a:t>
            </a:r>
            <a:endParaRPr sz="1906">
              <a:latin typeface="Times New Roman"/>
              <a:cs typeface="Times New Roman"/>
            </a:endParaRPr>
          </a:p>
          <a:p>
            <a:pPr marL="259923">
              <a:spcBef>
                <a:spcPts val="390"/>
              </a:spcBef>
              <a:tabLst>
                <a:tab pos="910019" algn="l"/>
                <a:tab pos="1537638" algn="l"/>
                <a:tab pos="2210210" algn="l"/>
              </a:tabLst>
            </a:pPr>
            <a:r>
              <a:rPr sz="4356" baseline="-13020" dirty="0">
                <a:latin typeface="Symbol"/>
                <a:cs typeface="Symbol"/>
              </a:rPr>
              <a:t></a:t>
            </a:r>
            <a:r>
              <a:rPr sz="4356" spc="-162" baseline="-13020" dirty="0">
                <a:latin typeface="Times New Roman"/>
                <a:cs typeface="Times New Roman"/>
              </a:rPr>
              <a:t> </a:t>
            </a:r>
            <a:r>
              <a:rPr sz="1906" spc="23" dirty="0">
                <a:latin typeface="Times New Roman"/>
                <a:cs typeface="Times New Roman"/>
              </a:rPr>
              <a:t>c</a:t>
            </a:r>
            <a:r>
              <a:rPr sz="1906" dirty="0">
                <a:latin typeface="Times New Roman"/>
                <a:cs typeface="Times New Roman"/>
              </a:rPr>
              <a:t>o</a:t>
            </a:r>
            <a:r>
              <a:rPr sz="1906" spc="9" dirty="0">
                <a:latin typeface="Times New Roman"/>
                <a:cs typeface="Times New Roman"/>
              </a:rPr>
              <a:t>s</a:t>
            </a:r>
            <a:r>
              <a:rPr sz="1906" dirty="0">
                <a:latin typeface="Times New Roman"/>
                <a:cs typeface="Times New Roman"/>
              </a:rPr>
              <a:t>	</a:t>
            </a:r>
            <a:r>
              <a:rPr sz="1906" i="1" spc="14" dirty="0">
                <a:latin typeface="Times New Roman"/>
                <a:cs typeface="Times New Roman"/>
              </a:rPr>
              <a:t>a</a:t>
            </a:r>
            <a:r>
              <a:rPr sz="1906" i="1" dirty="0">
                <a:latin typeface="Times New Roman"/>
                <a:cs typeface="Times New Roman"/>
              </a:rPr>
              <a:t> </a:t>
            </a:r>
            <a:r>
              <a:rPr sz="1906" i="1" spc="-118" dirty="0">
                <a:latin typeface="Times New Roman"/>
                <a:cs typeface="Times New Roman"/>
              </a:rPr>
              <a:t> </a:t>
            </a:r>
            <a:r>
              <a:rPr sz="1906" i="1" spc="23" dirty="0">
                <a:latin typeface="Times New Roman"/>
                <a:cs typeface="Times New Roman"/>
              </a:rPr>
              <a:t>d</a:t>
            </a:r>
            <a:r>
              <a:rPr sz="1906" i="1" spc="14" dirty="0">
                <a:latin typeface="Times New Roman"/>
                <a:cs typeface="Times New Roman"/>
              </a:rPr>
              <a:t>a</a:t>
            </a:r>
            <a:r>
              <a:rPr sz="1906" i="1" dirty="0">
                <a:latin typeface="Times New Roman"/>
                <a:cs typeface="Times New Roman"/>
              </a:rPr>
              <a:t>	</a:t>
            </a:r>
            <a:r>
              <a:rPr sz="1906" spc="14" dirty="0">
                <a:latin typeface="Symbol"/>
                <a:cs typeface="Symbol"/>
              </a:rPr>
              <a:t></a:t>
            </a:r>
            <a:r>
              <a:rPr sz="1906" dirty="0">
                <a:latin typeface="Times New Roman"/>
                <a:cs typeface="Times New Roman"/>
              </a:rPr>
              <a:t> </a:t>
            </a:r>
            <a:r>
              <a:rPr sz="1906" spc="-123" dirty="0">
                <a:latin typeface="Times New Roman"/>
                <a:cs typeface="Times New Roman"/>
              </a:rPr>
              <a:t> </a:t>
            </a:r>
            <a:r>
              <a:rPr sz="1906" spc="14" dirty="0">
                <a:latin typeface="Times New Roman"/>
                <a:cs typeface="Times New Roman"/>
              </a:rPr>
              <a:t>s</a:t>
            </a:r>
            <a:r>
              <a:rPr sz="1906" spc="9" dirty="0">
                <a:latin typeface="Times New Roman"/>
                <a:cs typeface="Times New Roman"/>
              </a:rPr>
              <a:t>in</a:t>
            </a:r>
            <a:r>
              <a:rPr sz="1906" dirty="0">
                <a:latin typeface="Times New Roman"/>
                <a:cs typeface="Times New Roman"/>
              </a:rPr>
              <a:t>	</a:t>
            </a:r>
            <a:r>
              <a:rPr sz="1906" i="1" spc="14" dirty="0">
                <a:latin typeface="Times New Roman"/>
                <a:cs typeface="Times New Roman"/>
              </a:rPr>
              <a:t>a</a:t>
            </a:r>
            <a:r>
              <a:rPr sz="1906" i="1" dirty="0">
                <a:latin typeface="Times New Roman"/>
                <a:cs typeface="Times New Roman"/>
              </a:rPr>
              <a:t> </a:t>
            </a:r>
            <a:r>
              <a:rPr sz="1906" i="1" spc="-204" dirty="0">
                <a:latin typeface="Times New Roman"/>
                <a:cs typeface="Times New Roman"/>
              </a:rPr>
              <a:t> </a:t>
            </a:r>
            <a:r>
              <a:rPr sz="1906" spc="14" dirty="0">
                <a:latin typeface="Symbol"/>
                <a:cs typeface="Symbol"/>
              </a:rPr>
              <a:t></a:t>
            </a:r>
            <a:r>
              <a:rPr sz="1906" dirty="0">
                <a:latin typeface="Times New Roman"/>
                <a:cs typeface="Times New Roman"/>
              </a:rPr>
              <a:t> </a:t>
            </a:r>
            <a:r>
              <a:rPr sz="1906" spc="-191" dirty="0">
                <a:latin typeface="Times New Roman"/>
                <a:cs typeface="Times New Roman"/>
              </a:rPr>
              <a:t> </a:t>
            </a:r>
            <a:r>
              <a:rPr sz="1906" i="1" spc="14" dirty="0">
                <a:latin typeface="Times New Roman"/>
                <a:cs typeface="Times New Roman"/>
              </a:rPr>
              <a:t>c</a:t>
            </a:r>
            <a:r>
              <a:rPr sz="1906" i="1" spc="-295" dirty="0">
                <a:latin typeface="Times New Roman"/>
                <a:cs typeface="Times New Roman"/>
              </a:rPr>
              <a:t> </a:t>
            </a:r>
            <a:r>
              <a:rPr sz="1906" spc="5" dirty="0">
                <a:latin typeface="Times New Roman"/>
                <a:cs typeface="Times New Roman"/>
              </a:rPr>
              <a:t>.</a:t>
            </a:r>
            <a:endParaRPr sz="1906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953768" y="5016194"/>
            <a:ext cx="421276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104203" y="0"/>
                </a:lnTo>
              </a:path>
              <a:path w="464184">
                <a:moveTo>
                  <a:pt x="359283" y="0"/>
                </a:moveTo>
                <a:lnTo>
                  <a:pt x="463677" y="0"/>
                </a:lnTo>
              </a:path>
            </a:pathLst>
          </a:custGeom>
          <a:ln w="10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9" name="object 49"/>
          <p:cNvSpPr txBox="1"/>
          <p:nvPr/>
        </p:nvSpPr>
        <p:spPr>
          <a:xfrm>
            <a:off x="6551509" y="4810218"/>
            <a:ext cx="113532" cy="41034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587" dirty="0">
                <a:latin typeface="Symbol"/>
                <a:cs typeface="Symbol"/>
              </a:rPr>
              <a:t></a:t>
            </a:r>
            <a:endParaRPr sz="2587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12229" y="4810218"/>
            <a:ext cx="113532" cy="41034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587" dirty="0">
                <a:latin typeface="Symbol"/>
                <a:cs typeface="Symbol"/>
              </a:rPr>
              <a:t></a:t>
            </a:r>
            <a:endParaRPr sz="2587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06695" y="4370384"/>
            <a:ext cx="1327801" cy="41034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1225845" algn="l"/>
              </a:tabLst>
            </a:pPr>
            <a:r>
              <a:rPr sz="2587" dirty="0">
                <a:latin typeface="Symbol"/>
                <a:cs typeface="Symbol"/>
              </a:rPr>
              <a:t></a:t>
            </a:r>
            <a:r>
              <a:rPr sz="2587" dirty="0">
                <a:latin typeface="Times New Roman"/>
                <a:cs typeface="Times New Roman"/>
              </a:rPr>
              <a:t>	</a:t>
            </a:r>
            <a:r>
              <a:rPr sz="2587" dirty="0">
                <a:latin typeface="Symbol"/>
                <a:cs typeface="Symbol"/>
              </a:rPr>
              <a:t></a:t>
            </a:r>
            <a:endParaRPr sz="2587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45111" y="3181191"/>
            <a:ext cx="2319618" cy="107538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lnSpc>
                <a:spcPts val="2010"/>
              </a:lnSpc>
              <a:spcBef>
                <a:spcPts val="82"/>
              </a:spcBef>
            </a:pPr>
            <a:r>
              <a:rPr sz="1815" b="1" spc="-68" dirty="0">
                <a:latin typeface="Arial"/>
                <a:cs typeface="Arial"/>
              </a:rPr>
              <a:t>C</a:t>
            </a:r>
            <a:r>
              <a:rPr sz="1815" b="1" spc="-191" dirty="0">
                <a:latin typeface="Arial"/>
                <a:cs typeface="Arial"/>
              </a:rPr>
              <a:t>o</a:t>
            </a:r>
            <a:r>
              <a:rPr sz="1815" b="1" spc="-195" dirty="0">
                <a:latin typeface="Arial"/>
                <a:cs typeface="Arial"/>
              </a:rPr>
              <a:t>n</a:t>
            </a:r>
            <a:r>
              <a:rPr sz="1815" b="1" spc="36" dirty="0">
                <a:latin typeface="Arial"/>
                <a:cs typeface="Arial"/>
              </a:rPr>
              <a:t>t</a:t>
            </a:r>
            <a:r>
              <a:rPr sz="1815" b="1" spc="-195" dirty="0">
                <a:latin typeface="Arial"/>
                <a:cs typeface="Arial"/>
              </a:rPr>
              <a:t>o</a:t>
            </a:r>
            <a:r>
              <a:rPr sz="1815" b="1" spc="-5" dirty="0">
                <a:latin typeface="Arial"/>
                <a:cs typeface="Arial"/>
              </a:rPr>
              <a:t>h</a:t>
            </a:r>
            <a:r>
              <a:rPr sz="1815" b="1" spc="-177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:</a:t>
            </a:r>
            <a:endParaRPr sz="1815">
              <a:latin typeface="Arial"/>
              <a:cs typeface="Arial"/>
            </a:endParaRPr>
          </a:p>
          <a:p>
            <a:pPr marL="253583" indent="-216699">
              <a:lnSpc>
                <a:spcPts val="2936"/>
              </a:lnSpc>
              <a:buSzPct val="66666"/>
              <a:buFont typeface="Times New Roman"/>
              <a:buAutoNum type="arabicPeriod"/>
              <a:tabLst>
                <a:tab pos="254160" algn="l"/>
              </a:tabLst>
            </a:pPr>
            <a:r>
              <a:rPr sz="3880" baseline="-12670" dirty="0">
                <a:latin typeface="Symbol"/>
                <a:cs typeface="Symbol"/>
              </a:rPr>
              <a:t></a:t>
            </a:r>
            <a:r>
              <a:rPr sz="3880" spc="-504" baseline="-12670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Times New Roman"/>
                <a:cs typeface="Times New Roman"/>
              </a:rPr>
              <a:t>sin</a:t>
            </a:r>
            <a:r>
              <a:rPr sz="1724" spc="159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18" dirty="0">
                <a:latin typeface="Times New Roman"/>
                <a:cs typeface="Times New Roman"/>
              </a:rPr>
              <a:t> </a:t>
            </a:r>
            <a:r>
              <a:rPr sz="1724" i="1" spc="5" dirty="0">
                <a:latin typeface="Times New Roman"/>
                <a:cs typeface="Times New Roman"/>
              </a:rPr>
              <a:t>d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172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Symbol"/>
                <a:cs typeface="Symbol"/>
              </a:rPr>
              <a:t></a:t>
            </a:r>
            <a:r>
              <a:rPr sz="1724" spc="77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Symbol"/>
                <a:cs typeface="Symbol"/>
              </a:rPr>
              <a:t></a:t>
            </a:r>
            <a:r>
              <a:rPr sz="1724" spc="-95" dirty="0">
                <a:latin typeface="Times New Roman"/>
                <a:cs typeface="Times New Roman"/>
              </a:rPr>
              <a:t> </a:t>
            </a:r>
            <a:r>
              <a:rPr sz="1724" spc="-9" dirty="0">
                <a:latin typeface="Times New Roman"/>
                <a:cs typeface="Times New Roman"/>
              </a:rPr>
              <a:t>c</a:t>
            </a:r>
            <a:r>
              <a:rPr sz="1724" spc="5" dirty="0">
                <a:latin typeface="Times New Roman"/>
                <a:cs typeface="Times New Roman"/>
              </a:rPr>
              <a:t>o</a:t>
            </a:r>
            <a:r>
              <a:rPr sz="1724" dirty="0">
                <a:latin typeface="Times New Roman"/>
                <a:cs typeface="Times New Roman"/>
              </a:rPr>
              <a:t>s</a:t>
            </a:r>
            <a:r>
              <a:rPr sz="1724" spc="91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-23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Symbol"/>
                <a:cs typeface="Symbol"/>
              </a:rPr>
              <a:t></a:t>
            </a:r>
            <a:r>
              <a:rPr sz="1724" spc="-9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c</a:t>
            </a:r>
            <a:endParaRPr sz="1724">
              <a:latin typeface="Times New Roman"/>
              <a:cs typeface="Times New Roman"/>
            </a:endParaRPr>
          </a:p>
          <a:p>
            <a:pPr marL="278365" indent="-216122">
              <a:spcBef>
                <a:spcPts val="336"/>
              </a:spcBef>
              <a:buSzPct val="66666"/>
              <a:buFont typeface="Times New Roman"/>
              <a:buAutoNum type="arabicPeriod"/>
              <a:tabLst>
                <a:tab pos="278942" algn="l"/>
              </a:tabLst>
            </a:pPr>
            <a:r>
              <a:rPr sz="3880" baseline="-13645" dirty="0">
                <a:latin typeface="Symbol"/>
                <a:cs typeface="Symbol"/>
              </a:rPr>
              <a:t></a:t>
            </a:r>
            <a:r>
              <a:rPr sz="3880" spc="-469" baseline="-13645" dirty="0">
                <a:latin typeface="Times New Roman"/>
                <a:cs typeface="Times New Roman"/>
              </a:rPr>
              <a:t> </a:t>
            </a:r>
            <a:r>
              <a:rPr sz="1724" spc="-9" dirty="0">
                <a:latin typeface="Times New Roman"/>
                <a:cs typeface="Times New Roman"/>
              </a:rPr>
              <a:t>c</a:t>
            </a:r>
            <a:r>
              <a:rPr sz="1724" spc="5" dirty="0">
                <a:latin typeface="Times New Roman"/>
                <a:cs typeface="Times New Roman"/>
              </a:rPr>
              <a:t>o</a:t>
            </a:r>
            <a:r>
              <a:rPr sz="1724" dirty="0">
                <a:latin typeface="Times New Roman"/>
                <a:cs typeface="Times New Roman"/>
              </a:rPr>
              <a:t>s</a:t>
            </a:r>
            <a:r>
              <a:rPr sz="1724" spc="113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41" dirty="0">
                <a:latin typeface="Times New Roman"/>
                <a:cs typeface="Times New Roman"/>
              </a:rPr>
              <a:t> </a:t>
            </a:r>
            <a:r>
              <a:rPr sz="1724" i="1" spc="5" dirty="0">
                <a:latin typeface="Times New Roman"/>
                <a:cs typeface="Times New Roman"/>
              </a:rPr>
              <a:t>d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172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Symbol"/>
                <a:cs typeface="Symbol"/>
              </a:rPr>
              <a:t></a:t>
            </a:r>
            <a:r>
              <a:rPr sz="1724" spc="14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Times New Roman"/>
                <a:cs typeface="Times New Roman"/>
              </a:rPr>
              <a:t>sin</a:t>
            </a:r>
            <a:r>
              <a:rPr sz="1724" spc="182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-23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Symbol"/>
                <a:cs typeface="Symbol"/>
              </a:rPr>
              <a:t></a:t>
            </a:r>
            <a:r>
              <a:rPr sz="1724" spc="-32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c</a:t>
            </a:r>
            <a:endParaRPr sz="1724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83183" y="4994969"/>
            <a:ext cx="87598" cy="166371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998" spc="5" dirty="0">
                <a:latin typeface="Times New Roman"/>
                <a:cs typeface="Times New Roman"/>
              </a:rPr>
              <a:t>5</a:t>
            </a:r>
            <a:endParaRPr sz="998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77558" y="4839823"/>
            <a:ext cx="1229253" cy="27754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724" dirty="0">
                <a:latin typeface="Symbol"/>
                <a:cs typeface="Symbol"/>
              </a:rPr>
              <a:t></a:t>
            </a:r>
            <a:r>
              <a:rPr sz="1724" spc="32" dirty="0">
                <a:latin typeface="Times New Roman"/>
                <a:cs typeface="Times New Roman"/>
              </a:rPr>
              <a:t> </a:t>
            </a:r>
            <a:r>
              <a:rPr sz="1498" spc="6" baseline="32828" dirty="0">
                <a:latin typeface="Times New Roman"/>
                <a:cs typeface="Times New Roman"/>
              </a:rPr>
              <a:t>1</a:t>
            </a:r>
            <a:r>
              <a:rPr sz="1498" baseline="32828" dirty="0">
                <a:latin typeface="Times New Roman"/>
                <a:cs typeface="Times New Roman"/>
              </a:rPr>
              <a:t> </a:t>
            </a:r>
            <a:r>
              <a:rPr sz="1498" spc="-136" baseline="32828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Times New Roman"/>
                <a:cs typeface="Times New Roman"/>
              </a:rPr>
              <a:t>sin</a:t>
            </a:r>
            <a:r>
              <a:rPr sz="1724" spc="9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Times New Roman"/>
                <a:cs typeface="Times New Roman"/>
              </a:rPr>
              <a:t>5</a:t>
            </a:r>
            <a:r>
              <a:rPr sz="1724" spc="-254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-23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Symbol"/>
                <a:cs typeface="Symbol"/>
              </a:rPr>
              <a:t></a:t>
            </a:r>
            <a:r>
              <a:rPr sz="1724" spc="-32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c</a:t>
            </a:r>
            <a:endParaRPr sz="1724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56766" y="4994969"/>
            <a:ext cx="87598" cy="166371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998" spc="5" dirty="0">
                <a:latin typeface="Times New Roman"/>
                <a:cs typeface="Times New Roman"/>
              </a:rPr>
              <a:t>5</a:t>
            </a:r>
            <a:endParaRPr sz="998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73408" y="4839823"/>
            <a:ext cx="2991010" cy="27754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  <a:tabLst>
                <a:tab pos="382680" algn="l"/>
                <a:tab pos="1622358" algn="l"/>
              </a:tabLst>
            </a:pPr>
            <a:r>
              <a:rPr sz="1724" spc="68" dirty="0">
                <a:latin typeface="Times New Roman"/>
                <a:cs typeface="Times New Roman"/>
              </a:rPr>
              <a:t>4</a:t>
            </a:r>
            <a:r>
              <a:rPr sz="1724" dirty="0">
                <a:latin typeface="Times New Roman"/>
                <a:cs typeface="Times New Roman"/>
              </a:rPr>
              <a:t>.	</a:t>
            </a:r>
            <a:r>
              <a:rPr sz="1724" spc="-9" dirty="0">
                <a:latin typeface="Times New Roman"/>
                <a:cs typeface="Times New Roman"/>
              </a:rPr>
              <a:t>c</a:t>
            </a:r>
            <a:r>
              <a:rPr sz="1724" spc="5" dirty="0">
                <a:latin typeface="Times New Roman"/>
                <a:cs typeface="Times New Roman"/>
              </a:rPr>
              <a:t>o</a:t>
            </a:r>
            <a:r>
              <a:rPr sz="1724" dirty="0">
                <a:latin typeface="Times New Roman"/>
                <a:cs typeface="Times New Roman"/>
              </a:rPr>
              <a:t>s</a:t>
            </a:r>
            <a:r>
              <a:rPr sz="1724" spc="-18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Times New Roman"/>
                <a:cs typeface="Times New Roman"/>
              </a:rPr>
              <a:t>5</a:t>
            </a:r>
            <a:r>
              <a:rPr sz="1724" spc="-272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18" dirty="0">
                <a:latin typeface="Times New Roman"/>
                <a:cs typeface="Times New Roman"/>
              </a:rPr>
              <a:t> </a:t>
            </a:r>
            <a:r>
              <a:rPr sz="1724" i="1" spc="5" dirty="0">
                <a:latin typeface="Times New Roman"/>
                <a:cs typeface="Times New Roman"/>
              </a:rPr>
              <a:t>d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172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Symbol"/>
                <a:cs typeface="Symbol"/>
              </a:rPr>
              <a:t></a:t>
            </a:r>
            <a:r>
              <a:rPr sz="1724" dirty="0">
                <a:latin typeface="Times New Roman"/>
                <a:cs typeface="Times New Roman"/>
              </a:rPr>
              <a:t>	</a:t>
            </a:r>
            <a:r>
              <a:rPr sz="1724" spc="-9" dirty="0">
                <a:latin typeface="Times New Roman"/>
                <a:cs typeface="Times New Roman"/>
              </a:rPr>
              <a:t>c</a:t>
            </a:r>
            <a:r>
              <a:rPr sz="1724" spc="5" dirty="0">
                <a:latin typeface="Times New Roman"/>
                <a:cs typeface="Times New Roman"/>
              </a:rPr>
              <a:t>o</a:t>
            </a:r>
            <a:r>
              <a:rPr sz="1724" dirty="0">
                <a:latin typeface="Times New Roman"/>
                <a:cs typeface="Times New Roman"/>
              </a:rPr>
              <a:t>s</a:t>
            </a:r>
            <a:r>
              <a:rPr sz="1724" spc="-36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Times New Roman"/>
                <a:cs typeface="Times New Roman"/>
              </a:rPr>
              <a:t>5</a:t>
            </a:r>
            <a:r>
              <a:rPr sz="1724" spc="-272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41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d</a:t>
            </a:r>
            <a:r>
              <a:rPr sz="1724" i="1" spc="-145" dirty="0">
                <a:latin typeface="Times New Roman"/>
                <a:cs typeface="Times New Roman"/>
              </a:rPr>
              <a:t> </a:t>
            </a:r>
            <a:r>
              <a:rPr sz="1724" spc="32" dirty="0">
                <a:latin typeface="Times New Roman"/>
                <a:cs typeface="Times New Roman"/>
              </a:rPr>
              <a:t>(</a:t>
            </a:r>
            <a:r>
              <a:rPr sz="1724" dirty="0">
                <a:latin typeface="Times New Roman"/>
                <a:cs typeface="Times New Roman"/>
              </a:rPr>
              <a:t>5</a:t>
            </a:r>
            <a:r>
              <a:rPr sz="1724" spc="-272" dirty="0">
                <a:latin typeface="Times New Roman"/>
                <a:cs typeface="Times New Roman"/>
              </a:rPr>
              <a:t> </a:t>
            </a:r>
            <a:r>
              <a:rPr sz="1724" i="1" spc="123" dirty="0">
                <a:latin typeface="Times New Roman"/>
                <a:cs typeface="Times New Roman"/>
              </a:rPr>
              <a:t>x</a:t>
            </a:r>
            <a:r>
              <a:rPr sz="1724" spc="-9" dirty="0">
                <a:latin typeface="Times New Roman"/>
                <a:cs typeface="Times New Roman"/>
              </a:rPr>
              <a:t>)</a:t>
            </a:r>
            <a:r>
              <a:rPr sz="1724" dirty="0">
                <a:latin typeface="Times New Roman"/>
                <a:cs typeface="Times New Roman"/>
              </a:rPr>
              <a:t>.</a:t>
            </a:r>
            <a:r>
              <a:rPr sz="1724" spc="-82" dirty="0">
                <a:latin typeface="Times New Roman"/>
                <a:cs typeface="Times New Roman"/>
              </a:rPr>
              <a:t> </a:t>
            </a:r>
            <a:r>
              <a:rPr sz="1498" spc="6" baseline="32828" dirty="0">
                <a:latin typeface="Times New Roman"/>
                <a:cs typeface="Times New Roman"/>
              </a:rPr>
              <a:t>1</a:t>
            </a:r>
            <a:endParaRPr sz="1498" baseline="32828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429794" y="4555135"/>
            <a:ext cx="87598" cy="166371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998" spc="5" dirty="0">
                <a:latin typeface="Times New Roman"/>
                <a:cs typeface="Times New Roman"/>
              </a:rPr>
              <a:t>2</a:t>
            </a:r>
            <a:endParaRPr sz="998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41597" y="4399989"/>
            <a:ext cx="1518557" cy="27754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724" dirty="0">
                <a:latin typeface="Symbol"/>
                <a:cs typeface="Symbol"/>
              </a:rPr>
              <a:t></a:t>
            </a:r>
            <a:r>
              <a:rPr sz="1724" spc="-32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Symbol"/>
                <a:cs typeface="Symbol"/>
              </a:rPr>
              <a:t></a:t>
            </a:r>
            <a:r>
              <a:rPr sz="1724" spc="9" dirty="0">
                <a:latin typeface="Times New Roman"/>
                <a:cs typeface="Times New Roman"/>
              </a:rPr>
              <a:t> </a:t>
            </a:r>
            <a:r>
              <a:rPr sz="1498" u="sng" spc="-183" baseline="3282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98" u="sng" spc="6" baseline="3282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98" baseline="32828" dirty="0">
                <a:latin typeface="Times New Roman"/>
                <a:cs typeface="Times New Roman"/>
              </a:rPr>
              <a:t> </a:t>
            </a:r>
            <a:r>
              <a:rPr sz="1498" spc="-68" baseline="32828" dirty="0">
                <a:latin typeface="Times New Roman"/>
                <a:cs typeface="Times New Roman"/>
              </a:rPr>
              <a:t> </a:t>
            </a:r>
            <a:r>
              <a:rPr sz="1724" spc="-9" dirty="0">
                <a:latin typeface="Times New Roman"/>
                <a:cs typeface="Times New Roman"/>
              </a:rPr>
              <a:t>c</a:t>
            </a:r>
            <a:r>
              <a:rPr sz="1724" spc="5" dirty="0">
                <a:latin typeface="Times New Roman"/>
                <a:cs typeface="Times New Roman"/>
              </a:rPr>
              <a:t>o</a:t>
            </a:r>
            <a:r>
              <a:rPr sz="1724" dirty="0">
                <a:latin typeface="Times New Roman"/>
                <a:cs typeface="Times New Roman"/>
              </a:rPr>
              <a:t>s</a:t>
            </a:r>
            <a:r>
              <a:rPr sz="1724" spc="27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Times New Roman"/>
                <a:cs typeface="Times New Roman"/>
              </a:rPr>
              <a:t>2</a:t>
            </a:r>
            <a:r>
              <a:rPr sz="1724" spc="-254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-23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Symbol"/>
                <a:cs typeface="Symbol"/>
              </a:rPr>
              <a:t></a:t>
            </a:r>
            <a:r>
              <a:rPr sz="1724" spc="-32" dirty="0">
                <a:latin typeface="Times New Roman"/>
                <a:cs typeface="Times New Roman"/>
              </a:rPr>
              <a:t> </a:t>
            </a:r>
            <a:r>
              <a:rPr sz="1724" i="1" spc="36" dirty="0">
                <a:latin typeface="Times New Roman"/>
                <a:cs typeface="Times New Roman"/>
              </a:rPr>
              <a:t>c</a:t>
            </a:r>
            <a:r>
              <a:rPr sz="1724" dirty="0">
                <a:latin typeface="Times New Roman"/>
                <a:cs typeface="Times New Roman"/>
              </a:rPr>
              <a:t>.</a:t>
            </a:r>
            <a:endParaRPr sz="172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18038" y="4555135"/>
            <a:ext cx="87598" cy="166371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998" spc="5" dirty="0">
                <a:latin typeface="Times New Roman"/>
                <a:cs typeface="Times New Roman"/>
              </a:rPr>
              <a:t>2</a:t>
            </a:r>
            <a:endParaRPr sz="998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65109" y="4399989"/>
            <a:ext cx="2963348" cy="27754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  <a:tabLst>
                <a:tab pos="379799" algn="l"/>
                <a:tab pos="1596999" algn="l"/>
              </a:tabLst>
            </a:pPr>
            <a:r>
              <a:rPr sz="1724" spc="91" dirty="0">
                <a:latin typeface="Times New Roman"/>
                <a:cs typeface="Times New Roman"/>
              </a:rPr>
              <a:t>3</a:t>
            </a:r>
            <a:r>
              <a:rPr sz="1724" dirty="0">
                <a:latin typeface="Times New Roman"/>
                <a:cs typeface="Times New Roman"/>
              </a:rPr>
              <a:t>.	sin</a:t>
            </a:r>
            <a:r>
              <a:rPr sz="1724" spc="73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Times New Roman"/>
                <a:cs typeface="Times New Roman"/>
              </a:rPr>
              <a:t>2</a:t>
            </a:r>
            <a:r>
              <a:rPr sz="1724" spc="-231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41" dirty="0">
                <a:latin typeface="Times New Roman"/>
                <a:cs typeface="Times New Roman"/>
              </a:rPr>
              <a:t> </a:t>
            </a:r>
            <a:r>
              <a:rPr sz="1724" i="1" spc="5" dirty="0">
                <a:latin typeface="Times New Roman"/>
                <a:cs typeface="Times New Roman"/>
              </a:rPr>
              <a:t>d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150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Symbol"/>
                <a:cs typeface="Symbol"/>
              </a:rPr>
              <a:t></a:t>
            </a:r>
            <a:r>
              <a:rPr sz="1724" dirty="0">
                <a:latin typeface="Times New Roman"/>
                <a:cs typeface="Times New Roman"/>
              </a:rPr>
              <a:t>	sin</a:t>
            </a:r>
            <a:r>
              <a:rPr sz="1724" spc="73" dirty="0">
                <a:latin typeface="Times New Roman"/>
                <a:cs typeface="Times New Roman"/>
              </a:rPr>
              <a:t> </a:t>
            </a:r>
            <a:r>
              <a:rPr sz="1724" dirty="0">
                <a:latin typeface="Times New Roman"/>
                <a:cs typeface="Times New Roman"/>
              </a:rPr>
              <a:t>2</a:t>
            </a:r>
            <a:r>
              <a:rPr sz="1724" spc="-254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x</a:t>
            </a:r>
            <a:r>
              <a:rPr sz="1724" i="1" spc="41" dirty="0">
                <a:latin typeface="Times New Roman"/>
                <a:cs typeface="Times New Roman"/>
              </a:rPr>
              <a:t> </a:t>
            </a:r>
            <a:r>
              <a:rPr sz="1724" i="1" dirty="0">
                <a:latin typeface="Times New Roman"/>
                <a:cs typeface="Times New Roman"/>
              </a:rPr>
              <a:t>d</a:t>
            </a:r>
            <a:r>
              <a:rPr sz="1724" i="1" spc="-145" dirty="0">
                <a:latin typeface="Times New Roman"/>
                <a:cs typeface="Times New Roman"/>
              </a:rPr>
              <a:t> </a:t>
            </a:r>
            <a:r>
              <a:rPr sz="1724" spc="95" dirty="0">
                <a:latin typeface="Times New Roman"/>
                <a:cs typeface="Times New Roman"/>
              </a:rPr>
              <a:t>(</a:t>
            </a:r>
            <a:r>
              <a:rPr sz="1724" dirty="0">
                <a:latin typeface="Times New Roman"/>
                <a:cs typeface="Times New Roman"/>
              </a:rPr>
              <a:t>2</a:t>
            </a:r>
            <a:r>
              <a:rPr sz="1724" spc="-254" dirty="0">
                <a:latin typeface="Times New Roman"/>
                <a:cs typeface="Times New Roman"/>
              </a:rPr>
              <a:t> </a:t>
            </a:r>
            <a:r>
              <a:rPr sz="1724" i="1" spc="123" dirty="0">
                <a:latin typeface="Times New Roman"/>
                <a:cs typeface="Times New Roman"/>
              </a:rPr>
              <a:t>x</a:t>
            </a:r>
            <a:r>
              <a:rPr sz="1724" spc="-9" dirty="0">
                <a:latin typeface="Times New Roman"/>
                <a:cs typeface="Times New Roman"/>
              </a:rPr>
              <a:t>)</a:t>
            </a:r>
            <a:r>
              <a:rPr sz="1724" dirty="0">
                <a:latin typeface="Times New Roman"/>
                <a:cs typeface="Times New Roman"/>
              </a:rPr>
              <a:t>.</a:t>
            </a:r>
            <a:r>
              <a:rPr sz="1724" spc="-172" dirty="0">
                <a:latin typeface="Times New Roman"/>
                <a:cs typeface="Times New Roman"/>
              </a:rPr>
              <a:t> </a:t>
            </a:r>
            <a:r>
              <a:rPr sz="1498" u="sng" spc="-183" baseline="3282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98" u="sng" spc="6" baseline="3282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498" baseline="32828">
              <a:latin typeface="Times New Roman"/>
              <a:cs typeface="Times New Roman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D86360-837E-4423-9892-45F97B0D7954}"/>
              </a:ext>
            </a:extLst>
          </p:cNvPr>
          <p:cNvSpPr txBox="1"/>
          <p:nvPr/>
        </p:nvSpPr>
        <p:spPr>
          <a:xfrm>
            <a:off x="3776870" y="430786"/>
            <a:ext cx="450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Integral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Trigonometri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44040" y="630706"/>
            <a:ext cx="5335409" cy="403225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541" b="1" spc="-77" dirty="0">
                <a:solidFill>
                  <a:srgbClr val="FFFFFF"/>
                </a:solidFill>
                <a:latin typeface="Arial"/>
                <a:cs typeface="Arial"/>
              </a:rPr>
              <a:t>INTEGRAL</a:t>
            </a:r>
            <a:r>
              <a:rPr sz="2541" b="1" spc="-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41" b="1" spc="-64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2541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41" b="1" spc="-86" dirty="0">
                <a:solidFill>
                  <a:srgbClr val="FFFFFF"/>
                </a:solidFill>
                <a:latin typeface="Arial"/>
                <a:cs typeface="Arial"/>
              </a:rPr>
              <a:t>TRIGONOMETRI</a:t>
            </a:r>
            <a:endParaRPr sz="2541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56361" y="430786"/>
            <a:ext cx="142923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6972" y="0"/>
                </a:lnTo>
              </a:path>
              <a:path w="157480">
                <a:moveTo>
                  <a:pt x="0" y="0"/>
                </a:moveTo>
                <a:lnTo>
                  <a:pt x="15697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7" name="object 37"/>
          <p:cNvSpPr txBox="1"/>
          <p:nvPr/>
        </p:nvSpPr>
        <p:spPr>
          <a:xfrm>
            <a:off x="5068480" y="1825728"/>
            <a:ext cx="3913670" cy="28978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815" b="1" spc="-5" dirty="0">
                <a:latin typeface="Arial"/>
                <a:cs typeface="Arial"/>
              </a:rPr>
              <a:t>R</a:t>
            </a:r>
            <a:r>
              <a:rPr sz="1815" b="1" spc="-41" dirty="0">
                <a:latin typeface="Arial"/>
                <a:cs typeface="Arial"/>
              </a:rPr>
              <a:t>U</a:t>
            </a:r>
            <a:r>
              <a:rPr sz="1815" b="1" spc="-32" dirty="0">
                <a:latin typeface="Arial"/>
                <a:cs typeface="Arial"/>
              </a:rPr>
              <a:t>M</a:t>
            </a:r>
            <a:r>
              <a:rPr sz="1815" b="1" spc="-36" dirty="0">
                <a:latin typeface="Arial"/>
                <a:cs typeface="Arial"/>
              </a:rPr>
              <a:t>U</a:t>
            </a:r>
            <a:r>
              <a:rPr sz="1815" b="1" spc="-9" dirty="0">
                <a:latin typeface="Arial"/>
                <a:cs typeface="Arial"/>
              </a:rPr>
              <a:t>S</a:t>
            </a:r>
            <a:r>
              <a:rPr sz="1815" b="1" spc="-200" dirty="0">
                <a:latin typeface="Arial"/>
                <a:cs typeface="Arial"/>
              </a:rPr>
              <a:t> </a:t>
            </a:r>
            <a:r>
              <a:rPr sz="1815" b="1" spc="41" dirty="0">
                <a:latin typeface="Arial"/>
                <a:cs typeface="Arial"/>
              </a:rPr>
              <a:t>-</a:t>
            </a:r>
            <a:r>
              <a:rPr sz="1815" b="1" spc="-5" dirty="0">
                <a:latin typeface="Arial"/>
                <a:cs typeface="Arial"/>
              </a:rPr>
              <a:t>R</a:t>
            </a:r>
            <a:r>
              <a:rPr sz="1815" b="1" spc="-41" dirty="0">
                <a:latin typeface="Arial"/>
                <a:cs typeface="Arial"/>
              </a:rPr>
              <a:t>U</a:t>
            </a:r>
            <a:r>
              <a:rPr sz="1815" b="1" spc="-32" dirty="0">
                <a:latin typeface="Arial"/>
                <a:cs typeface="Arial"/>
              </a:rPr>
              <a:t>M</a:t>
            </a:r>
            <a:r>
              <a:rPr sz="1815" b="1" spc="-36" dirty="0">
                <a:latin typeface="Arial"/>
                <a:cs typeface="Arial"/>
              </a:rPr>
              <a:t>U</a:t>
            </a:r>
            <a:r>
              <a:rPr sz="1815" b="1" spc="-9" dirty="0">
                <a:latin typeface="Arial"/>
                <a:cs typeface="Arial"/>
              </a:rPr>
              <a:t>S</a:t>
            </a:r>
            <a:r>
              <a:rPr sz="1815" b="1" spc="64" dirty="0">
                <a:latin typeface="Arial"/>
                <a:cs typeface="Arial"/>
              </a:rPr>
              <a:t> </a:t>
            </a:r>
            <a:r>
              <a:rPr sz="1815" b="1" spc="-100" dirty="0">
                <a:latin typeface="Arial"/>
                <a:cs typeface="Arial"/>
              </a:rPr>
              <a:t>P</a:t>
            </a:r>
            <a:r>
              <a:rPr sz="1815" b="1" spc="-103" dirty="0">
                <a:latin typeface="Arial"/>
                <a:cs typeface="Arial"/>
              </a:rPr>
              <a:t>E</a:t>
            </a:r>
            <a:r>
              <a:rPr sz="1815" b="1" spc="-109" dirty="0">
                <a:latin typeface="Arial"/>
                <a:cs typeface="Arial"/>
              </a:rPr>
              <a:t>N</a:t>
            </a:r>
            <a:r>
              <a:rPr sz="1815" b="1" spc="-132" dirty="0">
                <a:latin typeface="Arial"/>
                <a:cs typeface="Arial"/>
              </a:rPr>
              <a:t>G</a:t>
            </a:r>
            <a:r>
              <a:rPr sz="1815" b="1" spc="-103" dirty="0">
                <a:latin typeface="Arial"/>
                <a:cs typeface="Arial"/>
              </a:rPr>
              <a:t>E</a:t>
            </a:r>
            <a:r>
              <a:rPr sz="1815" b="1" spc="-27" dirty="0">
                <a:latin typeface="Arial"/>
                <a:cs typeface="Arial"/>
              </a:rPr>
              <a:t>M</a:t>
            </a:r>
            <a:r>
              <a:rPr sz="1815" b="1" spc="23" dirty="0">
                <a:latin typeface="Arial"/>
                <a:cs typeface="Arial"/>
              </a:rPr>
              <a:t>B</a:t>
            </a:r>
            <a:r>
              <a:rPr sz="1815" b="1" spc="-132" dirty="0">
                <a:latin typeface="Arial"/>
                <a:cs typeface="Arial"/>
              </a:rPr>
              <a:t>A</a:t>
            </a:r>
            <a:r>
              <a:rPr sz="1815" b="1" spc="-109" dirty="0">
                <a:latin typeface="Arial"/>
                <a:cs typeface="Arial"/>
              </a:rPr>
              <a:t>N</a:t>
            </a:r>
            <a:r>
              <a:rPr sz="1815" b="1" spc="-132" dirty="0">
                <a:latin typeface="Arial"/>
                <a:cs typeface="Arial"/>
              </a:rPr>
              <a:t>GA</a:t>
            </a:r>
            <a:r>
              <a:rPr sz="1815" b="1" spc="-9" dirty="0">
                <a:latin typeface="Arial"/>
                <a:cs typeface="Arial"/>
              </a:rPr>
              <a:t>N</a:t>
            </a:r>
            <a:r>
              <a:rPr sz="1815" b="1" spc="50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:</a:t>
            </a:r>
            <a:endParaRPr sz="1815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84059" y="2484382"/>
            <a:ext cx="1090364" cy="3046335"/>
          </a:xfrm>
          <a:custGeom>
            <a:avLst/>
            <a:gdLst/>
            <a:ahLst/>
            <a:cxnLst/>
            <a:rect l="l" t="t" r="r" b="b"/>
            <a:pathLst>
              <a:path w="1201420" h="3356610">
                <a:moveTo>
                  <a:pt x="187071" y="0"/>
                </a:moveTo>
                <a:lnTo>
                  <a:pt x="351853" y="0"/>
                </a:lnTo>
              </a:path>
              <a:path w="1201420" h="3356610">
                <a:moveTo>
                  <a:pt x="0" y="671321"/>
                </a:moveTo>
                <a:lnTo>
                  <a:pt x="164782" y="671321"/>
                </a:lnTo>
              </a:path>
              <a:path w="1201420" h="3356610">
                <a:moveTo>
                  <a:pt x="405384" y="1141476"/>
                </a:moveTo>
                <a:lnTo>
                  <a:pt x="405384" y="1543430"/>
                </a:lnTo>
              </a:path>
              <a:path w="1201420" h="3356610">
                <a:moveTo>
                  <a:pt x="1200912" y="1141476"/>
                </a:moveTo>
                <a:lnTo>
                  <a:pt x="1200912" y="1543430"/>
                </a:lnTo>
              </a:path>
              <a:path w="1201420" h="3356610">
                <a:moveTo>
                  <a:pt x="148209" y="1812797"/>
                </a:moveTo>
                <a:lnTo>
                  <a:pt x="148209" y="2214753"/>
                </a:lnTo>
              </a:path>
              <a:path w="1201420" h="3356610">
                <a:moveTo>
                  <a:pt x="890968" y="1812797"/>
                </a:moveTo>
                <a:lnTo>
                  <a:pt x="890968" y="2214753"/>
                </a:lnTo>
              </a:path>
              <a:path w="1201420" h="3356610">
                <a:moveTo>
                  <a:pt x="228028" y="2684907"/>
                </a:moveTo>
                <a:lnTo>
                  <a:pt x="392811" y="2684907"/>
                </a:lnTo>
              </a:path>
              <a:path w="1201420" h="3356610">
                <a:moveTo>
                  <a:pt x="29146" y="3356229"/>
                </a:moveTo>
                <a:lnTo>
                  <a:pt x="193928" y="3356229"/>
                </a:lnTo>
              </a:path>
            </a:pathLst>
          </a:custGeom>
          <a:ln w="14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9" name="object 39"/>
          <p:cNvSpPr txBox="1"/>
          <p:nvPr/>
        </p:nvSpPr>
        <p:spPr>
          <a:xfrm>
            <a:off x="7223709" y="5504199"/>
            <a:ext cx="112379" cy="22700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407" i="1" spc="-5" dirty="0">
                <a:latin typeface="Times New Roman"/>
                <a:cs typeface="Times New Roman"/>
              </a:rPr>
              <a:t>a</a:t>
            </a:r>
            <a:endParaRPr sz="1407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06281" y="4895624"/>
            <a:ext cx="112379" cy="22700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407" i="1" spc="-5" dirty="0">
                <a:latin typeface="Times New Roman"/>
                <a:cs typeface="Times New Roman"/>
              </a:rPr>
              <a:t>a</a:t>
            </a:r>
            <a:endParaRPr sz="1407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98812" y="3069897"/>
            <a:ext cx="112379" cy="22700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407" i="1" spc="-5" dirty="0">
                <a:latin typeface="Times New Roman"/>
                <a:cs typeface="Times New Roman"/>
              </a:rPr>
              <a:t>a</a:t>
            </a:r>
            <a:endParaRPr sz="1407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67554" y="2458556"/>
            <a:ext cx="112379" cy="22700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407" i="1" spc="-5" dirty="0">
                <a:latin typeface="Times New Roman"/>
                <a:cs typeface="Times New Roman"/>
              </a:rPr>
              <a:t>a</a:t>
            </a:r>
            <a:endParaRPr sz="1407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14902" y="5291529"/>
            <a:ext cx="3476257" cy="38057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  <a:tabLst>
                <a:tab pos="529644" algn="l"/>
                <a:tab pos="1824072" algn="l"/>
                <a:tab pos="2120303" algn="l"/>
                <a:tab pos="2764636" algn="l"/>
              </a:tabLst>
            </a:pPr>
            <a:r>
              <a:rPr sz="2405" spc="59" dirty="0">
                <a:latin typeface="Times New Roman"/>
                <a:cs typeface="Times New Roman"/>
              </a:rPr>
              <a:t>6.	</a:t>
            </a:r>
            <a:r>
              <a:rPr sz="2405" spc="-5" dirty="0">
                <a:latin typeface="Times New Roman"/>
                <a:cs typeface="Times New Roman"/>
              </a:rPr>
              <a:t>cos</a:t>
            </a:r>
            <a:r>
              <a:rPr sz="2405" spc="118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ax</a:t>
            </a:r>
            <a:r>
              <a:rPr sz="2405" i="1" spc="231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dx	</a:t>
            </a:r>
            <a:r>
              <a:rPr sz="2405" spc="-5" dirty="0">
                <a:latin typeface="Symbol"/>
                <a:cs typeface="Symbol"/>
              </a:rPr>
              <a:t></a:t>
            </a:r>
            <a:r>
              <a:rPr sz="2405" spc="-5" dirty="0">
                <a:latin typeface="Times New Roman"/>
                <a:cs typeface="Times New Roman"/>
              </a:rPr>
              <a:t>	</a:t>
            </a:r>
            <a:r>
              <a:rPr sz="2110" spc="-6" baseline="32258" dirty="0">
                <a:latin typeface="Times New Roman"/>
                <a:cs typeface="Times New Roman"/>
              </a:rPr>
              <a:t>1</a:t>
            </a:r>
            <a:r>
              <a:rPr sz="2110" spc="456" baseline="32258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sin	</a:t>
            </a:r>
            <a:r>
              <a:rPr sz="2405" i="1" spc="-5" dirty="0">
                <a:latin typeface="Times New Roman"/>
                <a:cs typeface="Times New Roman"/>
              </a:rPr>
              <a:t>x</a:t>
            </a:r>
            <a:r>
              <a:rPr sz="2405" i="1" spc="-27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Symbol"/>
                <a:cs typeface="Symbol"/>
              </a:rPr>
              <a:t></a:t>
            </a:r>
            <a:r>
              <a:rPr sz="2405" spc="-36" dirty="0">
                <a:latin typeface="Times New Roman"/>
                <a:cs typeface="Times New Roman"/>
              </a:rPr>
              <a:t> </a:t>
            </a:r>
            <a:r>
              <a:rPr sz="2405" i="1" spc="27" dirty="0">
                <a:latin typeface="Times New Roman"/>
                <a:cs typeface="Times New Roman"/>
              </a:rPr>
              <a:t>c</a:t>
            </a:r>
            <a:r>
              <a:rPr sz="2405" spc="27" dirty="0">
                <a:latin typeface="Times New Roman"/>
                <a:cs typeface="Times New Roman"/>
              </a:rPr>
              <a:t>.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09369" y="4680188"/>
            <a:ext cx="3863532" cy="38057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  <a:tabLst>
                <a:tab pos="523880" algn="l"/>
                <a:tab pos="1776813" algn="l"/>
              </a:tabLst>
            </a:pPr>
            <a:r>
              <a:rPr sz="2405" spc="59" dirty="0">
                <a:latin typeface="Times New Roman"/>
                <a:cs typeface="Times New Roman"/>
              </a:rPr>
              <a:t>5.	</a:t>
            </a:r>
            <a:r>
              <a:rPr sz="2405" spc="-5" dirty="0">
                <a:latin typeface="Times New Roman"/>
                <a:cs typeface="Times New Roman"/>
              </a:rPr>
              <a:t>sin</a:t>
            </a:r>
            <a:r>
              <a:rPr sz="2405" spc="185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ax</a:t>
            </a:r>
            <a:r>
              <a:rPr sz="2405" i="1" spc="231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dx	</a:t>
            </a:r>
            <a:r>
              <a:rPr sz="2405" spc="-5" dirty="0">
                <a:latin typeface="Symbol"/>
                <a:cs typeface="Symbol"/>
              </a:rPr>
              <a:t></a:t>
            </a:r>
            <a:r>
              <a:rPr sz="2405" spc="159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Symbol"/>
                <a:cs typeface="Symbol"/>
              </a:rPr>
              <a:t></a:t>
            </a:r>
            <a:r>
              <a:rPr sz="2405" spc="136" dirty="0">
                <a:latin typeface="Times New Roman"/>
                <a:cs typeface="Times New Roman"/>
              </a:rPr>
              <a:t> </a:t>
            </a:r>
            <a:r>
              <a:rPr sz="2110" spc="-6" baseline="32258" dirty="0">
                <a:latin typeface="Times New Roman"/>
                <a:cs typeface="Times New Roman"/>
              </a:rPr>
              <a:t>1</a:t>
            </a:r>
            <a:r>
              <a:rPr sz="2110" spc="524" baseline="32258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cos</a:t>
            </a:r>
            <a:r>
              <a:rPr sz="2405" spc="109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ax</a:t>
            </a:r>
            <a:r>
              <a:rPr sz="2405" i="1" spc="123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Symbol"/>
                <a:cs typeface="Symbol"/>
              </a:rPr>
              <a:t></a:t>
            </a:r>
            <a:r>
              <a:rPr sz="2405" spc="-14" dirty="0">
                <a:latin typeface="Times New Roman"/>
                <a:cs typeface="Times New Roman"/>
              </a:rPr>
              <a:t> </a:t>
            </a:r>
            <a:r>
              <a:rPr sz="2405" i="1" spc="27" dirty="0">
                <a:latin typeface="Times New Roman"/>
                <a:cs typeface="Times New Roman"/>
              </a:rPr>
              <a:t>c</a:t>
            </a:r>
            <a:r>
              <a:rPr sz="2405" spc="27" dirty="0">
                <a:latin typeface="Times New Roman"/>
                <a:cs typeface="Times New Roman"/>
              </a:rPr>
              <a:t>.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20434" y="2854460"/>
            <a:ext cx="3513140" cy="38057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  <a:tabLst>
                <a:tab pos="529644" algn="l"/>
                <a:tab pos="1824072" algn="l"/>
              </a:tabLst>
            </a:pPr>
            <a:r>
              <a:rPr sz="2405" spc="59" dirty="0">
                <a:latin typeface="Times New Roman"/>
                <a:cs typeface="Times New Roman"/>
              </a:rPr>
              <a:t>2.	</a:t>
            </a:r>
            <a:r>
              <a:rPr sz="2405" spc="-5" dirty="0">
                <a:latin typeface="Times New Roman"/>
                <a:cs typeface="Times New Roman"/>
              </a:rPr>
              <a:t>cos</a:t>
            </a:r>
            <a:r>
              <a:rPr sz="2405" spc="118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ax</a:t>
            </a:r>
            <a:r>
              <a:rPr sz="2405" i="1" spc="231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dx	</a:t>
            </a:r>
            <a:r>
              <a:rPr sz="2405" spc="-5" dirty="0">
                <a:latin typeface="Symbol"/>
                <a:cs typeface="Symbol"/>
              </a:rPr>
              <a:t></a:t>
            </a:r>
            <a:r>
              <a:rPr sz="2405" spc="136" dirty="0">
                <a:latin typeface="Times New Roman"/>
                <a:cs typeface="Times New Roman"/>
              </a:rPr>
              <a:t> </a:t>
            </a:r>
            <a:r>
              <a:rPr sz="2110" spc="-6" baseline="32258" dirty="0">
                <a:latin typeface="Times New Roman"/>
                <a:cs typeface="Times New Roman"/>
              </a:rPr>
              <a:t>1</a:t>
            </a:r>
            <a:r>
              <a:rPr sz="2110" spc="462" baseline="32258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sin</a:t>
            </a:r>
            <a:r>
              <a:rPr sz="2405" spc="163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ax</a:t>
            </a:r>
            <a:r>
              <a:rPr sz="2405" i="1" spc="123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Symbol"/>
                <a:cs typeface="Symbol"/>
              </a:rPr>
              <a:t></a:t>
            </a:r>
            <a:r>
              <a:rPr sz="2405" spc="-14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c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81708" y="2243120"/>
            <a:ext cx="3770171" cy="38057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  <a:tabLst>
                <a:tab pos="526762" algn="l"/>
              </a:tabLst>
            </a:pPr>
            <a:r>
              <a:rPr sz="2405" spc="68" dirty="0">
                <a:latin typeface="Times New Roman"/>
                <a:cs typeface="Times New Roman"/>
              </a:rPr>
              <a:t>1.	</a:t>
            </a:r>
            <a:r>
              <a:rPr sz="2405" spc="-5" dirty="0">
                <a:latin typeface="Times New Roman"/>
                <a:cs typeface="Times New Roman"/>
              </a:rPr>
              <a:t>sin</a:t>
            </a:r>
            <a:r>
              <a:rPr sz="2405" spc="172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ax</a:t>
            </a:r>
            <a:r>
              <a:rPr sz="2405" i="1" spc="218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dx</a:t>
            </a:r>
            <a:r>
              <a:rPr sz="2405" i="1" spc="286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Symbol"/>
                <a:cs typeface="Symbol"/>
              </a:rPr>
              <a:t></a:t>
            </a:r>
            <a:r>
              <a:rPr sz="2405" spc="14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Symbol"/>
                <a:cs typeface="Symbol"/>
              </a:rPr>
              <a:t></a:t>
            </a:r>
            <a:r>
              <a:rPr sz="2405" spc="227" dirty="0">
                <a:latin typeface="Times New Roman"/>
                <a:cs typeface="Times New Roman"/>
              </a:rPr>
              <a:t> </a:t>
            </a:r>
            <a:r>
              <a:rPr sz="2110" spc="-6" baseline="32258" dirty="0">
                <a:latin typeface="Times New Roman"/>
                <a:cs typeface="Times New Roman"/>
              </a:rPr>
              <a:t>1</a:t>
            </a:r>
            <a:r>
              <a:rPr sz="2110" spc="504" baseline="32258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cos</a:t>
            </a:r>
            <a:r>
              <a:rPr sz="2405" spc="136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ax</a:t>
            </a:r>
            <a:r>
              <a:rPr sz="2405" i="1" spc="127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Symbol"/>
                <a:cs typeface="Symbol"/>
              </a:rPr>
              <a:t></a:t>
            </a:r>
            <a:r>
              <a:rPr sz="2405" spc="-9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c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45008" y="5247113"/>
            <a:ext cx="148686" cy="565074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>
              <a:spcBef>
                <a:spcPts val="104"/>
              </a:spcBef>
            </a:pPr>
            <a:r>
              <a:rPr sz="3585" dirty="0">
                <a:latin typeface="Symbol"/>
                <a:cs typeface="Symbol"/>
              </a:rPr>
              <a:t></a:t>
            </a:r>
            <a:endParaRPr sz="3585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39476" y="4638538"/>
            <a:ext cx="148686" cy="565074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>
              <a:spcBef>
                <a:spcPts val="104"/>
              </a:spcBef>
            </a:pPr>
            <a:r>
              <a:rPr sz="3585" dirty="0">
                <a:latin typeface="Symbol"/>
                <a:cs typeface="Symbol"/>
              </a:rPr>
              <a:t></a:t>
            </a:r>
            <a:endParaRPr sz="3585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20434" y="3919312"/>
            <a:ext cx="3369065" cy="565139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34580">
              <a:spcBef>
                <a:spcPts val="104"/>
              </a:spcBef>
              <a:tabLst>
                <a:tab pos="1018944" algn="l"/>
                <a:tab pos="1644258" algn="l"/>
                <a:tab pos="2695477" algn="l"/>
                <a:tab pos="2955399" algn="l"/>
              </a:tabLst>
            </a:pPr>
            <a:r>
              <a:rPr sz="2405" spc="59" dirty="0">
                <a:latin typeface="Times New Roman"/>
                <a:cs typeface="Times New Roman"/>
              </a:rPr>
              <a:t>4.</a:t>
            </a:r>
            <a:r>
              <a:rPr sz="2405" spc="-113" dirty="0">
                <a:latin typeface="Times New Roman"/>
                <a:cs typeface="Times New Roman"/>
              </a:rPr>
              <a:t> </a:t>
            </a:r>
            <a:r>
              <a:rPr sz="5378" baseline="-13361" dirty="0">
                <a:latin typeface="Symbol"/>
                <a:cs typeface="Symbol"/>
              </a:rPr>
              <a:t></a:t>
            </a:r>
            <a:r>
              <a:rPr sz="5378" spc="-599" baseline="-13361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cot	</a:t>
            </a:r>
            <a:r>
              <a:rPr sz="2405" i="1" spc="-5" dirty="0">
                <a:latin typeface="Times New Roman"/>
                <a:cs typeface="Times New Roman"/>
              </a:rPr>
              <a:t>x</a:t>
            </a:r>
            <a:r>
              <a:rPr sz="2405" i="1" spc="77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dx	</a:t>
            </a:r>
            <a:r>
              <a:rPr sz="2405" spc="-5" dirty="0">
                <a:latin typeface="Symbol"/>
                <a:cs typeface="Symbol"/>
              </a:rPr>
              <a:t></a:t>
            </a:r>
            <a:r>
              <a:rPr sz="2405" spc="132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ln</a:t>
            </a:r>
            <a:r>
              <a:rPr sz="2405" spc="32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sin	</a:t>
            </a:r>
            <a:r>
              <a:rPr sz="2405" i="1" spc="-5" dirty="0">
                <a:latin typeface="Times New Roman"/>
                <a:cs typeface="Times New Roman"/>
              </a:rPr>
              <a:t>x	</a:t>
            </a:r>
            <a:r>
              <a:rPr sz="2405" spc="-5" dirty="0">
                <a:latin typeface="Symbol"/>
                <a:cs typeface="Symbol"/>
              </a:rPr>
              <a:t></a:t>
            </a:r>
            <a:r>
              <a:rPr sz="2405" spc="-64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c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09369" y="3310737"/>
            <a:ext cx="3662403" cy="565139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34580">
              <a:spcBef>
                <a:spcPts val="104"/>
              </a:spcBef>
              <a:tabLst>
                <a:tab pos="1029895" algn="l"/>
                <a:tab pos="1655208" algn="l"/>
                <a:tab pos="3248750" algn="l"/>
              </a:tabLst>
            </a:pPr>
            <a:r>
              <a:rPr sz="2405" spc="59" dirty="0">
                <a:latin typeface="Times New Roman"/>
                <a:cs typeface="Times New Roman"/>
              </a:rPr>
              <a:t>3.</a:t>
            </a:r>
            <a:r>
              <a:rPr sz="2405" spc="-109" dirty="0">
                <a:latin typeface="Times New Roman"/>
                <a:cs typeface="Times New Roman"/>
              </a:rPr>
              <a:t> </a:t>
            </a:r>
            <a:r>
              <a:rPr sz="5378" baseline="-13361" dirty="0">
                <a:latin typeface="Symbol"/>
                <a:cs typeface="Symbol"/>
              </a:rPr>
              <a:t></a:t>
            </a:r>
            <a:r>
              <a:rPr sz="5378" spc="-469" baseline="-13361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tan	</a:t>
            </a:r>
            <a:r>
              <a:rPr sz="2405" i="1" spc="-5" dirty="0">
                <a:latin typeface="Times New Roman"/>
                <a:cs typeface="Times New Roman"/>
              </a:rPr>
              <a:t>x</a:t>
            </a:r>
            <a:r>
              <a:rPr sz="2405" i="1" spc="73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dx	</a:t>
            </a:r>
            <a:r>
              <a:rPr sz="2405" spc="-5" dirty="0">
                <a:latin typeface="Symbol"/>
                <a:cs typeface="Symbol"/>
              </a:rPr>
              <a:t></a:t>
            </a:r>
            <a:r>
              <a:rPr sz="2405" spc="177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Symbol"/>
                <a:cs typeface="Symbol"/>
              </a:rPr>
              <a:t></a:t>
            </a:r>
            <a:r>
              <a:rPr sz="2405" spc="-132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ln</a:t>
            </a:r>
            <a:r>
              <a:rPr sz="2405" spc="77" dirty="0">
                <a:latin typeface="Times New Roman"/>
                <a:cs typeface="Times New Roman"/>
              </a:rPr>
              <a:t> </a:t>
            </a:r>
            <a:r>
              <a:rPr sz="2405" spc="-5" dirty="0">
                <a:latin typeface="Times New Roman"/>
                <a:cs typeface="Times New Roman"/>
              </a:rPr>
              <a:t>cos</a:t>
            </a:r>
            <a:r>
              <a:rPr sz="2405" spc="277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x	</a:t>
            </a:r>
            <a:r>
              <a:rPr sz="2405" spc="-5" dirty="0">
                <a:latin typeface="Symbol"/>
                <a:cs typeface="Symbol"/>
              </a:rPr>
              <a:t></a:t>
            </a:r>
            <a:r>
              <a:rPr sz="2405" spc="-64" dirty="0">
                <a:latin typeface="Times New Roman"/>
                <a:cs typeface="Times New Roman"/>
              </a:rPr>
              <a:t> </a:t>
            </a:r>
            <a:r>
              <a:rPr sz="2405" i="1" spc="-5" dirty="0">
                <a:latin typeface="Times New Roman"/>
                <a:cs typeface="Times New Roman"/>
              </a:rPr>
              <a:t>c</a:t>
            </a:r>
            <a:endParaRPr sz="240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50541" y="2810045"/>
            <a:ext cx="148686" cy="565074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>
              <a:spcBef>
                <a:spcPts val="104"/>
              </a:spcBef>
            </a:pPr>
            <a:r>
              <a:rPr sz="3585" dirty="0">
                <a:latin typeface="Symbol"/>
                <a:cs typeface="Symbol"/>
              </a:rPr>
              <a:t></a:t>
            </a:r>
            <a:endParaRPr sz="3585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11814" y="2201470"/>
            <a:ext cx="148686" cy="565074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>
              <a:spcBef>
                <a:spcPts val="104"/>
              </a:spcBef>
            </a:pPr>
            <a:r>
              <a:rPr sz="3585" dirty="0">
                <a:latin typeface="Symbol"/>
                <a:cs typeface="Symbol"/>
              </a:rPr>
              <a:t></a:t>
            </a:r>
            <a:endParaRPr sz="358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5068480" y="1825728"/>
            <a:ext cx="3913670" cy="28978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815" b="1" spc="-5" dirty="0">
                <a:latin typeface="Arial"/>
                <a:cs typeface="Arial"/>
              </a:rPr>
              <a:t>R</a:t>
            </a:r>
            <a:r>
              <a:rPr sz="1815" b="1" spc="-41" dirty="0">
                <a:latin typeface="Arial"/>
                <a:cs typeface="Arial"/>
              </a:rPr>
              <a:t>U</a:t>
            </a:r>
            <a:r>
              <a:rPr sz="1815" b="1" spc="-32" dirty="0">
                <a:latin typeface="Arial"/>
                <a:cs typeface="Arial"/>
              </a:rPr>
              <a:t>M</a:t>
            </a:r>
            <a:r>
              <a:rPr sz="1815" b="1" spc="-36" dirty="0">
                <a:latin typeface="Arial"/>
                <a:cs typeface="Arial"/>
              </a:rPr>
              <a:t>U</a:t>
            </a:r>
            <a:r>
              <a:rPr sz="1815" b="1" spc="-9" dirty="0">
                <a:latin typeface="Arial"/>
                <a:cs typeface="Arial"/>
              </a:rPr>
              <a:t>S</a:t>
            </a:r>
            <a:r>
              <a:rPr sz="1815" b="1" spc="-200" dirty="0">
                <a:latin typeface="Arial"/>
                <a:cs typeface="Arial"/>
              </a:rPr>
              <a:t> </a:t>
            </a:r>
            <a:r>
              <a:rPr sz="1815" b="1" spc="41" dirty="0">
                <a:latin typeface="Arial"/>
                <a:cs typeface="Arial"/>
              </a:rPr>
              <a:t>-</a:t>
            </a:r>
            <a:r>
              <a:rPr sz="1815" b="1" spc="-5" dirty="0">
                <a:latin typeface="Arial"/>
                <a:cs typeface="Arial"/>
              </a:rPr>
              <a:t>R</a:t>
            </a:r>
            <a:r>
              <a:rPr sz="1815" b="1" spc="-41" dirty="0">
                <a:latin typeface="Arial"/>
                <a:cs typeface="Arial"/>
              </a:rPr>
              <a:t>U</a:t>
            </a:r>
            <a:r>
              <a:rPr sz="1815" b="1" spc="-32" dirty="0">
                <a:latin typeface="Arial"/>
                <a:cs typeface="Arial"/>
              </a:rPr>
              <a:t>M</a:t>
            </a:r>
            <a:r>
              <a:rPr sz="1815" b="1" spc="-36" dirty="0">
                <a:latin typeface="Arial"/>
                <a:cs typeface="Arial"/>
              </a:rPr>
              <a:t>U</a:t>
            </a:r>
            <a:r>
              <a:rPr sz="1815" b="1" spc="-9" dirty="0">
                <a:latin typeface="Arial"/>
                <a:cs typeface="Arial"/>
              </a:rPr>
              <a:t>S</a:t>
            </a:r>
            <a:r>
              <a:rPr sz="1815" b="1" spc="64" dirty="0">
                <a:latin typeface="Arial"/>
                <a:cs typeface="Arial"/>
              </a:rPr>
              <a:t> </a:t>
            </a:r>
            <a:r>
              <a:rPr sz="1815" b="1" spc="-100" dirty="0">
                <a:latin typeface="Arial"/>
                <a:cs typeface="Arial"/>
              </a:rPr>
              <a:t>P</a:t>
            </a:r>
            <a:r>
              <a:rPr sz="1815" b="1" spc="-103" dirty="0">
                <a:latin typeface="Arial"/>
                <a:cs typeface="Arial"/>
              </a:rPr>
              <a:t>E</a:t>
            </a:r>
            <a:r>
              <a:rPr sz="1815" b="1" spc="-109" dirty="0">
                <a:latin typeface="Arial"/>
                <a:cs typeface="Arial"/>
              </a:rPr>
              <a:t>N</a:t>
            </a:r>
            <a:r>
              <a:rPr sz="1815" b="1" spc="-132" dirty="0">
                <a:latin typeface="Arial"/>
                <a:cs typeface="Arial"/>
              </a:rPr>
              <a:t>G</a:t>
            </a:r>
            <a:r>
              <a:rPr sz="1815" b="1" spc="-103" dirty="0">
                <a:latin typeface="Arial"/>
                <a:cs typeface="Arial"/>
              </a:rPr>
              <a:t>E</a:t>
            </a:r>
            <a:r>
              <a:rPr sz="1815" b="1" spc="-27" dirty="0">
                <a:latin typeface="Arial"/>
                <a:cs typeface="Arial"/>
              </a:rPr>
              <a:t>M</a:t>
            </a:r>
            <a:r>
              <a:rPr sz="1815" b="1" spc="23" dirty="0">
                <a:latin typeface="Arial"/>
                <a:cs typeface="Arial"/>
              </a:rPr>
              <a:t>B</a:t>
            </a:r>
            <a:r>
              <a:rPr sz="1815" b="1" spc="-132" dirty="0">
                <a:latin typeface="Arial"/>
                <a:cs typeface="Arial"/>
              </a:rPr>
              <a:t>A</a:t>
            </a:r>
            <a:r>
              <a:rPr sz="1815" b="1" spc="-109" dirty="0">
                <a:latin typeface="Arial"/>
                <a:cs typeface="Arial"/>
              </a:rPr>
              <a:t>N</a:t>
            </a:r>
            <a:r>
              <a:rPr sz="1815" b="1" spc="-132" dirty="0">
                <a:latin typeface="Arial"/>
                <a:cs typeface="Arial"/>
              </a:rPr>
              <a:t>GA</a:t>
            </a:r>
            <a:r>
              <a:rPr sz="1815" b="1" spc="-9" dirty="0">
                <a:latin typeface="Arial"/>
                <a:cs typeface="Arial"/>
              </a:rPr>
              <a:t>N</a:t>
            </a:r>
            <a:r>
              <a:rPr sz="1815" b="1" spc="50" dirty="0">
                <a:latin typeface="Arial"/>
                <a:cs typeface="Arial"/>
              </a:rPr>
              <a:t> </a:t>
            </a:r>
            <a:r>
              <a:rPr sz="1815" b="1" spc="-5" dirty="0">
                <a:latin typeface="Arial"/>
                <a:cs typeface="Arial"/>
              </a:rPr>
              <a:t>:</a:t>
            </a:r>
            <a:endParaRPr sz="1815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15548" y="2652926"/>
            <a:ext cx="149262" cy="315341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1951" i="1" spc="14" dirty="0">
                <a:latin typeface="Times New Roman"/>
                <a:cs typeface="Times New Roman"/>
              </a:rPr>
              <a:t>a</a:t>
            </a:r>
            <a:endParaRPr sz="1951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56811" y="2330702"/>
            <a:ext cx="3727524" cy="468519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34580">
              <a:spcBef>
                <a:spcPts val="113"/>
              </a:spcBef>
            </a:pPr>
            <a:r>
              <a:rPr sz="1951" spc="23" dirty="0">
                <a:latin typeface="Times New Roman"/>
                <a:cs typeface="Times New Roman"/>
              </a:rPr>
              <a:t>7</a:t>
            </a:r>
            <a:r>
              <a:rPr sz="1951" spc="-36" dirty="0">
                <a:latin typeface="Times New Roman"/>
                <a:cs typeface="Times New Roman"/>
              </a:rPr>
              <a:t>.</a:t>
            </a:r>
            <a:r>
              <a:rPr sz="4425" spc="380" baseline="-13675" dirty="0">
                <a:latin typeface="Symbol"/>
                <a:cs typeface="Symbol"/>
              </a:rPr>
              <a:t></a:t>
            </a:r>
            <a:r>
              <a:rPr sz="1951" dirty="0">
                <a:latin typeface="Times New Roman"/>
                <a:cs typeface="Times New Roman"/>
              </a:rPr>
              <a:t>se</a:t>
            </a:r>
            <a:r>
              <a:rPr sz="1951" spc="9" dirty="0">
                <a:latin typeface="Times New Roman"/>
                <a:cs typeface="Times New Roman"/>
              </a:rPr>
              <a:t>c</a:t>
            </a:r>
            <a:r>
              <a:rPr sz="1951" spc="-127" dirty="0">
                <a:latin typeface="Times New Roman"/>
                <a:cs typeface="Times New Roman"/>
              </a:rPr>
              <a:t> </a:t>
            </a:r>
            <a:r>
              <a:rPr sz="1951" i="1" spc="23" dirty="0">
                <a:latin typeface="Times New Roman"/>
                <a:cs typeface="Times New Roman"/>
              </a:rPr>
              <a:t>a</a:t>
            </a:r>
            <a:r>
              <a:rPr sz="1951" i="1" dirty="0">
                <a:latin typeface="Times New Roman"/>
                <a:cs typeface="Times New Roman"/>
              </a:rPr>
              <a:t>x</a:t>
            </a:r>
            <a:r>
              <a:rPr sz="1951" i="1" spc="23" dirty="0">
                <a:latin typeface="Times New Roman"/>
                <a:cs typeface="Times New Roman"/>
              </a:rPr>
              <a:t>d</a:t>
            </a:r>
            <a:r>
              <a:rPr sz="1951" i="1" spc="9" dirty="0">
                <a:latin typeface="Times New Roman"/>
                <a:cs typeface="Times New Roman"/>
              </a:rPr>
              <a:t>x</a:t>
            </a:r>
            <a:r>
              <a:rPr sz="1951" i="1" spc="-41" dirty="0">
                <a:latin typeface="Times New Roman"/>
                <a:cs typeface="Times New Roman"/>
              </a:rPr>
              <a:t> </a:t>
            </a:r>
            <a:r>
              <a:rPr sz="1951" spc="14" dirty="0">
                <a:latin typeface="Symbol"/>
                <a:cs typeface="Symbol"/>
              </a:rPr>
              <a:t></a:t>
            </a:r>
            <a:r>
              <a:rPr sz="1951" spc="123" dirty="0">
                <a:latin typeface="Times New Roman"/>
                <a:cs typeface="Times New Roman"/>
              </a:rPr>
              <a:t> </a:t>
            </a:r>
            <a:r>
              <a:rPr sz="2927" u="sng" spc="20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927" spc="-68" baseline="34883" dirty="0">
                <a:latin typeface="Times New Roman"/>
                <a:cs typeface="Times New Roman"/>
              </a:rPr>
              <a:t> </a:t>
            </a:r>
            <a:r>
              <a:rPr sz="1951" spc="-5" dirty="0">
                <a:latin typeface="Times New Roman"/>
                <a:cs typeface="Times New Roman"/>
              </a:rPr>
              <a:t>l</a:t>
            </a:r>
            <a:r>
              <a:rPr sz="1951" spc="14" dirty="0">
                <a:latin typeface="Times New Roman"/>
                <a:cs typeface="Times New Roman"/>
              </a:rPr>
              <a:t>n</a:t>
            </a:r>
            <a:r>
              <a:rPr sz="1951" spc="-132" dirty="0">
                <a:latin typeface="Times New Roman"/>
                <a:cs typeface="Times New Roman"/>
              </a:rPr>
              <a:t> </a:t>
            </a:r>
            <a:r>
              <a:rPr sz="1951" spc="5" dirty="0">
                <a:latin typeface="Times New Roman"/>
                <a:cs typeface="Times New Roman"/>
              </a:rPr>
              <a:t>|</a:t>
            </a:r>
            <a:r>
              <a:rPr sz="1951" spc="-168" dirty="0">
                <a:latin typeface="Times New Roman"/>
                <a:cs typeface="Times New Roman"/>
              </a:rPr>
              <a:t> </a:t>
            </a:r>
            <a:r>
              <a:rPr sz="1951" dirty="0">
                <a:latin typeface="Times New Roman"/>
                <a:cs typeface="Times New Roman"/>
              </a:rPr>
              <a:t>se</a:t>
            </a:r>
            <a:r>
              <a:rPr sz="1951" spc="9" dirty="0">
                <a:latin typeface="Times New Roman"/>
                <a:cs typeface="Times New Roman"/>
              </a:rPr>
              <a:t>c</a:t>
            </a:r>
            <a:r>
              <a:rPr sz="1951" spc="-236" dirty="0">
                <a:latin typeface="Times New Roman"/>
                <a:cs typeface="Times New Roman"/>
              </a:rPr>
              <a:t> </a:t>
            </a:r>
            <a:r>
              <a:rPr sz="1951" i="1" spc="23" dirty="0">
                <a:latin typeface="Times New Roman"/>
                <a:cs typeface="Times New Roman"/>
              </a:rPr>
              <a:t>a</a:t>
            </a:r>
            <a:r>
              <a:rPr sz="1951" i="1" spc="9" dirty="0">
                <a:latin typeface="Times New Roman"/>
                <a:cs typeface="Times New Roman"/>
              </a:rPr>
              <a:t>x</a:t>
            </a:r>
            <a:r>
              <a:rPr sz="1951" i="1" spc="-150" dirty="0">
                <a:latin typeface="Times New Roman"/>
                <a:cs typeface="Times New Roman"/>
              </a:rPr>
              <a:t> </a:t>
            </a:r>
            <a:r>
              <a:rPr sz="1951" spc="14" dirty="0">
                <a:latin typeface="Symbol"/>
                <a:cs typeface="Symbol"/>
              </a:rPr>
              <a:t></a:t>
            </a:r>
            <a:r>
              <a:rPr sz="1951" spc="-204" dirty="0">
                <a:latin typeface="Times New Roman"/>
                <a:cs typeface="Times New Roman"/>
              </a:rPr>
              <a:t> </a:t>
            </a:r>
            <a:r>
              <a:rPr sz="1951" i="1" spc="-5" dirty="0">
                <a:latin typeface="Times New Roman"/>
                <a:cs typeface="Times New Roman"/>
              </a:rPr>
              <a:t>t</a:t>
            </a:r>
            <a:r>
              <a:rPr sz="1951" i="1" spc="14" dirty="0">
                <a:latin typeface="Times New Roman"/>
                <a:cs typeface="Times New Roman"/>
              </a:rPr>
              <a:t>g</a:t>
            </a:r>
            <a:r>
              <a:rPr sz="1951" i="1" spc="45" dirty="0">
                <a:latin typeface="Times New Roman"/>
                <a:cs typeface="Times New Roman"/>
              </a:rPr>
              <a:t> </a:t>
            </a:r>
            <a:r>
              <a:rPr sz="1951" i="1" spc="23" dirty="0">
                <a:latin typeface="Times New Roman"/>
                <a:cs typeface="Times New Roman"/>
              </a:rPr>
              <a:t>a</a:t>
            </a:r>
            <a:r>
              <a:rPr sz="1951" i="1" spc="9" dirty="0">
                <a:latin typeface="Times New Roman"/>
                <a:cs typeface="Times New Roman"/>
              </a:rPr>
              <a:t>x</a:t>
            </a:r>
            <a:r>
              <a:rPr sz="1951" i="1" spc="-150" dirty="0">
                <a:latin typeface="Times New Roman"/>
                <a:cs typeface="Times New Roman"/>
              </a:rPr>
              <a:t> </a:t>
            </a:r>
            <a:r>
              <a:rPr sz="1951" spc="5" dirty="0">
                <a:latin typeface="Times New Roman"/>
                <a:cs typeface="Times New Roman"/>
              </a:rPr>
              <a:t>|</a:t>
            </a:r>
            <a:r>
              <a:rPr sz="1951" spc="-123" dirty="0">
                <a:latin typeface="Times New Roman"/>
                <a:cs typeface="Times New Roman"/>
              </a:rPr>
              <a:t> </a:t>
            </a:r>
            <a:r>
              <a:rPr sz="1951" spc="77" dirty="0">
                <a:latin typeface="Symbol"/>
                <a:cs typeface="Symbol"/>
              </a:rPr>
              <a:t></a:t>
            </a:r>
            <a:r>
              <a:rPr sz="1951" i="1" spc="9" dirty="0">
                <a:latin typeface="Times New Roman"/>
                <a:cs typeface="Times New Roman"/>
              </a:rPr>
              <a:t>c</a:t>
            </a:r>
            <a:endParaRPr sz="1951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80693" y="3447197"/>
            <a:ext cx="154449" cy="328802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042" i="1" spc="9" dirty="0">
                <a:latin typeface="Times New Roman"/>
                <a:cs typeface="Times New Roman"/>
              </a:rPr>
              <a:t>a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20851" y="3111320"/>
            <a:ext cx="4661711" cy="488258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34580">
              <a:spcBef>
                <a:spcPts val="104"/>
              </a:spcBef>
            </a:pPr>
            <a:r>
              <a:rPr sz="2042" spc="41" dirty="0">
                <a:latin typeface="Times New Roman"/>
                <a:cs typeface="Times New Roman"/>
              </a:rPr>
              <a:t>8</a:t>
            </a:r>
            <a:r>
              <a:rPr sz="2042" spc="-14" dirty="0">
                <a:latin typeface="Times New Roman"/>
                <a:cs typeface="Times New Roman"/>
              </a:rPr>
              <a:t>.</a:t>
            </a:r>
            <a:r>
              <a:rPr sz="4629" baseline="-13071" dirty="0">
                <a:latin typeface="Symbol"/>
                <a:cs typeface="Symbol"/>
              </a:rPr>
              <a:t></a:t>
            </a:r>
            <a:r>
              <a:rPr sz="4629" spc="-667" baseline="-13071" dirty="0">
                <a:latin typeface="Times New Roman"/>
                <a:cs typeface="Times New Roman"/>
              </a:rPr>
              <a:t> </a:t>
            </a:r>
            <a:r>
              <a:rPr sz="2042" spc="5" dirty="0">
                <a:latin typeface="Times New Roman"/>
                <a:cs typeface="Times New Roman"/>
              </a:rPr>
              <a:t>c</a:t>
            </a:r>
            <a:r>
              <a:rPr sz="2042" spc="18" dirty="0">
                <a:latin typeface="Times New Roman"/>
                <a:cs typeface="Times New Roman"/>
              </a:rPr>
              <a:t>o</a:t>
            </a:r>
            <a:r>
              <a:rPr sz="2042" spc="5" dirty="0">
                <a:latin typeface="Times New Roman"/>
                <a:cs typeface="Times New Roman"/>
              </a:rPr>
              <a:t>s</a:t>
            </a:r>
            <a:r>
              <a:rPr sz="2042" spc="-204" dirty="0">
                <a:latin typeface="Times New Roman"/>
                <a:cs typeface="Times New Roman"/>
              </a:rPr>
              <a:t> </a:t>
            </a:r>
            <a:r>
              <a:rPr sz="2042" i="1" spc="5" dirty="0">
                <a:latin typeface="Times New Roman"/>
                <a:cs typeface="Times New Roman"/>
              </a:rPr>
              <a:t>e</a:t>
            </a:r>
            <a:r>
              <a:rPr sz="2042" i="1" spc="9" dirty="0">
                <a:latin typeface="Times New Roman"/>
                <a:cs typeface="Times New Roman"/>
              </a:rPr>
              <a:t>c</a:t>
            </a:r>
            <a:r>
              <a:rPr sz="2042" i="1" spc="-36" dirty="0">
                <a:latin typeface="Times New Roman"/>
                <a:cs typeface="Times New Roman"/>
              </a:rPr>
              <a:t> </a:t>
            </a:r>
            <a:r>
              <a:rPr sz="2042" i="1" spc="18" dirty="0">
                <a:latin typeface="Times New Roman"/>
                <a:cs typeface="Times New Roman"/>
              </a:rPr>
              <a:t>a</a:t>
            </a:r>
            <a:r>
              <a:rPr sz="2042" i="1" spc="5" dirty="0">
                <a:latin typeface="Times New Roman"/>
                <a:cs typeface="Times New Roman"/>
              </a:rPr>
              <a:t>x</a:t>
            </a:r>
            <a:r>
              <a:rPr sz="2042" i="1" spc="18" dirty="0">
                <a:latin typeface="Times New Roman"/>
                <a:cs typeface="Times New Roman"/>
              </a:rPr>
              <a:t>d</a:t>
            </a:r>
            <a:r>
              <a:rPr sz="2042" i="1" spc="9" dirty="0">
                <a:latin typeface="Times New Roman"/>
                <a:cs typeface="Times New Roman"/>
              </a:rPr>
              <a:t>x</a:t>
            </a:r>
            <a:r>
              <a:rPr sz="2042" i="1" spc="73" dirty="0">
                <a:latin typeface="Times New Roman"/>
                <a:cs typeface="Times New Roman"/>
              </a:rPr>
              <a:t> </a:t>
            </a:r>
            <a:r>
              <a:rPr sz="2042" spc="9" dirty="0">
                <a:latin typeface="Symbol"/>
                <a:cs typeface="Symbol"/>
              </a:rPr>
              <a:t></a:t>
            </a:r>
            <a:r>
              <a:rPr sz="2042" spc="182" dirty="0">
                <a:latin typeface="Times New Roman"/>
                <a:cs typeface="Times New Roman"/>
              </a:rPr>
              <a:t> </a:t>
            </a:r>
            <a:r>
              <a:rPr sz="3063" u="sng" spc="14" baseline="3580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063" spc="-34" baseline="35802" dirty="0">
                <a:latin typeface="Times New Roman"/>
                <a:cs typeface="Times New Roman"/>
              </a:rPr>
              <a:t> </a:t>
            </a:r>
            <a:r>
              <a:rPr sz="2042" spc="-5" dirty="0">
                <a:latin typeface="Times New Roman"/>
                <a:cs typeface="Times New Roman"/>
              </a:rPr>
              <a:t>l</a:t>
            </a:r>
            <a:r>
              <a:rPr sz="2042" spc="9" dirty="0">
                <a:latin typeface="Times New Roman"/>
                <a:cs typeface="Times New Roman"/>
              </a:rPr>
              <a:t>n</a:t>
            </a:r>
            <a:r>
              <a:rPr sz="2042" spc="-45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Times New Roman"/>
                <a:cs typeface="Times New Roman"/>
              </a:rPr>
              <a:t>|</a:t>
            </a:r>
            <a:r>
              <a:rPr sz="2042" spc="-141" dirty="0">
                <a:latin typeface="Times New Roman"/>
                <a:cs typeface="Times New Roman"/>
              </a:rPr>
              <a:t> </a:t>
            </a:r>
            <a:r>
              <a:rPr sz="2042" spc="5" dirty="0">
                <a:latin typeface="Times New Roman"/>
                <a:cs typeface="Times New Roman"/>
              </a:rPr>
              <a:t>c</a:t>
            </a:r>
            <a:r>
              <a:rPr sz="2042" spc="18" dirty="0">
                <a:latin typeface="Times New Roman"/>
                <a:cs typeface="Times New Roman"/>
              </a:rPr>
              <a:t>o</a:t>
            </a:r>
            <a:r>
              <a:rPr sz="2042" spc="5" dirty="0">
                <a:latin typeface="Times New Roman"/>
                <a:cs typeface="Times New Roman"/>
              </a:rPr>
              <a:t>s</a:t>
            </a:r>
            <a:r>
              <a:rPr sz="2042" spc="-185" dirty="0">
                <a:latin typeface="Times New Roman"/>
                <a:cs typeface="Times New Roman"/>
              </a:rPr>
              <a:t> </a:t>
            </a:r>
            <a:r>
              <a:rPr sz="2042" i="1" spc="5" dirty="0">
                <a:latin typeface="Times New Roman"/>
                <a:cs typeface="Times New Roman"/>
              </a:rPr>
              <a:t>ec</a:t>
            </a:r>
            <a:r>
              <a:rPr sz="2042" i="1" spc="18" dirty="0">
                <a:latin typeface="Times New Roman"/>
                <a:cs typeface="Times New Roman"/>
              </a:rPr>
              <a:t>a</a:t>
            </a:r>
            <a:r>
              <a:rPr sz="2042" i="1" spc="9" dirty="0">
                <a:latin typeface="Times New Roman"/>
                <a:cs typeface="Times New Roman"/>
              </a:rPr>
              <a:t>x</a:t>
            </a:r>
            <a:r>
              <a:rPr sz="2042" i="1" spc="-82" dirty="0">
                <a:latin typeface="Times New Roman"/>
                <a:cs typeface="Times New Roman"/>
              </a:rPr>
              <a:t> </a:t>
            </a:r>
            <a:r>
              <a:rPr sz="2042" spc="9" dirty="0">
                <a:latin typeface="Symbol"/>
                <a:cs typeface="Symbol"/>
              </a:rPr>
              <a:t></a:t>
            </a:r>
            <a:r>
              <a:rPr sz="2042" spc="-163" dirty="0">
                <a:latin typeface="Times New Roman"/>
                <a:cs typeface="Times New Roman"/>
              </a:rPr>
              <a:t> </a:t>
            </a:r>
            <a:r>
              <a:rPr sz="2042" i="1" spc="5" dirty="0">
                <a:latin typeface="Times New Roman"/>
                <a:cs typeface="Times New Roman"/>
              </a:rPr>
              <a:t>c</a:t>
            </a:r>
            <a:r>
              <a:rPr sz="2042" i="1" spc="-5" dirty="0">
                <a:latin typeface="Times New Roman"/>
                <a:cs typeface="Times New Roman"/>
              </a:rPr>
              <a:t>t</a:t>
            </a:r>
            <a:r>
              <a:rPr sz="2042" i="1" spc="9" dirty="0">
                <a:latin typeface="Times New Roman"/>
                <a:cs typeface="Times New Roman"/>
              </a:rPr>
              <a:t>g</a:t>
            </a:r>
            <a:r>
              <a:rPr sz="2042" i="1" spc="132" dirty="0">
                <a:latin typeface="Times New Roman"/>
                <a:cs typeface="Times New Roman"/>
              </a:rPr>
              <a:t> </a:t>
            </a:r>
            <a:r>
              <a:rPr sz="2042" i="1" spc="18" dirty="0">
                <a:latin typeface="Times New Roman"/>
                <a:cs typeface="Times New Roman"/>
              </a:rPr>
              <a:t>a</a:t>
            </a:r>
            <a:r>
              <a:rPr sz="2042" i="1" spc="9" dirty="0">
                <a:latin typeface="Times New Roman"/>
                <a:cs typeface="Times New Roman"/>
              </a:rPr>
              <a:t>x</a:t>
            </a:r>
            <a:r>
              <a:rPr sz="2042" i="1" spc="-100" dirty="0">
                <a:latin typeface="Times New Roman"/>
                <a:cs typeface="Times New Roman"/>
              </a:rPr>
              <a:t> </a:t>
            </a:r>
            <a:r>
              <a:rPr sz="2042" dirty="0">
                <a:latin typeface="Times New Roman"/>
                <a:cs typeface="Times New Roman"/>
              </a:rPr>
              <a:t>|</a:t>
            </a:r>
            <a:r>
              <a:rPr sz="2042" spc="-100" dirty="0">
                <a:latin typeface="Times New Roman"/>
                <a:cs typeface="Times New Roman"/>
              </a:rPr>
              <a:t> </a:t>
            </a:r>
            <a:r>
              <a:rPr sz="2042" spc="113" dirty="0">
                <a:latin typeface="Symbol"/>
                <a:cs typeface="Symbol"/>
              </a:rPr>
              <a:t></a:t>
            </a:r>
            <a:r>
              <a:rPr sz="2042" i="1" spc="9" dirty="0">
                <a:latin typeface="Times New Roman"/>
                <a:cs typeface="Times New Roman"/>
              </a:rPr>
              <a:t>c</a:t>
            </a:r>
            <a:endParaRPr sz="2042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12505" y="4186204"/>
            <a:ext cx="797603" cy="352697"/>
            <a:chOff x="4593590" y="4612576"/>
            <a:chExt cx="878840" cy="388620"/>
          </a:xfrm>
        </p:grpSpPr>
        <p:sp>
          <p:nvSpPr>
            <p:cNvPr id="43" name="object 43"/>
            <p:cNvSpPr/>
            <p:nvPr/>
          </p:nvSpPr>
          <p:spPr>
            <a:xfrm>
              <a:off x="4629531" y="4870069"/>
              <a:ext cx="36830" cy="21590"/>
            </a:xfrm>
            <a:custGeom>
              <a:avLst/>
              <a:gdLst/>
              <a:ahLst/>
              <a:cxnLst/>
              <a:rect l="l" t="t" r="r" b="b"/>
              <a:pathLst>
                <a:path w="36829" h="21589">
                  <a:moveTo>
                    <a:pt x="0" y="21145"/>
                  </a:moveTo>
                  <a:lnTo>
                    <a:pt x="36766" y="0"/>
                  </a:lnTo>
                </a:path>
              </a:pathLst>
            </a:custGeom>
            <a:ln w="1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4" name="object 44"/>
            <p:cNvSpPr/>
            <p:nvPr/>
          </p:nvSpPr>
          <p:spPr>
            <a:xfrm>
              <a:off x="4666297" y="4876165"/>
              <a:ext cx="53340" cy="113030"/>
            </a:xfrm>
            <a:custGeom>
              <a:avLst/>
              <a:gdLst/>
              <a:ahLst/>
              <a:cxnLst/>
              <a:rect l="l" t="t" r="r" b="b"/>
              <a:pathLst>
                <a:path w="53339" h="113029">
                  <a:moveTo>
                    <a:pt x="0" y="0"/>
                  </a:moveTo>
                  <a:lnTo>
                    <a:pt x="53149" y="112585"/>
                  </a:lnTo>
                </a:path>
              </a:pathLst>
            </a:custGeom>
            <a:ln w="24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5" name="object 45"/>
            <p:cNvSpPr/>
            <p:nvPr/>
          </p:nvSpPr>
          <p:spPr>
            <a:xfrm>
              <a:off x="4599622" y="4618609"/>
              <a:ext cx="866775" cy="370205"/>
            </a:xfrm>
            <a:custGeom>
              <a:avLst/>
              <a:gdLst/>
              <a:ahLst/>
              <a:cxnLst/>
              <a:rect l="l" t="t" r="r" b="b"/>
              <a:pathLst>
                <a:path w="866775" h="370204">
                  <a:moveTo>
                    <a:pt x="125920" y="370141"/>
                  </a:moveTo>
                  <a:lnTo>
                    <a:pt x="196405" y="42100"/>
                  </a:lnTo>
                </a:path>
                <a:path w="866775" h="370204">
                  <a:moveTo>
                    <a:pt x="196405" y="42100"/>
                  </a:moveTo>
                  <a:lnTo>
                    <a:pt x="842772" y="42100"/>
                  </a:lnTo>
                </a:path>
                <a:path w="866775" h="370204">
                  <a:moveTo>
                    <a:pt x="0" y="0"/>
                  </a:moveTo>
                  <a:lnTo>
                    <a:pt x="866775" y="0"/>
                  </a:lnTo>
                </a:path>
              </a:pathLst>
            </a:custGeom>
            <a:ln w="1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54137" y="3947768"/>
            <a:ext cx="130821" cy="487094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3086" dirty="0">
                <a:latin typeface="Symbol"/>
                <a:cs typeface="Symbol"/>
              </a:rPr>
              <a:t></a:t>
            </a:r>
            <a:endParaRPr sz="3086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77373" y="3818567"/>
            <a:ext cx="272015" cy="32821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042" i="1" spc="23" dirty="0">
                <a:latin typeface="Times New Roman"/>
                <a:cs typeface="Times New Roman"/>
              </a:rPr>
              <a:t>d</a:t>
            </a:r>
            <a:r>
              <a:rPr sz="2042" i="1" spc="5" dirty="0">
                <a:latin typeface="Times New Roman"/>
                <a:cs typeface="Times New Roman"/>
              </a:rPr>
              <a:t>x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63818" y="3984542"/>
            <a:ext cx="1453435" cy="32821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042" spc="9" dirty="0">
                <a:latin typeface="Symbol"/>
                <a:cs typeface="Symbol"/>
              </a:rPr>
              <a:t></a:t>
            </a:r>
            <a:r>
              <a:rPr sz="2042" spc="-54" dirty="0">
                <a:latin typeface="Times New Roman"/>
                <a:cs typeface="Times New Roman"/>
              </a:rPr>
              <a:t> </a:t>
            </a:r>
            <a:r>
              <a:rPr sz="2042" i="1" spc="23" dirty="0">
                <a:latin typeface="Times New Roman"/>
                <a:cs typeface="Times New Roman"/>
              </a:rPr>
              <a:t>a</a:t>
            </a:r>
            <a:r>
              <a:rPr sz="2042" i="1" spc="5" dirty="0">
                <a:latin typeface="Times New Roman"/>
                <a:cs typeface="Times New Roman"/>
              </a:rPr>
              <a:t>rc</a:t>
            </a:r>
            <a:r>
              <a:rPr sz="2042" i="1" spc="-141" dirty="0">
                <a:latin typeface="Times New Roman"/>
                <a:cs typeface="Times New Roman"/>
              </a:rPr>
              <a:t> </a:t>
            </a:r>
            <a:r>
              <a:rPr sz="2042" spc="5" dirty="0">
                <a:latin typeface="Times New Roman"/>
                <a:cs typeface="Times New Roman"/>
              </a:rPr>
              <a:t>s</a:t>
            </a:r>
            <a:r>
              <a:rPr sz="2042" spc="-5" dirty="0">
                <a:latin typeface="Times New Roman"/>
                <a:cs typeface="Times New Roman"/>
              </a:rPr>
              <a:t>i</a:t>
            </a:r>
            <a:r>
              <a:rPr sz="2042" spc="9" dirty="0">
                <a:latin typeface="Times New Roman"/>
                <a:cs typeface="Times New Roman"/>
              </a:rPr>
              <a:t>n</a:t>
            </a:r>
            <a:r>
              <a:rPr sz="2042" spc="-64" dirty="0">
                <a:latin typeface="Times New Roman"/>
                <a:cs typeface="Times New Roman"/>
              </a:rPr>
              <a:t> </a:t>
            </a:r>
            <a:r>
              <a:rPr sz="2042" i="1" spc="5" dirty="0">
                <a:latin typeface="Times New Roman"/>
                <a:cs typeface="Times New Roman"/>
              </a:rPr>
              <a:t>x</a:t>
            </a:r>
            <a:r>
              <a:rPr sz="2042" i="1" spc="-141" dirty="0">
                <a:latin typeface="Times New Roman"/>
                <a:cs typeface="Times New Roman"/>
              </a:rPr>
              <a:t> </a:t>
            </a:r>
            <a:r>
              <a:rPr sz="2042" spc="9" dirty="0">
                <a:latin typeface="Symbol"/>
                <a:cs typeface="Symbol"/>
              </a:rPr>
              <a:t></a:t>
            </a:r>
            <a:r>
              <a:rPr sz="2042" spc="-163" dirty="0">
                <a:latin typeface="Times New Roman"/>
                <a:cs typeface="Times New Roman"/>
              </a:rPr>
              <a:t> </a:t>
            </a:r>
            <a:r>
              <a:rPr sz="2042" i="1" spc="5" dirty="0">
                <a:latin typeface="Times New Roman"/>
                <a:cs typeface="Times New Roman"/>
              </a:rPr>
              <a:t>c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72255" y="4239038"/>
            <a:ext cx="491010" cy="32821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042" spc="172" dirty="0">
                <a:latin typeface="Times New Roman"/>
                <a:cs typeface="Times New Roman"/>
              </a:rPr>
              <a:t>1</a:t>
            </a:r>
            <a:r>
              <a:rPr sz="2042" spc="9" dirty="0">
                <a:latin typeface="Symbol"/>
                <a:cs typeface="Symbol"/>
              </a:rPr>
              <a:t></a:t>
            </a:r>
            <a:r>
              <a:rPr sz="2042" spc="-77" dirty="0">
                <a:latin typeface="Times New Roman"/>
                <a:cs typeface="Times New Roman"/>
              </a:rPr>
              <a:t> </a:t>
            </a:r>
            <a:r>
              <a:rPr sz="2042" i="1" spc="5" dirty="0">
                <a:latin typeface="Times New Roman"/>
                <a:cs typeface="Times New Roman"/>
              </a:rPr>
              <a:t>x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60500" y="3984542"/>
            <a:ext cx="221300" cy="32821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042" spc="23" dirty="0">
                <a:latin typeface="Times New Roman"/>
                <a:cs typeface="Times New Roman"/>
              </a:rPr>
              <a:t>9</a:t>
            </a:r>
            <a:r>
              <a:rPr sz="2042" spc="5" dirty="0">
                <a:latin typeface="Times New Roman"/>
                <a:cs typeface="Times New Roman"/>
              </a:rPr>
              <a:t>.</a:t>
            </a:r>
            <a:endParaRPr sz="2042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56350" y="4231877"/>
            <a:ext cx="99700" cy="196137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180" spc="9" dirty="0">
                <a:latin typeface="Times New Roman"/>
                <a:cs typeface="Times New Roman"/>
              </a:rPr>
              <a:t>2</a:t>
            </a:r>
            <a:endParaRPr sz="118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347440" y="4960523"/>
            <a:ext cx="612033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179" y="0"/>
                </a:lnTo>
              </a:path>
            </a:pathLst>
          </a:custGeom>
          <a:ln w="12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3" name="object 53"/>
          <p:cNvSpPr txBox="1"/>
          <p:nvPr/>
        </p:nvSpPr>
        <p:spPr>
          <a:xfrm>
            <a:off x="5179449" y="4710481"/>
            <a:ext cx="133126" cy="49692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3131" spc="5" dirty="0">
                <a:latin typeface="Symbol"/>
                <a:cs typeface="Symbol"/>
              </a:rPr>
              <a:t></a:t>
            </a:r>
            <a:endParaRPr sz="3131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17623" y="4747513"/>
            <a:ext cx="1328954" cy="33514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087" spc="9" dirty="0">
                <a:latin typeface="Symbol"/>
                <a:cs typeface="Symbol"/>
              </a:rPr>
              <a:t></a:t>
            </a:r>
            <a:r>
              <a:rPr sz="2087" spc="-27" dirty="0">
                <a:latin typeface="Times New Roman"/>
                <a:cs typeface="Times New Roman"/>
              </a:rPr>
              <a:t> </a:t>
            </a:r>
            <a:r>
              <a:rPr sz="2087" i="1" spc="18" dirty="0">
                <a:latin typeface="Times New Roman"/>
                <a:cs typeface="Times New Roman"/>
              </a:rPr>
              <a:t>a</a:t>
            </a:r>
            <a:r>
              <a:rPr sz="2087" i="1" spc="9" dirty="0">
                <a:latin typeface="Times New Roman"/>
                <a:cs typeface="Times New Roman"/>
              </a:rPr>
              <a:t>rc</a:t>
            </a:r>
            <a:r>
              <a:rPr sz="2087" i="1" spc="-172" dirty="0">
                <a:latin typeface="Times New Roman"/>
                <a:cs typeface="Times New Roman"/>
              </a:rPr>
              <a:t> </a:t>
            </a:r>
            <a:r>
              <a:rPr sz="2087" i="1" spc="5" dirty="0">
                <a:latin typeface="Times New Roman"/>
                <a:cs typeface="Times New Roman"/>
              </a:rPr>
              <a:t>t</a:t>
            </a:r>
            <a:r>
              <a:rPr sz="2087" i="1" spc="18" dirty="0">
                <a:latin typeface="Times New Roman"/>
                <a:cs typeface="Times New Roman"/>
              </a:rPr>
              <a:t>g</a:t>
            </a:r>
            <a:r>
              <a:rPr sz="2087" i="1" spc="9" dirty="0">
                <a:latin typeface="Times New Roman"/>
                <a:cs typeface="Times New Roman"/>
              </a:rPr>
              <a:t>x</a:t>
            </a:r>
            <a:r>
              <a:rPr sz="2087" i="1" spc="-150" dirty="0">
                <a:latin typeface="Times New Roman"/>
                <a:cs typeface="Times New Roman"/>
              </a:rPr>
              <a:t> </a:t>
            </a:r>
            <a:r>
              <a:rPr sz="2087" spc="9" dirty="0">
                <a:latin typeface="Symbol"/>
                <a:cs typeface="Symbol"/>
              </a:rPr>
              <a:t></a:t>
            </a:r>
            <a:r>
              <a:rPr sz="2087" spc="-136" dirty="0">
                <a:latin typeface="Times New Roman"/>
                <a:cs typeface="Times New Roman"/>
              </a:rPr>
              <a:t> </a:t>
            </a:r>
            <a:r>
              <a:rPr sz="2087" i="1" spc="9" dirty="0">
                <a:latin typeface="Times New Roman"/>
                <a:cs typeface="Times New Roman"/>
              </a:rPr>
              <a:t>c</a:t>
            </a:r>
            <a:endParaRPr sz="2087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16931" y="4581538"/>
            <a:ext cx="277778" cy="33514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087" i="1" spc="18" dirty="0">
                <a:latin typeface="Times New Roman"/>
                <a:cs typeface="Times New Roman"/>
              </a:rPr>
              <a:t>d</a:t>
            </a:r>
            <a:r>
              <a:rPr sz="2087" i="1" spc="9" dirty="0">
                <a:latin typeface="Times New Roman"/>
                <a:cs typeface="Times New Roman"/>
              </a:rPr>
              <a:t>x</a:t>
            </a:r>
            <a:endParaRPr sz="2087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67553" y="4954982"/>
            <a:ext cx="616644" cy="33514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  <a:tabLst>
                <a:tab pos="299113" algn="l"/>
              </a:tabLst>
            </a:pPr>
            <a:r>
              <a:rPr sz="2087" i="1" spc="9" dirty="0">
                <a:latin typeface="Times New Roman"/>
                <a:cs typeface="Times New Roman"/>
              </a:rPr>
              <a:t>x	</a:t>
            </a:r>
            <a:r>
              <a:rPr sz="2087" spc="9" dirty="0">
                <a:latin typeface="Symbol"/>
                <a:cs typeface="Symbol"/>
              </a:rPr>
              <a:t></a:t>
            </a:r>
            <a:r>
              <a:rPr sz="2087" spc="-331" dirty="0">
                <a:latin typeface="Times New Roman"/>
                <a:cs typeface="Times New Roman"/>
              </a:rPr>
              <a:t> </a:t>
            </a:r>
            <a:r>
              <a:rPr sz="2087" spc="9" dirty="0">
                <a:latin typeface="Times New Roman"/>
                <a:cs typeface="Times New Roman"/>
              </a:rPr>
              <a:t>1</a:t>
            </a:r>
            <a:endParaRPr sz="2087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50265" y="4747513"/>
            <a:ext cx="355579" cy="335144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2087" spc="18" dirty="0">
                <a:latin typeface="Times New Roman"/>
                <a:cs typeface="Times New Roman"/>
              </a:rPr>
              <a:t>1</a:t>
            </a:r>
            <a:r>
              <a:rPr sz="2087" spc="-23" dirty="0">
                <a:latin typeface="Times New Roman"/>
                <a:cs typeface="Times New Roman"/>
              </a:rPr>
              <a:t>0</a:t>
            </a:r>
            <a:r>
              <a:rPr sz="2087" spc="5" dirty="0">
                <a:latin typeface="Times New Roman"/>
                <a:cs typeface="Times New Roman"/>
              </a:rPr>
              <a:t>.</a:t>
            </a:r>
            <a:endParaRPr sz="2087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00334" y="4947576"/>
            <a:ext cx="101429" cy="200733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225" dirty="0">
                <a:latin typeface="Times New Roman"/>
                <a:cs typeface="Times New Roman"/>
              </a:rPr>
              <a:t>2</a:t>
            </a:r>
            <a:endParaRPr sz="1225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510591" y="5685051"/>
            <a:ext cx="764177" cy="323882"/>
            <a:chOff x="4701666" y="6264084"/>
            <a:chExt cx="842010" cy="356870"/>
          </a:xfrm>
        </p:grpSpPr>
        <p:sp>
          <p:nvSpPr>
            <p:cNvPr id="60" name="object 60"/>
            <p:cNvSpPr/>
            <p:nvPr/>
          </p:nvSpPr>
          <p:spPr>
            <a:xfrm>
              <a:off x="4708016" y="6486270"/>
              <a:ext cx="38100" cy="21590"/>
            </a:xfrm>
            <a:custGeom>
              <a:avLst/>
              <a:gdLst/>
              <a:ahLst/>
              <a:cxnLst/>
              <a:rect l="l" t="t" r="r" b="b"/>
              <a:pathLst>
                <a:path w="38100" h="21590">
                  <a:moveTo>
                    <a:pt x="0" y="21526"/>
                  </a:moveTo>
                  <a:lnTo>
                    <a:pt x="37528" y="0"/>
                  </a:lnTo>
                </a:path>
              </a:pathLst>
            </a:custGeom>
            <a:ln w="12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1" name="object 61"/>
            <p:cNvSpPr/>
            <p:nvPr/>
          </p:nvSpPr>
          <p:spPr>
            <a:xfrm>
              <a:off x="4745545" y="6492366"/>
              <a:ext cx="54610" cy="116205"/>
            </a:xfrm>
            <a:custGeom>
              <a:avLst/>
              <a:gdLst/>
              <a:ahLst/>
              <a:cxnLst/>
              <a:rect l="l" t="t" r="r" b="b"/>
              <a:pathLst>
                <a:path w="54610" h="116204">
                  <a:moveTo>
                    <a:pt x="0" y="0"/>
                  </a:moveTo>
                  <a:lnTo>
                    <a:pt x="54292" y="116014"/>
                  </a:lnTo>
                </a:path>
              </a:pathLst>
            </a:custGeom>
            <a:ln w="246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2" name="object 62"/>
            <p:cNvSpPr/>
            <p:nvPr/>
          </p:nvSpPr>
          <p:spPr>
            <a:xfrm>
              <a:off x="4805933" y="6270434"/>
              <a:ext cx="731520" cy="338455"/>
            </a:xfrm>
            <a:custGeom>
              <a:avLst/>
              <a:gdLst/>
              <a:ahLst/>
              <a:cxnLst/>
              <a:rect l="l" t="t" r="r" b="b"/>
              <a:pathLst>
                <a:path w="731520" h="338454">
                  <a:moveTo>
                    <a:pt x="0" y="337946"/>
                  </a:moveTo>
                  <a:lnTo>
                    <a:pt x="71818" y="0"/>
                  </a:lnTo>
                </a:path>
                <a:path w="731520" h="338454">
                  <a:moveTo>
                    <a:pt x="71818" y="0"/>
                  </a:moveTo>
                  <a:lnTo>
                    <a:pt x="731138" y="0"/>
                  </a:lnTo>
                </a:path>
              </a:pathLst>
            </a:custGeom>
            <a:ln w="12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364787" y="5700107"/>
            <a:ext cx="927271" cy="336890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  <a:tabLst>
                <a:tab pos="619550" algn="l"/>
              </a:tabLst>
            </a:pPr>
            <a:r>
              <a:rPr sz="2087" i="1" spc="14" dirty="0">
                <a:latin typeface="Times New Roman"/>
                <a:cs typeface="Times New Roman"/>
              </a:rPr>
              <a:t>x	</a:t>
            </a:r>
            <a:r>
              <a:rPr sz="2087" spc="113" dirty="0">
                <a:latin typeface="Symbol"/>
                <a:cs typeface="Symbol"/>
              </a:rPr>
              <a:t></a:t>
            </a:r>
            <a:r>
              <a:rPr sz="2087" spc="14" dirty="0">
                <a:latin typeface="Times New Roman"/>
                <a:cs typeface="Times New Roman"/>
              </a:rPr>
              <a:t>1</a:t>
            </a:r>
            <a:endParaRPr sz="2087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27212" y="5302580"/>
            <a:ext cx="3046335" cy="50107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  <a:tabLst>
                <a:tab pos="866794" algn="l"/>
                <a:tab pos="1463292" algn="l"/>
              </a:tabLst>
            </a:pPr>
            <a:r>
              <a:rPr sz="2087" spc="14" dirty="0">
                <a:latin typeface="Times New Roman"/>
                <a:cs typeface="Times New Roman"/>
              </a:rPr>
              <a:t>1</a:t>
            </a:r>
            <a:r>
              <a:rPr sz="2087" spc="-23" dirty="0">
                <a:latin typeface="Times New Roman"/>
                <a:cs typeface="Times New Roman"/>
              </a:rPr>
              <a:t>1</a:t>
            </a:r>
            <a:r>
              <a:rPr sz="2087" spc="-27" dirty="0">
                <a:latin typeface="Times New Roman"/>
                <a:cs typeface="Times New Roman"/>
              </a:rPr>
              <a:t>.</a:t>
            </a:r>
            <a:r>
              <a:rPr sz="4765" baseline="-13492" dirty="0">
                <a:latin typeface="Symbol"/>
                <a:cs typeface="Symbol"/>
              </a:rPr>
              <a:t></a:t>
            </a:r>
            <a:r>
              <a:rPr sz="4765" spc="-660" baseline="-13492" dirty="0">
                <a:latin typeface="Times New Roman"/>
                <a:cs typeface="Times New Roman"/>
              </a:rPr>
              <a:t> </a:t>
            </a:r>
            <a:r>
              <a:rPr sz="3131" i="1" u="sng" spc="6" baseline="3502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31" i="1" u="sng" baseline="3502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131" i="1" u="sng" spc="20" baseline="3502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dx</a:t>
            </a:r>
            <a:r>
              <a:rPr sz="3131" i="1" u="sng" baseline="3502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131" i="1" spc="40" baseline="35024" dirty="0">
                <a:latin typeface="Times New Roman"/>
                <a:cs typeface="Times New Roman"/>
              </a:rPr>
              <a:t> </a:t>
            </a:r>
            <a:r>
              <a:rPr sz="2087" spc="18" dirty="0">
                <a:latin typeface="Symbol"/>
                <a:cs typeface="Symbol"/>
              </a:rPr>
              <a:t></a:t>
            </a:r>
            <a:r>
              <a:rPr sz="2087" spc="-32" dirty="0">
                <a:latin typeface="Times New Roman"/>
                <a:cs typeface="Times New Roman"/>
              </a:rPr>
              <a:t> </a:t>
            </a:r>
            <a:r>
              <a:rPr sz="2087" i="1" spc="14" dirty="0">
                <a:latin typeface="Times New Roman"/>
                <a:cs typeface="Times New Roman"/>
              </a:rPr>
              <a:t>a</a:t>
            </a:r>
            <a:r>
              <a:rPr sz="2087" i="1" spc="9" dirty="0">
                <a:latin typeface="Times New Roman"/>
                <a:cs typeface="Times New Roman"/>
              </a:rPr>
              <a:t>r</a:t>
            </a:r>
            <a:r>
              <a:rPr sz="2087" i="1" spc="14" dirty="0">
                <a:latin typeface="Times New Roman"/>
                <a:cs typeface="Times New Roman"/>
              </a:rPr>
              <a:t>c</a:t>
            </a:r>
            <a:r>
              <a:rPr sz="2087" i="1" spc="-177" dirty="0">
                <a:latin typeface="Times New Roman"/>
                <a:cs typeface="Times New Roman"/>
              </a:rPr>
              <a:t> </a:t>
            </a:r>
            <a:r>
              <a:rPr sz="2087" spc="9" dirty="0">
                <a:latin typeface="Times New Roman"/>
                <a:cs typeface="Times New Roman"/>
              </a:rPr>
              <a:t>se</a:t>
            </a:r>
            <a:r>
              <a:rPr sz="2087" spc="14" dirty="0">
                <a:latin typeface="Times New Roman"/>
                <a:cs typeface="Times New Roman"/>
              </a:rPr>
              <a:t>c</a:t>
            </a:r>
            <a:r>
              <a:rPr sz="2087" spc="-182" dirty="0">
                <a:latin typeface="Times New Roman"/>
                <a:cs typeface="Times New Roman"/>
              </a:rPr>
              <a:t> </a:t>
            </a:r>
            <a:r>
              <a:rPr sz="2087" i="1" spc="14" dirty="0">
                <a:latin typeface="Times New Roman"/>
                <a:cs typeface="Times New Roman"/>
              </a:rPr>
              <a:t>x</a:t>
            </a:r>
            <a:r>
              <a:rPr sz="2087" i="1" spc="-159" dirty="0">
                <a:latin typeface="Times New Roman"/>
                <a:cs typeface="Times New Roman"/>
              </a:rPr>
              <a:t> </a:t>
            </a:r>
            <a:r>
              <a:rPr sz="2087" spc="18" dirty="0">
                <a:latin typeface="Symbol"/>
                <a:cs typeface="Symbol"/>
              </a:rPr>
              <a:t></a:t>
            </a:r>
            <a:r>
              <a:rPr sz="2087" spc="-185" dirty="0">
                <a:latin typeface="Times New Roman"/>
                <a:cs typeface="Times New Roman"/>
              </a:rPr>
              <a:t> </a:t>
            </a:r>
            <a:r>
              <a:rPr sz="2087" i="1" spc="14" dirty="0">
                <a:latin typeface="Times New Roman"/>
                <a:cs typeface="Times New Roman"/>
              </a:rPr>
              <a:t>c</a:t>
            </a:r>
            <a:endParaRPr sz="2087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665387" y="5581158"/>
            <a:ext cx="283541" cy="336954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>
              <a:spcBef>
                <a:spcPts val="123"/>
              </a:spcBef>
            </a:pPr>
            <a:r>
              <a:rPr sz="3131" i="1" spc="102" baseline="-25362" dirty="0">
                <a:latin typeface="Times New Roman"/>
                <a:cs typeface="Times New Roman"/>
              </a:rPr>
              <a:t>x</a:t>
            </a:r>
            <a:r>
              <a:rPr sz="1225" spc="68" dirty="0">
                <a:latin typeface="Times New Roman"/>
                <a:cs typeface="Times New Roman"/>
              </a:rPr>
              <a:t>2</a:t>
            </a:r>
            <a:endParaRPr sz="12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0352" y="1543568"/>
            <a:ext cx="2551868" cy="142542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marR="27664">
              <a:lnSpc>
                <a:spcPct val="130000"/>
              </a:lnSpc>
              <a:spcBef>
                <a:spcPts val="91"/>
              </a:spcBef>
              <a:tabLst>
                <a:tab pos="972262" algn="l"/>
              </a:tabLst>
            </a:pPr>
            <a:r>
              <a:rPr sz="2178" dirty="0">
                <a:latin typeface="Times New Roman"/>
                <a:cs typeface="Times New Roman"/>
              </a:rPr>
              <a:t>d</a:t>
            </a:r>
            <a:r>
              <a:rPr sz="2178" spc="-9" dirty="0">
                <a:latin typeface="Times New Roman"/>
                <a:cs typeface="Times New Roman"/>
              </a:rPr>
              <a:t>e</a:t>
            </a:r>
            <a:r>
              <a:rPr sz="2178" dirty="0">
                <a:latin typeface="Times New Roman"/>
                <a:cs typeface="Times New Roman"/>
              </a:rPr>
              <a:t>n</a:t>
            </a:r>
            <a:r>
              <a:rPr sz="2178" spc="-23" dirty="0">
                <a:latin typeface="Times New Roman"/>
                <a:cs typeface="Times New Roman"/>
              </a:rPr>
              <a:t>g</a:t>
            </a:r>
            <a:r>
              <a:rPr sz="2178" spc="-9" dirty="0">
                <a:latin typeface="Times New Roman"/>
                <a:cs typeface="Times New Roman"/>
              </a:rPr>
              <a:t>a</a:t>
            </a:r>
            <a:r>
              <a:rPr sz="2178" dirty="0">
                <a:latin typeface="Times New Roman"/>
                <a:cs typeface="Times New Roman"/>
              </a:rPr>
              <a:t>n	m</a:t>
            </a:r>
            <a:r>
              <a:rPr sz="2178" spc="-9" dirty="0">
                <a:latin typeface="Times New Roman"/>
                <a:cs typeface="Times New Roman"/>
              </a:rPr>
              <a:t>e</a:t>
            </a:r>
            <a:r>
              <a:rPr sz="2178" dirty="0">
                <a:latin typeface="Times New Roman"/>
                <a:cs typeface="Times New Roman"/>
              </a:rPr>
              <a:t>n</a:t>
            </a:r>
            <a:r>
              <a:rPr sz="2178" spc="-23" dirty="0">
                <a:latin typeface="Times New Roman"/>
                <a:cs typeface="Times New Roman"/>
              </a:rPr>
              <a:t>gg</a:t>
            </a:r>
            <a:r>
              <a:rPr sz="2178" dirty="0">
                <a:latin typeface="Times New Roman"/>
                <a:cs typeface="Times New Roman"/>
              </a:rPr>
              <a:t>un</a:t>
            </a:r>
            <a:r>
              <a:rPr sz="2178" spc="-9" dirty="0">
                <a:latin typeface="Times New Roman"/>
                <a:cs typeface="Times New Roman"/>
              </a:rPr>
              <a:t>a</a:t>
            </a:r>
            <a:r>
              <a:rPr sz="2178" dirty="0">
                <a:latin typeface="Times New Roman"/>
                <a:cs typeface="Times New Roman"/>
              </a:rPr>
              <a:t>k</a:t>
            </a:r>
            <a:r>
              <a:rPr sz="2178" spc="-9" dirty="0">
                <a:latin typeface="Times New Roman"/>
                <a:cs typeface="Times New Roman"/>
              </a:rPr>
              <a:t>a</a:t>
            </a:r>
            <a:r>
              <a:rPr sz="2178" dirty="0">
                <a:latin typeface="Times New Roman"/>
                <a:cs typeface="Times New Roman"/>
              </a:rPr>
              <a:t>n  Contoh</a:t>
            </a:r>
            <a:r>
              <a:rPr sz="2178" spc="-27" dirty="0">
                <a:latin typeface="Times New Roman"/>
                <a:cs typeface="Times New Roman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:</a:t>
            </a:r>
            <a:endParaRPr sz="2178">
              <a:latin typeface="Times New Roman"/>
              <a:cs typeface="Times New Roman"/>
            </a:endParaRPr>
          </a:p>
          <a:p>
            <a:pPr marL="53598">
              <a:spcBef>
                <a:spcPts val="150"/>
              </a:spcBef>
            </a:pPr>
            <a:r>
              <a:rPr sz="2224" spc="-5" dirty="0">
                <a:latin typeface="Times New Roman"/>
                <a:cs typeface="Times New Roman"/>
              </a:rPr>
              <a:t>1</a:t>
            </a:r>
            <a:r>
              <a:rPr sz="2224" spc="-59" dirty="0">
                <a:latin typeface="Times New Roman"/>
                <a:cs typeface="Times New Roman"/>
              </a:rPr>
              <a:t>.</a:t>
            </a:r>
            <a:r>
              <a:rPr sz="5037" spc="6" baseline="-13513" dirty="0">
                <a:latin typeface="Symbol"/>
                <a:cs typeface="Symbol"/>
              </a:rPr>
              <a:t></a:t>
            </a:r>
            <a:r>
              <a:rPr sz="5037" spc="-761" baseline="-13513" dirty="0">
                <a:latin typeface="Times New Roman"/>
                <a:cs typeface="Times New Roman"/>
              </a:rPr>
              <a:t> </a:t>
            </a:r>
            <a:r>
              <a:rPr sz="2224" spc="123" dirty="0">
                <a:latin typeface="Times New Roman"/>
                <a:cs typeface="Times New Roman"/>
              </a:rPr>
              <a:t>2</a:t>
            </a:r>
            <a:r>
              <a:rPr sz="2224" i="1" spc="14" dirty="0">
                <a:latin typeface="Times New Roman"/>
                <a:cs typeface="Times New Roman"/>
              </a:rPr>
              <a:t>x</a:t>
            </a:r>
            <a:r>
              <a:rPr sz="2224" i="1" spc="-168" dirty="0">
                <a:latin typeface="Times New Roman"/>
                <a:cs typeface="Times New Roman"/>
              </a:rPr>
              <a:t> </a:t>
            </a:r>
            <a:r>
              <a:rPr sz="2224" spc="168" dirty="0">
                <a:latin typeface="Times New Roman"/>
                <a:cs typeface="Times New Roman"/>
              </a:rPr>
              <a:t>(</a:t>
            </a:r>
            <a:r>
              <a:rPr sz="2224" i="1" spc="118" dirty="0">
                <a:latin typeface="Times New Roman"/>
                <a:cs typeface="Times New Roman"/>
              </a:rPr>
              <a:t>x</a:t>
            </a:r>
            <a:r>
              <a:rPr sz="1974" baseline="42145" dirty="0">
                <a:latin typeface="Times New Roman"/>
                <a:cs typeface="Times New Roman"/>
              </a:rPr>
              <a:t>2 </a:t>
            </a:r>
            <a:r>
              <a:rPr sz="1974" spc="-150" baseline="42145" dirty="0">
                <a:latin typeface="Times New Roman"/>
                <a:cs typeface="Times New Roman"/>
              </a:rPr>
              <a:t> </a:t>
            </a:r>
            <a:r>
              <a:rPr sz="2224" spc="18" dirty="0">
                <a:latin typeface="Symbol"/>
                <a:cs typeface="Symbol"/>
              </a:rPr>
              <a:t></a:t>
            </a:r>
            <a:r>
              <a:rPr sz="2224" spc="-185" dirty="0">
                <a:latin typeface="Times New Roman"/>
                <a:cs typeface="Times New Roman"/>
              </a:rPr>
              <a:t> </a:t>
            </a:r>
            <a:r>
              <a:rPr sz="2224" spc="-5" dirty="0">
                <a:latin typeface="Times New Roman"/>
                <a:cs typeface="Times New Roman"/>
              </a:rPr>
              <a:t>4</a:t>
            </a:r>
            <a:r>
              <a:rPr sz="2224" spc="59" dirty="0">
                <a:latin typeface="Times New Roman"/>
                <a:cs typeface="Times New Roman"/>
              </a:rPr>
              <a:t>)</a:t>
            </a:r>
            <a:r>
              <a:rPr sz="1974" baseline="42145" dirty="0">
                <a:latin typeface="Times New Roman"/>
                <a:cs typeface="Times New Roman"/>
              </a:rPr>
              <a:t>5</a:t>
            </a:r>
            <a:r>
              <a:rPr sz="1974" spc="-142" baseline="42145" dirty="0">
                <a:latin typeface="Times New Roman"/>
                <a:cs typeface="Times New Roman"/>
              </a:rPr>
              <a:t> </a:t>
            </a:r>
            <a:r>
              <a:rPr sz="2224" i="1" spc="14" dirty="0">
                <a:latin typeface="Times New Roman"/>
                <a:cs typeface="Times New Roman"/>
              </a:rPr>
              <a:t>dx</a:t>
            </a:r>
            <a:r>
              <a:rPr sz="2224" i="1" spc="-77" dirty="0">
                <a:latin typeface="Times New Roman"/>
                <a:cs typeface="Times New Roman"/>
              </a:rPr>
              <a:t> </a:t>
            </a:r>
            <a:r>
              <a:rPr sz="2224" spc="18" dirty="0">
                <a:latin typeface="Symbol"/>
                <a:cs typeface="Symbol"/>
              </a:rPr>
              <a:t></a:t>
            </a:r>
            <a:r>
              <a:rPr sz="2224" spc="-208" dirty="0">
                <a:latin typeface="Times New Roman"/>
                <a:cs typeface="Times New Roman"/>
              </a:rPr>
              <a:t> </a:t>
            </a:r>
            <a:r>
              <a:rPr sz="2224" spc="5" dirty="0">
                <a:latin typeface="Times New Roman"/>
                <a:cs typeface="Times New Roman"/>
              </a:rPr>
              <a:t>...</a:t>
            </a:r>
            <a:endParaRPr sz="22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7000" y="3437697"/>
            <a:ext cx="163094" cy="182740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1089" spc="27" dirty="0">
                <a:latin typeface="Symbol"/>
                <a:cs typeface="Symbol"/>
              </a:rPr>
              <a:t></a:t>
            </a:r>
            <a:endParaRPr sz="1089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3418" y="3277733"/>
            <a:ext cx="1800945" cy="399791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  <a:tabLst>
                <a:tab pos="1471937" algn="l"/>
              </a:tabLst>
            </a:pPr>
            <a:r>
              <a:rPr sz="2178" dirty="0">
                <a:latin typeface="Arial MT"/>
                <a:cs typeface="Arial MT"/>
              </a:rPr>
              <a:t>d</a:t>
            </a:r>
            <a:r>
              <a:rPr sz="2178" spc="-5" dirty="0">
                <a:latin typeface="Arial MT"/>
                <a:cs typeface="Arial MT"/>
              </a:rPr>
              <a:t>u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=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2x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dx	</a:t>
            </a:r>
            <a:r>
              <a:rPr sz="2496" spc="32" dirty="0">
                <a:latin typeface="Symbol"/>
                <a:cs typeface="Symbol"/>
              </a:rPr>
              <a:t></a:t>
            </a:r>
            <a:endParaRPr sz="2496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6991" y="3488358"/>
            <a:ext cx="336561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522" y="0"/>
                </a:lnTo>
              </a:path>
            </a:pathLst>
          </a:custGeom>
          <a:ln w="17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7016239" y="3489129"/>
            <a:ext cx="305440" cy="357985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</a:pPr>
            <a:r>
              <a:rPr sz="2224" spc="100" dirty="0">
                <a:latin typeface="Times New Roman"/>
                <a:cs typeface="Times New Roman"/>
              </a:rPr>
              <a:t>2</a:t>
            </a:r>
            <a:r>
              <a:rPr sz="2224" i="1" spc="14" dirty="0">
                <a:latin typeface="Times New Roman"/>
                <a:cs typeface="Times New Roman"/>
              </a:rPr>
              <a:t>x</a:t>
            </a:r>
            <a:endParaRPr sz="22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1845" y="3262296"/>
            <a:ext cx="965307" cy="357985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>
              <a:spcBef>
                <a:spcPts val="123"/>
              </a:spcBef>
            </a:pPr>
            <a:r>
              <a:rPr sz="2224" i="1" spc="14" dirty="0">
                <a:latin typeface="Times New Roman"/>
                <a:cs typeface="Times New Roman"/>
              </a:rPr>
              <a:t>dx</a:t>
            </a:r>
            <a:r>
              <a:rPr sz="2224" i="1" spc="5" dirty="0">
                <a:latin typeface="Times New Roman"/>
                <a:cs typeface="Times New Roman"/>
              </a:rPr>
              <a:t> </a:t>
            </a:r>
            <a:r>
              <a:rPr sz="2224" spc="18" dirty="0">
                <a:latin typeface="Symbol"/>
                <a:cs typeface="Symbol"/>
              </a:rPr>
              <a:t></a:t>
            </a:r>
            <a:r>
              <a:rPr sz="2224" spc="236" dirty="0">
                <a:latin typeface="Times New Roman"/>
                <a:cs typeface="Times New Roman"/>
              </a:rPr>
              <a:t> </a:t>
            </a:r>
            <a:r>
              <a:rPr sz="3335" i="1" spc="20" baseline="36281" dirty="0">
                <a:latin typeface="Times New Roman"/>
                <a:cs typeface="Times New Roman"/>
              </a:rPr>
              <a:t>du</a:t>
            </a:r>
            <a:endParaRPr sz="3335" baseline="3628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3585" y="4044260"/>
            <a:ext cx="200552" cy="795585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5083" dirty="0">
                <a:latin typeface="Symbol"/>
                <a:cs typeface="Symbol"/>
              </a:rPr>
              <a:t></a:t>
            </a:r>
            <a:endParaRPr sz="5083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5963" y="4044260"/>
            <a:ext cx="200552" cy="795585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5083" dirty="0">
                <a:latin typeface="Symbol"/>
                <a:cs typeface="Symbol"/>
              </a:rPr>
              <a:t></a:t>
            </a:r>
            <a:endParaRPr sz="5083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6770" y="4185339"/>
            <a:ext cx="1604425" cy="403225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2541" spc="86" dirty="0">
                <a:latin typeface="Times New Roman"/>
                <a:cs typeface="Times New Roman"/>
              </a:rPr>
              <a:t>(</a:t>
            </a:r>
            <a:r>
              <a:rPr sz="2541" i="1" spc="109" dirty="0">
                <a:latin typeface="Times New Roman"/>
                <a:cs typeface="Times New Roman"/>
              </a:rPr>
              <a:t>x</a:t>
            </a:r>
            <a:r>
              <a:rPr sz="2927" spc="20" baseline="32299" dirty="0">
                <a:latin typeface="Times New Roman"/>
                <a:cs typeface="Times New Roman"/>
              </a:rPr>
              <a:t>2</a:t>
            </a:r>
            <a:r>
              <a:rPr sz="2927" spc="197" baseline="32299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Symbol"/>
                <a:cs typeface="Symbol"/>
              </a:rPr>
              <a:t></a:t>
            </a:r>
            <a:r>
              <a:rPr sz="2541" spc="-272" dirty="0">
                <a:latin typeface="Times New Roman"/>
                <a:cs typeface="Times New Roman"/>
              </a:rPr>
              <a:t> </a:t>
            </a:r>
            <a:r>
              <a:rPr sz="2541" spc="-123" dirty="0">
                <a:latin typeface="Times New Roman"/>
                <a:cs typeface="Times New Roman"/>
              </a:rPr>
              <a:t>4</a:t>
            </a:r>
            <a:r>
              <a:rPr sz="2541" spc="64" dirty="0">
                <a:latin typeface="Times New Roman"/>
                <a:cs typeface="Times New Roman"/>
              </a:rPr>
              <a:t>)</a:t>
            </a:r>
            <a:r>
              <a:rPr sz="2927" spc="20" baseline="32299" dirty="0">
                <a:latin typeface="Times New Roman"/>
                <a:cs typeface="Times New Roman"/>
              </a:rPr>
              <a:t>6</a:t>
            </a:r>
            <a:r>
              <a:rPr sz="2927" spc="197" baseline="32299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Symbol"/>
                <a:cs typeface="Symbol"/>
              </a:rPr>
              <a:t></a:t>
            </a:r>
            <a:r>
              <a:rPr sz="2541" spc="-318" dirty="0">
                <a:latin typeface="Times New Roman"/>
                <a:cs typeface="Times New Roman"/>
              </a:rPr>
              <a:t> </a:t>
            </a:r>
            <a:r>
              <a:rPr sz="2541" i="1" dirty="0">
                <a:latin typeface="Times New Roman"/>
                <a:cs typeface="Times New Roman"/>
              </a:rPr>
              <a:t>c</a:t>
            </a:r>
            <a:endParaRPr sz="254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6281" y="4185339"/>
            <a:ext cx="1008529" cy="403225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393054" algn="l"/>
              </a:tabLst>
            </a:pPr>
            <a:r>
              <a:rPr sz="2541" i="1" dirty="0">
                <a:latin typeface="Times New Roman"/>
                <a:cs typeface="Times New Roman"/>
              </a:rPr>
              <a:t>u	</a:t>
            </a:r>
            <a:r>
              <a:rPr sz="2541" dirty="0">
                <a:latin typeface="Symbol"/>
                <a:cs typeface="Symbol"/>
              </a:rPr>
              <a:t></a:t>
            </a:r>
            <a:r>
              <a:rPr sz="2541" spc="-318" dirty="0">
                <a:latin typeface="Times New Roman"/>
                <a:cs typeface="Times New Roman"/>
              </a:rPr>
              <a:t> </a:t>
            </a:r>
            <a:r>
              <a:rPr sz="2541" i="1" dirty="0">
                <a:latin typeface="Times New Roman"/>
                <a:cs typeface="Times New Roman"/>
              </a:rPr>
              <a:t>c</a:t>
            </a:r>
            <a:r>
              <a:rPr sz="2541" i="1" spc="-136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Symbol"/>
                <a:cs typeface="Symbol"/>
              </a:rPr>
              <a:t></a:t>
            </a:r>
            <a:endParaRPr sz="2541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2919" y="4185339"/>
            <a:ext cx="1324343" cy="403225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448382" algn="l"/>
                <a:tab pos="755563" algn="l"/>
              </a:tabLst>
            </a:pPr>
            <a:r>
              <a:rPr sz="2541" dirty="0">
                <a:latin typeface="Symbol"/>
                <a:cs typeface="Symbol"/>
              </a:rPr>
              <a:t></a:t>
            </a:r>
            <a:r>
              <a:rPr sz="2541" dirty="0">
                <a:latin typeface="Times New Roman"/>
                <a:cs typeface="Times New Roman"/>
              </a:rPr>
              <a:t>	</a:t>
            </a:r>
            <a:r>
              <a:rPr sz="2541" i="1" dirty="0">
                <a:latin typeface="Times New Roman"/>
                <a:cs typeface="Times New Roman"/>
              </a:rPr>
              <a:t>u	</a:t>
            </a:r>
            <a:r>
              <a:rPr sz="2541" i="1" spc="9" dirty="0">
                <a:latin typeface="Times New Roman"/>
                <a:cs typeface="Times New Roman"/>
              </a:rPr>
              <a:t>d</a:t>
            </a:r>
            <a:r>
              <a:rPr sz="2541" i="1" dirty="0">
                <a:latin typeface="Times New Roman"/>
                <a:cs typeface="Times New Roman"/>
              </a:rPr>
              <a:t>u</a:t>
            </a:r>
            <a:r>
              <a:rPr sz="2541" i="1" spc="-213" dirty="0">
                <a:latin typeface="Times New Roman"/>
                <a:cs typeface="Times New Roman"/>
              </a:rPr>
              <a:t> </a:t>
            </a:r>
            <a:r>
              <a:rPr sz="2541" dirty="0">
                <a:latin typeface="Symbol"/>
                <a:cs typeface="Symbol"/>
              </a:rPr>
              <a:t></a:t>
            </a:r>
            <a:endParaRPr sz="2541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3321" y="4113417"/>
            <a:ext cx="149262" cy="315922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</a:pPr>
            <a:r>
              <a:rPr sz="1951" spc="14" dirty="0">
                <a:latin typeface="Times New Roman"/>
                <a:cs typeface="Times New Roman"/>
              </a:rPr>
              <a:t>6</a:t>
            </a:r>
            <a:endParaRPr sz="195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4261" y="4113417"/>
            <a:ext cx="149262" cy="315922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</a:pPr>
            <a:r>
              <a:rPr sz="1951" spc="14" dirty="0">
                <a:latin typeface="Times New Roman"/>
                <a:cs typeface="Times New Roman"/>
              </a:rPr>
              <a:t>5</a:t>
            </a:r>
            <a:endParaRPr sz="195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4940" y="4113417"/>
            <a:ext cx="149262" cy="315922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</a:pPr>
            <a:r>
              <a:rPr sz="1951" spc="14" dirty="0">
                <a:latin typeface="Times New Roman"/>
                <a:cs typeface="Times New Roman"/>
              </a:rPr>
              <a:t>5</a:t>
            </a:r>
            <a:endParaRPr sz="195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4054" y="3918120"/>
            <a:ext cx="190756" cy="924690"/>
          </a:xfrm>
          <a:prstGeom prst="rect">
            <a:avLst/>
          </a:prstGeom>
        </p:spPr>
        <p:txBody>
          <a:bodyPr vert="horz" wrap="square" lIns="0" tIns="77801" rIns="0" bIns="0" rtlCol="0">
            <a:spAutoFit/>
          </a:bodyPr>
          <a:lstStyle/>
          <a:p>
            <a:pPr marL="11527">
              <a:spcBef>
                <a:spcPts val="613"/>
              </a:spcBef>
            </a:pPr>
            <a:r>
              <a:rPr sz="254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541">
              <a:latin typeface="Times New Roman"/>
              <a:cs typeface="Times New Roman"/>
            </a:endParaRPr>
          </a:p>
          <a:p>
            <a:pPr marL="16713">
              <a:spcBef>
                <a:spcPts val="522"/>
              </a:spcBef>
            </a:pPr>
            <a:r>
              <a:rPr sz="2541" dirty="0">
                <a:latin typeface="Times New Roman"/>
                <a:cs typeface="Times New Roman"/>
              </a:rPr>
              <a:t>6</a:t>
            </a:r>
            <a:endParaRPr sz="254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6047" y="3918120"/>
            <a:ext cx="190756" cy="924690"/>
          </a:xfrm>
          <a:prstGeom prst="rect">
            <a:avLst/>
          </a:prstGeom>
        </p:spPr>
        <p:txBody>
          <a:bodyPr vert="horz" wrap="square" lIns="0" tIns="77801" rIns="0" bIns="0" rtlCol="0">
            <a:spAutoFit/>
          </a:bodyPr>
          <a:lstStyle/>
          <a:p>
            <a:pPr marL="11527">
              <a:spcBef>
                <a:spcPts val="613"/>
              </a:spcBef>
            </a:pPr>
            <a:r>
              <a:rPr sz="254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541">
              <a:latin typeface="Times New Roman"/>
              <a:cs typeface="Times New Roman"/>
            </a:endParaRPr>
          </a:p>
          <a:p>
            <a:pPr marL="16713">
              <a:spcBef>
                <a:spcPts val="522"/>
              </a:spcBef>
            </a:pPr>
            <a:r>
              <a:rPr sz="2541" dirty="0">
                <a:latin typeface="Times New Roman"/>
                <a:cs typeface="Times New Roman"/>
              </a:rPr>
              <a:t>6</a:t>
            </a:r>
            <a:endParaRPr sz="254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7982" y="3918120"/>
            <a:ext cx="350968" cy="88867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832" marR="4611" indent="-2882">
              <a:lnSpc>
                <a:spcPct val="117100"/>
              </a:lnSpc>
              <a:spcBef>
                <a:spcPts val="91"/>
              </a:spcBef>
            </a:pPr>
            <a:r>
              <a:rPr sz="2541" u="heavy" spc="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54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 </a:t>
            </a:r>
            <a:r>
              <a:rPr sz="2541" dirty="0">
                <a:latin typeface="Times New Roman"/>
                <a:cs typeface="Times New Roman"/>
              </a:rPr>
              <a:t> </a:t>
            </a:r>
            <a:r>
              <a:rPr sz="2541" spc="9" dirty="0">
                <a:latin typeface="Times New Roman"/>
                <a:cs typeface="Times New Roman"/>
              </a:rPr>
              <a:t>2</a:t>
            </a:r>
            <a:r>
              <a:rPr sz="2541" dirty="0">
                <a:latin typeface="Times New Roman"/>
                <a:cs typeface="Times New Roman"/>
              </a:rPr>
              <a:t>x</a:t>
            </a:r>
            <a:endParaRPr sz="254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20665" y="4185339"/>
            <a:ext cx="727294" cy="403225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390173" algn="l"/>
              </a:tabLst>
            </a:pPr>
            <a:r>
              <a:rPr sz="2541" dirty="0">
                <a:latin typeface="Times New Roman"/>
                <a:cs typeface="Times New Roman"/>
              </a:rPr>
              <a:t>u	</a:t>
            </a:r>
            <a:r>
              <a:rPr sz="2541" spc="9" dirty="0">
                <a:latin typeface="Times New Roman"/>
                <a:cs typeface="Times New Roman"/>
              </a:rPr>
              <a:t>2</a:t>
            </a:r>
            <a:r>
              <a:rPr sz="2541" dirty="0">
                <a:latin typeface="Times New Roman"/>
                <a:cs typeface="Times New Roman"/>
              </a:rPr>
              <a:t>x</a:t>
            </a:r>
            <a:endParaRPr sz="2541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48131" y="5559388"/>
            <a:ext cx="990088" cy="429921"/>
            <a:chOff x="1768030" y="6125622"/>
            <a:chExt cx="1090930" cy="473709"/>
          </a:xfrm>
        </p:grpSpPr>
        <p:sp>
          <p:nvSpPr>
            <p:cNvPr id="21" name="object 21"/>
            <p:cNvSpPr/>
            <p:nvPr/>
          </p:nvSpPr>
          <p:spPr>
            <a:xfrm>
              <a:off x="1806130" y="6439789"/>
              <a:ext cx="46990" cy="26034"/>
            </a:xfrm>
            <a:custGeom>
              <a:avLst/>
              <a:gdLst/>
              <a:ahLst/>
              <a:cxnLst/>
              <a:rect l="l" t="t" r="r" b="b"/>
              <a:pathLst>
                <a:path w="46989" h="26035">
                  <a:moveTo>
                    <a:pt x="0" y="25527"/>
                  </a:moveTo>
                  <a:lnTo>
                    <a:pt x="46481" y="0"/>
                  </a:lnTo>
                </a:path>
              </a:pathLst>
            </a:custGeom>
            <a:ln w="14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1852612" y="6447028"/>
              <a:ext cx="67945" cy="137795"/>
            </a:xfrm>
            <a:custGeom>
              <a:avLst/>
              <a:gdLst/>
              <a:ahLst/>
              <a:cxnLst/>
              <a:rect l="l" t="t" r="r" b="b"/>
              <a:pathLst>
                <a:path w="67944" h="137795">
                  <a:moveTo>
                    <a:pt x="0" y="0"/>
                  </a:moveTo>
                  <a:lnTo>
                    <a:pt x="67437" y="137350"/>
                  </a:lnTo>
                </a:path>
              </a:pathLst>
            </a:custGeom>
            <a:ln w="298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1768030" y="6133084"/>
              <a:ext cx="1090930" cy="451484"/>
            </a:xfrm>
            <a:custGeom>
              <a:avLst/>
              <a:gdLst/>
              <a:ahLst/>
              <a:cxnLst/>
              <a:rect l="l" t="t" r="r" b="b"/>
              <a:pathLst>
                <a:path w="1090930" h="451484">
                  <a:moveTo>
                    <a:pt x="159638" y="451294"/>
                  </a:moveTo>
                  <a:lnTo>
                    <a:pt x="248983" y="51244"/>
                  </a:lnTo>
                </a:path>
                <a:path w="1090930" h="451484">
                  <a:moveTo>
                    <a:pt x="248983" y="51244"/>
                  </a:moveTo>
                  <a:lnTo>
                    <a:pt x="1060132" y="51244"/>
                  </a:lnTo>
                </a:path>
                <a:path w="1090930" h="451484">
                  <a:moveTo>
                    <a:pt x="0" y="0"/>
                  </a:moveTo>
                  <a:lnTo>
                    <a:pt x="1090421" y="0"/>
                  </a:lnTo>
                </a:path>
              </a:pathLst>
            </a:custGeom>
            <a:ln w="149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15271" y="5315815"/>
            <a:ext cx="2378401" cy="397463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2496" spc="-9" dirty="0">
                <a:latin typeface="Symbol"/>
                <a:cs typeface="Symbol"/>
              </a:rPr>
              <a:t></a:t>
            </a:r>
            <a:r>
              <a:rPr sz="2496" spc="-9" dirty="0">
                <a:latin typeface="Times New Roman"/>
                <a:cs typeface="Times New Roman"/>
              </a:rPr>
              <a:t>...(</a:t>
            </a:r>
            <a:r>
              <a:rPr sz="2496" spc="-95" dirty="0">
                <a:latin typeface="Times New Roman"/>
                <a:cs typeface="Times New Roman"/>
              </a:rPr>
              <a:t> </a:t>
            </a:r>
            <a:r>
              <a:rPr sz="2496" i="1" spc="9" dirty="0">
                <a:latin typeface="Times New Roman"/>
                <a:cs typeface="Times New Roman"/>
              </a:rPr>
              <a:t>buat</a:t>
            </a:r>
            <a:r>
              <a:rPr sz="2496" i="1" spc="86" dirty="0">
                <a:latin typeface="Times New Roman"/>
                <a:cs typeface="Times New Roman"/>
              </a:rPr>
              <a:t> </a:t>
            </a:r>
            <a:r>
              <a:rPr sz="2496" i="1" spc="5" dirty="0">
                <a:latin typeface="Times New Roman"/>
                <a:cs typeface="Times New Roman"/>
              </a:rPr>
              <a:t>latihan</a:t>
            </a:r>
            <a:r>
              <a:rPr sz="2496" i="1" spc="132" dirty="0">
                <a:latin typeface="Times New Roman"/>
                <a:cs typeface="Times New Roman"/>
              </a:rPr>
              <a:t> </a:t>
            </a:r>
            <a:r>
              <a:rPr sz="2496" spc="5" dirty="0">
                <a:latin typeface="Times New Roman"/>
                <a:cs typeface="Times New Roman"/>
              </a:rPr>
              <a:t>)</a:t>
            </a:r>
            <a:endParaRPr sz="2496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18499" y="5113879"/>
            <a:ext cx="838520" cy="397463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spcBef>
                <a:spcPts val="103"/>
              </a:spcBef>
            </a:pPr>
            <a:r>
              <a:rPr sz="2496" spc="5" dirty="0">
                <a:latin typeface="Times New Roman"/>
                <a:cs typeface="Times New Roman"/>
              </a:rPr>
              <a:t>2</a:t>
            </a:r>
            <a:r>
              <a:rPr sz="2496" spc="-399" dirty="0">
                <a:latin typeface="Times New Roman"/>
                <a:cs typeface="Times New Roman"/>
              </a:rPr>
              <a:t> </a:t>
            </a:r>
            <a:r>
              <a:rPr sz="2496" i="1" spc="218" dirty="0">
                <a:latin typeface="Times New Roman"/>
                <a:cs typeface="Times New Roman"/>
              </a:rPr>
              <a:t>x</a:t>
            </a:r>
            <a:r>
              <a:rPr sz="2178" spc="6" baseline="41666" dirty="0">
                <a:latin typeface="Times New Roman"/>
                <a:cs typeface="Times New Roman"/>
              </a:rPr>
              <a:t>2</a:t>
            </a:r>
            <a:r>
              <a:rPr sz="2178" spc="-340" baseline="41666" dirty="0">
                <a:latin typeface="Times New Roman"/>
                <a:cs typeface="Times New Roman"/>
              </a:rPr>
              <a:t> </a:t>
            </a:r>
            <a:r>
              <a:rPr sz="2496" i="1" spc="9" dirty="0">
                <a:latin typeface="Times New Roman"/>
                <a:cs typeface="Times New Roman"/>
              </a:rPr>
              <a:t>d</a:t>
            </a:r>
            <a:r>
              <a:rPr sz="2496" i="1" spc="5" dirty="0">
                <a:latin typeface="Times New Roman"/>
                <a:cs typeface="Times New Roman"/>
              </a:rPr>
              <a:t>x</a:t>
            </a:r>
            <a:endParaRPr sz="2496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6312" y="5156293"/>
            <a:ext cx="443753" cy="59128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2496" spc="9" dirty="0">
                <a:latin typeface="Times New Roman"/>
                <a:cs typeface="Times New Roman"/>
              </a:rPr>
              <a:t>2.</a:t>
            </a:r>
            <a:r>
              <a:rPr sz="5650" spc="14" baseline="-13386" dirty="0">
                <a:latin typeface="Symbol"/>
                <a:cs typeface="Symbol"/>
              </a:rPr>
              <a:t></a:t>
            </a:r>
            <a:endParaRPr sz="5650" baseline="-13386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59669" y="5617490"/>
            <a:ext cx="116413" cy="236844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>
              <a:spcBef>
                <a:spcPts val="104"/>
              </a:spcBef>
            </a:pPr>
            <a:r>
              <a:rPr sz="1452" spc="5" dirty="0">
                <a:latin typeface="Times New Roman"/>
                <a:cs typeface="Times New Roman"/>
              </a:rPr>
              <a:t>3</a:t>
            </a:r>
            <a:endParaRPr sz="1452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99227" y="5625635"/>
            <a:ext cx="730752" cy="397463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  <a:tabLst>
                <a:tab pos="351559" algn="l"/>
              </a:tabLst>
            </a:pPr>
            <a:r>
              <a:rPr sz="2496" i="1" spc="5" dirty="0">
                <a:latin typeface="Times New Roman"/>
                <a:cs typeface="Times New Roman"/>
              </a:rPr>
              <a:t>x	</a:t>
            </a:r>
            <a:r>
              <a:rPr sz="2496" spc="9" dirty="0">
                <a:latin typeface="Symbol"/>
                <a:cs typeface="Symbol"/>
              </a:rPr>
              <a:t></a:t>
            </a:r>
            <a:r>
              <a:rPr sz="2496" spc="-371" dirty="0">
                <a:latin typeface="Times New Roman"/>
                <a:cs typeface="Times New Roman"/>
              </a:rPr>
              <a:t> </a:t>
            </a:r>
            <a:r>
              <a:rPr sz="2496" spc="5" dirty="0">
                <a:latin typeface="Times New Roman"/>
                <a:cs typeface="Times New Roman"/>
              </a:rPr>
              <a:t>1</a:t>
            </a:r>
            <a:endParaRPr sz="2496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32007" y="0"/>
            <a:ext cx="8151223" cy="1186799"/>
          </a:xfrm>
          <a:prstGeom prst="rect">
            <a:avLst/>
          </a:prstGeom>
        </p:spPr>
        <p:txBody>
          <a:bodyPr vert="horz" wrap="square" lIns="0" tIns="76072" rIns="0" bIns="0" rtlCol="0">
            <a:spAutoFit/>
          </a:bodyPr>
          <a:lstStyle/>
          <a:p>
            <a:pPr marL="1142854">
              <a:spcBef>
                <a:spcPts val="413"/>
              </a:spcBef>
            </a:pPr>
            <a:r>
              <a:rPr sz="2178" spc="-14" dirty="0">
                <a:latin typeface="Times New Roman"/>
                <a:cs typeface="Times New Roman"/>
              </a:rPr>
              <a:t>METODE </a:t>
            </a:r>
            <a:r>
              <a:rPr sz="2178" spc="-9" dirty="0">
                <a:latin typeface="Times New Roman"/>
                <a:cs typeface="Times New Roman"/>
              </a:rPr>
              <a:t>SUBTITUSI</a:t>
            </a:r>
            <a:endParaRPr sz="2178" dirty="0">
              <a:latin typeface="Times New Roman"/>
              <a:cs typeface="Times New Roman"/>
            </a:endParaRPr>
          </a:p>
          <a:p>
            <a:pPr marL="1142854" marR="4611">
              <a:lnSpc>
                <a:spcPct val="110000"/>
              </a:lnSpc>
              <a:spcBef>
                <a:spcPts val="522"/>
              </a:spcBef>
              <a:tabLst>
                <a:tab pos="2017141" algn="l"/>
                <a:tab pos="3796259" algn="l"/>
                <a:tab pos="4543178" algn="l"/>
                <a:tab pos="4839409" algn="l"/>
                <a:tab pos="5572496" algn="l"/>
                <a:tab pos="5929242" algn="l"/>
                <a:tab pos="6460614" algn="l"/>
                <a:tab pos="7290524" algn="l"/>
                <a:tab pos="7723921" algn="l"/>
              </a:tabLst>
            </a:pPr>
            <a:r>
              <a:rPr sz="2178" spc="-9" dirty="0">
                <a:latin typeface="Times New Roman"/>
                <a:cs typeface="Times New Roman"/>
              </a:rPr>
              <a:t>Da</a:t>
            </a:r>
            <a:r>
              <a:rPr sz="2178" dirty="0">
                <a:latin typeface="Times New Roman"/>
                <a:cs typeface="Times New Roman"/>
              </a:rPr>
              <a:t>l</a:t>
            </a:r>
            <a:r>
              <a:rPr sz="2178" spc="-9" dirty="0">
                <a:latin typeface="Times New Roman"/>
                <a:cs typeface="Times New Roman"/>
              </a:rPr>
              <a:t>a</a:t>
            </a:r>
            <a:r>
              <a:rPr sz="2178" dirty="0">
                <a:latin typeface="Times New Roman"/>
                <a:cs typeface="Times New Roman"/>
              </a:rPr>
              <a:t>m	m</a:t>
            </a:r>
            <a:r>
              <a:rPr sz="2178" spc="-9" dirty="0">
                <a:latin typeface="Times New Roman"/>
                <a:cs typeface="Times New Roman"/>
              </a:rPr>
              <a:t>e</a:t>
            </a:r>
            <a:r>
              <a:rPr sz="2178" dirty="0">
                <a:latin typeface="Times New Roman"/>
                <a:cs typeface="Times New Roman"/>
              </a:rPr>
              <a:t>n</a:t>
            </a:r>
            <a:r>
              <a:rPr sz="2178" spc="-64" dirty="0">
                <a:latin typeface="Times New Roman"/>
                <a:cs typeface="Times New Roman"/>
              </a:rPr>
              <a:t>y</a:t>
            </a:r>
            <a:r>
              <a:rPr sz="2178" spc="-9" dirty="0">
                <a:latin typeface="Times New Roman"/>
                <a:cs typeface="Times New Roman"/>
              </a:rPr>
              <a:t>e</a:t>
            </a:r>
            <a:r>
              <a:rPr sz="2178" dirty="0">
                <a:latin typeface="Times New Roman"/>
                <a:cs typeface="Times New Roman"/>
              </a:rPr>
              <a:t>l</a:t>
            </a:r>
            <a:r>
              <a:rPr sz="2178" spc="-9" dirty="0">
                <a:latin typeface="Times New Roman"/>
                <a:cs typeface="Times New Roman"/>
              </a:rPr>
              <a:t>e</a:t>
            </a:r>
            <a:r>
              <a:rPr sz="2178" spc="-5" dirty="0">
                <a:latin typeface="Times New Roman"/>
                <a:cs typeface="Times New Roman"/>
              </a:rPr>
              <a:t>s</a:t>
            </a:r>
            <a:r>
              <a:rPr sz="2178" spc="-14" dirty="0">
                <a:latin typeface="Times New Roman"/>
                <a:cs typeface="Times New Roman"/>
              </a:rPr>
              <a:t>a</a:t>
            </a:r>
            <a:r>
              <a:rPr sz="2178" spc="5" dirty="0">
                <a:latin typeface="Times New Roman"/>
                <a:cs typeface="Times New Roman"/>
              </a:rPr>
              <a:t>i</a:t>
            </a:r>
            <a:r>
              <a:rPr sz="2178" dirty="0">
                <a:latin typeface="Times New Roman"/>
                <a:cs typeface="Times New Roman"/>
              </a:rPr>
              <a:t>k</a:t>
            </a:r>
            <a:r>
              <a:rPr sz="2178" spc="-9" dirty="0">
                <a:latin typeface="Times New Roman"/>
                <a:cs typeface="Times New Roman"/>
              </a:rPr>
              <a:t>a</a:t>
            </a:r>
            <a:r>
              <a:rPr sz="2178" dirty="0">
                <a:latin typeface="Times New Roman"/>
                <a:cs typeface="Times New Roman"/>
              </a:rPr>
              <a:t>n	</a:t>
            </a:r>
            <a:r>
              <a:rPr sz="2178" spc="5" dirty="0">
                <a:latin typeface="Times New Roman"/>
                <a:cs typeface="Times New Roman"/>
              </a:rPr>
              <a:t>m</a:t>
            </a:r>
            <a:r>
              <a:rPr sz="2178" spc="-9" dirty="0">
                <a:latin typeface="Times New Roman"/>
                <a:cs typeface="Times New Roman"/>
              </a:rPr>
              <a:t>a</a:t>
            </a:r>
            <a:r>
              <a:rPr sz="2178" spc="-5" dirty="0">
                <a:latin typeface="Times New Roman"/>
                <a:cs typeface="Times New Roman"/>
              </a:rPr>
              <a:t>s</a:t>
            </a:r>
            <a:r>
              <a:rPr sz="2178" spc="-14" dirty="0">
                <a:latin typeface="Times New Roman"/>
                <a:cs typeface="Times New Roman"/>
              </a:rPr>
              <a:t>a</a:t>
            </a:r>
            <a:r>
              <a:rPr sz="2178" spc="5" dirty="0">
                <a:latin typeface="Times New Roman"/>
                <a:cs typeface="Times New Roman"/>
              </a:rPr>
              <a:t>l</a:t>
            </a:r>
            <a:r>
              <a:rPr sz="2178" spc="-9" dirty="0">
                <a:latin typeface="Times New Roman"/>
                <a:cs typeface="Times New Roman"/>
              </a:rPr>
              <a:t>a</a:t>
            </a:r>
            <a:r>
              <a:rPr sz="2178" dirty="0">
                <a:latin typeface="Times New Roman"/>
                <a:cs typeface="Times New Roman"/>
              </a:rPr>
              <a:t>h	int</a:t>
            </a:r>
            <a:r>
              <a:rPr sz="2178" spc="-9" dirty="0">
                <a:latin typeface="Times New Roman"/>
                <a:cs typeface="Times New Roman"/>
              </a:rPr>
              <a:t>e</a:t>
            </a:r>
            <a:r>
              <a:rPr sz="2178" spc="-23" dirty="0">
                <a:latin typeface="Times New Roman"/>
                <a:cs typeface="Times New Roman"/>
              </a:rPr>
              <a:t>g</a:t>
            </a:r>
            <a:r>
              <a:rPr sz="2178" spc="-5" dirty="0">
                <a:latin typeface="Times New Roman"/>
                <a:cs typeface="Times New Roman"/>
              </a:rPr>
              <a:t>r</a:t>
            </a:r>
            <a:r>
              <a:rPr sz="2178" spc="-9" dirty="0">
                <a:latin typeface="Times New Roman"/>
                <a:cs typeface="Times New Roman"/>
              </a:rPr>
              <a:t>a</a:t>
            </a:r>
            <a:r>
              <a:rPr sz="2178" spc="-5" dirty="0">
                <a:latin typeface="Times New Roman"/>
                <a:cs typeface="Times New Roman"/>
              </a:rPr>
              <a:t>si</a:t>
            </a:r>
            <a:r>
              <a:rPr sz="2178" dirty="0">
                <a:latin typeface="Times New Roman"/>
                <a:cs typeface="Times New Roman"/>
              </a:rPr>
              <a:t>	p</a:t>
            </a:r>
            <a:r>
              <a:rPr sz="2178" spc="-9" dirty="0">
                <a:latin typeface="Times New Roman"/>
                <a:cs typeface="Times New Roman"/>
              </a:rPr>
              <a:t>e</a:t>
            </a:r>
            <a:r>
              <a:rPr sz="2178" spc="-5" dirty="0">
                <a:latin typeface="Times New Roman"/>
                <a:cs typeface="Times New Roman"/>
              </a:rPr>
              <a:t>r</a:t>
            </a:r>
            <a:r>
              <a:rPr sz="2178" dirty="0">
                <a:latin typeface="Times New Roman"/>
                <a:cs typeface="Times New Roman"/>
              </a:rPr>
              <a:t>t</a:t>
            </a:r>
            <a:r>
              <a:rPr sz="2178" spc="-9" dirty="0">
                <a:latin typeface="Times New Roman"/>
                <a:cs typeface="Times New Roman"/>
              </a:rPr>
              <a:t>a</a:t>
            </a:r>
            <a:r>
              <a:rPr sz="2178" spc="5" dirty="0">
                <a:latin typeface="Times New Roman"/>
                <a:cs typeface="Times New Roman"/>
              </a:rPr>
              <a:t>m</a:t>
            </a:r>
            <a:r>
              <a:rPr sz="2178" dirty="0">
                <a:latin typeface="Times New Roman"/>
                <a:cs typeface="Times New Roman"/>
              </a:rPr>
              <a:t>a -</a:t>
            </a:r>
            <a:r>
              <a:rPr sz="2178" spc="-9" dirty="0">
                <a:latin typeface="Times New Roman"/>
                <a:cs typeface="Times New Roman"/>
              </a:rPr>
              <a:t> </a:t>
            </a:r>
            <a:r>
              <a:rPr sz="2178" spc="5" dirty="0">
                <a:latin typeface="Times New Roman"/>
                <a:cs typeface="Times New Roman"/>
              </a:rPr>
              <a:t>t</a:t>
            </a:r>
            <a:r>
              <a:rPr sz="2178" spc="-9" dirty="0">
                <a:latin typeface="Times New Roman"/>
                <a:cs typeface="Times New Roman"/>
              </a:rPr>
              <a:t>a</a:t>
            </a:r>
            <a:r>
              <a:rPr sz="2178" dirty="0">
                <a:latin typeface="Times New Roman"/>
                <a:cs typeface="Times New Roman"/>
              </a:rPr>
              <a:t>ma	kita  </a:t>
            </a:r>
            <a:r>
              <a:rPr sz="2178" spc="-9" dirty="0">
                <a:latin typeface="Times New Roman"/>
                <a:cs typeface="Times New Roman"/>
              </a:rPr>
              <a:t>mengusahakan</a:t>
            </a:r>
            <a:r>
              <a:rPr sz="2178" spc="68" dirty="0">
                <a:latin typeface="Times New Roman"/>
                <a:cs typeface="Times New Roman"/>
              </a:rPr>
              <a:t> </a:t>
            </a:r>
            <a:r>
              <a:rPr sz="2178" spc="-14" dirty="0">
                <a:latin typeface="Times New Roman"/>
                <a:cs typeface="Times New Roman"/>
              </a:rPr>
              <a:t>mengubahnya	</a:t>
            </a:r>
            <a:r>
              <a:rPr sz="2178" spc="-5" dirty="0">
                <a:latin typeface="Times New Roman"/>
                <a:cs typeface="Times New Roman"/>
              </a:rPr>
              <a:t>menjadi	bentuk	rumus	dasar</a:t>
            </a:r>
            <a:endParaRPr sz="2178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58648" y="1643153"/>
            <a:ext cx="2793338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2689137" algn="l"/>
              </a:tabLst>
            </a:pPr>
            <a:r>
              <a:rPr sz="2178" dirty="0">
                <a:latin typeface="Times New Roman"/>
                <a:cs typeface="Times New Roman"/>
              </a:rPr>
              <a:t>v</a:t>
            </a:r>
            <a:r>
              <a:rPr sz="2178" spc="-9" dirty="0">
                <a:latin typeface="Times New Roman"/>
                <a:cs typeface="Times New Roman"/>
              </a:rPr>
              <a:t>ar</a:t>
            </a:r>
            <a:r>
              <a:rPr sz="2178" spc="5" dirty="0">
                <a:latin typeface="Times New Roman"/>
                <a:cs typeface="Times New Roman"/>
              </a:rPr>
              <a:t>i</a:t>
            </a:r>
            <a:r>
              <a:rPr sz="2178" spc="-9" dirty="0">
                <a:latin typeface="Times New Roman"/>
                <a:cs typeface="Times New Roman"/>
              </a:rPr>
              <a:t>a</a:t>
            </a:r>
            <a:r>
              <a:rPr sz="2178" dirty="0">
                <a:latin typeface="Times New Roman"/>
                <a:cs typeface="Times New Roman"/>
              </a:rPr>
              <a:t>b</a:t>
            </a:r>
            <a:r>
              <a:rPr sz="2178" spc="-9" dirty="0">
                <a:latin typeface="Times New Roman"/>
                <a:cs typeface="Times New Roman"/>
              </a:rPr>
              <a:t>e</a:t>
            </a:r>
            <a:r>
              <a:rPr sz="2178" dirty="0">
                <a:latin typeface="Times New Roman"/>
                <a:cs typeface="Times New Roman"/>
              </a:rPr>
              <a:t>l </a:t>
            </a:r>
            <a:r>
              <a:rPr sz="2178" spc="5" dirty="0">
                <a:latin typeface="Times New Roman"/>
                <a:cs typeface="Times New Roman"/>
              </a:rPr>
              <a:t>l</a:t>
            </a:r>
            <a:r>
              <a:rPr sz="2178" spc="-9" dirty="0">
                <a:latin typeface="Times New Roman"/>
                <a:cs typeface="Times New Roman"/>
              </a:rPr>
              <a:t>a</a:t>
            </a:r>
            <a:r>
              <a:rPr sz="2178" dirty="0">
                <a:latin typeface="Times New Roman"/>
                <a:cs typeface="Times New Roman"/>
              </a:rPr>
              <a:t>in (</a:t>
            </a:r>
            <a:r>
              <a:rPr sz="2178" spc="-5" dirty="0">
                <a:latin typeface="Times New Roman"/>
                <a:cs typeface="Times New Roman"/>
              </a:rPr>
              <a:t> s</a:t>
            </a:r>
            <a:r>
              <a:rPr sz="2178" dirty="0">
                <a:latin typeface="Times New Roman"/>
                <a:cs typeface="Times New Roman"/>
              </a:rPr>
              <a:t>ubti</a:t>
            </a:r>
            <a:r>
              <a:rPr sz="2178" spc="5" dirty="0">
                <a:latin typeface="Times New Roman"/>
                <a:cs typeface="Times New Roman"/>
              </a:rPr>
              <a:t>t</a:t>
            </a:r>
            <a:r>
              <a:rPr sz="2178" spc="-5" dirty="0">
                <a:latin typeface="Times New Roman"/>
                <a:cs typeface="Times New Roman"/>
              </a:rPr>
              <a:t>us</a:t>
            </a:r>
            <a:r>
              <a:rPr sz="2178" dirty="0">
                <a:latin typeface="Times New Roman"/>
                <a:cs typeface="Times New Roman"/>
              </a:rPr>
              <a:t>i	)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95676" y="3037344"/>
            <a:ext cx="1246542" cy="6819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marR="27664">
              <a:spcBef>
                <a:spcPts val="91"/>
              </a:spcBef>
            </a:pPr>
            <a:r>
              <a:rPr sz="2178" spc="-5" dirty="0">
                <a:latin typeface="Arial MT"/>
                <a:cs typeface="Arial MT"/>
              </a:rPr>
              <a:t>Jawab</a:t>
            </a:r>
            <a:r>
              <a:rPr sz="2178" spc="59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 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u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=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14" dirty="0">
                <a:latin typeface="Arial MT"/>
                <a:cs typeface="Arial MT"/>
              </a:rPr>
              <a:t>x</a:t>
            </a:r>
            <a:r>
              <a:rPr sz="2178" spc="-20" baseline="24305" dirty="0">
                <a:latin typeface="Arial MT"/>
                <a:cs typeface="Arial MT"/>
              </a:rPr>
              <a:t>2</a:t>
            </a:r>
            <a:r>
              <a:rPr sz="2178" spc="300" baseline="2430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+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4</a:t>
            </a:r>
            <a:endParaRPr sz="21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955" y="14408"/>
            <a:ext cx="8908484" cy="4485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59553">
              <a:spcBef>
                <a:spcPts val="2455"/>
              </a:spcBef>
            </a:pPr>
            <a:r>
              <a:rPr sz="2178" dirty="0">
                <a:latin typeface="Arial MT"/>
                <a:cs typeface="Arial MT"/>
              </a:rPr>
              <a:t>INTEGRAL</a:t>
            </a:r>
            <a:r>
              <a:rPr sz="2178" spc="-150" dirty="0">
                <a:latin typeface="Arial MT"/>
                <a:cs typeface="Arial MT"/>
              </a:rPr>
              <a:t> </a:t>
            </a:r>
            <a:r>
              <a:rPr sz="2178" spc="-23" dirty="0">
                <a:latin typeface="Arial MT"/>
                <a:cs typeface="Arial MT"/>
              </a:rPr>
              <a:t>PARSIAL</a:t>
            </a:r>
            <a:endParaRPr sz="2178" dirty="0">
              <a:latin typeface="Arial MT"/>
              <a:cs typeface="Arial MT"/>
            </a:endParaRPr>
          </a:p>
          <a:p>
            <a:pPr marL="1588931" marR="1864991" indent="152150">
              <a:lnSpc>
                <a:spcPct val="150000"/>
              </a:lnSpc>
            </a:pPr>
            <a:r>
              <a:rPr sz="2178" spc="-5" dirty="0">
                <a:latin typeface="Arial MT"/>
                <a:cs typeface="Arial MT"/>
              </a:rPr>
              <a:t>Misalkan u </a:t>
            </a:r>
            <a:r>
              <a:rPr sz="2178" dirty="0">
                <a:latin typeface="Arial MT"/>
                <a:cs typeface="Arial MT"/>
              </a:rPr>
              <a:t>dan v fungsi </a:t>
            </a:r>
            <a:r>
              <a:rPr sz="2178" spc="-5" dirty="0">
                <a:latin typeface="Arial MT"/>
                <a:cs typeface="Arial MT"/>
              </a:rPr>
              <a:t>yang </a:t>
            </a:r>
            <a:r>
              <a:rPr sz="2178" dirty="0">
                <a:latin typeface="Arial MT"/>
                <a:cs typeface="Arial MT"/>
              </a:rPr>
              <a:t>differensiabel </a:t>
            </a:r>
            <a:r>
              <a:rPr sz="2178" spc="-59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terhadap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spc="-14" dirty="0">
                <a:latin typeface="Arial MT"/>
                <a:cs typeface="Arial MT"/>
              </a:rPr>
              <a:t>x,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maka</a:t>
            </a:r>
            <a:r>
              <a:rPr sz="2178" spc="-32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</a:t>
            </a:r>
          </a:p>
          <a:p>
            <a:pPr marL="2189462">
              <a:spcBef>
                <a:spcPts val="1307"/>
              </a:spcBef>
            </a:pPr>
            <a:r>
              <a:rPr sz="2178" spc="-5" dirty="0">
                <a:latin typeface="Arial MT"/>
                <a:cs typeface="Arial MT"/>
              </a:rPr>
              <a:t>d(u.v)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=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45" dirty="0">
                <a:latin typeface="Arial MT"/>
                <a:cs typeface="Arial MT"/>
              </a:rPr>
              <a:t>v.du</a:t>
            </a:r>
            <a:r>
              <a:rPr sz="2178" spc="-5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+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u.dv</a:t>
            </a:r>
          </a:p>
          <a:p>
            <a:pPr marL="2277640">
              <a:lnSpc>
                <a:spcPts val="2500"/>
              </a:lnSpc>
              <a:spcBef>
                <a:spcPts val="1307"/>
              </a:spcBef>
              <a:tabLst>
                <a:tab pos="2951942" algn="l"/>
              </a:tabLst>
            </a:pPr>
            <a:r>
              <a:rPr sz="2178" dirty="0">
                <a:latin typeface="Arial MT"/>
                <a:cs typeface="Arial MT"/>
              </a:rPr>
              <a:t>u.dv	=</a:t>
            </a:r>
            <a:r>
              <a:rPr sz="2178" spc="-23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d(u.v)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dirty="0">
                <a:latin typeface="Times New Roman"/>
                <a:cs typeface="Times New Roman"/>
              </a:rPr>
              <a:t>–</a:t>
            </a:r>
            <a:r>
              <a:rPr sz="2178" spc="23" dirty="0">
                <a:latin typeface="Times New Roman"/>
                <a:cs typeface="Times New Roman"/>
              </a:rPr>
              <a:t> </a:t>
            </a:r>
            <a:r>
              <a:rPr sz="2178" spc="-45" dirty="0">
                <a:latin typeface="Arial MT"/>
                <a:cs typeface="Arial MT"/>
              </a:rPr>
              <a:t>v.du</a:t>
            </a:r>
            <a:endParaRPr sz="2178" dirty="0">
              <a:latin typeface="Arial MT"/>
              <a:cs typeface="Arial MT"/>
            </a:endParaRPr>
          </a:p>
          <a:p>
            <a:pPr marL="2109353">
              <a:lnSpc>
                <a:spcPts val="4624"/>
              </a:lnSpc>
            </a:pPr>
            <a:r>
              <a:rPr sz="5922" baseline="-13409" dirty="0">
                <a:latin typeface="Symbol"/>
                <a:cs typeface="Symbol"/>
              </a:rPr>
              <a:t></a:t>
            </a:r>
            <a:r>
              <a:rPr sz="5922" spc="-953" baseline="-13409" dirty="0">
                <a:latin typeface="Times New Roman"/>
                <a:cs typeface="Times New Roman"/>
              </a:rPr>
              <a:t> </a:t>
            </a:r>
            <a:r>
              <a:rPr sz="2632" i="1" spc="27" dirty="0">
                <a:latin typeface="Times New Roman"/>
                <a:cs typeface="Times New Roman"/>
              </a:rPr>
              <a:t>u</a:t>
            </a:r>
            <a:r>
              <a:rPr sz="2632" spc="-50" dirty="0">
                <a:latin typeface="Times New Roman"/>
                <a:cs typeface="Times New Roman"/>
              </a:rPr>
              <a:t>.</a:t>
            </a:r>
            <a:r>
              <a:rPr sz="2632" i="1" spc="5" dirty="0">
                <a:latin typeface="Times New Roman"/>
                <a:cs typeface="Times New Roman"/>
              </a:rPr>
              <a:t>d</a:t>
            </a:r>
            <a:r>
              <a:rPr sz="2632" i="1" dirty="0">
                <a:latin typeface="Times New Roman"/>
                <a:cs typeface="Times New Roman"/>
              </a:rPr>
              <a:t>v</a:t>
            </a:r>
            <a:r>
              <a:rPr sz="2632" i="1" spc="132" dirty="0">
                <a:latin typeface="Times New Roman"/>
                <a:cs typeface="Times New Roman"/>
              </a:rPr>
              <a:t> </a:t>
            </a:r>
            <a:r>
              <a:rPr sz="2632" dirty="0">
                <a:latin typeface="Symbol"/>
                <a:cs typeface="Symbol"/>
              </a:rPr>
              <a:t></a:t>
            </a:r>
            <a:r>
              <a:rPr sz="2632" spc="136" dirty="0">
                <a:latin typeface="Times New Roman"/>
                <a:cs typeface="Times New Roman"/>
              </a:rPr>
              <a:t> </a:t>
            </a:r>
            <a:r>
              <a:rPr sz="5922" baseline="-13409" dirty="0">
                <a:latin typeface="Symbol"/>
                <a:cs typeface="Symbol"/>
              </a:rPr>
              <a:t></a:t>
            </a:r>
            <a:r>
              <a:rPr sz="5922" spc="-823" baseline="-13409" dirty="0">
                <a:latin typeface="Times New Roman"/>
                <a:cs typeface="Times New Roman"/>
              </a:rPr>
              <a:t> </a:t>
            </a:r>
            <a:r>
              <a:rPr sz="2632" i="1" dirty="0">
                <a:latin typeface="Times New Roman"/>
                <a:cs typeface="Times New Roman"/>
              </a:rPr>
              <a:t>d</a:t>
            </a:r>
            <a:r>
              <a:rPr sz="2632" i="1" spc="-322" dirty="0">
                <a:latin typeface="Times New Roman"/>
                <a:cs typeface="Times New Roman"/>
              </a:rPr>
              <a:t> </a:t>
            </a:r>
            <a:r>
              <a:rPr sz="2632" spc="-9" dirty="0">
                <a:latin typeface="Times New Roman"/>
                <a:cs typeface="Times New Roman"/>
              </a:rPr>
              <a:t>(</a:t>
            </a:r>
            <a:r>
              <a:rPr sz="2632" i="1" spc="50" dirty="0">
                <a:latin typeface="Times New Roman"/>
                <a:cs typeface="Times New Roman"/>
              </a:rPr>
              <a:t>u</a:t>
            </a:r>
            <a:r>
              <a:rPr sz="2632" spc="-118" dirty="0">
                <a:latin typeface="Times New Roman"/>
                <a:cs typeface="Times New Roman"/>
              </a:rPr>
              <a:t>.</a:t>
            </a:r>
            <a:r>
              <a:rPr sz="2632" i="1" spc="91" dirty="0">
                <a:latin typeface="Times New Roman"/>
                <a:cs typeface="Times New Roman"/>
              </a:rPr>
              <a:t>v</a:t>
            </a:r>
            <a:r>
              <a:rPr sz="2632" dirty="0">
                <a:latin typeface="Times New Roman"/>
                <a:cs typeface="Times New Roman"/>
              </a:rPr>
              <a:t>)</a:t>
            </a:r>
            <a:r>
              <a:rPr sz="2632" spc="-100" dirty="0">
                <a:latin typeface="Times New Roman"/>
                <a:cs typeface="Times New Roman"/>
              </a:rPr>
              <a:t> </a:t>
            </a:r>
            <a:r>
              <a:rPr sz="2632" spc="163" dirty="0">
                <a:latin typeface="Symbol"/>
                <a:cs typeface="Symbol"/>
              </a:rPr>
              <a:t></a:t>
            </a:r>
            <a:r>
              <a:rPr sz="5922" baseline="-13409" dirty="0">
                <a:latin typeface="Symbol"/>
                <a:cs typeface="Symbol"/>
              </a:rPr>
              <a:t></a:t>
            </a:r>
            <a:r>
              <a:rPr sz="5922" spc="-885" baseline="-13409" dirty="0">
                <a:latin typeface="Times New Roman"/>
                <a:cs typeface="Times New Roman"/>
              </a:rPr>
              <a:t> </a:t>
            </a:r>
            <a:r>
              <a:rPr sz="2632" i="1" spc="-18" dirty="0">
                <a:latin typeface="Times New Roman"/>
                <a:cs typeface="Times New Roman"/>
              </a:rPr>
              <a:t>v</a:t>
            </a:r>
            <a:r>
              <a:rPr sz="2632" spc="-73" dirty="0">
                <a:latin typeface="Times New Roman"/>
                <a:cs typeface="Times New Roman"/>
              </a:rPr>
              <a:t>.</a:t>
            </a:r>
            <a:r>
              <a:rPr sz="2632" i="1" spc="5" dirty="0">
                <a:latin typeface="Times New Roman"/>
                <a:cs typeface="Times New Roman"/>
              </a:rPr>
              <a:t>d</a:t>
            </a:r>
            <a:r>
              <a:rPr sz="2632" i="1" dirty="0">
                <a:latin typeface="Times New Roman"/>
                <a:cs typeface="Times New Roman"/>
              </a:rPr>
              <a:t>u</a:t>
            </a:r>
            <a:endParaRPr sz="2632" dirty="0">
              <a:latin typeface="Times New Roman"/>
              <a:cs typeface="Times New Roman"/>
            </a:endParaRPr>
          </a:p>
          <a:p>
            <a:pPr marL="2109353">
              <a:spcBef>
                <a:spcPts val="95"/>
              </a:spcBef>
            </a:pPr>
            <a:r>
              <a:rPr sz="5990" spc="6" baseline="-13257" dirty="0">
                <a:latin typeface="Symbol"/>
                <a:cs typeface="Symbol"/>
              </a:rPr>
              <a:t></a:t>
            </a:r>
            <a:r>
              <a:rPr sz="5990" spc="-959" baseline="-13257" dirty="0">
                <a:latin typeface="Times New Roman"/>
                <a:cs typeface="Times New Roman"/>
              </a:rPr>
              <a:t> </a:t>
            </a:r>
            <a:r>
              <a:rPr sz="2677" i="1" spc="27" dirty="0">
                <a:latin typeface="Times New Roman"/>
                <a:cs typeface="Times New Roman"/>
              </a:rPr>
              <a:t>u</a:t>
            </a:r>
            <a:r>
              <a:rPr sz="2677" spc="-64" dirty="0">
                <a:latin typeface="Times New Roman"/>
                <a:cs typeface="Times New Roman"/>
              </a:rPr>
              <a:t>.</a:t>
            </a:r>
            <a:r>
              <a:rPr sz="2677" i="1" spc="5" dirty="0">
                <a:latin typeface="Times New Roman"/>
                <a:cs typeface="Times New Roman"/>
              </a:rPr>
              <a:t>d</a:t>
            </a:r>
            <a:r>
              <a:rPr sz="2677" i="1" spc="-5" dirty="0">
                <a:latin typeface="Times New Roman"/>
                <a:cs typeface="Times New Roman"/>
              </a:rPr>
              <a:t>v</a:t>
            </a:r>
            <a:r>
              <a:rPr sz="2677" i="1" spc="123" dirty="0">
                <a:latin typeface="Times New Roman"/>
                <a:cs typeface="Times New Roman"/>
              </a:rPr>
              <a:t> </a:t>
            </a:r>
            <a:r>
              <a:rPr sz="2677" spc="-5" dirty="0">
                <a:latin typeface="Symbol"/>
                <a:cs typeface="Symbol"/>
              </a:rPr>
              <a:t></a:t>
            </a:r>
            <a:r>
              <a:rPr sz="2677" spc="18" dirty="0">
                <a:latin typeface="Times New Roman"/>
                <a:cs typeface="Times New Roman"/>
              </a:rPr>
              <a:t> </a:t>
            </a:r>
            <a:r>
              <a:rPr sz="2677" i="1" spc="9" dirty="0">
                <a:latin typeface="Times New Roman"/>
                <a:cs typeface="Times New Roman"/>
              </a:rPr>
              <a:t>u</a:t>
            </a:r>
            <a:r>
              <a:rPr sz="2677" spc="-109" dirty="0">
                <a:latin typeface="Times New Roman"/>
                <a:cs typeface="Times New Roman"/>
              </a:rPr>
              <a:t>.</a:t>
            </a:r>
            <a:r>
              <a:rPr sz="2677" i="1" spc="-5" dirty="0">
                <a:latin typeface="Times New Roman"/>
                <a:cs typeface="Times New Roman"/>
              </a:rPr>
              <a:t>v</a:t>
            </a:r>
            <a:r>
              <a:rPr sz="2677" i="1" spc="-50" dirty="0">
                <a:latin typeface="Times New Roman"/>
                <a:cs typeface="Times New Roman"/>
              </a:rPr>
              <a:t> </a:t>
            </a:r>
            <a:r>
              <a:rPr sz="2677" spc="136" dirty="0">
                <a:latin typeface="Symbol"/>
                <a:cs typeface="Symbol"/>
              </a:rPr>
              <a:t></a:t>
            </a:r>
            <a:r>
              <a:rPr sz="5990" spc="6" baseline="-13257" dirty="0">
                <a:latin typeface="Symbol"/>
                <a:cs typeface="Symbol"/>
              </a:rPr>
              <a:t></a:t>
            </a:r>
            <a:r>
              <a:rPr sz="5990" spc="-864" baseline="-13257" dirty="0">
                <a:latin typeface="Times New Roman"/>
                <a:cs typeface="Times New Roman"/>
              </a:rPr>
              <a:t> </a:t>
            </a:r>
            <a:r>
              <a:rPr sz="2677" i="1" spc="-41" dirty="0">
                <a:latin typeface="Times New Roman"/>
                <a:cs typeface="Times New Roman"/>
              </a:rPr>
              <a:t>v</a:t>
            </a:r>
            <a:r>
              <a:rPr sz="2677" spc="-86" dirty="0">
                <a:latin typeface="Times New Roman"/>
                <a:cs typeface="Times New Roman"/>
              </a:rPr>
              <a:t>.</a:t>
            </a:r>
            <a:r>
              <a:rPr sz="2677" i="1" spc="5" dirty="0">
                <a:latin typeface="Times New Roman"/>
                <a:cs typeface="Times New Roman"/>
              </a:rPr>
              <a:t>d</a:t>
            </a:r>
            <a:r>
              <a:rPr sz="2677" i="1" spc="-5" dirty="0">
                <a:latin typeface="Times New Roman"/>
                <a:cs typeface="Times New Roman"/>
              </a:rPr>
              <a:t>u</a:t>
            </a:r>
            <a:endParaRPr sz="2677" dirty="0">
              <a:latin typeface="Times New Roman"/>
              <a:cs typeface="Times New Roman"/>
            </a:endParaRPr>
          </a:p>
          <a:p>
            <a:pPr marL="1567029">
              <a:spcBef>
                <a:spcPts val="1838"/>
              </a:spcBef>
            </a:pPr>
            <a:r>
              <a:rPr sz="1634" spc="-5" dirty="0">
                <a:latin typeface="Arial MT"/>
                <a:cs typeface="Arial MT"/>
              </a:rPr>
              <a:t>y</a:t>
            </a:r>
            <a:r>
              <a:rPr sz="2178" spc="-5" dirty="0">
                <a:latin typeface="Arial MT"/>
                <a:cs typeface="Arial MT"/>
              </a:rPr>
              <a:t>ang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perlu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diperhatikan</a:t>
            </a:r>
            <a:r>
              <a:rPr sz="2178" spc="-36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pada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metode</a:t>
            </a:r>
            <a:r>
              <a:rPr sz="2178" spc="-50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ini</a:t>
            </a:r>
            <a:r>
              <a:rPr sz="2178" dirty="0">
                <a:latin typeface="Arial MT"/>
                <a:cs typeface="Arial MT"/>
              </a:rPr>
              <a:t> adalah</a:t>
            </a:r>
            <a:r>
              <a:rPr sz="2178" spc="-9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:</a:t>
            </a:r>
          </a:p>
          <a:p>
            <a:pPr marL="1567029">
              <a:spcBef>
                <a:spcPts val="218"/>
              </a:spcBef>
            </a:pPr>
            <a:r>
              <a:rPr sz="2178" spc="-5" dirty="0">
                <a:latin typeface="Arial MT"/>
                <a:cs typeface="Arial MT"/>
              </a:rPr>
              <a:t>(1).</a:t>
            </a:r>
            <a:r>
              <a:rPr sz="2178" spc="5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Bagian yang</a:t>
            </a:r>
            <a:r>
              <a:rPr sz="2178" spc="14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terpilih</a:t>
            </a:r>
            <a:r>
              <a:rPr sz="2178" spc="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sebagai dv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harus</a:t>
            </a:r>
            <a:r>
              <a:rPr sz="2178" spc="-1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mudah</a:t>
            </a:r>
            <a:r>
              <a:rPr sz="2178" spc="-27" dirty="0">
                <a:latin typeface="Arial MT"/>
                <a:cs typeface="Arial MT"/>
              </a:rPr>
              <a:t> </a:t>
            </a:r>
            <a:r>
              <a:rPr sz="2178" spc="-5" dirty="0">
                <a:latin typeface="Arial MT"/>
                <a:cs typeface="Arial MT"/>
              </a:rPr>
              <a:t>diintegral.</a:t>
            </a:r>
            <a:endParaRPr sz="2178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1458" y="5310450"/>
            <a:ext cx="1317428" cy="594776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  <a:tabLst>
                <a:tab pos="571139" algn="l"/>
              </a:tabLst>
            </a:pPr>
            <a:r>
              <a:rPr sz="2178" spc="-9" dirty="0">
                <a:latin typeface="Arial MT"/>
                <a:cs typeface="Arial MT"/>
              </a:rPr>
              <a:t>(</a:t>
            </a:r>
            <a:r>
              <a:rPr sz="2178" dirty="0">
                <a:latin typeface="Arial MT"/>
                <a:cs typeface="Arial MT"/>
              </a:rPr>
              <a:t>2</a:t>
            </a:r>
            <a:r>
              <a:rPr sz="2178" spc="-5" dirty="0">
                <a:latin typeface="Arial MT"/>
                <a:cs typeface="Arial MT"/>
              </a:rPr>
              <a:t>)</a:t>
            </a:r>
            <a:r>
              <a:rPr sz="2178" dirty="0">
                <a:latin typeface="Arial MT"/>
                <a:cs typeface="Arial MT"/>
              </a:rPr>
              <a:t>.	</a:t>
            </a:r>
            <a:r>
              <a:rPr sz="5650" spc="6" baseline="-6024" dirty="0">
                <a:latin typeface="Symbol"/>
                <a:cs typeface="Symbol"/>
              </a:rPr>
              <a:t></a:t>
            </a:r>
            <a:r>
              <a:rPr sz="5650" spc="-850" baseline="-6024" dirty="0">
                <a:latin typeface="Times New Roman"/>
                <a:cs typeface="Times New Roman"/>
              </a:rPr>
              <a:t> </a:t>
            </a:r>
            <a:r>
              <a:rPr sz="3744" i="1" spc="20" baseline="11111" dirty="0">
                <a:latin typeface="Times New Roman"/>
                <a:cs typeface="Times New Roman"/>
              </a:rPr>
              <a:t>v</a:t>
            </a:r>
            <a:r>
              <a:rPr sz="3744" i="1" spc="-142" baseline="11111" dirty="0">
                <a:latin typeface="Times New Roman"/>
                <a:cs typeface="Times New Roman"/>
              </a:rPr>
              <a:t> </a:t>
            </a:r>
            <a:r>
              <a:rPr sz="3744" i="1" spc="20" baseline="11111" dirty="0">
                <a:latin typeface="Times New Roman"/>
                <a:cs typeface="Times New Roman"/>
              </a:rPr>
              <a:t>du</a:t>
            </a:r>
            <a:endParaRPr sz="3744" baseline="1111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741" y="5221678"/>
            <a:ext cx="3727524" cy="639562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34580">
              <a:spcBef>
                <a:spcPts val="86"/>
              </a:spcBef>
            </a:pPr>
            <a:r>
              <a:rPr sz="2178" dirty="0">
                <a:latin typeface="Arial MT"/>
                <a:cs typeface="Arial MT"/>
              </a:rPr>
              <a:t>ha</a:t>
            </a:r>
            <a:r>
              <a:rPr sz="2178" spc="-5" dirty="0">
                <a:latin typeface="Arial MT"/>
                <a:cs typeface="Arial MT"/>
              </a:rPr>
              <a:t>r</a:t>
            </a:r>
            <a:r>
              <a:rPr sz="2178" dirty="0">
                <a:latin typeface="Arial MT"/>
                <a:cs typeface="Arial MT"/>
              </a:rPr>
              <a:t>us</a:t>
            </a:r>
            <a:r>
              <a:rPr sz="2178" spc="-18" dirty="0">
                <a:latin typeface="Arial MT"/>
                <a:cs typeface="Arial MT"/>
              </a:rPr>
              <a:t> </a:t>
            </a:r>
            <a:r>
              <a:rPr sz="2178" spc="-9" dirty="0">
                <a:latin typeface="Arial MT"/>
                <a:cs typeface="Arial MT"/>
              </a:rPr>
              <a:t>l</a:t>
            </a:r>
            <a:r>
              <a:rPr sz="2178" dirty="0">
                <a:latin typeface="Arial MT"/>
                <a:cs typeface="Arial MT"/>
              </a:rPr>
              <a:t>eb</a:t>
            </a:r>
            <a:r>
              <a:rPr sz="2178" spc="-9" dirty="0">
                <a:latin typeface="Arial MT"/>
                <a:cs typeface="Arial MT"/>
              </a:rPr>
              <a:t>i</a:t>
            </a:r>
            <a:r>
              <a:rPr sz="2178" spc="-5" dirty="0">
                <a:latin typeface="Arial MT"/>
                <a:cs typeface="Arial MT"/>
              </a:rPr>
              <a:t>h</a:t>
            </a:r>
            <a:r>
              <a:rPr sz="2178" spc="9" dirty="0">
                <a:latin typeface="Arial MT"/>
                <a:cs typeface="Arial MT"/>
              </a:rPr>
              <a:t> </a:t>
            </a:r>
            <a:r>
              <a:rPr sz="2178" spc="14" dirty="0">
                <a:latin typeface="Arial MT"/>
                <a:cs typeface="Arial MT"/>
              </a:rPr>
              <a:t>m</a:t>
            </a:r>
            <a:r>
              <a:rPr sz="2178" dirty="0">
                <a:latin typeface="Arial MT"/>
                <a:cs typeface="Arial MT"/>
              </a:rPr>
              <a:t>uda</a:t>
            </a:r>
            <a:r>
              <a:rPr sz="2178" spc="-5" dirty="0">
                <a:latin typeface="Arial MT"/>
                <a:cs typeface="Arial MT"/>
              </a:rPr>
              <a:t>h</a:t>
            </a:r>
            <a:r>
              <a:rPr sz="2178" spc="-54" dirty="0">
                <a:latin typeface="Arial MT"/>
                <a:cs typeface="Arial MT"/>
              </a:rPr>
              <a:t> </a:t>
            </a:r>
            <a:r>
              <a:rPr sz="2178" dirty="0">
                <a:latin typeface="Arial MT"/>
                <a:cs typeface="Arial MT"/>
              </a:rPr>
              <a:t>da</a:t>
            </a:r>
            <a:r>
              <a:rPr sz="2178" spc="-5" dirty="0">
                <a:latin typeface="Arial MT"/>
                <a:cs typeface="Arial MT"/>
              </a:rPr>
              <a:t>ri</a:t>
            </a:r>
            <a:r>
              <a:rPr sz="2178" spc="18" dirty="0">
                <a:latin typeface="Arial MT"/>
                <a:cs typeface="Arial MT"/>
              </a:rPr>
              <a:t> </a:t>
            </a:r>
            <a:r>
              <a:rPr sz="6126" spc="-6" baseline="-7407" dirty="0">
                <a:latin typeface="Symbol"/>
                <a:cs typeface="Symbol"/>
              </a:rPr>
              <a:t></a:t>
            </a:r>
            <a:r>
              <a:rPr sz="6126" spc="-987" baseline="-7407" dirty="0">
                <a:latin typeface="Times New Roman"/>
                <a:cs typeface="Times New Roman"/>
              </a:rPr>
              <a:t> </a:t>
            </a:r>
            <a:r>
              <a:rPr sz="4084" i="1" spc="6" baseline="8333" dirty="0">
                <a:latin typeface="Times New Roman"/>
                <a:cs typeface="Times New Roman"/>
              </a:rPr>
              <a:t>u</a:t>
            </a:r>
            <a:r>
              <a:rPr sz="4084" spc="-150" baseline="8333" dirty="0">
                <a:latin typeface="Times New Roman"/>
                <a:cs typeface="Times New Roman"/>
              </a:rPr>
              <a:t>.</a:t>
            </a:r>
            <a:r>
              <a:rPr sz="4084" i="1" spc="6" baseline="8333" dirty="0">
                <a:latin typeface="Times New Roman"/>
                <a:cs typeface="Times New Roman"/>
              </a:rPr>
              <a:t>d</a:t>
            </a:r>
            <a:r>
              <a:rPr sz="4084" i="1" spc="-6" baseline="8333" dirty="0">
                <a:latin typeface="Times New Roman"/>
                <a:cs typeface="Times New Roman"/>
              </a:rPr>
              <a:t>v</a:t>
            </a:r>
            <a:endParaRPr sz="4084" baseline="83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LKULUS Himpunan Fungsi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54B7C"/>
      </a:accent1>
      <a:accent2>
        <a:srgbClr val="005792"/>
      </a:accent2>
      <a:accent3>
        <a:srgbClr val="BFBFBF"/>
      </a:accent3>
      <a:accent4>
        <a:srgbClr val="FFFF99"/>
      </a:accent4>
      <a:accent5>
        <a:srgbClr val="FFFF00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UNSIA" id="{38E7BC52-C451-40C2-A4B9-94773560EC3D}" vid="{ACF667A5-915D-4418-AD7C-ABC34209BF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KALKULUS 4</Template>
  <TotalTime>45</TotalTime>
  <Words>1973</Words>
  <Application>Microsoft Office PowerPoint</Application>
  <PresentationFormat>Widescreen</PresentationFormat>
  <Paragraphs>357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Alegreya Bold</vt:lpstr>
      <vt:lpstr>Arial</vt:lpstr>
      <vt:lpstr>Arial MT</vt:lpstr>
      <vt:lpstr>Calibri</vt:lpstr>
      <vt:lpstr>Open Sans Light</vt:lpstr>
      <vt:lpstr>Symbol</vt:lpstr>
      <vt:lpstr>Times New Roman</vt:lpstr>
      <vt:lpstr>Trebuchet MS</vt:lpstr>
      <vt:lpstr>KALKULUS Himpunan Fungsi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 M</dc:creator>
  <cp:lastModifiedBy>Rudolf M</cp:lastModifiedBy>
  <cp:revision>5</cp:revision>
  <dcterms:created xsi:type="dcterms:W3CDTF">2021-03-26T20:09:31Z</dcterms:created>
  <dcterms:modified xsi:type="dcterms:W3CDTF">2021-03-27T07:37:28Z</dcterms:modified>
</cp:coreProperties>
</file>