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3" r:id="rId1"/>
  </p:sldMasterIdLst>
  <p:sldIdLst>
    <p:sldId id="293" r:id="rId2"/>
    <p:sldId id="294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</p:sldIdLst>
  <p:sldSz cx="10693400" cy="7556500"/>
  <p:notesSz cx="10693400" cy="75565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274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36675" y="1236678"/>
            <a:ext cx="8020050" cy="2630781"/>
          </a:xfrm>
        </p:spPr>
        <p:txBody>
          <a:bodyPr anchor="b">
            <a:normAutofit/>
          </a:bodyPr>
          <a:lstStyle>
            <a:lvl1pPr algn="ctr">
              <a:defRPr sz="3158" b="1">
                <a:latin typeface="Alegreya Bold" panose="020B060402020202020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68912"/>
            <a:ext cx="8020050" cy="1824404"/>
          </a:xfrm>
        </p:spPr>
        <p:txBody>
          <a:bodyPr/>
          <a:lstStyle>
            <a:lvl1pPr marL="0" indent="0" algn="ctr">
              <a:buNone/>
              <a:defRPr sz="2105">
                <a:latin typeface="Alegreya Bold" panose="020B0604020202020204" charset="0"/>
              </a:defRPr>
            </a:lvl1pPr>
            <a:lvl2pPr marL="401010" indent="0" algn="ctr">
              <a:buNone/>
              <a:defRPr sz="1754"/>
            </a:lvl2pPr>
            <a:lvl3pPr marL="802020" indent="0" algn="ctr">
              <a:buNone/>
              <a:defRPr sz="1579"/>
            </a:lvl3pPr>
            <a:lvl4pPr marL="1203030" indent="0" algn="ctr">
              <a:buNone/>
              <a:defRPr sz="1403"/>
            </a:lvl4pPr>
            <a:lvl5pPr marL="1604040" indent="0" algn="ctr">
              <a:buNone/>
              <a:defRPr sz="1403"/>
            </a:lvl5pPr>
            <a:lvl6pPr marL="2005051" indent="0" algn="ctr">
              <a:buNone/>
              <a:defRPr sz="1403"/>
            </a:lvl6pPr>
            <a:lvl7pPr marL="2406061" indent="0" algn="ctr">
              <a:buNone/>
              <a:defRPr sz="1403"/>
            </a:lvl7pPr>
            <a:lvl8pPr marL="2807071" indent="0" algn="ctr">
              <a:buNone/>
              <a:defRPr sz="1403"/>
            </a:lvl8pPr>
            <a:lvl9pPr marL="3208081" indent="0" algn="ctr">
              <a:buNone/>
              <a:defRPr sz="1403"/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171" y="6699592"/>
            <a:ext cx="2406015" cy="402314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2189" y="6680585"/>
            <a:ext cx="3609023" cy="40231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2214" y="6699597"/>
            <a:ext cx="2406015" cy="402314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4"/>
          <p:cNvGrpSpPr/>
          <p:nvPr/>
        </p:nvGrpSpPr>
        <p:grpSpPr>
          <a:xfrm>
            <a:off x="9974623" y="418221"/>
            <a:ext cx="245953" cy="308984"/>
            <a:chOff x="0" y="0"/>
            <a:chExt cx="477520" cy="477520"/>
          </a:xfrm>
        </p:grpSpPr>
        <p:grpSp>
          <p:nvGrpSpPr>
            <p:cNvPr id="10" name="Group 5"/>
            <p:cNvGrpSpPr/>
            <p:nvPr/>
          </p:nvGrpSpPr>
          <p:grpSpPr>
            <a:xfrm>
              <a:off x="0" y="0"/>
              <a:ext cx="477520" cy="77593"/>
              <a:chOff x="0" y="0"/>
              <a:chExt cx="1913890" cy="310990"/>
            </a:xfrm>
          </p:grpSpPr>
          <p:sp>
            <p:nvSpPr>
              <p:cNvPr id="15" name="Freeform 6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FFDB25"/>
              </a:solidFill>
            </p:spPr>
          </p:sp>
        </p:grpSp>
        <p:grpSp>
          <p:nvGrpSpPr>
            <p:cNvPr id="11" name="Group 7"/>
            <p:cNvGrpSpPr/>
            <p:nvPr/>
          </p:nvGrpSpPr>
          <p:grpSpPr>
            <a:xfrm>
              <a:off x="0" y="199964"/>
              <a:ext cx="477520" cy="77593"/>
              <a:chOff x="0" y="0"/>
              <a:chExt cx="1913890" cy="310990"/>
            </a:xfrm>
          </p:grpSpPr>
          <p:sp>
            <p:nvSpPr>
              <p:cNvPr id="14" name="Freeform 8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FFDB25"/>
              </a:solidFill>
            </p:spPr>
          </p:sp>
        </p:grpSp>
        <p:grpSp>
          <p:nvGrpSpPr>
            <p:cNvPr id="12" name="Group 9"/>
            <p:cNvGrpSpPr/>
            <p:nvPr/>
          </p:nvGrpSpPr>
          <p:grpSpPr>
            <a:xfrm>
              <a:off x="0" y="399927"/>
              <a:ext cx="477520" cy="77593"/>
              <a:chOff x="0" y="0"/>
              <a:chExt cx="1913890" cy="310990"/>
            </a:xfrm>
          </p:grpSpPr>
          <p:sp>
            <p:nvSpPr>
              <p:cNvPr id="13" name="Freeform 10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FFDB25"/>
              </a:solidFill>
            </p:spPr>
          </p:sp>
        </p:grpSp>
      </p:grpSp>
      <p:grpSp>
        <p:nvGrpSpPr>
          <p:cNvPr id="52" name="Group 51"/>
          <p:cNvGrpSpPr/>
          <p:nvPr/>
        </p:nvGrpSpPr>
        <p:grpSpPr>
          <a:xfrm>
            <a:off x="-5044" y="-1122981"/>
            <a:ext cx="12680759" cy="8716114"/>
            <a:chOff x="0" y="-8467"/>
            <a:chExt cx="12192000" cy="6866467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3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5506" y="170618"/>
            <a:ext cx="1856125" cy="72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3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18041234">
            <a:off x="-2208006" y="439679"/>
            <a:ext cx="20871542" cy="14233643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9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5506" y="170618"/>
            <a:ext cx="1856125" cy="72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4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314"/>
            <a:ext cx="2305764" cy="64037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1" y="402314"/>
            <a:ext cx="6783626" cy="64037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-5044" y="-1122981"/>
            <a:ext cx="12680759" cy="8716114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9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5506" y="170618"/>
            <a:ext cx="1856125" cy="72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31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5707-1B13-4385-97FA-2C2DBD1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D4E28-BA03-42D5-9CF4-D4A268970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BBA1A-A1EE-4D67-8AA7-7B41F19C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CE4A1-7EB6-4E17-9C15-6B21C2BF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EF015-8BAA-4256-ABF5-C0C7EE0F3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377" y="1883878"/>
            <a:ext cx="8067282" cy="3143294"/>
          </a:xfrm>
        </p:spPr>
        <p:txBody>
          <a:bodyPr anchor="b"/>
          <a:lstStyle>
            <a:lvl1pPr>
              <a:defRPr sz="5263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376" y="5056909"/>
            <a:ext cx="8067283" cy="1652984"/>
          </a:xfrm>
        </p:spPr>
        <p:txBody>
          <a:bodyPr/>
          <a:lstStyle>
            <a:lvl1pPr marL="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1pPr>
            <a:lvl2pPr marL="40101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2pPr>
            <a:lvl3pPr marL="802020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3pPr>
            <a:lvl4pPr marL="120303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4pPr>
            <a:lvl5pPr marL="160404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5pPr>
            <a:lvl6pPr marL="200505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6pPr>
            <a:lvl7pPr marL="240606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7pPr>
            <a:lvl8pPr marL="280707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8pPr>
            <a:lvl9pPr marL="320808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10800000">
            <a:off x="-3133686" y="-6754440"/>
            <a:ext cx="21995581" cy="18396117"/>
            <a:chOff x="0" y="-165501"/>
            <a:chExt cx="12442674" cy="9034334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435325" y="-165501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511836" y="1519766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120556" y="5600700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934351" y="588785"/>
            <a:ext cx="1856125" cy="72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3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1568"/>
            <a:ext cx="4544695" cy="47945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1568"/>
            <a:ext cx="4544695" cy="47945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3722849">
            <a:off x="-279335" y="-1003357"/>
            <a:ext cx="15930433" cy="693810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5506" y="170618"/>
            <a:ext cx="1856125" cy="72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0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314"/>
            <a:ext cx="9223058" cy="1460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2393"/>
            <a:ext cx="4523809" cy="907829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1010" indent="0">
              <a:buNone/>
              <a:defRPr sz="1754" b="1"/>
            </a:lvl2pPr>
            <a:lvl3pPr marL="802020" indent="0">
              <a:buNone/>
              <a:defRPr sz="1579" b="1"/>
            </a:lvl3pPr>
            <a:lvl4pPr marL="1203030" indent="0">
              <a:buNone/>
              <a:defRPr sz="1403" b="1"/>
            </a:lvl4pPr>
            <a:lvl5pPr marL="1604040" indent="0">
              <a:buNone/>
              <a:defRPr sz="1403" b="1"/>
            </a:lvl5pPr>
            <a:lvl6pPr marL="2005051" indent="0">
              <a:buNone/>
              <a:defRPr sz="1403" b="1"/>
            </a:lvl6pPr>
            <a:lvl7pPr marL="2406061" indent="0">
              <a:buNone/>
              <a:defRPr sz="1403" b="1"/>
            </a:lvl7pPr>
            <a:lvl8pPr marL="2807071" indent="0">
              <a:buNone/>
              <a:defRPr sz="1403" b="1"/>
            </a:lvl8pPr>
            <a:lvl9pPr marL="3208081" indent="0">
              <a:buNone/>
              <a:defRPr sz="14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0222"/>
            <a:ext cx="4523809" cy="40598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2393"/>
            <a:ext cx="4546088" cy="907829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1010" indent="0">
              <a:buNone/>
              <a:defRPr sz="1754" b="1"/>
            </a:lvl2pPr>
            <a:lvl3pPr marL="802020" indent="0">
              <a:buNone/>
              <a:defRPr sz="1579" b="1"/>
            </a:lvl3pPr>
            <a:lvl4pPr marL="1203030" indent="0">
              <a:buNone/>
              <a:defRPr sz="1403" b="1"/>
            </a:lvl4pPr>
            <a:lvl5pPr marL="1604040" indent="0">
              <a:buNone/>
              <a:defRPr sz="1403" b="1"/>
            </a:lvl5pPr>
            <a:lvl6pPr marL="2005051" indent="0">
              <a:buNone/>
              <a:defRPr sz="1403" b="1"/>
            </a:lvl6pPr>
            <a:lvl7pPr marL="2406061" indent="0">
              <a:buNone/>
              <a:defRPr sz="1403" b="1"/>
            </a:lvl7pPr>
            <a:lvl8pPr marL="2807071" indent="0">
              <a:buNone/>
              <a:defRPr sz="1403" b="1"/>
            </a:lvl8pPr>
            <a:lvl9pPr marL="3208081" indent="0">
              <a:buNone/>
              <a:defRPr sz="14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0222"/>
            <a:ext cx="4546088" cy="40598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 rot="10800000">
            <a:off x="-2227519" y="-2394393"/>
            <a:ext cx="15282106" cy="10309230"/>
            <a:chOff x="0" y="-8467"/>
            <a:chExt cx="12192000" cy="6866467"/>
          </a:xfrm>
        </p:grpSpPr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2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706751" y="137721"/>
            <a:ext cx="1856125" cy="72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6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-5044" y="-1122981"/>
            <a:ext cx="12680759" cy="8716114"/>
            <a:chOff x="0" y="-8467"/>
            <a:chExt cx="12192000" cy="6866467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8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5506" y="170618"/>
            <a:ext cx="1856125" cy="72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9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19428514">
            <a:off x="-4980863" y="3048013"/>
            <a:ext cx="19184781" cy="8716114"/>
            <a:chOff x="0" y="-8467"/>
            <a:chExt cx="12192000" cy="686646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8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5506" y="170618"/>
            <a:ext cx="1856125" cy="72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6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-21438584" y="-4669109"/>
            <a:ext cx="22228437" cy="14057489"/>
            <a:chOff x="0" y="-8467"/>
            <a:chExt cx="12192000" cy="686646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8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505421" y="285110"/>
            <a:ext cx="1856125" cy="72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7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3767"/>
            <a:ext cx="3448900" cy="1763183"/>
          </a:xfrm>
        </p:spPr>
        <p:txBody>
          <a:bodyPr anchor="b"/>
          <a:lstStyle>
            <a:lvl1pPr>
              <a:defRPr sz="2807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7996"/>
            <a:ext cx="5413534" cy="5370013"/>
          </a:xfrm>
        </p:spPr>
        <p:txBody>
          <a:bodyPr/>
          <a:lstStyle>
            <a:lvl1pPr>
              <a:defRPr sz="2807"/>
            </a:lvl1pPr>
            <a:lvl2pPr>
              <a:defRPr sz="2456"/>
            </a:lvl2pPr>
            <a:lvl3pPr>
              <a:defRPr sz="2105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6950"/>
            <a:ext cx="3448900" cy="4199805"/>
          </a:xfrm>
        </p:spPr>
        <p:txBody>
          <a:bodyPr/>
          <a:lstStyle>
            <a:lvl1pPr marL="0" indent="0">
              <a:buNone/>
              <a:defRPr sz="1403"/>
            </a:lvl1pPr>
            <a:lvl2pPr marL="401010" indent="0">
              <a:buNone/>
              <a:defRPr sz="1228"/>
            </a:lvl2pPr>
            <a:lvl3pPr marL="802020" indent="0">
              <a:buNone/>
              <a:defRPr sz="1053"/>
            </a:lvl3pPr>
            <a:lvl4pPr marL="1203030" indent="0">
              <a:buNone/>
              <a:defRPr sz="877"/>
            </a:lvl4pPr>
            <a:lvl5pPr marL="1604040" indent="0">
              <a:buNone/>
              <a:defRPr sz="877"/>
            </a:lvl5pPr>
            <a:lvl6pPr marL="2005051" indent="0">
              <a:buNone/>
              <a:defRPr sz="877"/>
            </a:lvl6pPr>
            <a:lvl7pPr marL="2406061" indent="0">
              <a:buNone/>
              <a:defRPr sz="877"/>
            </a:lvl7pPr>
            <a:lvl8pPr marL="2807071" indent="0">
              <a:buNone/>
              <a:defRPr sz="877"/>
            </a:lvl8pPr>
            <a:lvl9pPr marL="3208081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0800000">
            <a:off x="-2666244" y="-3709556"/>
            <a:ext cx="17029424" cy="1277945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674672" y="180821"/>
            <a:ext cx="1856125" cy="72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51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3767"/>
            <a:ext cx="3448900" cy="1763183"/>
          </a:xfrm>
        </p:spPr>
        <p:txBody>
          <a:bodyPr anchor="b"/>
          <a:lstStyle>
            <a:lvl1pPr>
              <a:defRPr sz="2807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46088" y="1087996"/>
            <a:ext cx="5413534" cy="5370013"/>
          </a:xfrm>
        </p:spPr>
        <p:txBody>
          <a:bodyPr/>
          <a:lstStyle>
            <a:lvl1pPr marL="0" indent="0">
              <a:buNone/>
              <a:defRPr sz="2807"/>
            </a:lvl1pPr>
            <a:lvl2pPr marL="401010" indent="0">
              <a:buNone/>
              <a:defRPr sz="2456"/>
            </a:lvl2pPr>
            <a:lvl3pPr marL="802020" indent="0">
              <a:buNone/>
              <a:defRPr sz="2105"/>
            </a:lvl3pPr>
            <a:lvl4pPr marL="1203030" indent="0">
              <a:buNone/>
              <a:defRPr sz="1754"/>
            </a:lvl4pPr>
            <a:lvl5pPr marL="1604040" indent="0">
              <a:buNone/>
              <a:defRPr sz="1754"/>
            </a:lvl5pPr>
            <a:lvl6pPr marL="2005051" indent="0">
              <a:buNone/>
              <a:defRPr sz="1754"/>
            </a:lvl6pPr>
            <a:lvl7pPr marL="2406061" indent="0">
              <a:buNone/>
              <a:defRPr sz="1754"/>
            </a:lvl7pPr>
            <a:lvl8pPr marL="2807071" indent="0">
              <a:buNone/>
              <a:defRPr sz="1754"/>
            </a:lvl8pPr>
            <a:lvl9pPr marL="3208081" indent="0">
              <a:buNone/>
              <a:defRPr sz="1754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6950"/>
            <a:ext cx="3448900" cy="4199805"/>
          </a:xfrm>
        </p:spPr>
        <p:txBody>
          <a:bodyPr/>
          <a:lstStyle>
            <a:lvl1pPr marL="0" indent="0">
              <a:buNone/>
              <a:defRPr sz="1403"/>
            </a:lvl1pPr>
            <a:lvl2pPr marL="401010" indent="0">
              <a:buNone/>
              <a:defRPr sz="1228"/>
            </a:lvl2pPr>
            <a:lvl3pPr marL="802020" indent="0">
              <a:buNone/>
              <a:defRPr sz="1053"/>
            </a:lvl3pPr>
            <a:lvl4pPr marL="1203030" indent="0">
              <a:buNone/>
              <a:defRPr sz="877"/>
            </a:lvl4pPr>
            <a:lvl5pPr marL="1604040" indent="0">
              <a:buNone/>
              <a:defRPr sz="877"/>
            </a:lvl5pPr>
            <a:lvl6pPr marL="2005051" indent="0">
              <a:buNone/>
              <a:defRPr sz="877"/>
            </a:lvl6pPr>
            <a:lvl7pPr marL="2406061" indent="0">
              <a:buNone/>
              <a:defRPr sz="877"/>
            </a:lvl7pPr>
            <a:lvl8pPr marL="2807071" indent="0">
              <a:buNone/>
              <a:defRPr sz="877"/>
            </a:lvl8pPr>
            <a:lvl9pPr marL="3208081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5400000">
            <a:off x="-3038636" y="-4134075"/>
            <a:ext cx="16770674" cy="12327858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5506" y="170618"/>
            <a:ext cx="1856125" cy="72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5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314"/>
            <a:ext cx="9223058" cy="1460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1568"/>
            <a:ext cx="9223058" cy="479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3756"/>
            <a:ext cx="2406015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3756"/>
            <a:ext cx="3609023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3756"/>
            <a:ext cx="2406015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7467782"/>
            <a:ext cx="10693400" cy="256637"/>
          </a:xfrm>
          <a:prstGeom prst="rect">
            <a:avLst/>
          </a:prstGeom>
          <a:solidFill>
            <a:srgbClr val="386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579"/>
          </a:p>
        </p:txBody>
      </p:sp>
    </p:spTree>
    <p:extLst>
      <p:ext uri="{BB962C8B-B14F-4D97-AF65-F5344CB8AC3E}">
        <p14:creationId xmlns:p14="http://schemas.microsoft.com/office/powerpoint/2010/main" val="66738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txStyles>
    <p:titleStyle>
      <a:lvl1pPr algn="l" defTabSz="802020" rtl="0" eaLnBrk="1" latinLnBrk="0" hangingPunct="1">
        <a:lnSpc>
          <a:spcPct val="90000"/>
        </a:lnSpc>
        <a:spcBef>
          <a:spcPct val="0"/>
        </a:spcBef>
        <a:buNone/>
        <a:defRPr sz="3859" kern="1200">
          <a:solidFill>
            <a:schemeClr val="tx1"/>
          </a:solidFill>
          <a:latin typeface="Alegreya Bold" panose="020B0604020202020204" charset="0"/>
          <a:ea typeface="+mj-ea"/>
          <a:cs typeface="+mj-cs"/>
        </a:defRPr>
      </a:lvl1pPr>
    </p:titleStyle>
    <p:bodyStyle>
      <a:lvl1pPr marL="200505" indent="-200505" algn="l" defTabSz="80202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6" kern="1200">
          <a:solidFill>
            <a:schemeClr val="tx1"/>
          </a:solidFill>
          <a:latin typeface="Alegreya Bold" panose="020B0604020202020204" charset="0"/>
          <a:ea typeface="+mn-ea"/>
          <a:cs typeface="+mn-cs"/>
        </a:defRPr>
      </a:lvl1pPr>
      <a:lvl2pPr marL="60151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Open Sans Light" panose="020B0604020202020204" charset="0"/>
          <a:ea typeface="Open Sans Light" panose="020B0604020202020204" charset="0"/>
          <a:cs typeface="Open Sans Light" panose="020B0604020202020204" charset="0"/>
        </a:defRPr>
      </a:lvl2pPr>
      <a:lvl3pPr marL="100252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Open Sans Light" panose="020B0604020202020204" charset="0"/>
          <a:ea typeface="Open Sans Light" panose="020B0604020202020204" charset="0"/>
          <a:cs typeface="Open Sans Light" panose="020B0604020202020204" charset="0"/>
        </a:defRPr>
      </a:lvl3pPr>
      <a:lvl4pPr marL="140353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Open Sans Light" panose="020B0604020202020204" charset="0"/>
          <a:ea typeface="Open Sans Light" panose="020B0604020202020204" charset="0"/>
          <a:cs typeface="Open Sans Light" panose="020B0604020202020204" charset="0"/>
        </a:defRPr>
      </a:lvl4pPr>
      <a:lvl5pPr marL="180454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Open Sans Light" panose="020B0604020202020204" charset="0"/>
          <a:ea typeface="Open Sans Light" panose="020B0604020202020204" charset="0"/>
          <a:cs typeface="Open Sans Light" panose="020B0604020202020204" charset="0"/>
        </a:defRPr>
      </a:lvl5pPr>
      <a:lvl6pPr marL="220555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56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57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58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101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202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303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404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505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606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707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808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8.png"/><Relationship Id="rId7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1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3.png"/><Relationship Id="rId7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3" Type="http://schemas.openxmlformats.org/officeDocument/2006/relationships/image" Target="../media/image57.png"/><Relationship Id="rId7" Type="http://schemas.openxmlformats.org/officeDocument/2006/relationships/image" Target="../media/image41.png"/><Relationship Id="rId12" Type="http://schemas.openxmlformats.org/officeDocument/2006/relationships/image" Target="../media/image1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BC64AD-E50D-492F-AA62-29304D9B8089}"/>
              </a:ext>
            </a:extLst>
          </p:cNvPr>
          <p:cNvSpPr txBox="1"/>
          <p:nvPr/>
        </p:nvSpPr>
        <p:spPr>
          <a:xfrm>
            <a:off x="2673458" y="2012419"/>
            <a:ext cx="534691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KALKULUS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Bagian 4.  </a:t>
            </a:r>
            <a:r>
              <a:rPr lang="en-US" dirty="0" err="1"/>
              <a:t>Turunan</a:t>
            </a:r>
            <a:r>
              <a:rPr lang="en-US" dirty="0"/>
              <a:t> dan Integral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Sesi</a:t>
            </a:r>
            <a:r>
              <a:rPr lang="en-US" dirty="0"/>
              <a:t> Online 13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PROGRAM STUDI INFORMATIKA </a:t>
            </a:r>
            <a:br>
              <a:rPr lang="en-US" dirty="0"/>
            </a:br>
            <a:r>
              <a:rPr lang="en-US" dirty="0"/>
              <a:t>UNIVERSITAS SIBER ASIA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Oleh : 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Ambros</a:t>
            </a:r>
            <a:r>
              <a:rPr lang="en-US" dirty="0"/>
              <a:t> Magnus Rudolf </a:t>
            </a:r>
            <a:r>
              <a:rPr lang="en-US" dirty="0" err="1"/>
              <a:t>Mekeng,S.T,M.T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object 25"/>
          <p:cNvGrpSpPr/>
          <p:nvPr/>
        </p:nvGrpSpPr>
        <p:grpSpPr>
          <a:xfrm>
            <a:off x="2971800" y="3938523"/>
            <a:ext cx="353695" cy="899160"/>
            <a:chOff x="2971800" y="3938523"/>
            <a:chExt cx="353695" cy="899160"/>
          </a:xfrm>
        </p:grpSpPr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4847" y="3947667"/>
              <a:ext cx="158495" cy="45415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4847" y="4401819"/>
              <a:ext cx="182880" cy="6400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74847" y="4465827"/>
              <a:ext cx="207263" cy="6705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74847" y="4532883"/>
              <a:ext cx="237744" cy="8534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4847" y="4618227"/>
              <a:ext cx="341375" cy="21335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971800" y="3938523"/>
              <a:ext cx="353695" cy="899160"/>
            </a:xfrm>
            <a:custGeom>
              <a:avLst/>
              <a:gdLst/>
              <a:ahLst/>
              <a:cxnLst/>
              <a:rect l="l" t="t" r="r" b="b"/>
              <a:pathLst>
                <a:path w="353695" h="899160">
                  <a:moveTo>
                    <a:pt x="0" y="9143"/>
                  </a:moveTo>
                  <a:lnTo>
                    <a:pt x="0" y="899159"/>
                  </a:lnTo>
                  <a:lnTo>
                    <a:pt x="347472" y="899159"/>
                  </a:lnTo>
                  <a:lnTo>
                    <a:pt x="350519" y="896112"/>
                  </a:lnTo>
                  <a:lnTo>
                    <a:pt x="344424" y="896112"/>
                  </a:lnTo>
                  <a:lnTo>
                    <a:pt x="341375" y="893063"/>
                  </a:lnTo>
                  <a:lnTo>
                    <a:pt x="9143" y="893063"/>
                  </a:lnTo>
                  <a:lnTo>
                    <a:pt x="3048" y="890015"/>
                  </a:lnTo>
                  <a:lnTo>
                    <a:pt x="9143" y="890015"/>
                  </a:lnTo>
                  <a:lnTo>
                    <a:pt x="9143" y="37407"/>
                  </a:lnTo>
                  <a:lnTo>
                    <a:pt x="0" y="9143"/>
                  </a:lnTo>
                  <a:close/>
                </a:path>
                <a:path w="353695" h="899160">
                  <a:moveTo>
                    <a:pt x="9143" y="6096"/>
                  </a:moveTo>
                  <a:lnTo>
                    <a:pt x="9143" y="37407"/>
                  </a:lnTo>
                  <a:lnTo>
                    <a:pt x="67056" y="216408"/>
                  </a:lnTo>
                  <a:lnTo>
                    <a:pt x="176783" y="509015"/>
                  </a:lnTo>
                  <a:lnTo>
                    <a:pt x="219456" y="627888"/>
                  </a:lnTo>
                  <a:lnTo>
                    <a:pt x="265175" y="771144"/>
                  </a:lnTo>
                  <a:lnTo>
                    <a:pt x="304800" y="856488"/>
                  </a:lnTo>
                  <a:lnTo>
                    <a:pt x="344424" y="896112"/>
                  </a:lnTo>
                  <a:lnTo>
                    <a:pt x="347472" y="890015"/>
                  </a:lnTo>
                  <a:lnTo>
                    <a:pt x="350520" y="890015"/>
                  </a:lnTo>
                  <a:lnTo>
                    <a:pt x="310896" y="850392"/>
                  </a:lnTo>
                  <a:lnTo>
                    <a:pt x="312528" y="850392"/>
                  </a:lnTo>
                  <a:lnTo>
                    <a:pt x="274319" y="768095"/>
                  </a:lnTo>
                  <a:lnTo>
                    <a:pt x="228600" y="624839"/>
                  </a:lnTo>
                  <a:lnTo>
                    <a:pt x="185927" y="505968"/>
                  </a:lnTo>
                  <a:lnTo>
                    <a:pt x="76200" y="213360"/>
                  </a:lnTo>
                  <a:lnTo>
                    <a:pt x="9143" y="6096"/>
                  </a:lnTo>
                  <a:close/>
                </a:path>
                <a:path w="353695" h="899160">
                  <a:moveTo>
                    <a:pt x="350520" y="890015"/>
                  </a:moveTo>
                  <a:lnTo>
                    <a:pt x="347472" y="890015"/>
                  </a:lnTo>
                  <a:lnTo>
                    <a:pt x="344424" y="896112"/>
                  </a:lnTo>
                  <a:lnTo>
                    <a:pt x="350519" y="896112"/>
                  </a:lnTo>
                  <a:lnTo>
                    <a:pt x="353567" y="893063"/>
                  </a:lnTo>
                  <a:lnTo>
                    <a:pt x="350520" y="893063"/>
                  </a:lnTo>
                  <a:lnTo>
                    <a:pt x="350520" y="890015"/>
                  </a:lnTo>
                  <a:close/>
                </a:path>
                <a:path w="353695" h="899160">
                  <a:moveTo>
                    <a:pt x="9143" y="890015"/>
                  </a:moveTo>
                  <a:lnTo>
                    <a:pt x="3048" y="890015"/>
                  </a:lnTo>
                  <a:lnTo>
                    <a:pt x="9143" y="893063"/>
                  </a:lnTo>
                  <a:lnTo>
                    <a:pt x="9143" y="890015"/>
                  </a:lnTo>
                  <a:close/>
                </a:path>
                <a:path w="353695" h="899160">
                  <a:moveTo>
                    <a:pt x="338327" y="890015"/>
                  </a:moveTo>
                  <a:lnTo>
                    <a:pt x="9143" y="890015"/>
                  </a:lnTo>
                  <a:lnTo>
                    <a:pt x="9143" y="893063"/>
                  </a:lnTo>
                  <a:lnTo>
                    <a:pt x="341375" y="893063"/>
                  </a:lnTo>
                  <a:lnTo>
                    <a:pt x="338327" y="890015"/>
                  </a:lnTo>
                  <a:close/>
                </a:path>
                <a:path w="353695" h="899160">
                  <a:moveTo>
                    <a:pt x="312528" y="850392"/>
                  </a:moveTo>
                  <a:lnTo>
                    <a:pt x="310896" y="850392"/>
                  </a:lnTo>
                  <a:lnTo>
                    <a:pt x="313944" y="853440"/>
                  </a:lnTo>
                  <a:lnTo>
                    <a:pt x="312528" y="850392"/>
                  </a:lnTo>
                  <a:close/>
                </a:path>
                <a:path w="353695" h="899160">
                  <a:moveTo>
                    <a:pt x="9143" y="6096"/>
                  </a:moveTo>
                  <a:lnTo>
                    <a:pt x="0" y="9143"/>
                  </a:lnTo>
                  <a:lnTo>
                    <a:pt x="9143" y="37407"/>
                  </a:lnTo>
                  <a:lnTo>
                    <a:pt x="9143" y="6096"/>
                  </a:lnTo>
                  <a:close/>
                </a:path>
                <a:path w="353695" h="899160">
                  <a:moveTo>
                    <a:pt x="6095" y="0"/>
                  </a:moveTo>
                  <a:lnTo>
                    <a:pt x="3048" y="3048"/>
                  </a:lnTo>
                  <a:lnTo>
                    <a:pt x="0" y="3048"/>
                  </a:lnTo>
                  <a:lnTo>
                    <a:pt x="0" y="9143"/>
                  </a:lnTo>
                  <a:lnTo>
                    <a:pt x="9143" y="6096"/>
                  </a:lnTo>
                  <a:lnTo>
                    <a:pt x="9143" y="3048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538732" y="719327"/>
            <a:ext cx="5127625" cy="1407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dirty="0">
                <a:latin typeface="Comic Sans MS"/>
                <a:cs typeface="Comic Sans MS"/>
              </a:rPr>
              <a:t>Menggambar</a:t>
            </a:r>
            <a:r>
              <a:rPr sz="4000" b="1" spc="-55" dirty="0">
                <a:latin typeface="Comic Sans MS"/>
                <a:cs typeface="Comic Sans MS"/>
              </a:rPr>
              <a:t> </a:t>
            </a:r>
            <a:r>
              <a:rPr sz="4000" b="1" dirty="0">
                <a:latin typeface="Comic Sans MS"/>
                <a:cs typeface="Comic Sans MS"/>
              </a:rPr>
              <a:t>Daerah</a:t>
            </a:r>
            <a:endParaRPr sz="4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715"/>
              </a:spcBef>
              <a:tabLst>
                <a:tab pos="544830" algn="l"/>
              </a:tabLst>
            </a:pPr>
            <a:r>
              <a:rPr sz="2800" b="1" spc="35" dirty="0">
                <a:latin typeface="Arial"/>
                <a:cs typeface="Arial"/>
              </a:rPr>
              <a:t>I</a:t>
            </a:r>
            <a:r>
              <a:rPr sz="2800" b="1" spc="25" dirty="0">
                <a:latin typeface="Arial"/>
                <a:cs typeface="Arial"/>
              </a:rPr>
              <a:t>I</a:t>
            </a:r>
            <a:r>
              <a:rPr sz="2800" b="1" dirty="0">
                <a:latin typeface="Arial"/>
                <a:cs typeface="Arial"/>
              </a:rPr>
              <a:t>.	</a:t>
            </a:r>
            <a:r>
              <a:rPr sz="2800" b="1" spc="-175" dirty="0">
                <a:latin typeface="Arial"/>
                <a:cs typeface="Arial"/>
              </a:rPr>
              <a:t>K</a:t>
            </a:r>
            <a:r>
              <a:rPr sz="2800" b="1" spc="-310" dirty="0">
                <a:latin typeface="Arial"/>
                <a:cs typeface="Arial"/>
              </a:rPr>
              <a:t>u</a:t>
            </a:r>
            <a:r>
              <a:rPr sz="2800" b="1" spc="-5" dirty="0">
                <a:latin typeface="Arial"/>
                <a:cs typeface="Arial"/>
              </a:rPr>
              <a:t>r</a:t>
            </a:r>
            <a:r>
              <a:rPr sz="2800" b="1" spc="-310" dirty="0">
                <a:latin typeface="Arial"/>
                <a:cs typeface="Arial"/>
              </a:rPr>
              <a:t>v</a:t>
            </a:r>
            <a:r>
              <a:rPr sz="2800" b="1" dirty="0">
                <a:latin typeface="Arial"/>
                <a:cs typeface="Arial"/>
              </a:rPr>
              <a:t>a</a:t>
            </a:r>
            <a:r>
              <a:rPr sz="2800" b="1" spc="-245" dirty="0">
                <a:latin typeface="Arial"/>
                <a:cs typeface="Arial"/>
              </a:rPr>
              <a:t> </a:t>
            </a:r>
            <a:r>
              <a:rPr sz="2800" b="1" spc="-260" dirty="0">
                <a:latin typeface="Arial"/>
                <a:cs typeface="Arial"/>
              </a:rPr>
              <a:t>d</a:t>
            </a:r>
            <a:r>
              <a:rPr sz="2800" b="1" spc="-305" dirty="0">
                <a:latin typeface="Arial"/>
                <a:cs typeface="Arial"/>
              </a:rPr>
              <a:t>a</a:t>
            </a:r>
            <a:r>
              <a:rPr sz="2800" b="1" dirty="0">
                <a:latin typeface="Arial"/>
                <a:cs typeface="Arial"/>
              </a:rPr>
              <a:t>n</a:t>
            </a:r>
            <a:r>
              <a:rPr sz="2800" b="1" spc="-305" dirty="0">
                <a:latin typeface="Arial"/>
                <a:cs typeface="Arial"/>
              </a:rPr>
              <a:t> </a:t>
            </a:r>
            <a:r>
              <a:rPr sz="2800" b="1" spc="-210" dirty="0">
                <a:latin typeface="Arial"/>
                <a:cs typeface="Arial"/>
              </a:rPr>
              <a:t>s</a:t>
            </a:r>
            <a:r>
              <a:rPr sz="2800" b="1" spc="-330" dirty="0">
                <a:latin typeface="Arial"/>
                <a:cs typeface="Arial"/>
              </a:rPr>
              <a:t>u</a:t>
            </a:r>
            <a:r>
              <a:rPr sz="2800" b="1" spc="-2255" dirty="0">
                <a:latin typeface="Arial"/>
                <a:cs typeface="Arial"/>
              </a:rPr>
              <a:t>m</a:t>
            </a:r>
            <a:r>
              <a:rPr sz="2800" b="1" spc="60" dirty="0">
                <a:latin typeface="Arial"/>
                <a:cs typeface="Arial"/>
              </a:rPr>
              <a:t>-</a:t>
            </a:r>
            <a:r>
              <a:rPr sz="2800" b="1" spc="-815" dirty="0">
                <a:latin typeface="Arial"/>
                <a:cs typeface="Arial"/>
              </a:rPr>
              <a:t>s</a:t>
            </a:r>
            <a:r>
              <a:rPr sz="2800" b="1" spc="-1115" dirty="0">
                <a:latin typeface="Arial"/>
                <a:cs typeface="Arial"/>
              </a:rPr>
              <a:t>b</a:t>
            </a:r>
            <a:r>
              <a:rPr sz="2800" b="1" spc="-960" dirty="0">
                <a:latin typeface="Arial"/>
                <a:cs typeface="Arial"/>
              </a:rPr>
              <a:t>u</a:t>
            </a:r>
            <a:r>
              <a:rPr sz="2800" b="1" spc="-1085" dirty="0">
                <a:latin typeface="Arial"/>
                <a:cs typeface="Arial"/>
              </a:rPr>
              <a:t>u</a:t>
            </a:r>
            <a:r>
              <a:rPr sz="2800" b="1" spc="-509" dirty="0">
                <a:latin typeface="Arial"/>
                <a:cs typeface="Arial"/>
              </a:rPr>
              <a:t>m</a:t>
            </a:r>
            <a:r>
              <a:rPr sz="2800" b="1" spc="-360" dirty="0">
                <a:latin typeface="Arial"/>
                <a:cs typeface="Arial"/>
              </a:rPr>
              <a:t>b</a:t>
            </a:r>
            <a:r>
              <a:rPr sz="2800" b="1" dirty="0">
                <a:latin typeface="Arial"/>
                <a:cs typeface="Arial"/>
              </a:rPr>
              <a:t>u</a:t>
            </a:r>
            <a:r>
              <a:rPr sz="2800" b="1" spc="-240" dirty="0">
                <a:latin typeface="Arial"/>
                <a:cs typeface="Arial"/>
              </a:rPr>
              <a:t> </a:t>
            </a:r>
            <a:r>
              <a:rPr sz="2800" b="1" spc="-280" dirty="0">
                <a:latin typeface="Arial"/>
                <a:cs typeface="Arial"/>
              </a:rPr>
              <a:t>k</a:t>
            </a:r>
            <a:r>
              <a:rPr sz="2800" b="1" spc="-265" dirty="0">
                <a:latin typeface="Arial"/>
                <a:cs typeface="Arial"/>
              </a:rPr>
              <a:t>o</a:t>
            </a:r>
            <a:r>
              <a:rPr sz="2800" b="1" spc="-254" dirty="0">
                <a:latin typeface="Arial"/>
                <a:cs typeface="Arial"/>
              </a:rPr>
              <a:t>o</a:t>
            </a:r>
            <a:r>
              <a:rPr sz="2800" b="1" spc="-10" dirty="0">
                <a:latin typeface="Arial"/>
                <a:cs typeface="Arial"/>
              </a:rPr>
              <a:t>r</a:t>
            </a:r>
            <a:r>
              <a:rPr sz="2800" b="1" spc="-250" dirty="0">
                <a:latin typeface="Arial"/>
                <a:cs typeface="Arial"/>
              </a:rPr>
              <a:t>d</a:t>
            </a:r>
            <a:r>
              <a:rPr sz="2800" b="1" spc="-90" dirty="0">
                <a:latin typeface="Arial"/>
                <a:cs typeface="Arial"/>
              </a:rPr>
              <a:t>i</a:t>
            </a:r>
            <a:r>
              <a:rPr sz="2800" b="1" spc="-320" dirty="0">
                <a:latin typeface="Arial"/>
                <a:cs typeface="Arial"/>
              </a:rPr>
              <a:t>n</a:t>
            </a:r>
            <a:r>
              <a:rPr sz="2800" b="1" spc="-295" dirty="0">
                <a:latin typeface="Arial"/>
                <a:cs typeface="Arial"/>
              </a:rPr>
              <a:t>a</a:t>
            </a:r>
            <a:r>
              <a:rPr sz="2800" b="1" dirty="0"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71116" y="2548128"/>
            <a:ext cx="6515734" cy="5194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71500" marR="30480" indent="-533400">
              <a:lnSpc>
                <a:spcPct val="80000"/>
              </a:lnSpc>
              <a:spcBef>
                <a:spcPts val="530"/>
              </a:spcBef>
            </a:pPr>
            <a:r>
              <a:rPr sz="1800" b="1" dirty="0">
                <a:latin typeface="Arial"/>
                <a:cs typeface="Arial"/>
              </a:rPr>
              <a:t>c.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ae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ah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95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ang</a:t>
            </a:r>
            <a:r>
              <a:rPr sz="1800" b="1" spc="7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diba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asi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oleh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K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spc="-25" dirty="0">
                <a:latin typeface="Arial"/>
                <a:cs typeface="Arial"/>
              </a:rPr>
              <a:t>v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Y=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15" dirty="0">
                <a:latin typeface="Arial"/>
                <a:cs typeface="Arial"/>
              </a:rPr>
              <a:t>X</a:t>
            </a:r>
            <a:r>
              <a:rPr sz="1800" b="1" spc="-7" baseline="25462" dirty="0">
                <a:latin typeface="Arial"/>
                <a:cs typeface="Arial"/>
              </a:rPr>
              <a:t>2</a:t>
            </a:r>
            <a:r>
              <a:rPr sz="1800" b="1" spc="225" baseline="25462" dirty="0">
                <a:latin typeface="Arial"/>
                <a:cs typeface="Arial"/>
              </a:rPr>
              <a:t> </a:t>
            </a:r>
            <a:r>
              <a:rPr sz="1800" b="1" spc="-665" dirty="0">
                <a:latin typeface="Tahoma"/>
                <a:cs typeface="Tahoma"/>
              </a:rPr>
              <a:t>−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dirty="0">
                <a:latin typeface="Arial"/>
                <a:cs typeface="Arial"/>
              </a:rPr>
              <a:t>5X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4,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sb.Y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dan  sb.X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79164" y="3605784"/>
            <a:ext cx="1084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Y</a:t>
            </a:r>
            <a:r>
              <a:rPr sz="1200" b="1" dirty="0">
                <a:latin typeface="Arial"/>
                <a:cs typeface="Arial"/>
              </a:rPr>
              <a:t>=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X</a:t>
            </a:r>
            <a:r>
              <a:rPr sz="1200" b="1" spc="-7" baseline="24305" dirty="0">
                <a:latin typeface="Arial"/>
                <a:cs typeface="Arial"/>
              </a:rPr>
              <a:t>2</a:t>
            </a:r>
            <a:r>
              <a:rPr sz="1200" b="1" baseline="24305" dirty="0">
                <a:latin typeface="Arial"/>
                <a:cs typeface="Arial"/>
              </a:rPr>
              <a:t> </a:t>
            </a:r>
            <a:r>
              <a:rPr sz="1200" b="1" spc="-142" baseline="24305" dirty="0">
                <a:latin typeface="Arial"/>
                <a:cs typeface="Arial"/>
              </a:rPr>
              <a:t> </a:t>
            </a:r>
            <a:r>
              <a:rPr sz="1200" b="1" spc="-445" dirty="0">
                <a:latin typeface="Tahoma"/>
                <a:cs typeface="Tahoma"/>
              </a:rPr>
              <a:t>−</a:t>
            </a:r>
            <a:r>
              <a:rPr sz="1200" b="1" spc="-30" dirty="0">
                <a:latin typeface="Tahoma"/>
                <a:cs typeface="Tahoma"/>
              </a:rPr>
              <a:t> </a:t>
            </a:r>
            <a:r>
              <a:rPr sz="1200" b="1" spc="-5" dirty="0">
                <a:latin typeface="Arial"/>
                <a:cs typeface="Arial"/>
              </a:rPr>
              <a:t>5</a:t>
            </a:r>
            <a:r>
              <a:rPr sz="1200" b="1" dirty="0">
                <a:latin typeface="Arial"/>
                <a:cs typeface="Arial"/>
              </a:rPr>
              <a:t>X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+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b="1" spc="-5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34132" y="3051047"/>
            <a:ext cx="365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S</a:t>
            </a:r>
            <a:r>
              <a:rPr sz="1200" b="1" spc="5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.Y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967732" y="4724400"/>
            <a:ext cx="365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S</a:t>
            </a:r>
            <a:r>
              <a:rPr sz="1200" b="1" spc="5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.X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23332" y="3020567"/>
            <a:ext cx="4037965" cy="180593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r>
              <a:rPr sz="1200" b="1" spc="-5" dirty="0">
                <a:latin typeface="Arial"/>
                <a:cs typeface="Arial"/>
              </a:rPr>
              <a:t>Langkah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1. :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Kurva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Y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=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X</a:t>
            </a:r>
            <a:r>
              <a:rPr sz="1200" b="1" spc="-15" baseline="24305" dirty="0">
                <a:latin typeface="Arial"/>
                <a:cs typeface="Arial"/>
              </a:rPr>
              <a:t>2</a:t>
            </a:r>
            <a:r>
              <a:rPr sz="1200" b="1" spc="187" baseline="2430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–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5x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+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4,</a:t>
            </a:r>
            <a:endParaRPr sz="1200">
              <a:latin typeface="Arial"/>
              <a:cs typeface="Arial"/>
            </a:endParaRPr>
          </a:p>
          <a:p>
            <a:pPr marL="342900" marR="30480" indent="-304800">
              <a:lnSpc>
                <a:spcPts val="1390"/>
              </a:lnSpc>
              <a:spcBef>
                <a:spcPts val="235"/>
              </a:spcBef>
            </a:pPr>
            <a:r>
              <a:rPr sz="1200" b="1" spc="-15" dirty="0">
                <a:latin typeface="Arial"/>
                <a:cs typeface="Arial"/>
              </a:rPr>
              <a:t>Tentukan </a:t>
            </a:r>
            <a:r>
              <a:rPr sz="1200" b="1" dirty="0">
                <a:latin typeface="Arial"/>
                <a:cs typeface="Arial"/>
              </a:rPr>
              <a:t>titik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potong</a:t>
            </a:r>
            <a:r>
              <a:rPr sz="1200" b="1" spc="-5" dirty="0">
                <a:latin typeface="Arial"/>
                <a:cs typeface="Arial"/>
              </a:rPr>
              <a:t> dengan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sumbu-sumbu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koordinat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Titik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pot.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dgn.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Sb.X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20" dirty="0">
                <a:latin typeface="Tahoma"/>
                <a:cs typeface="Tahoma"/>
              </a:rPr>
              <a:t>→</a:t>
            </a:r>
            <a:r>
              <a:rPr sz="1200" b="1" dirty="0">
                <a:latin typeface="Tahoma"/>
                <a:cs typeface="Tahoma"/>
              </a:rPr>
              <a:t> </a:t>
            </a:r>
            <a:r>
              <a:rPr sz="1200" b="1" dirty="0">
                <a:latin typeface="Arial"/>
                <a:cs typeface="Arial"/>
              </a:rPr>
              <a:t>(1,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0)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&amp;</a:t>
            </a:r>
            <a:r>
              <a:rPr sz="1200" b="1" dirty="0">
                <a:latin typeface="Arial"/>
                <a:cs typeface="Arial"/>
              </a:rPr>
              <a:t> (4,0)</a:t>
            </a:r>
            <a:endParaRPr sz="12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225"/>
              </a:spcBef>
            </a:pPr>
            <a:r>
              <a:rPr sz="1200" b="1" dirty="0">
                <a:latin typeface="Arial"/>
                <a:cs typeface="Arial"/>
              </a:rPr>
              <a:t>Titik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pot. </a:t>
            </a:r>
            <a:r>
              <a:rPr sz="1200" b="1" spc="-5" dirty="0">
                <a:latin typeface="Arial"/>
                <a:cs typeface="Arial"/>
              </a:rPr>
              <a:t>dgn.</a:t>
            </a:r>
            <a:r>
              <a:rPr sz="1200" b="1" dirty="0">
                <a:latin typeface="Arial"/>
                <a:cs typeface="Arial"/>
              </a:rPr>
              <a:t> Sb.Y</a:t>
            </a:r>
            <a:r>
              <a:rPr sz="1200" b="1" spc="330" dirty="0">
                <a:latin typeface="Arial"/>
                <a:cs typeface="Arial"/>
              </a:rPr>
              <a:t> </a:t>
            </a:r>
            <a:r>
              <a:rPr sz="1200" b="1" spc="-20" dirty="0">
                <a:latin typeface="Tahoma"/>
                <a:cs typeface="Tahoma"/>
              </a:rPr>
              <a:t>→</a:t>
            </a:r>
            <a:r>
              <a:rPr sz="1200" b="1" spc="305" dirty="0">
                <a:latin typeface="Tahoma"/>
                <a:cs typeface="Tahoma"/>
              </a:rPr>
              <a:t> </a:t>
            </a:r>
            <a:r>
              <a:rPr sz="1200" b="1" dirty="0">
                <a:latin typeface="Arial"/>
                <a:cs typeface="Arial"/>
              </a:rPr>
              <a:t>(0, </a:t>
            </a:r>
            <a:r>
              <a:rPr sz="1200" b="1" spc="-5" dirty="0">
                <a:latin typeface="Arial"/>
                <a:cs typeface="Arial"/>
              </a:rPr>
              <a:t>4)</a:t>
            </a:r>
            <a:endParaRPr sz="1200">
              <a:latin typeface="Arial"/>
              <a:cs typeface="Arial"/>
            </a:endParaRPr>
          </a:p>
          <a:p>
            <a:pPr marL="995044" marR="115570" indent="-957580">
              <a:lnSpc>
                <a:spcPct val="100000"/>
              </a:lnSpc>
              <a:spcBef>
                <a:spcPts val="1035"/>
              </a:spcBef>
            </a:pPr>
            <a:r>
              <a:rPr sz="1200" b="1" spc="-5" dirty="0">
                <a:latin typeface="Arial"/>
                <a:cs typeface="Arial"/>
              </a:rPr>
              <a:t>Langkah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2. :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Gambar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kurva</a:t>
            </a:r>
            <a:r>
              <a:rPr sz="1200" b="1" spc="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tsb.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yang</a:t>
            </a:r>
            <a:r>
              <a:rPr sz="1200" b="1" spc="4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melalui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titik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pot. </a:t>
            </a:r>
            <a:r>
              <a:rPr sz="1200" b="1" spc="-3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dan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sumbu-sumbu</a:t>
            </a:r>
            <a:r>
              <a:rPr sz="1200" b="1" spc="3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koordinat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45"/>
              </a:spcBef>
            </a:pPr>
            <a:r>
              <a:rPr sz="1200" b="1" spc="-5" dirty="0">
                <a:latin typeface="Arial"/>
                <a:cs typeface="Arial"/>
              </a:rPr>
              <a:t>Langkah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3. :</a:t>
            </a:r>
            <a:r>
              <a:rPr sz="1200" b="1" spc="-6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Arsir</a:t>
            </a:r>
            <a:r>
              <a:rPr sz="1200" b="1" spc="3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daerah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yang</a:t>
            </a:r>
            <a:r>
              <a:rPr sz="1200" b="1" spc="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ada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diantara</a:t>
            </a:r>
            <a:r>
              <a:rPr sz="1200" b="1" spc="-15" dirty="0">
                <a:latin typeface="Arial"/>
                <a:cs typeface="Arial"/>
              </a:rPr>
              <a:t> kurva</a:t>
            </a:r>
            <a:endParaRPr sz="1200">
              <a:latin typeface="Arial"/>
              <a:cs typeface="Arial"/>
            </a:endParaRPr>
          </a:p>
          <a:p>
            <a:pPr marL="1122680">
              <a:lnSpc>
                <a:spcPct val="100000"/>
              </a:lnSpc>
              <a:spcBef>
                <a:spcPts val="215"/>
              </a:spcBef>
            </a:pPr>
            <a:r>
              <a:rPr sz="1200" b="1" dirty="0">
                <a:latin typeface="Arial"/>
                <a:cs typeface="Arial"/>
              </a:rPr>
              <a:t>Sb.Y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dan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Sb.X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93289" y="3644188"/>
            <a:ext cx="619760" cy="69024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R="38735" algn="r">
              <a:lnSpc>
                <a:spcPct val="100000"/>
              </a:lnSpc>
              <a:spcBef>
                <a:spcPts val="195"/>
              </a:spcBef>
            </a:pPr>
            <a:r>
              <a:rPr sz="1400" b="1" spc="100" dirty="0">
                <a:latin typeface="Arial"/>
                <a:cs typeface="Arial"/>
              </a:rPr>
              <a:t>D</a:t>
            </a:r>
            <a:r>
              <a:rPr sz="1400" b="1" spc="-140" dirty="0">
                <a:latin typeface="Arial"/>
                <a:cs typeface="Arial"/>
              </a:rPr>
              <a:t>ae</a:t>
            </a:r>
            <a:r>
              <a:rPr sz="1400" b="1" spc="-25" dirty="0">
                <a:latin typeface="Arial"/>
                <a:cs typeface="Arial"/>
              </a:rPr>
              <a:t>r</a:t>
            </a:r>
            <a:r>
              <a:rPr sz="1400" b="1" spc="-145" dirty="0">
                <a:latin typeface="Arial"/>
                <a:cs typeface="Arial"/>
              </a:rPr>
              <a:t>a</a:t>
            </a:r>
            <a:r>
              <a:rPr sz="1400" b="1" spc="-5" dirty="0"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  <a:p>
            <a:pPr marL="58419" marR="5080" indent="152400" algn="r">
              <a:lnSpc>
                <a:spcPct val="100000"/>
              </a:lnSpc>
              <a:spcBef>
                <a:spcPts val="95"/>
              </a:spcBef>
            </a:pPr>
            <a:r>
              <a:rPr sz="1400" b="1" spc="-110" dirty="0">
                <a:latin typeface="Arial"/>
                <a:cs typeface="Arial"/>
              </a:rPr>
              <a:t>yang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135" dirty="0">
                <a:latin typeface="Arial"/>
                <a:cs typeface="Arial"/>
              </a:rPr>
              <a:t>d</a:t>
            </a:r>
            <a:r>
              <a:rPr sz="1400" b="1" spc="-70" dirty="0">
                <a:latin typeface="Arial"/>
                <a:cs typeface="Arial"/>
              </a:rPr>
              <a:t>i</a:t>
            </a:r>
            <a:r>
              <a:rPr sz="1400" b="1" spc="-245" dirty="0">
                <a:latin typeface="Arial"/>
                <a:cs typeface="Arial"/>
              </a:rPr>
              <a:t>m</a:t>
            </a:r>
            <a:r>
              <a:rPr sz="1400" b="1" spc="-65" dirty="0">
                <a:latin typeface="Arial"/>
                <a:cs typeface="Arial"/>
              </a:rPr>
              <a:t>i</a:t>
            </a:r>
            <a:r>
              <a:rPr sz="1400" b="1" spc="-145" dirty="0">
                <a:latin typeface="Arial"/>
                <a:cs typeface="Arial"/>
              </a:rPr>
              <a:t>n</a:t>
            </a:r>
            <a:r>
              <a:rPr sz="1400" b="1" spc="-25" dirty="0">
                <a:latin typeface="Arial"/>
                <a:cs typeface="Arial"/>
              </a:rPr>
              <a:t>t</a:t>
            </a:r>
            <a:r>
              <a:rPr sz="1400" b="1" spc="-5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764027" y="3806953"/>
            <a:ext cx="13906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297428" y="4075177"/>
            <a:ext cx="13906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932176" y="3926332"/>
            <a:ext cx="1198245" cy="954405"/>
            <a:chOff x="2932176" y="3926332"/>
            <a:chExt cx="1198245" cy="954405"/>
          </a:xfrm>
        </p:grpSpPr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32176" y="3926332"/>
              <a:ext cx="73151" cy="7315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56888" y="4807204"/>
              <a:ext cx="73151" cy="73151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4025900" y="4852415"/>
            <a:ext cx="123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5" name="object 4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270503" y="4813300"/>
            <a:ext cx="73151" cy="73151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3239516" y="4849367"/>
            <a:ext cx="123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993392" y="3310635"/>
            <a:ext cx="2926080" cy="2152015"/>
            <a:chOff x="1993392" y="3310635"/>
            <a:chExt cx="2926080" cy="2152015"/>
          </a:xfrm>
        </p:grpSpPr>
        <p:sp>
          <p:nvSpPr>
            <p:cNvPr id="48" name="object 48"/>
            <p:cNvSpPr/>
            <p:nvPr/>
          </p:nvSpPr>
          <p:spPr>
            <a:xfrm>
              <a:off x="2816352" y="3560571"/>
              <a:ext cx="1640205" cy="1902460"/>
            </a:xfrm>
            <a:custGeom>
              <a:avLst/>
              <a:gdLst/>
              <a:ahLst/>
              <a:cxnLst/>
              <a:rect l="l" t="t" r="r" b="b"/>
              <a:pathLst>
                <a:path w="1640204" h="1902460">
                  <a:moveTo>
                    <a:pt x="9143" y="0"/>
                  </a:moveTo>
                  <a:lnTo>
                    <a:pt x="0" y="3048"/>
                  </a:lnTo>
                  <a:lnTo>
                    <a:pt x="6096" y="18287"/>
                  </a:lnTo>
                  <a:lnTo>
                    <a:pt x="15240" y="36575"/>
                  </a:lnTo>
                  <a:lnTo>
                    <a:pt x="21336" y="54863"/>
                  </a:lnTo>
                  <a:lnTo>
                    <a:pt x="39624" y="97536"/>
                  </a:lnTo>
                  <a:lnTo>
                    <a:pt x="57912" y="146303"/>
                  </a:lnTo>
                  <a:lnTo>
                    <a:pt x="76200" y="201167"/>
                  </a:lnTo>
                  <a:lnTo>
                    <a:pt x="88392" y="228600"/>
                  </a:lnTo>
                  <a:lnTo>
                    <a:pt x="97536" y="259079"/>
                  </a:lnTo>
                  <a:lnTo>
                    <a:pt x="109728" y="292607"/>
                  </a:lnTo>
                  <a:lnTo>
                    <a:pt x="134112" y="356615"/>
                  </a:lnTo>
                  <a:lnTo>
                    <a:pt x="182880" y="496824"/>
                  </a:lnTo>
                  <a:lnTo>
                    <a:pt x="237744" y="649224"/>
                  </a:lnTo>
                  <a:lnTo>
                    <a:pt x="265175" y="728472"/>
                  </a:lnTo>
                  <a:lnTo>
                    <a:pt x="295656" y="807719"/>
                  </a:lnTo>
                  <a:lnTo>
                    <a:pt x="326136" y="890015"/>
                  </a:lnTo>
                  <a:lnTo>
                    <a:pt x="387096" y="1048511"/>
                  </a:lnTo>
                  <a:lnTo>
                    <a:pt x="417575" y="1130808"/>
                  </a:lnTo>
                  <a:lnTo>
                    <a:pt x="448056" y="1207008"/>
                  </a:lnTo>
                  <a:lnTo>
                    <a:pt x="481584" y="1283208"/>
                  </a:lnTo>
                  <a:lnTo>
                    <a:pt x="512063" y="1359408"/>
                  </a:lnTo>
                  <a:lnTo>
                    <a:pt x="542544" y="1429511"/>
                  </a:lnTo>
                  <a:lnTo>
                    <a:pt x="606551" y="1563623"/>
                  </a:lnTo>
                  <a:lnTo>
                    <a:pt x="637032" y="1624583"/>
                  </a:lnTo>
                  <a:lnTo>
                    <a:pt x="682751" y="1706879"/>
                  </a:lnTo>
                  <a:lnTo>
                    <a:pt x="713232" y="1752600"/>
                  </a:lnTo>
                  <a:lnTo>
                    <a:pt x="728472" y="1776983"/>
                  </a:lnTo>
                  <a:lnTo>
                    <a:pt x="774192" y="1831847"/>
                  </a:lnTo>
                  <a:lnTo>
                    <a:pt x="786384" y="1847088"/>
                  </a:lnTo>
                  <a:lnTo>
                    <a:pt x="816863" y="1871471"/>
                  </a:lnTo>
                  <a:lnTo>
                    <a:pt x="829056" y="1880615"/>
                  </a:lnTo>
                  <a:lnTo>
                    <a:pt x="844296" y="1889759"/>
                  </a:lnTo>
                  <a:lnTo>
                    <a:pt x="856488" y="1895855"/>
                  </a:lnTo>
                  <a:lnTo>
                    <a:pt x="871727" y="1898903"/>
                  </a:lnTo>
                  <a:lnTo>
                    <a:pt x="883920" y="1898903"/>
                  </a:lnTo>
                  <a:lnTo>
                    <a:pt x="883920" y="1901952"/>
                  </a:lnTo>
                  <a:lnTo>
                    <a:pt x="899160" y="1898903"/>
                  </a:lnTo>
                  <a:lnTo>
                    <a:pt x="911351" y="1895855"/>
                  </a:lnTo>
                  <a:lnTo>
                    <a:pt x="926592" y="1892808"/>
                  </a:lnTo>
                  <a:lnTo>
                    <a:pt x="932688" y="1889759"/>
                  </a:lnTo>
                  <a:lnTo>
                    <a:pt x="871727" y="1889759"/>
                  </a:lnTo>
                  <a:lnTo>
                    <a:pt x="859536" y="1886711"/>
                  </a:lnTo>
                  <a:lnTo>
                    <a:pt x="822960" y="1865376"/>
                  </a:lnTo>
                  <a:lnTo>
                    <a:pt x="780288" y="1825752"/>
                  </a:lnTo>
                  <a:lnTo>
                    <a:pt x="752856" y="1789176"/>
                  </a:lnTo>
                  <a:lnTo>
                    <a:pt x="737615" y="1770888"/>
                  </a:lnTo>
                  <a:lnTo>
                    <a:pt x="722376" y="1749552"/>
                  </a:lnTo>
                  <a:lnTo>
                    <a:pt x="676656" y="1676400"/>
                  </a:lnTo>
                  <a:lnTo>
                    <a:pt x="661415" y="1648967"/>
                  </a:lnTo>
                  <a:lnTo>
                    <a:pt x="646176" y="1618488"/>
                  </a:lnTo>
                  <a:lnTo>
                    <a:pt x="630936" y="1591055"/>
                  </a:lnTo>
                  <a:lnTo>
                    <a:pt x="615696" y="1560576"/>
                  </a:lnTo>
                  <a:lnTo>
                    <a:pt x="585215" y="1493520"/>
                  </a:lnTo>
                  <a:lnTo>
                    <a:pt x="551688" y="1426464"/>
                  </a:lnTo>
                  <a:lnTo>
                    <a:pt x="521208" y="1356359"/>
                  </a:lnTo>
                  <a:lnTo>
                    <a:pt x="487680" y="1280159"/>
                  </a:lnTo>
                  <a:lnTo>
                    <a:pt x="457200" y="1203959"/>
                  </a:lnTo>
                  <a:lnTo>
                    <a:pt x="396240" y="1045463"/>
                  </a:lnTo>
                  <a:lnTo>
                    <a:pt x="335280" y="883919"/>
                  </a:lnTo>
                  <a:lnTo>
                    <a:pt x="274320" y="725424"/>
                  </a:lnTo>
                  <a:lnTo>
                    <a:pt x="246887" y="646176"/>
                  </a:lnTo>
                  <a:lnTo>
                    <a:pt x="192024" y="493775"/>
                  </a:lnTo>
                  <a:lnTo>
                    <a:pt x="143256" y="353567"/>
                  </a:lnTo>
                  <a:lnTo>
                    <a:pt x="118872" y="289560"/>
                  </a:lnTo>
                  <a:lnTo>
                    <a:pt x="106680" y="256031"/>
                  </a:lnTo>
                  <a:lnTo>
                    <a:pt x="97536" y="225551"/>
                  </a:lnTo>
                  <a:lnTo>
                    <a:pt x="85343" y="198119"/>
                  </a:lnTo>
                  <a:lnTo>
                    <a:pt x="67056" y="143255"/>
                  </a:lnTo>
                  <a:lnTo>
                    <a:pt x="48768" y="94487"/>
                  </a:lnTo>
                  <a:lnTo>
                    <a:pt x="30480" y="51815"/>
                  </a:lnTo>
                  <a:lnTo>
                    <a:pt x="21336" y="33527"/>
                  </a:lnTo>
                  <a:lnTo>
                    <a:pt x="15240" y="15239"/>
                  </a:lnTo>
                  <a:lnTo>
                    <a:pt x="9143" y="0"/>
                  </a:lnTo>
                  <a:close/>
                </a:path>
                <a:path w="1640204" h="1902460">
                  <a:moveTo>
                    <a:pt x="1622520" y="308314"/>
                  </a:moveTo>
                  <a:lnTo>
                    <a:pt x="1616020" y="312782"/>
                  </a:lnTo>
                  <a:lnTo>
                    <a:pt x="1609344" y="326136"/>
                  </a:lnTo>
                  <a:lnTo>
                    <a:pt x="1603248" y="344424"/>
                  </a:lnTo>
                  <a:lnTo>
                    <a:pt x="1575815" y="408431"/>
                  </a:lnTo>
                  <a:lnTo>
                    <a:pt x="1557527" y="457200"/>
                  </a:lnTo>
                  <a:lnTo>
                    <a:pt x="1520952" y="566927"/>
                  </a:lnTo>
                  <a:lnTo>
                    <a:pt x="1478280" y="688848"/>
                  </a:lnTo>
                  <a:lnTo>
                    <a:pt x="1456944" y="755903"/>
                  </a:lnTo>
                  <a:lnTo>
                    <a:pt x="1435608" y="819911"/>
                  </a:lnTo>
                  <a:lnTo>
                    <a:pt x="1411224" y="890015"/>
                  </a:lnTo>
                  <a:lnTo>
                    <a:pt x="1386839" y="957071"/>
                  </a:lnTo>
                  <a:lnTo>
                    <a:pt x="1341120" y="1097279"/>
                  </a:lnTo>
                  <a:lnTo>
                    <a:pt x="1289303" y="1237488"/>
                  </a:lnTo>
                  <a:lnTo>
                    <a:pt x="1264920" y="1304544"/>
                  </a:lnTo>
                  <a:lnTo>
                    <a:pt x="1237488" y="1368552"/>
                  </a:lnTo>
                  <a:lnTo>
                    <a:pt x="1213103" y="1432559"/>
                  </a:lnTo>
                  <a:lnTo>
                    <a:pt x="1185672" y="1496567"/>
                  </a:lnTo>
                  <a:lnTo>
                    <a:pt x="1158239" y="1554479"/>
                  </a:lnTo>
                  <a:lnTo>
                    <a:pt x="1133856" y="1609344"/>
                  </a:lnTo>
                  <a:lnTo>
                    <a:pt x="1106424" y="1661159"/>
                  </a:lnTo>
                  <a:lnTo>
                    <a:pt x="1078992" y="1709927"/>
                  </a:lnTo>
                  <a:lnTo>
                    <a:pt x="1066800" y="1731264"/>
                  </a:lnTo>
                  <a:lnTo>
                    <a:pt x="1051560" y="1752600"/>
                  </a:lnTo>
                  <a:lnTo>
                    <a:pt x="1027176" y="1789176"/>
                  </a:lnTo>
                  <a:lnTo>
                    <a:pt x="1011936" y="1807464"/>
                  </a:lnTo>
                  <a:lnTo>
                    <a:pt x="987551" y="1837944"/>
                  </a:lnTo>
                  <a:lnTo>
                    <a:pt x="972312" y="1850135"/>
                  </a:lnTo>
                  <a:lnTo>
                    <a:pt x="960120" y="1859279"/>
                  </a:lnTo>
                  <a:lnTo>
                    <a:pt x="947927" y="1871471"/>
                  </a:lnTo>
                  <a:lnTo>
                    <a:pt x="923544" y="1883664"/>
                  </a:lnTo>
                  <a:lnTo>
                    <a:pt x="911351" y="1886711"/>
                  </a:lnTo>
                  <a:lnTo>
                    <a:pt x="896112" y="1889759"/>
                  </a:lnTo>
                  <a:lnTo>
                    <a:pt x="932688" y="1889759"/>
                  </a:lnTo>
                  <a:lnTo>
                    <a:pt x="938784" y="1886711"/>
                  </a:lnTo>
                  <a:lnTo>
                    <a:pt x="954024" y="1877567"/>
                  </a:lnTo>
                  <a:lnTo>
                    <a:pt x="966215" y="1868423"/>
                  </a:lnTo>
                  <a:lnTo>
                    <a:pt x="978408" y="1856232"/>
                  </a:lnTo>
                  <a:lnTo>
                    <a:pt x="993648" y="1844039"/>
                  </a:lnTo>
                  <a:lnTo>
                    <a:pt x="1005839" y="1828800"/>
                  </a:lnTo>
                  <a:lnTo>
                    <a:pt x="1021080" y="1813559"/>
                  </a:lnTo>
                  <a:lnTo>
                    <a:pt x="1045463" y="1776983"/>
                  </a:lnTo>
                  <a:lnTo>
                    <a:pt x="1060703" y="1758695"/>
                  </a:lnTo>
                  <a:lnTo>
                    <a:pt x="1072896" y="1737359"/>
                  </a:lnTo>
                  <a:lnTo>
                    <a:pt x="1088136" y="1712976"/>
                  </a:lnTo>
                  <a:lnTo>
                    <a:pt x="1115568" y="1667255"/>
                  </a:lnTo>
                  <a:lnTo>
                    <a:pt x="1139952" y="1615439"/>
                  </a:lnTo>
                  <a:lnTo>
                    <a:pt x="1194815" y="1499615"/>
                  </a:lnTo>
                  <a:lnTo>
                    <a:pt x="1219200" y="1438655"/>
                  </a:lnTo>
                  <a:lnTo>
                    <a:pt x="1246632" y="1374647"/>
                  </a:lnTo>
                  <a:lnTo>
                    <a:pt x="1274064" y="1307591"/>
                  </a:lnTo>
                  <a:lnTo>
                    <a:pt x="1298448" y="1240535"/>
                  </a:lnTo>
                  <a:lnTo>
                    <a:pt x="1395984" y="960119"/>
                  </a:lnTo>
                  <a:lnTo>
                    <a:pt x="1420368" y="893063"/>
                  </a:lnTo>
                  <a:lnTo>
                    <a:pt x="1444752" y="822959"/>
                  </a:lnTo>
                  <a:lnTo>
                    <a:pt x="1466088" y="758951"/>
                  </a:lnTo>
                  <a:lnTo>
                    <a:pt x="1487424" y="691895"/>
                  </a:lnTo>
                  <a:lnTo>
                    <a:pt x="1530096" y="569976"/>
                  </a:lnTo>
                  <a:lnTo>
                    <a:pt x="1566672" y="460248"/>
                  </a:lnTo>
                  <a:lnTo>
                    <a:pt x="1584960" y="411479"/>
                  </a:lnTo>
                  <a:lnTo>
                    <a:pt x="1612392" y="347472"/>
                  </a:lnTo>
                  <a:lnTo>
                    <a:pt x="1618488" y="329183"/>
                  </a:lnTo>
                  <a:lnTo>
                    <a:pt x="1623997" y="318164"/>
                  </a:lnTo>
                  <a:lnTo>
                    <a:pt x="1622520" y="308314"/>
                  </a:lnTo>
                  <a:close/>
                </a:path>
                <a:path w="1640204" h="1902460">
                  <a:moveTo>
                    <a:pt x="1630680" y="292607"/>
                  </a:moveTo>
                  <a:lnTo>
                    <a:pt x="1621654" y="298783"/>
                  </a:lnTo>
                  <a:lnTo>
                    <a:pt x="1630680" y="304800"/>
                  </a:lnTo>
                  <a:lnTo>
                    <a:pt x="1623997" y="318164"/>
                  </a:lnTo>
                  <a:lnTo>
                    <a:pt x="1630680" y="362712"/>
                  </a:lnTo>
                  <a:lnTo>
                    <a:pt x="1630680" y="365760"/>
                  </a:lnTo>
                  <a:lnTo>
                    <a:pt x="1636776" y="365760"/>
                  </a:lnTo>
                  <a:lnTo>
                    <a:pt x="1639824" y="362712"/>
                  </a:lnTo>
                  <a:lnTo>
                    <a:pt x="1639824" y="359663"/>
                  </a:lnTo>
                  <a:lnTo>
                    <a:pt x="1630680" y="292607"/>
                  </a:lnTo>
                  <a:close/>
                </a:path>
                <a:path w="1640204" h="1902460">
                  <a:moveTo>
                    <a:pt x="1621466" y="298911"/>
                  </a:moveTo>
                  <a:lnTo>
                    <a:pt x="1572768" y="332231"/>
                  </a:lnTo>
                  <a:lnTo>
                    <a:pt x="1569720" y="335279"/>
                  </a:lnTo>
                  <a:lnTo>
                    <a:pt x="1575815" y="341375"/>
                  </a:lnTo>
                  <a:lnTo>
                    <a:pt x="1578864" y="338327"/>
                  </a:lnTo>
                  <a:lnTo>
                    <a:pt x="1616020" y="312782"/>
                  </a:lnTo>
                  <a:lnTo>
                    <a:pt x="1618488" y="307848"/>
                  </a:lnTo>
                  <a:lnTo>
                    <a:pt x="1621466" y="298911"/>
                  </a:lnTo>
                  <a:close/>
                </a:path>
                <a:path w="1640204" h="1902460">
                  <a:moveTo>
                    <a:pt x="1626108" y="301751"/>
                  </a:moveTo>
                  <a:lnTo>
                    <a:pt x="1621536" y="301751"/>
                  </a:lnTo>
                  <a:lnTo>
                    <a:pt x="1627632" y="304800"/>
                  </a:lnTo>
                  <a:lnTo>
                    <a:pt x="1622520" y="308314"/>
                  </a:lnTo>
                  <a:lnTo>
                    <a:pt x="1623997" y="318164"/>
                  </a:lnTo>
                  <a:lnTo>
                    <a:pt x="1630680" y="304800"/>
                  </a:lnTo>
                  <a:lnTo>
                    <a:pt x="1626108" y="301751"/>
                  </a:lnTo>
                  <a:close/>
                </a:path>
                <a:path w="1640204" h="1902460">
                  <a:moveTo>
                    <a:pt x="1621654" y="298783"/>
                  </a:moveTo>
                  <a:lnTo>
                    <a:pt x="1621466" y="298911"/>
                  </a:lnTo>
                  <a:lnTo>
                    <a:pt x="1618488" y="307848"/>
                  </a:lnTo>
                  <a:lnTo>
                    <a:pt x="1616020" y="312782"/>
                  </a:lnTo>
                  <a:lnTo>
                    <a:pt x="1622520" y="308314"/>
                  </a:lnTo>
                  <a:lnTo>
                    <a:pt x="1621536" y="301751"/>
                  </a:lnTo>
                  <a:lnTo>
                    <a:pt x="1626108" y="301751"/>
                  </a:lnTo>
                  <a:lnTo>
                    <a:pt x="1621654" y="298783"/>
                  </a:lnTo>
                  <a:close/>
                </a:path>
                <a:path w="1640204" h="1902460">
                  <a:moveTo>
                    <a:pt x="1621536" y="301751"/>
                  </a:moveTo>
                  <a:lnTo>
                    <a:pt x="1622520" y="308314"/>
                  </a:lnTo>
                  <a:lnTo>
                    <a:pt x="1627632" y="304800"/>
                  </a:lnTo>
                  <a:lnTo>
                    <a:pt x="1621536" y="30175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926080" y="3310635"/>
              <a:ext cx="100965" cy="2131060"/>
            </a:xfrm>
            <a:custGeom>
              <a:avLst/>
              <a:gdLst/>
              <a:ahLst/>
              <a:cxnLst/>
              <a:rect l="l" t="t" r="r" b="b"/>
              <a:pathLst>
                <a:path w="100964" h="2131060">
                  <a:moveTo>
                    <a:pt x="49298" y="55659"/>
                  </a:moveTo>
                  <a:lnTo>
                    <a:pt x="36576" y="76477"/>
                  </a:lnTo>
                  <a:lnTo>
                    <a:pt x="36576" y="2130552"/>
                  </a:lnTo>
                  <a:lnTo>
                    <a:pt x="64008" y="2130552"/>
                  </a:lnTo>
                  <a:lnTo>
                    <a:pt x="64008" y="77724"/>
                  </a:lnTo>
                  <a:lnTo>
                    <a:pt x="49298" y="55659"/>
                  </a:lnTo>
                  <a:close/>
                </a:path>
                <a:path w="100964" h="2131060">
                  <a:moveTo>
                    <a:pt x="48768" y="0"/>
                  </a:moveTo>
                  <a:lnTo>
                    <a:pt x="3048" y="76200"/>
                  </a:lnTo>
                  <a:lnTo>
                    <a:pt x="95" y="82962"/>
                  </a:lnTo>
                  <a:lnTo>
                    <a:pt x="0" y="89153"/>
                  </a:lnTo>
                  <a:lnTo>
                    <a:pt x="2190" y="94202"/>
                  </a:lnTo>
                  <a:lnTo>
                    <a:pt x="6096" y="97536"/>
                  </a:lnTo>
                  <a:lnTo>
                    <a:pt x="12192" y="100584"/>
                  </a:lnTo>
                  <a:lnTo>
                    <a:pt x="21336" y="100584"/>
                  </a:lnTo>
                  <a:lnTo>
                    <a:pt x="27432" y="91439"/>
                  </a:lnTo>
                  <a:lnTo>
                    <a:pt x="36576" y="76477"/>
                  </a:lnTo>
                  <a:lnTo>
                    <a:pt x="36576" y="27431"/>
                  </a:lnTo>
                  <a:lnTo>
                    <a:pt x="66324" y="27431"/>
                  </a:lnTo>
                  <a:lnTo>
                    <a:pt x="48768" y="0"/>
                  </a:lnTo>
                  <a:close/>
                </a:path>
                <a:path w="100964" h="2131060">
                  <a:moveTo>
                    <a:pt x="66324" y="27431"/>
                  </a:moveTo>
                  <a:lnTo>
                    <a:pt x="64008" y="27431"/>
                  </a:lnTo>
                  <a:lnTo>
                    <a:pt x="64008" y="77724"/>
                  </a:lnTo>
                  <a:lnTo>
                    <a:pt x="73152" y="91439"/>
                  </a:lnTo>
                  <a:lnTo>
                    <a:pt x="76200" y="100584"/>
                  </a:lnTo>
                  <a:lnTo>
                    <a:pt x="85344" y="100584"/>
                  </a:lnTo>
                  <a:lnTo>
                    <a:pt x="94488" y="97536"/>
                  </a:lnTo>
                  <a:lnTo>
                    <a:pt x="100584" y="94487"/>
                  </a:lnTo>
                  <a:lnTo>
                    <a:pt x="100584" y="85343"/>
                  </a:lnTo>
                  <a:lnTo>
                    <a:pt x="97536" y="76200"/>
                  </a:lnTo>
                  <a:lnTo>
                    <a:pt x="66324" y="27431"/>
                  </a:lnTo>
                  <a:close/>
                </a:path>
                <a:path w="100964" h="2131060">
                  <a:moveTo>
                    <a:pt x="64008" y="36575"/>
                  </a:moveTo>
                  <a:lnTo>
                    <a:pt x="60960" y="36575"/>
                  </a:lnTo>
                  <a:lnTo>
                    <a:pt x="49298" y="55659"/>
                  </a:lnTo>
                  <a:lnTo>
                    <a:pt x="64008" y="77724"/>
                  </a:lnTo>
                  <a:lnTo>
                    <a:pt x="64008" y="36575"/>
                  </a:lnTo>
                  <a:close/>
                </a:path>
                <a:path w="100964" h="2131060">
                  <a:moveTo>
                    <a:pt x="36576" y="36575"/>
                  </a:moveTo>
                  <a:lnTo>
                    <a:pt x="36576" y="76477"/>
                  </a:lnTo>
                  <a:lnTo>
                    <a:pt x="49298" y="55659"/>
                  </a:lnTo>
                  <a:lnTo>
                    <a:pt x="36576" y="36575"/>
                  </a:lnTo>
                  <a:close/>
                </a:path>
                <a:path w="100964" h="2131060">
                  <a:moveTo>
                    <a:pt x="64008" y="27431"/>
                  </a:moveTo>
                  <a:lnTo>
                    <a:pt x="36576" y="27431"/>
                  </a:lnTo>
                  <a:lnTo>
                    <a:pt x="36576" y="36575"/>
                  </a:lnTo>
                  <a:lnTo>
                    <a:pt x="49298" y="55659"/>
                  </a:lnTo>
                  <a:lnTo>
                    <a:pt x="60960" y="36575"/>
                  </a:lnTo>
                  <a:lnTo>
                    <a:pt x="64008" y="36575"/>
                  </a:lnTo>
                  <a:lnTo>
                    <a:pt x="64008" y="27431"/>
                  </a:lnTo>
                  <a:close/>
                </a:path>
              </a:pathLst>
            </a:custGeom>
            <a:solidFill>
              <a:srgbClr val="6F3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968752" y="3319779"/>
              <a:ext cx="12700" cy="2131060"/>
            </a:xfrm>
            <a:custGeom>
              <a:avLst/>
              <a:gdLst/>
              <a:ahLst/>
              <a:cxnLst/>
              <a:rect l="l" t="t" r="r" b="b"/>
              <a:pathLst>
                <a:path w="12700" h="2131060">
                  <a:moveTo>
                    <a:pt x="12192" y="0"/>
                  </a:moveTo>
                  <a:lnTo>
                    <a:pt x="0" y="0"/>
                  </a:lnTo>
                  <a:lnTo>
                    <a:pt x="0" y="2130552"/>
                  </a:lnTo>
                  <a:lnTo>
                    <a:pt x="12192" y="2130552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145792" y="4791963"/>
              <a:ext cx="2761615" cy="106680"/>
            </a:xfrm>
            <a:custGeom>
              <a:avLst/>
              <a:gdLst/>
              <a:ahLst/>
              <a:cxnLst/>
              <a:rect l="l" t="t" r="r" b="b"/>
              <a:pathLst>
                <a:path w="2761615" h="106679">
                  <a:moveTo>
                    <a:pt x="2707816" y="52346"/>
                  </a:moveTo>
                  <a:lnTo>
                    <a:pt x="2670047" y="76200"/>
                  </a:lnTo>
                  <a:lnTo>
                    <a:pt x="2666142" y="80819"/>
                  </a:lnTo>
                  <a:lnTo>
                    <a:pt x="2663952" y="85725"/>
                  </a:lnTo>
                  <a:lnTo>
                    <a:pt x="2664047" y="91201"/>
                  </a:lnTo>
                  <a:lnTo>
                    <a:pt x="2666999" y="97536"/>
                  </a:lnTo>
                  <a:lnTo>
                    <a:pt x="2670047" y="103631"/>
                  </a:lnTo>
                  <a:lnTo>
                    <a:pt x="2679192" y="106680"/>
                  </a:lnTo>
                  <a:lnTo>
                    <a:pt x="2685287" y="100584"/>
                  </a:lnTo>
                  <a:lnTo>
                    <a:pt x="2737675" y="67056"/>
                  </a:lnTo>
                  <a:lnTo>
                    <a:pt x="2734056" y="67056"/>
                  </a:lnTo>
                  <a:lnTo>
                    <a:pt x="2734056" y="64008"/>
                  </a:lnTo>
                  <a:lnTo>
                    <a:pt x="2727960" y="64008"/>
                  </a:lnTo>
                  <a:lnTo>
                    <a:pt x="2707816" y="52346"/>
                  </a:lnTo>
                  <a:close/>
                </a:path>
                <a:path w="2761615" h="106679">
                  <a:moveTo>
                    <a:pt x="2685842" y="39624"/>
                  </a:moveTo>
                  <a:lnTo>
                    <a:pt x="0" y="39624"/>
                  </a:lnTo>
                  <a:lnTo>
                    <a:pt x="0" y="67056"/>
                  </a:lnTo>
                  <a:lnTo>
                    <a:pt x="2684525" y="67056"/>
                  </a:lnTo>
                  <a:lnTo>
                    <a:pt x="2707816" y="52346"/>
                  </a:lnTo>
                  <a:lnTo>
                    <a:pt x="2685842" y="39624"/>
                  </a:lnTo>
                  <a:close/>
                </a:path>
                <a:path w="2761615" h="106679">
                  <a:moveTo>
                    <a:pt x="2741167" y="39624"/>
                  </a:moveTo>
                  <a:lnTo>
                    <a:pt x="2734056" y="39624"/>
                  </a:lnTo>
                  <a:lnTo>
                    <a:pt x="2734056" y="67056"/>
                  </a:lnTo>
                  <a:lnTo>
                    <a:pt x="2737675" y="67056"/>
                  </a:lnTo>
                  <a:lnTo>
                    <a:pt x="2761487" y="51816"/>
                  </a:lnTo>
                  <a:lnTo>
                    <a:pt x="2741167" y="39624"/>
                  </a:lnTo>
                  <a:close/>
                </a:path>
                <a:path w="2761615" h="106679">
                  <a:moveTo>
                    <a:pt x="2727960" y="39624"/>
                  </a:moveTo>
                  <a:lnTo>
                    <a:pt x="2707816" y="52346"/>
                  </a:lnTo>
                  <a:lnTo>
                    <a:pt x="2727960" y="64008"/>
                  </a:lnTo>
                  <a:lnTo>
                    <a:pt x="2727960" y="39624"/>
                  </a:lnTo>
                  <a:close/>
                </a:path>
                <a:path w="2761615" h="106679">
                  <a:moveTo>
                    <a:pt x="2734056" y="39624"/>
                  </a:moveTo>
                  <a:lnTo>
                    <a:pt x="2727960" y="39624"/>
                  </a:lnTo>
                  <a:lnTo>
                    <a:pt x="2727960" y="64008"/>
                  </a:lnTo>
                  <a:lnTo>
                    <a:pt x="2734056" y="64008"/>
                  </a:lnTo>
                  <a:lnTo>
                    <a:pt x="2734056" y="39624"/>
                  </a:lnTo>
                  <a:close/>
                </a:path>
                <a:path w="2761615" h="106679">
                  <a:moveTo>
                    <a:pt x="2679192" y="0"/>
                  </a:moveTo>
                  <a:lnTo>
                    <a:pt x="2670047" y="3048"/>
                  </a:lnTo>
                  <a:lnTo>
                    <a:pt x="2666999" y="9143"/>
                  </a:lnTo>
                  <a:lnTo>
                    <a:pt x="2664047" y="14192"/>
                  </a:lnTo>
                  <a:lnTo>
                    <a:pt x="2663951" y="19812"/>
                  </a:lnTo>
                  <a:lnTo>
                    <a:pt x="2666142" y="25431"/>
                  </a:lnTo>
                  <a:lnTo>
                    <a:pt x="2670047" y="30480"/>
                  </a:lnTo>
                  <a:lnTo>
                    <a:pt x="2707816" y="52346"/>
                  </a:lnTo>
                  <a:lnTo>
                    <a:pt x="2727960" y="39624"/>
                  </a:lnTo>
                  <a:lnTo>
                    <a:pt x="2741167" y="39624"/>
                  </a:lnTo>
                  <a:lnTo>
                    <a:pt x="2685287" y="6096"/>
                  </a:lnTo>
                  <a:lnTo>
                    <a:pt x="2679192" y="0"/>
                  </a:lnTo>
                  <a:close/>
                </a:path>
              </a:pathLst>
            </a:custGeom>
            <a:solidFill>
              <a:srgbClr val="6F3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993392" y="4837683"/>
              <a:ext cx="2926080" cy="15240"/>
            </a:xfrm>
            <a:custGeom>
              <a:avLst/>
              <a:gdLst/>
              <a:ahLst/>
              <a:cxnLst/>
              <a:rect l="l" t="t" r="r" b="b"/>
              <a:pathLst>
                <a:path w="2926079" h="15239">
                  <a:moveTo>
                    <a:pt x="292608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926080" y="15239"/>
                  </a:lnTo>
                  <a:lnTo>
                    <a:pt x="29260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029968" y="4377435"/>
              <a:ext cx="1049020" cy="250190"/>
            </a:xfrm>
            <a:custGeom>
              <a:avLst/>
              <a:gdLst/>
              <a:ahLst/>
              <a:cxnLst/>
              <a:rect l="l" t="t" r="r" b="b"/>
              <a:pathLst>
                <a:path w="1049020" h="250189">
                  <a:moveTo>
                    <a:pt x="1048512" y="243839"/>
                  </a:moveTo>
                  <a:lnTo>
                    <a:pt x="1036319" y="243839"/>
                  </a:lnTo>
                  <a:lnTo>
                    <a:pt x="1036319" y="249936"/>
                  </a:lnTo>
                  <a:lnTo>
                    <a:pt x="1048512" y="249936"/>
                  </a:lnTo>
                  <a:lnTo>
                    <a:pt x="1048512" y="243839"/>
                  </a:lnTo>
                  <a:close/>
                </a:path>
                <a:path w="1049020" h="250189">
                  <a:moveTo>
                    <a:pt x="22606" y="20447"/>
                  </a:moveTo>
                  <a:lnTo>
                    <a:pt x="51919" y="51092"/>
                  </a:lnTo>
                  <a:lnTo>
                    <a:pt x="70104" y="57912"/>
                  </a:lnTo>
                  <a:lnTo>
                    <a:pt x="97536" y="70103"/>
                  </a:lnTo>
                  <a:lnTo>
                    <a:pt x="128015" y="79247"/>
                  </a:lnTo>
                  <a:lnTo>
                    <a:pt x="164592" y="88391"/>
                  </a:lnTo>
                  <a:lnTo>
                    <a:pt x="201168" y="94487"/>
                  </a:lnTo>
                  <a:lnTo>
                    <a:pt x="243839" y="103631"/>
                  </a:lnTo>
                  <a:lnTo>
                    <a:pt x="332231" y="115824"/>
                  </a:lnTo>
                  <a:lnTo>
                    <a:pt x="475488" y="124968"/>
                  </a:lnTo>
                  <a:lnTo>
                    <a:pt x="569976" y="124968"/>
                  </a:lnTo>
                  <a:lnTo>
                    <a:pt x="667512" y="131063"/>
                  </a:lnTo>
                  <a:lnTo>
                    <a:pt x="801624" y="149351"/>
                  </a:lnTo>
                  <a:lnTo>
                    <a:pt x="841248" y="158495"/>
                  </a:lnTo>
                  <a:lnTo>
                    <a:pt x="877824" y="164591"/>
                  </a:lnTo>
                  <a:lnTo>
                    <a:pt x="914400" y="176783"/>
                  </a:lnTo>
                  <a:lnTo>
                    <a:pt x="944880" y="185927"/>
                  </a:lnTo>
                  <a:lnTo>
                    <a:pt x="972312" y="195071"/>
                  </a:lnTo>
                  <a:lnTo>
                    <a:pt x="996695" y="207263"/>
                  </a:lnTo>
                  <a:lnTo>
                    <a:pt x="1014983" y="219456"/>
                  </a:lnTo>
                  <a:lnTo>
                    <a:pt x="1030224" y="234695"/>
                  </a:lnTo>
                  <a:lnTo>
                    <a:pt x="1036319" y="246887"/>
                  </a:lnTo>
                  <a:lnTo>
                    <a:pt x="1036319" y="243839"/>
                  </a:lnTo>
                  <a:lnTo>
                    <a:pt x="1048512" y="243839"/>
                  </a:lnTo>
                  <a:lnTo>
                    <a:pt x="1048512" y="240791"/>
                  </a:lnTo>
                  <a:lnTo>
                    <a:pt x="1021080" y="207263"/>
                  </a:lnTo>
                  <a:lnTo>
                    <a:pt x="978407" y="185927"/>
                  </a:lnTo>
                  <a:lnTo>
                    <a:pt x="917448" y="164591"/>
                  </a:lnTo>
                  <a:lnTo>
                    <a:pt x="880871" y="152400"/>
                  </a:lnTo>
                  <a:lnTo>
                    <a:pt x="844295" y="143256"/>
                  </a:lnTo>
                  <a:lnTo>
                    <a:pt x="667512" y="118871"/>
                  </a:lnTo>
                  <a:lnTo>
                    <a:pt x="573024" y="112775"/>
                  </a:lnTo>
                  <a:lnTo>
                    <a:pt x="475488" y="112775"/>
                  </a:lnTo>
                  <a:lnTo>
                    <a:pt x="377951" y="106680"/>
                  </a:lnTo>
                  <a:lnTo>
                    <a:pt x="332231" y="100583"/>
                  </a:lnTo>
                  <a:lnTo>
                    <a:pt x="289559" y="97536"/>
                  </a:lnTo>
                  <a:lnTo>
                    <a:pt x="243839" y="91439"/>
                  </a:lnTo>
                  <a:lnTo>
                    <a:pt x="204215" y="82295"/>
                  </a:lnTo>
                  <a:lnTo>
                    <a:pt x="167639" y="76200"/>
                  </a:lnTo>
                  <a:lnTo>
                    <a:pt x="131063" y="67056"/>
                  </a:lnTo>
                  <a:lnTo>
                    <a:pt x="100583" y="57912"/>
                  </a:lnTo>
                  <a:lnTo>
                    <a:pt x="73151" y="48768"/>
                  </a:lnTo>
                  <a:lnTo>
                    <a:pt x="51815" y="36575"/>
                  </a:lnTo>
                  <a:lnTo>
                    <a:pt x="39624" y="33527"/>
                  </a:lnTo>
                  <a:lnTo>
                    <a:pt x="33527" y="27431"/>
                  </a:lnTo>
                  <a:lnTo>
                    <a:pt x="24383" y="21336"/>
                  </a:lnTo>
                  <a:lnTo>
                    <a:pt x="22606" y="20447"/>
                  </a:lnTo>
                  <a:close/>
                </a:path>
                <a:path w="1049020" h="250189">
                  <a:moveTo>
                    <a:pt x="3048" y="0"/>
                  </a:moveTo>
                  <a:lnTo>
                    <a:pt x="95" y="94487"/>
                  </a:lnTo>
                  <a:lnTo>
                    <a:pt x="0" y="100583"/>
                  </a:lnTo>
                  <a:lnTo>
                    <a:pt x="3048" y="103631"/>
                  </a:lnTo>
                  <a:lnTo>
                    <a:pt x="9143" y="103631"/>
                  </a:lnTo>
                  <a:lnTo>
                    <a:pt x="12192" y="100583"/>
                  </a:lnTo>
                  <a:lnTo>
                    <a:pt x="12304" y="94487"/>
                  </a:lnTo>
                  <a:lnTo>
                    <a:pt x="14562" y="33527"/>
                  </a:lnTo>
                  <a:lnTo>
                    <a:pt x="14630" y="30480"/>
                  </a:lnTo>
                  <a:lnTo>
                    <a:pt x="12935" y="28695"/>
                  </a:lnTo>
                  <a:lnTo>
                    <a:pt x="9143" y="27431"/>
                  </a:lnTo>
                  <a:lnTo>
                    <a:pt x="6265" y="21674"/>
                  </a:lnTo>
                  <a:lnTo>
                    <a:pt x="5943" y="21336"/>
                  </a:lnTo>
                  <a:lnTo>
                    <a:pt x="3048" y="21336"/>
                  </a:lnTo>
                  <a:lnTo>
                    <a:pt x="3048" y="18287"/>
                  </a:lnTo>
                  <a:lnTo>
                    <a:pt x="14881" y="12371"/>
                  </a:lnTo>
                  <a:lnTo>
                    <a:pt x="3048" y="0"/>
                  </a:lnTo>
                  <a:close/>
                </a:path>
                <a:path w="1049020" h="250189">
                  <a:moveTo>
                    <a:pt x="14719" y="29290"/>
                  </a:moveTo>
                  <a:lnTo>
                    <a:pt x="14673" y="30525"/>
                  </a:lnTo>
                  <a:lnTo>
                    <a:pt x="60959" y="79247"/>
                  </a:lnTo>
                  <a:lnTo>
                    <a:pt x="64007" y="82295"/>
                  </a:lnTo>
                  <a:lnTo>
                    <a:pt x="67056" y="82295"/>
                  </a:lnTo>
                  <a:lnTo>
                    <a:pt x="73151" y="76200"/>
                  </a:lnTo>
                  <a:lnTo>
                    <a:pt x="73151" y="73151"/>
                  </a:lnTo>
                  <a:lnTo>
                    <a:pt x="70104" y="70103"/>
                  </a:lnTo>
                  <a:lnTo>
                    <a:pt x="51919" y="51092"/>
                  </a:lnTo>
                  <a:lnTo>
                    <a:pt x="45719" y="48768"/>
                  </a:lnTo>
                  <a:lnTo>
                    <a:pt x="33527" y="42671"/>
                  </a:lnTo>
                  <a:lnTo>
                    <a:pt x="24383" y="36575"/>
                  </a:lnTo>
                  <a:lnTo>
                    <a:pt x="18287" y="30480"/>
                  </a:lnTo>
                  <a:lnTo>
                    <a:pt x="14719" y="29290"/>
                  </a:lnTo>
                  <a:close/>
                </a:path>
                <a:path w="1049020" h="250189">
                  <a:moveTo>
                    <a:pt x="16763" y="15239"/>
                  </a:moveTo>
                  <a:lnTo>
                    <a:pt x="15239" y="15239"/>
                  </a:lnTo>
                  <a:lnTo>
                    <a:pt x="14719" y="29290"/>
                  </a:lnTo>
                  <a:lnTo>
                    <a:pt x="18287" y="30480"/>
                  </a:lnTo>
                  <a:lnTo>
                    <a:pt x="24383" y="36575"/>
                  </a:lnTo>
                  <a:lnTo>
                    <a:pt x="33527" y="42671"/>
                  </a:lnTo>
                  <a:lnTo>
                    <a:pt x="45719" y="48768"/>
                  </a:lnTo>
                  <a:lnTo>
                    <a:pt x="51919" y="51092"/>
                  </a:lnTo>
                  <a:lnTo>
                    <a:pt x="22606" y="20447"/>
                  </a:lnTo>
                  <a:lnTo>
                    <a:pt x="18287" y="18287"/>
                  </a:lnTo>
                  <a:lnTo>
                    <a:pt x="16763" y="15239"/>
                  </a:lnTo>
                  <a:close/>
                </a:path>
                <a:path w="1049020" h="250189">
                  <a:moveTo>
                    <a:pt x="12935" y="28695"/>
                  </a:moveTo>
                  <a:lnTo>
                    <a:pt x="14673" y="30525"/>
                  </a:lnTo>
                  <a:lnTo>
                    <a:pt x="14719" y="29290"/>
                  </a:lnTo>
                  <a:lnTo>
                    <a:pt x="12935" y="28695"/>
                  </a:lnTo>
                  <a:close/>
                </a:path>
                <a:path w="1049020" h="250189">
                  <a:moveTo>
                    <a:pt x="15014" y="21336"/>
                  </a:moveTo>
                  <a:lnTo>
                    <a:pt x="6095" y="21336"/>
                  </a:lnTo>
                  <a:lnTo>
                    <a:pt x="6265" y="21674"/>
                  </a:lnTo>
                  <a:lnTo>
                    <a:pt x="12935" y="28695"/>
                  </a:lnTo>
                  <a:lnTo>
                    <a:pt x="14719" y="29290"/>
                  </a:lnTo>
                  <a:lnTo>
                    <a:pt x="15014" y="21336"/>
                  </a:lnTo>
                  <a:close/>
                </a:path>
                <a:path w="1049020" h="250189">
                  <a:moveTo>
                    <a:pt x="6265" y="21674"/>
                  </a:moveTo>
                  <a:lnTo>
                    <a:pt x="9143" y="27431"/>
                  </a:lnTo>
                  <a:lnTo>
                    <a:pt x="12935" y="28695"/>
                  </a:lnTo>
                  <a:lnTo>
                    <a:pt x="6265" y="21674"/>
                  </a:lnTo>
                  <a:close/>
                </a:path>
                <a:path w="1049020" h="250189">
                  <a:moveTo>
                    <a:pt x="15239" y="15239"/>
                  </a:moveTo>
                  <a:lnTo>
                    <a:pt x="3048" y="18287"/>
                  </a:lnTo>
                  <a:lnTo>
                    <a:pt x="6265" y="21674"/>
                  </a:lnTo>
                  <a:lnTo>
                    <a:pt x="6095" y="21336"/>
                  </a:lnTo>
                  <a:lnTo>
                    <a:pt x="15014" y="21336"/>
                  </a:lnTo>
                  <a:lnTo>
                    <a:pt x="15239" y="15239"/>
                  </a:lnTo>
                  <a:close/>
                </a:path>
                <a:path w="1049020" h="250189">
                  <a:moveTo>
                    <a:pt x="3048" y="18287"/>
                  </a:moveTo>
                  <a:lnTo>
                    <a:pt x="3048" y="21336"/>
                  </a:lnTo>
                  <a:lnTo>
                    <a:pt x="5943" y="21336"/>
                  </a:lnTo>
                  <a:lnTo>
                    <a:pt x="3048" y="18287"/>
                  </a:lnTo>
                  <a:close/>
                </a:path>
                <a:path w="1049020" h="250189">
                  <a:moveTo>
                    <a:pt x="15820" y="13353"/>
                  </a:moveTo>
                  <a:lnTo>
                    <a:pt x="18287" y="18287"/>
                  </a:lnTo>
                  <a:lnTo>
                    <a:pt x="22606" y="20447"/>
                  </a:lnTo>
                  <a:lnTo>
                    <a:pt x="15820" y="13353"/>
                  </a:lnTo>
                  <a:close/>
                </a:path>
                <a:path w="1049020" h="250189">
                  <a:moveTo>
                    <a:pt x="14881" y="12371"/>
                  </a:moveTo>
                  <a:lnTo>
                    <a:pt x="3048" y="18287"/>
                  </a:lnTo>
                  <a:lnTo>
                    <a:pt x="15239" y="15239"/>
                  </a:lnTo>
                  <a:lnTo>
                    <a:pt x="16763" y="15239"/>
                  </a:lnTo>
                  <a:lnTo>
                    <a:pt x="15820" y="13353"/>
                  </a:lnTo>
                  <a:lnTo>
                    <a:pt x="14881" y="12371"/>
                  </a:lnTo>
                  <a:close/>
                </a:path>
                <a:path w="1049020" h="250189">
                  <a:moveTo>
                    <a:pt x="15239" y="12191"/>
                  </a:moveTo>
                  <a:lnTo>
                    <a:pt x="14881" y="12371"/>
                  </a:lnTo>
                  <a:lnTo>
                    <a:pt x="15820" y="13353"/>
                  </a:lnTo>
                  <a:lnTo>
                    <a:pt x="15239" y="12191"/>
                  </a:lnTo>
                  <a:close/>
                </a:path>
              </a:pathLst>
            </a:custGeom>
            <a:solidFill>
              <a:srgbClr val="00B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138932" y="5925311"/>
            <a:ext cx="3195320" cy="427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5080" indent="-533400">
              <a:lnSpc>
                <a:spcPct val="11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Catatan: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Untuk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mencari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titik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potong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dengan </a:t>
            </a:r>
            <a:r>
              <a:rPr sz="1200" b="1" spc="-3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sumbu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X,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gunakan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faktorisasi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object 25"/>
          <p:cNvGrpSpPr/>
          <p:nvPr/>
        </p:nvGrpSpPr>
        <p:grpSpPr>
          <a:xfrm>
            <a:off x="2636520" y="4157979"/>
            <a:ext cx="1396365" cy="1362710"/>
            <a:chOff x="2636520" y="4157979"/>
            <a:chExt cx="1396365" cy="1362710"/>
          </a:xfrm>
        </p:grpSpPr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5664" y="4168139"/>
              <a:ext cx="441960" cy="1879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46248" y="4356861"/>
              <a:ext cx="798576" cy="19431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6832" y="4551933"/>
              <a:ext cx="1182623" cy="21869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68752" y="4770627"/>
              <a:ext cx="1057655" cy="42062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27832" y="5191251"/>
              <a:ext cx="640080" cy="14020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28416" y="5331967"/>
              <a:ext cx="472439" cy="18541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636520" y="4157979"/>
              <a:ext cx="1396365" cy="1362710"/>
            </a:xfrm>
            <a:custGeom>
              <a:avLst/>
              <a:gdLst/>
              <a:ahLst/>
              <a:cxnLst/>
              <a:rect l="l" t="t" r="r" b="b"/>
              <a:pathLst>
                <a:path w="1396364" h="1362710">
                  <a:moveTo>
                    <a:pt x="3048" y="9144"/>
                  </a:moveTo>
                  <a:lnTo>
                    <a:pt x="283463" y="542544"/>
                  </a:lnTo>
                  <a:lnTo>
                    <a:pt x="368807" y="685800"/>
                  </a:lnTo>
                  <a:lnTo>
                    <a:pt x="426719" y="774192"/>
                  </a:lnTo>
                  <a:lnTo>
                    <a:pt x="481584" y="871728"/>
                  </a:lnTo>
                  <a:lnTo>
                    <a:pt x="563880" y="1002792"/>
                  </a:lnTo>
                  <a:lnTo>
                    <a:pt x="624840" y="1094232"/>
                  </a:lnTo>
                  <a:lnTo>
                    <a:pt x="667512" y="1155192"/>
                  </a:lnTo>
                  <a:lnTo>
                    <a:pt x="667512" y="1158240"/>
                  </a:lnTo>
                  <a:lnTo>
                    <a:pt x="670559" y="1158240"/>
                  </a:lnTo>
                  <a:lnTo>
                    <a:pt x="731519" y="1225296"/>
                  </a:lnTo>
                  <a:lnTo>
                    <a:pt x="798576" y="1295400"/>
                  </a:lnTo>
                  <a:lnTo>
                    <a:pt x="850392" y="1328928"/>
                  </a:lnTo>
                  <a:lnTo>
                    <a:pt x="893064" y="1359408"/>
                  </a:lnTo>
                  <a:lnTo>
                    <a:pt x="896112" y="1359408"/>
                  </a:lnTo>
                  <a:lnTo>
                    <a:pt x="944880" y="1362456"/>
                  </a:lnTo>
                  <a:lnTo>
                    <a:pt x="988313" y="1353312"/>
                  </a:lnTo>
                  <a:lnTo>
                    <a:pt x="941832" y="1353312"/>
                  </a:lnTo>
                  <a:lnTo>
                    <a:pt x="942529" y="1353165"/>
                  </a:lnTo>
                  <a:lnTo>
                    <a:pt x="896112" y="1350264"/>
                  </a:lnTo>
                  <a:lnTo>
                    <a:pt x="899159" y="1350264"/>
                  </a:lnTo>
                  <a:lnTo>
                    <a:pt x="804671" y="1289304"/>
                  </a:lnTo>
                  <a:lnTo>
                    <a:pt x="737616" y="1216152"/>
                  </a:lnTo>
                  <a:lnTo>
                    <a:pt x="676656" y="1152144"/>
                  </a:lnTo>
                  <a:lnTo>
                    <a:pt x="633983" y="1088136"/>
                  </a:lnTo>
                  <a:lnTo>
                    <a:pt x="573024" y="999744"/>
                  </a:lnTo>
                  <a:lnTo>
                    <a:pt x="432816" y="771144"/>
                  </a:lnTo>
                  <a:lnTo>
                    <a:pt x="377952" y="679704"/>
                  </a:lnTo>
                  <a:lnTo>
                    <a:pt x="292607" y="536448"/>
                  </a:lnTo>
                  <a:lnTo>
                    <a:pt x="15118" y="14290"/>
                  </a:lnTo>
                  <a:lnTo>
                    <a:pt x="3048" y="9144"/>
                  </a:lnTo>
                  <a:close/>
                </a:path>
                <a:path w="1396364" h="1362710">
                  <a:moveTo>
                    <a:pt x="942529" y="1353165"/>
                  </a:moveTo>
                  <a:lnTo>
                    <a:pt x="941832" y="1353312"/>
                  </a:lnTo>
                  <a:lnTo>
                    <a:pt x="944880" y="1353312"/>
                  </a:lnTo>
                  <a:lnTo>
                    <a:pt x="942529" y="1353165"/>
                  </a:lnTo>
                  <a:close/>
                </a:path>
                <a:path w="1396364" h="1362710">
                  <a:moveTo>
                    <a:pt x="1385591" y="598624"/>
                  </a:moveTo>
                  <a:lnTo>
                    <a:pt x="1350264" y="719328"/>
                  </a:lnTo>
                  <a:lnTo>
                    <a:pt x="1316735" y="829056"/>
                  </a:lnTo>
                  <a:lnTo>
                    <a:pt x="1264920" y="950976"/>
                  </a:lnTo>
                  <a:lnTo>
                    <a:pt x="1191768" y="1100328"/>
                  </a:lnTo>
                  <a:lnTo>
                    <a:pt x="1158240" y="1170432"/>
                  </a:lnTo>
                  <a:lnTo>
                    <a:pt x="1091183" y="1274064"/>
                  </a:lnTo>
                  <a:lnTo>
                    <a:pt x="1094232" y="1274064"/>
                  </a:lnTo>
                  <a:lnTo>
                    <a:pt x="1054608" y="1307592"/>
                  </a:lnTo>
                  <a:lnTo>
                    <a:pt x="999744" y="1341120"/>
                  </a:lnTo>
                  <a:lnTo>
                    <a:pt x="942529" y="1353165"/>
                  </a:lnTo>
                  <a:lnTo>
                    <a:pt x="944880" y="1353312"/>
                  </a:lnTo>
                  <a:lnTo>
                    <a:pt x="988313" y="1353312"/>
                  </a:lnTo>
                  <a:lnTo>
                    <a:pt x="1002792" y="1350264"/>
                  </a:lnTo>
                  <a:lnTo>
                    <a:pt x="1002792" y="1347216"/>
                  </a:lnTo>
                  <a:lnTo>
                    <a:pt x="1060704" y="1316736"/>
                  </a:lnTo>
                  <a:lnTo>
                    <a:pt x="1060704" y="1313688"/>
                  </a:lnTo>
                  <a:lnTo>
                    <a:pt x="1100328" y="1280160"/>
                  </a:lnTo>
                  <a:lnTo>
                    <a:pt x="1167383" y="1176528"/>
                  </a:lnTo>
                  <a:lnTo>
                    <a:pt x="1200912" y="1103376"/>
                  </a:lnTo>
                  <a:lnTo>
                    <a:pt x="1271016" y="957072"/>
                  </a:lnTo>
                  <a:lnTo>
                    <a:pt x="1325880" y="832104"/>
                  </a:lnTo>
                  <a:lnTo>
                    <a:pt x="1359408" y="722376"/>
                  </a:lnTo>
                  <a:lnTo>
                    <a:pt x="1395091" y="600456"/>
                  </a:lnTo>
                  <a:lnTo>
                    <a:pt x="1389888" y="600456"/>
                  </a:lnTo>
                  <a:lnTo>
                    <a:pt x="1385591" y="598624"/>
                  </a:lnTo>
                  <a:close/>
                </a:path>
                <a:path w="1396364" h="1362710">
                  <a:moveTo>
                    <a:pt x="1386840" y="594360"/>
                  </a:moveTo>
                  <a:lnTo>
                    <a:pt x="1385591" y="598624"/>
                  </a:lnTo>
                  <a:lnTo>
                    <a:pt x="1389888" y="600456"/>
                  </a:lnTo>
                  <a:lnTo>
                    <a:pt x="1386840" y="594360"/>
                  </a:lnTo>
                  <a:close/>
                </a:path>
                <a:path w="1396364" h="1362710">
                  <a:moveTo>
                    <a:pt x="1395983" y="594360"/>
                  </a:moveTo>
                  <a:lnTo>
                    <a:pt x="1386840" y="594360"/>
                  </a:lnTo>
                  <a:lnTo>
                    <a:pt x="1389888" y="600456"/>
                  </a:lnTo>
                  <a:lnTo>
                    <a:pt x="1395091" y="600456"/>
                  </a:lnTo>
                  <a:lnTo>
                    <a:pt x="1395983" y="597408"/>
                  </a:lnTo>
                  <a:lnTo>
                    <a:pt x="1395983" y="594360"/>
                  </a:lnTo>
                  <a:close/>
                </a:path>
                <a:path w="1396364" h="1362710">
                  <a:moveTo>
                    <a:pt x="9143" y="3048"/>
                  </a:moveTo>
                  <a:lnTo>
                    <a:pt x="15118" y="14290"/>
                  </a:lnTo>
                  <a:lnTo>
                    <a:pt x="1385591" y="598624"/>
                  </a:lnTo>
                  <a:lnTo>
                    <a:pt x="1386840" y="594360"/>
                  </a:lnTo>
                  <a:lnTo>
                    <a:pt x="1395983" y="594360"/>
                  </a:lnTo>
                  <a:lnTo>
                    <a:pt x="1392935" y="591312"/>
                  </a:lnTo>
                  <a:lnTo>
                    <a:pt x="9143" y="3048"/>
                  </a:lnTo>
                  <a:close/>
                </a:path>
                <a:path w="1396364" h="1362710">
                  <a:moveTo>
                    <a:pt x="9143" y="3048"/>
                  </a:moveTo>
                  <a:lnTo>
                    <a:pt x="3048" y="9144"/>
                  </a:lnTo>
                  <a:lnTo>
                    <a:pt x="15118" y="14290"/>
                  </a:lnTo>
                  <a:lnTo>
                    <a:pt x="9143" y="3048"/>
                  </a:lnTo>
                  <a:close/>
                </a:path>
                <a:path w="1396364" h="1362710">
                  <a:moveTo>
                    <a:pt x="6096" y="0"/>
                  </a:moveTo>
                  <a:lnTo>
                    <a:pt x="3048" y="0"/>
                  </a:lnTo>
                  <a:lnTo>
                    <a:pt x="3048" y="3048"/>
                  </a:lnTo>
                  <a:lnTo>
                    <a:pt x="0" y="3048"/>
                  </a:lnTo>
                  <a:lnTo>
                    <a:pt x="0" y="6096"/>
                  </a:lnTo>
                  <a:lnTo>
                    <a:pt x="3048" y="9144"/>
                  </a:lnTo>
                  <a:lnTo>
                    <a:pt x="9143" y="3048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462532" y="719327"/>
            <a:ext cx="5048250" cy="1407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dirty="0">
                <a:latin typeface="Comic Sans MS"/>
                <a:cs typeface="Comic Sans MS"/>
              </a:rPr>
              <a:t>Menggambar</a:t>
            </a:r>
            <a:r>
              <a:rPr sz="4000" b="1" spc="-70" dirty="0">
                <a:latin typeface="Comic Sans MS"/>
                <a:cs typeface="Comic Sans MS"/>
              </a:rPr>
              <a:t> </a:t>
            </a:r>
            <a:r>
              <a:rPr sz="4000" b="1" dirty="0">
                <a:latin typeface="Comic Sans MS"/>
                <a:cs typeface="Comic Sans MS"/>
              </a:rPr>
              <a:t>Daerah</a:t>
            </a:r>
            <a:endParaRPr sz="4000">
              <a:latin typeface="Comic Sans MS"/>
              <a:cs typeface="Comic Sans MS"/>
            </a:endParaRPr>
          </a:p>
          <a:p>
            <a:pPr marL="88900">
              <a:lnSpc>
                <a:spcPct val="100000"/>
              </a:lnSpc>
              <a:spcBef>
                <a:spcPts val="2715"/>
              </a:spcBef>
            </a:pPr>
            <a:r>
              <a:rPr sz="2800" b="1" spc="35" dirty="0">
                <a:latin typeface="Arial"/>
                <a:cs typeface="Arial"/>
              </a:rPr>
              <a:t>II</a:t>
            </a:r>
            <a:r>
              <a:rPr sz="2800" b="1" spc="25" dirty="0">
                <a:latin typeface="Arial"/>
                <a:cs typeface="Arial"/>
              </a:rPr>
              <a:t>I</a:t>
            </a:r>
            <a:r>
              <a:rPr sz="2800" b="1" dirty="0">
                <a:latin typeface="Arial"/>
                <a:cs typeface="Arial"/>
              </a:rPr>
              <a:t>.</a:t>
            </a:r>
            <a:r>
              <a:rPr sz="2800" b="1" spc="185" dirty="0">
                <a:latin typeface="Arial"/>
                <a:cs typeface="Arial"/>
              </a:rPr>
              <a:t> </a:t>
            </a:r>
            <a:r>
              <a:rPr sz="2800" b="1" spc="-175" dirty="0">
                <a:latin typeface="Arial"/>
                <a:cs typeface="Arial"/>
              </a:rPr>
              <a:t>K</a:t>
            </a:r>
            <a:r>
              <a:rPr sz="2800" b="1" spc="-310" dirty="0">
                <a:latin typeface="Arial"/>
                <a:cs typeface="Arial"/>
              </a:rPr>
              <a:t>u</a:t>
            </a:r>
            <a:r>
              <a:rPr sz="2800" b="1" spc="-5" dirty="0">
                <a:latin typeface="Arial"/>
                <a:cs typeface="Arial"/>
              </a:rPr>
              <a:t>r</a:t>
            </a:r>
            <a:r>
              <a:rPr sz="2800" b="1" spc="-310" dirty="0">
                <a:latin typeface="Arial"/>
                <a:cs typeface="Arial"/>
              </a:rPr>
              <a:t>v</a:t>
            </a:r>
            <a:r>
              <a:rPr sz="2800" b="1" dirty="0">
                <a:latin typeface="Arial"/>
                <a:cs typeface="Arial"/>
              </a:rPr>
              <a:t>a</a:t>
            </a:r>
            <a:r>
              <a:rPr sz="2800" b="1" spc="-245" dirty="0">
                <a:latin typeface="Arial"/>
                <a:cs typeface="Arial"/>
              </a:rPr>
              <a:t> </a:t>
            </a:r>
            <a:r>
              <a:rPr sz="2800" b="1" spc="-260" dirty="0">
                <a:latin typeface="Arial"/>
                <a:cs typeface="Arial"/>
              </a:rPr>
              <a:t>d</a:t>
            </a:r>
            <a:r>
              <a:rPr sz="2800" b="1" spc="-305" dirty="0">
                <a:latin typeface="Arial"/>
                <a:cs typeface="Arial"/>
              </a:rPr>
              <a:t>a</a:t>
            </a:r>
            <a:r>
              <a:rPr sz="2800" b="1" dirty="0">
                <a:latin typeface="Arial"/>
                <a:cs typeface="Arial"/>
              </a:rPr>
              <a:t>n</a:t>
            </a:r>
            <a:r>
              <a:rPr sz="2800" b="1" spc="-305" dirty="0">
                <a:latin typeface="Arial"/>
                <a:cs typeface="Arial"/>
              </a:rPr>
              <a:t> </a:t>
            </a:r>
            <a:r>
              <a:rPr sz="2800" b="1" spc="-300" dirty="0">
                <a:latin typeface="Arial"/>
                <a:cs typeface="Arial"/>
              </a:rPr>
              <a:t>g</a:t>
            </a:r>
            <a:r>
              <a:rPr sz="2800" b="1" spc="-295" dirty="0">
                <a:latin typeface="Arial"/>
                <a:cs typeface="Arial"/>
              </a:rPr>
              <a:t>a</a:t>
            </a:r>
            <a:r>
              <a:rPr sz="2800" b="1" dirty="0">
                <a:latin typeface="Arial"/>
                <a:cs typeface="Arial"/>
              </a:rPr>
              <a:t>r</a:t>
            </a:r>
            <a:r>
              <a:rPr sz="2800" b="1" spc="-105" dirty="0">
                <a:latin typeface="Arial"/>
                <a:cs typeface="Arial"/>
              </a:rPr>
              <a:t>i</a:t>
            </a:r>
            <a:r>
              <a:rPr sz="2800" b="1" dirty="0"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46732" y="2548128"/>
            <a:ext cx="7320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d.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ae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ah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95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ang</a:t>
            </a:r>
            <a:r>
              <a:rPr sz="1800" b="1" spc="55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d</a:t>
            </a:r>
            <a:r>
              <a:rPr sz="1700" b="1" spc="5" dirty="0">
                <a:latin typeface="Arial"/>
                <a:cs typeface="Arial"/>
              </a:rPr>
              <a:t>i</a:t>
            </a:r>
            <a:r>
              <a:rPr sz="1700" b="1" spc="-10" dirty="0">
                <a:latin typeface="Arial"/>
                <a:cs typeface="Arial"/>
              </a:rPr>
              <a:t>b</a:t>
            </a:r>
            <a:r>
              <a:rPr sz="1700" b="1" spc="-15" dirty="0">
                <a:latin typeface="Arial"/>
                <a:cs typeface="Arial"/>
              </a:rPr>
              <a:t>a</a:t>
            </a:r>
            <a:r>
              <a:rPr sz="1700" b="1" spc="5" dirty="0">
                <a:latin typeface="Arial"/>
                <a:cs typeface="Arial"/>
              </a:rPr>
              <a:t>t</a:t>
            </a:r>
            <a:r>
              <a:rPr sz="1700" b="1" spc="-15" dirty="0">
                <a:latin typeface="Arial"/>
                <a:cs typeface="Arial"/>
              </a:rPr>
              <a:t>as</a:t>
            </a:r>
            <a:r>
              <a:rPr sz="1700" b="1" dirty="0">
                <a:latin typeface="Arial"/>
                <a:cs typeface="Arial"/>
              </a:rPr>
              <a:t>i</a:t>
            </a:r>
            <a:r>
              <a:rPr sz="1700" b="1" spc="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oleh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K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spc="-25" dirty="0">
                <a:latin typeface="Arial"/>
                <a:cs typeface="Arial"/>
              </a:rPr>
              <a:t>v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Y=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X</a:t>
            </a:r>
            <a:r>
              <a:rPr sz="1800" b="1" spc="-7" baseline="25462" dirty="0">
                <a:latin typeface="Arial"/>
                <a:cs typeface="Arial"/>
              </a:rPr>
              <a:t>2</a:t>
            </a:r>
            <a:r>
              <a:rPr sz="1800" b="1" spc="225" baseline="25462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+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3X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600" b="1" spc="-590" dirty="0">
                <a:latin typeface="Tahoma"/>
                <a:cs typeface="Tahoma"/>
              </a:rPr>
              <a:t>−</a:t>
            </a:r>
            <a:r>
              <a:rPr sz="1600" b="1" spc="40" dirty="0">
                <a:latin typeface="Tahoma"/>
                <a:cs typeface="Tahoma"/>
              </a:rPr>
              <a:t> </a:t>
            </a:r>
            <a:r>
              <a:rPr sz="1800" b="1" dirty="0">
                <a:latin typeface="Arial"/>
                <a:cs typeface="Arial"/>
              </a:rPr>
              <a:t>4,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dan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2Y+X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665" dirty="0">
                <a:latin typeface="Tahoma"/>
                <a:cs typeface="Tahoma"/>
              </a:rPr>
              <a:t>−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Arial"/>
                <a:cs typeface="Arial"/>
              </a:rPr>
              <a:t>4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79164" y="3605784"/>
            <a:ext cx="1084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Y</a:t>
            </a:r>
            <a:r>
              <a:rPr sz="1200" b="1" dirty="0">
                <a:latin typeface="Arial"/>
                <a:cs typeface="Arial"/>
              </a:rPr>
              <a:t>=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X</a:t>
            </a:r>
            <a:r>
              <a:rPr sz="1200" b="1" spc="-7" baseline="24305" dirty="0">
                <a:latin typeface="Arial"/>
                <a:cs typeface="Arial"/>
              </a:rPr>
              <a:t>2</a:t>
            </a:r>
            <a:r>
              <a:rPr sz="1200" b="1" baseline="24305" dirty="0">
                <a:latin typeface="Arial"/>
                <a:cs typeface="Arial"/>
              </a:rPr>
              <a:t> </a:t>
            </a:r>
            <a:r>
              <a:rPr sz="1200" b="1" spc="-142" baseline="24305" dirty="0">
                <a:latin typeface="Arial"/>
                <a:cs typeface="Arial"/>
              </a:rPr>
              <a:t> </a:t>
            </a:r>
            <a:r>
              <a:rPr sz="1200" b="1" spc="-445" dirty="0">
                <a:latin typeface="Tahoma"/>
                <a:cs typeface="Tahoma"/>
              </a:rPr>
              <a:t>−</a:t>
            </a:r>
            <a:r>
              <a:rPr sz="1200" b="1" spc="-30" dirty="0">
                <a:latin typeface="Tahoma"/>
                <a:cs typeface="Tahoma"/>
              </a:rPr>
              <a:t> </a:t>
            </a:r>
            <a:r>
              <a:rPr sz="1200" b="1" spc="-5" dirty="0">
                <a:latin typeface="Arial"/>
                <a:cs typeface="Arial"/>
              </a:rPr>
              <a:t>5</a:t>
            </a:r>
            <a:r>
              <a:rPr sz="1200" b="1" dirty="0">
                <a:latin typeface="Arial"/>
                <a:cs typeface="Arial"/>
              </a:rPr>
              <a:t>X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+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b="1" spc="-5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72332" y="3099815"/>
            <a:ext cx="365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S</a:t>
            </a:r>
            <a:r>
              <a:rPr sz="1200" b="1" spc="5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.Y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662932" y="4178807"/>
            <a:ext cx="365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S</a:t>
            </a:r>
            <a:r>
              <a:rPr sz="1200" b="1" spc="5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.X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58815" y="3020567"/>
            <a:ext cx="4127500" cy="263461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240"/>
              </a:spcBef>
            </a:pPr>
            <a:r>
              <a:rPr sz="1200" b="1" spc="-5" dirty="0">
                <a:latin typeface="Arial"/>
                <a:cs typeface="Arial"/>
              </a:rPr>
              <a:t>Langkah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1.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Garis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Y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=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X</a:t>
            </a:r>
            <a:r>
              <a:rPr sz="1200" b="1" spc="-7" baseline="24305" dirty="0">
                <a:latin typeface="Arial"/>
                <a:cs typeface="Arial"/>
              </a:rPr>
              <a:t>2</a:t>
            </a:r>
            <a:r>
              <a:rPr sz="1200" b="1" spc="187" baseline="2430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+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3X–</a:t>
            </a:r>
            <a:r>
              <a:rPr sz="1200" b="1" spc="3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4,</a:t>
            </a:r>
            <a:endParaRPr sz="1200">
              <a:latin typeface="Arial"/>
              <a:cs typeface="Arial"/>
            </a:endParaRPr>
          </a:p>
          <a:p>
            <a:pPr marL="407034" marR="55880" indent="-304800">
              <a:lnSpc>
                <a:spcPts val="1390"/>
              </a:lnSpc>
              <a:spcBef>
                <a:spcPts val="235"/>
              </a:spcBef>
            </a:pPr>
            <a:r>
              <a:rPr sz="1200" b="1" spc="-15" dirty="0">
                <a:latin typeface="Arial"/>
                <a:cs typeface="Arial"/>
              </a:rPr>
              <a:t>Tentukan </a:t>
            </a:r>
            <a:r>
              <a:rPr sz="1200" b="1" dirty="0">
                <a:latin typeface="Arial"/>
                <a:cs typeface="Arial"/>
              </a:rPr>
              <a:t>titik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potong</a:t>
            </a:r>
            <a:r>
              <a:rPr sz="1200" b="1" spc="-5" dirty="0">
                <a:latin typeface="Arial"/>
                <a:cs typeface="Arial"/>
              </a:rPr>
              <a:t> dengan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sumbu-sumbu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koordinat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Titik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pot.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dgn.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Sb.X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20" dirty="0">
                <a:latin typeface="Tahoma"/>
                <a:cs typeface="Tahoma"/>
              </a:rPr>
              <a:t>→</a:t>
            </a:r>
            <a:r>
              <a:rPr sz="1200" b="1" dirty="0">
                <a:latin typeface="Tahoma"/>
                <a:cs typeface="Tahoma"/>
              </a:rPr>
              <a:t> </a:t>
            </a:r>
            <a:r>
              <a:rPr sz="1200" b="1" dirty="0">
                <a:latin typeface="Arial"/>
                <a:cs typeface="Arial"/>
              </a:rPr>
              <a:t>(1,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0)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&amp;</a:t>
            </a:r>
            <a:r>
              <a:rPr sz="1200" b="1" dirty="0">
                <a:latin typeface="Arial"/>
                <a:cs typeface="Arial"/>
              </a:rPr>
              <a:t> (-4,0)</a:t>
            </a:r>
            <a:endParaRPr sz="1200">
              <a:latin typeface="Arial"/>
              <a:cs typeface="Arial"/>
            </a:endParaRPr>
          </a:p>
          <a:p>
            <a:pPr marL="407034">
              <a:lnSpc>
                <a:spcPct val="100000"/>
              </a:lnSpc>
              <a:spcBef>
                <a:spcPts val="225"/>
              </a:spcBef>
            </a:pPr>
            <a:r>
              <a:rPr sz="1200" b="1" dirty="0">
                <a:latin typeface="Arial"/>
                <a:cs typeface="Arial"/>
              </a:rPr>
              <a:t>Titik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pot. </a:t>
            </a:r>
            <a:r>
              <a:rPr sz="1200" b="1" spc="-5" dirty="0">
                <a:latin typeface="Arial"/>
                <a:cs typeface="Arial"/>
              </a:rPr>
              <a:t>dgn.</a:t>
            </a:r>
            <a:r>
              <a:rPr sz="1200" b="1" dirty="0">
                <a:latin typeface="Arial"/>
                <a:cs typeface="Arial"/>
              </a:rPr>
              <a:t> Sb.Y</a:t>
            </a:r>
            <a:r>
              <a:rPr sz="1200" b="1" spc="325" dirty="0">
                <a:latin typeface="Arial"/>
                <a:cs typeface="Arial"/>
              </a:rPr>
              <a:t> </a:t>
            </a:r>
            <a:r>
              <a:rPr sz="1200" b="1" spc="-20" dirty="0">
                <a:latin typeface="Tahoma"/>
                <a:cs typeface="Tahoma"/>
              </a:rPr>
              <a:t>→</a:t>
            </a:r>
            <a:r>
              <a:rPr sz="1200" b="1" spc="305" dirty="0">
                <a:latin typeface="Tahoma"/>
                <a:cs typeface="Tahoma"/>
              </a:rPr>
              <a:t> </a:t>
            </a:r>
            <a:r>
              <a:rPr sz="1200" b="1" dirty="0">
                <a:latin typeface="Arial"/>
                <a:cs typeface="Arial"/>
              </a:rPr>
              <a:t>(0, -4)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155"/>
              </a:spcBef>
              <a:tabLst>
                <a:tab pos="1543050" algn="l"/>
              </a:tabLst>
            </a:pPr>
            <a:r>
              <a:rPr sz="1200" b="1" spc="-5" dirty="0">
                <a:latin typeface="Arial"/>
                <a:cs typeface="Arial"/>
              </a:rPr>
              <a:t>Langkah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2.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Garis	2Y+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X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–</a:t>
            </a:r>
            <a:r>
              <a:rPr sz="1200" b="1" spc="29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4 </a:t>
            </a:r>
            <a:r>
              <a:rPr sz="1200" b="1" dirty="0">
                <a:latin typeface="Arial"/>
                <a:cs typeface="Arial"/>
              </a:rPr>
              <a:t>=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0,</a:t>
            </a:r>
            <a:endParaRPr sz="1200">
              <a:latin typeface="Arial"/>
              <a:cs typeface="Arial"/>
            </a:endParaRPr>
          </a:p>
          <a:p>
            <a:pPr marL="407034" marR="107314" indent="-356870">
              <a:lnSpc>
                <a:spcPts val="1390"/>
              </a:lnSpc>
              <a:spcBef>
                <a:spcPts val="160"/>
              </a:spcBef>
            </a:pPr>
            <a:r>
              <a:rPr sz="1200" b="1" spc="-15" dirty="0">
                <a:latin typeface="Arial"/>
                <a:cs typeface="Arial"/>
              </a:rPr>
              <a:t>Tentukan </a:t>
            </a:r>
            <a:r>
              <a:rPr sz="1200" b="1" dirty="0">
                <a:latin typeface="Arial"/>
                <a:cs typeface="Arial"/>
              </a:rPr>
              <a:t>titik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potong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dengan</a:t>
            </a:r>
            <a:r>
              <a:rPr sz="1200" b="1" spc="-5" dirty="0">
                <a:latin typeface="Arial"/>
                <a:cs typeface="Arial"/>
              </a:rPr>
              <a:t> sumbu-sumbu</a:t>
            </a:r>
            <a:r>
              <a:rPr sz="1200" b="1" spc="3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koordinat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Titik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pot.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dgn.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Sb.X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20" dirty="0">
                <a:latin typeface="Tahoma"/>
                <a:cs typeface="Tahoma"/>
              </a:rPr>
              <a:t>→</a:t>
            </a:r>
            <a:r>
              <a:rPr sz="1200" b="1" dirty="0">
                <a:latin typeface="Tahoma"/>
                <a:cs typeface="Tahoma"/>
              </a:rPr>
              <a:t> </a:t>
            </a:r>
            <a:r>
              <a:rPr sz="1200" b="1" dirty="0">
                <a:latin typeface="Arial"/>
                <a:cs typeface="Arial"/>
              </a:rPr>
              <a:t>(-4,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0)</a:t>
            </a:r>
            <a:endParaRPr sz="1200">
              <a:latin typeface="Arial"/>
              <a:cs typeface="Arial"/>
            </a:endParaRPr>
          </a:p>
          <a:p>
            <a:pPr marL="407034">
              <a:lnSpc>
                <a:spcPct val="100000"/>
              </a:lnSpc>
              <a:spcBef>
                <a:spcPts val="35"/>
              </a:spcBef>
            </a:pPr>
            <a:r>
              <a:rPr sz="1200" b="1" dirty="0">
                <a:latin typeface="Arial"/>
                <a:cs typeface="Arial"/>
              </a:rPr>
              <a:t>Titik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Pot. </a:t>
            </a:r>
            <a:r>
              <a:rPr sz="1200" b="1" spc="-5" dirty="0">
                <a:latin typeface="Arial"/>
                <a:cs typeface="Arial"/>
              </a:rPr>
              <a:t>Dgn.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Sb.Y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20" dirty="0">
                <a:latin typeface="Tahoma"/>
                <a:cs typeface="Tahoma"/>
              </a:rPr>
              <a:t>→</a:t>
            </a:r>
            <a:r>
              <a:rPr sz="1200" b="1" spc="315" dirty="0">
                <a:latin typeface="Tahoma"/>
                <a:cs typeface="Tahoma"/>
              </a:rPr>
              <a:t> </a:t>
            </a:r>
            <a:r>
              <a:rPr sz="1200" b="1" dirty="0">
                <a:latin typeface="Arial"/>
                <a:cs typeface="Arial"/>
              </a:rPr>
              <a:t>(0,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-2)</a:t>
            </a:r>
            <a:endParaRPr sz="1200">
              <a:latin typeface="Arial"/>
              <a:cs typeface="Arial"/>
            </a:endParaRPr>
          </a:p>
          <a:p>
            <a:pPr marL="1035050" marR="165100" indent="-957580">
              <a:lnSpc>
                <a:spcPct val="100000"/>
              </a:lnSpc>
              <a:spcBef>
                <a:spcPts val="550"/>
              </a:spcBef>
            </a:pPr>
            <a:r>
              <a:rPr sz="1200" b="1" spc="-5" dirty="0">
                <a:latin typeface="Arial"/>
                <a:cs typeface="Arial"/>
              </a:rPr>
              <a:t>Langkah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3.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Gambar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kurva</a:t>
            </a:r>
            <a:r>
              <a:rPr sz="1200" b="1" spc="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tsb.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yang</a:t>
            </a:r>
            <a:r>
              <a:rPr sz="1200" b="1" spc="3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melalui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titik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pot.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dan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Garisnya</a:t>
            </a:r>
            <a:endParaRPr sz="12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745"/>
              </a:spcBef>
            </a:pPr>
            <a:r>
              <a:rPr sz="1200" b="1" spc="-5" dirty="0">
                <a:latin typeface="Arial"/>
                <a:cs typeface="Arial"/>
              </a:rPr>
              <a:t>Langkah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4.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r>
              <a:rPr sz="1200" b="1" spc="-6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Arsir</a:t>
            </a:r>
            <a:r>
              <a:rPr sz="1200" b="1" spc="4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daerah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yang</a:t>
            </a:r>
            <a:r>
              <a:rPr sz="1200" b="1" spc="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ada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diantara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kurva</a:t>
            </a:r>
            <a:endParaRPr sz="1200">
              <a:latin typeface="Arial"/>
              <a:cs typeface="Arial"/>
            </a:endParaRPr>
          </a:p>
          <a:p>
            <a:pPr marL="1163320">
              <a:lnSpc>
                <a:spcPct val="100000"/>
              </a:lnSpc>
              <a:spcBef>
                <a:spcPts val="219"/>
              </a:spcBef>
            </a:pPr>
            <a:r>
              <a:rPr sz="1200" b="1" spc="-5" dirty="0">
                <a:latin typeface="Arial"/>
                <a:cs typeface="Arial"/>
              </a:rPr>
              <a:t>Sb.Y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dan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Sb.X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69489" y="4634788"/>
            <a:ext cx="619760" cy="69024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R="38735" algn="r">
              <a:lnSpc>
                <a:spcPct val="100000"/>
              </a:lnSpc>
              <a:spcBef>
                <a:spcPts val="195"/>
              </a:spcBef>
            </a:pPr>
            <a:r>
              <a:rPr sz="1400" b="1" spc="100" dirty="0">
                <a:latin typeface="Arial"/>
                <a:cs typeface="Arial"/>
              </a:rPr>
              <a:t>D</a:t>
            </a:r>
            <a:r>
              <a:rPr sz="1400" b="1" spc="-140" dirty="0">
                <a:latin typeface="Arial"/>
                <a:cs typeface="Arial"/>
              </a:rPr>
              <a:t>ae</a:t>
            </a:r>
            <a:r>
              <a:rPr sz="1400" b="1" spc="-25" dirty="0">
                <a:latin typeface="Arial"/>
                <a:cs typeface="Arial"/>
              </a:rPr>
              <a:t>r</a:t>
            </a:r>
            <a:r>
              <a:rPr sz="1400" b="1" spc="-145" dirty="0">
                <a:latin typeface="Arial"/>
                <a:cs typeface="Arial"/>
              </a:rPr>
              <a:t>a</a:t>
            </a:r>
            <a:r>
              <a:rPr sz="1400" b="1" spc="-5" dirty="0"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  <a:p>
            <a:pPr marL="58419" marR="5080" indent="152400" algn="r">
              <a:lnSpc>
                <a:spcPct val="100000"/>
              </a:lnSpc>
              <a:spcBef>
                <a:spcPts val="95"/>
              </a:spcBef>
            </a:pPr>
            <a:r>
              <a:rPr sz="1400" b="1" spc="-110" dirty="0">
                <a:latin typeface="Arial"/>
                <a:cs typeface="Arial"/>
              </a:rPr>
              <a:t>yang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135" dirty="0">
                <a:latin typeface="Arial"/>
                <a:cs typeface="Arial"/>
              </a:rPr>
              <a:t>d</a:t>
            </a:r>
            <a:r>
              <a:rPr sz="1400" b="1" spc="-70" dirty="0">
                <a:latin typeface="Arial"/>
                <a:cs typeface="Arial"/>
              </a:rPr>
              <a:t>i</a:t>
            </a:r>
            <a:r>
              <a:rPr sz="1400" b="1" spc="-245" dirty="0">
                <a:latin typeface="Arial"/>
                <a:cs typeface="Arial"/>
              </a:rPr>
              <a:t>m</a:t>
            </a:r>
            <a:r>
              <a:rPr sz="1400" b="1" spc="-65" dirty="0">
                <a:latin typeface="Arial"/>
                <a:cs typeface="Arial"/>
              </a:rPr>
              <a:t>i</a:t>
            </a:r>
            <a:r>
              <a:rPr sz="1400" b="1" spc="-145" dirty="0">
                <a:latin typeface="Arial"/>
                <a:cs typeface="Arial"/>
              </a:rPr>
              <a:t>n</a:t>
            </a:r>
            <a:r>
              <a:rPr sz="1400" b="1" spc="-25" dirty="0">
                <a:latin typeface="Arial"/>
                <a:cs typeface="Arial"/>
              </a:rPr>
              <a:t>t</a:t>
            </a:r>
            <a:r>
              <a:rPr sz="1400" b="1" spc="-5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069592" y="3219195"/>
            <a:ext cx="2837815" cy="2301240"/>
            <a:chOff x="2069592" y="3219195"/>
            <a:chExt cx="2837815" cy="2301240"/>
          </a:xfrm>
        </p:grpSpPr>
        <p:sp>
          <p:nvSpPr>
            <p:cNvPr id="41" name="object 41"/>
            <p:cNvSpPr/>
            <p:nvPr/>
          </p:nvSpPr>
          <p:spPr>
            <a:xfrm>
              <a:off x="2157984" y="3219195"/>
              <a:ext cx="2167255" cy="2301240"/>
            </a:xfrm>
            <a:custGeom>
              <a:avLst/>
              <a:gdLst/>
              <a:ahLst/>
              <a:cxnLst/>
              <a:rect l="l" t="t" r="r" b="b"/>
              <a:pathLst>
                <a:path w="2167254" h="2301240">
                  <a:moveTo>
                    <a:pt x="9143" y="0"/>
                  </a:moveTo>
                  <a:lnTo>
                    <a:pt x="0" y="3048"/>
                  </a:lnTo>
                  <a:lnTo>
                    <a:pt x="9143" y="24383"/>
                  </a:lnTo>
                  <a:lnTo>
                    <a:pt x="21336" y="42671"/>
                  </a:lnTo>
                  <a:lnTo>
                    <a:pt x="36576" y="67055"/>
                  </a:lnTo>
                  <a:lnTo>
                    <a:pt x="48768" y="91439"/>
                  </a:lnTo>
                  <a:lnTo>
                    <a:pt x="64008" y="118871"/>
                  </a:lnTo>
                  <a:lnTo>
                    <a:pt x="76200" y="146303"/>
                  </a:lnTo>
                  <a:lnTo>
                    <a:pt x="94488" y="176783"/>
                  </a:lnTo>
                  <a:lnTo>
                    <a:pt x="109728" y="207263"/>
                  </a:lnTo>
                  <a:lnTo>
                    <a:pt x="128016" y="240791"/>
                  </a:lnTo>
                  <a:lnTo>
                    <a:pt x="143256" y="274319"/>
                  </a:lnTo>
                  <a:lnTo>
                    <a:pt x="179832" y="347471"/>
                  </a:lnTo>
                  <a:lnTo>
                    <a:pt x="201168" y="387095"/>
                  </a:lnTo>
                  <a:lnTo>
                    <a:pt x="219456" y="426719"/>
                  </a:lnTo>
                  <a:lnTo>
                    <a:pt x="262128" y="509015"/>
                  </a:lnTo>
                  <a:lnTo>
                    <a:pt x="304800" y="594359"/>
                  </a:lnTo>
                  <a:lnTo>
                    <a:pt x="347472" y="682751"/>
                  </a:lnTo>
                  <a:lnTo>
                    <a:pt x="396240" y="774191"/>
                  </a:lnTo>
                  <a:lnTo>
                    <a:pt x="441960" y="868679"/>
                  </a:lnTo>
                  <a:lnTo>
                    <a:pt x="490728" y="966215"/>
                  </a:lnTo>
                  <a:lnTo>
                    <a:pt x="640080" y="1255776"/>
                  </a:lnTo>
                  <a:lnTo>
                    <a:pt x="743712" y="1444752"/>
                  </a:lnTo>
                  <a:lnTo>
                    <a:pt x="795528" y="1536191"/>
                  </a:lnTo>
                  <a:lnTo>
                    <a:pt x="847344" y="1624583"/>
                  </a:lnTo>
                  <a:lnTo>
                    <a:pt x="896112" y="1712976"/>
                  </a:lnTo>
                  <a:lnTo>
                    <a:pt x="947928" y="1795271"/>
                  </a:lnTo>
                  <a:lnTo>
                    <a:pt x="996696" y="1874520"/>
                  </a:lnTo>
                  <a:lnTo>
                    <a:pt x="1069848" y="1984247"/>
                  </a:lnTo>
                  <a:lnTo>
                    <a:pt x="1094232" y="2017776"/>
                  </a:lnTo>
                  <a:lnTo>
                    <a:pt x="1115568" y="2048255"/>
                  </a:lnTo>
                  <a:lnTo>
                    <a:pt x="1139952" y="2078735"/>
                  </a:lnTo>
                  <a:lnTo>
                    <a:pt x="1161288" y="2106167"/>
                  </a:lnTo>
                  <a:lnTo>
                    <a:pt x="1185671" y="2133599"/>
                  </a:lnTo>
                  <a:lnTo>
                    <a:pt x="1207008" y="2161031"/>
                  </a:lnTo>
                  <a:lnTo>
                    <a:pt x="1289304" y="2243328"/>
                  </a:lnTo>
                  <a:lnTo>
                    <a:pt x="1347216" y="2282952"/>
                  </a:lnTo>
                  <a:lnTo>
                    <a:pt x="1383792" y="2298191"/>
                  </a:lnTo>
                  <a:lnTo>
                    <a:pt x="1399032" y="2301240"/>
                  </a:lnTo>
                  <a:lnTo>
                    <a:pt x="1435608" y="2301240"/>
                  </a:lnTo>
                  <a:lnTo>
                    <a:pt x="1450848" y="2298191"/>
                  </a:lnTo>
                  <a:lnTo>
                    <a:pt x="1469136" y="2295143"/>
                  </a:lnTo>
                  <a:lnTo>
                    <a:pt x="1476756" y="2292096"/>
                  </a:lnTo>
                  <a:lnTo>
                    <a:pt x="1402080" y="2292096"/>
                  </a:lnTo>
                  <a:lnTo>
                    <a:pt x="1386840" y="2289047"/>
                  </a:lnTo>
                  <a:lnTo>
                    <a:pt x="1368552" y="2282952"/>
                  </a:lnTo>
                  <a:lnTo>
                    <a:pt x="1353312" y="2273808"/>
                  </a:lnTo>
                  <a:lnTo>
                    <a:pt x="1335024" y="2264664"/>
                  </a:lnTo>
                  <a:lnTo>
                    <a:pt x="1313688" y="2249423"/>
                  </a:lnTo>
                  <a:lnTo>
                    <a:pt x="1277112" y="2218943"/>
                  </a:lnTo>
                  <a:lnTo>
                    <a:pt x="1213104" y="2154935"/>
                  </a:lnTo>
                  <a:lnTo>
                    <a:pt x="1191768" y="2127504"/>
                  </a:lnTo>
                  <a:lnTo>
                    <a:pt x="1170432" y="2103120"/>
                  </a:lnTo>
                  <a:lnTo>
                    <a:pt x="1146048" y="2072639"/>
                  </a:lnTo>
                  <a:lnTo>
                    <a:pt x="1124712" y="2042159"/>
                  </a:lnTo>
                  <a:lnTo>
                    <a:pt x="1100328" y="2011679"/>
                  </a:lnTo>
                  <a:lnTo>
                    <a:pt x="1075944" y="1978152"/>
                  </a:lnTo>
                  <a:lnTo>
                    <a:pt x="1054608" y="1941576"/>
                  </a:lnTo>
                  <a:lnTo>
                    <a:pt x="981456" y="1831847"/>
                  </a:lnTo>
                  <a:lnTo>
                    <a:pt x="954024" y="1789176"/>
                  </a:lnTo>
                  <a:lnTo>
                    <a:pt x="905256" y="1706879"/>
                  </a:lnTo>
                  <a:lnTo>
                    <a:pt x="853440" y="1621535"/>
                  </a:lnTo>
                  <a:lnTo>
                    <a:pt x="804672" y="1533143"/>
                  </a:lnTo>
                  <a:lnTo>
                    <a:pt x="649224" y="1249679"/>
                  </a:lnTo>
                  <a:lnTo>
                    <a:pt x="548640" y="1057655"/>
                  </a:lnTo>
                  <a:lnTo>
                    <a:pt x="499872" y="960119"/>
                  </a:lnTo>
                  <a:lnTo>
                    <a:pt x="402336" y="771143"/>
                  </a:lnTo>
                  <a:lnTo>
                    <a:pt x="356616" y="679703"/>
                  </a:lnTo>
                  <a:lnTo>
                    <a:pt x="313944" y="591312"/>
                  </a:lnTo>
                  <a:lnTo>
                    <a:pt x="268224" y="502919"/>
                  </a:lnTo>
                  <a:lnTo>
                    <a:pt x="228600" y="420624"/>
                  </a:lnTo>
                  <a:lnTo>
                    <a:pt x="207264" y="381000"/>
                  </a:lnTo>
                  <a:lnTo>
                    <a:pt x="152400" y="271271"/>
                  </a:lnTo>
                  <a:lnTo>
                    <a:pt x="134112" y="237743"/>
                  </a:lnTo>
                  <a:lnTo>
                    <a:pt x="118872" y="204215"/>
                  </a:lnTo>
                  <a:lnTo>
                    <a:pt x="100584" y="170687"/>
                  </a:lnTo>
                  <a:lnTo>
                    <a:pt x="85343" y="143255"/>
                  </a:lnTo>
                  <a:lnTo>
                    <a:pt x="57912" y="88391"/>
                  </a:lnTo>
                  <a:lnTo>
                    <a:pt x="42672" y="60959"/>
                  </a:lnTo>
                  <a:lnTo>
                    <a:pt x="18288" y="18287"/>
                  </a:lnTo>
                  <a:lnTo>
                    <a:pt x="9143" y="0"/>
                  </a:lnTo>
                  <a:close/>
                </a:path>
                <a:path w="2167254" h="2301240">
                  <a:moveTo>
                    <a:pt x="2149550" y="631590"/>
                  </a:moveTo>
                  <a:lnTo>
                    <a:pt x="2140437" y="637855"/>
                  </a:lnTo>
                  <a:lnTo>
                    <a:pt x="2136648" y="649224"/>
                  </a:lnTo>
                  <a:lnTo>
                    <a:pt x="2127504" y="670559"/>
                  </a:lnTo>
                  <a:lnTo>
                    <a:pt x="2121408" y="691895"/>
                  </a:lnTo>
                  <a:lnTo>
                    <a:pt x="2112264" y="713231"/>
                  </a:lnTo>
                  <a:lnTo>
                    <a:pt x="2103120" y="737615"/>
                  </a:lnTo>
                  <a:lnTo>
                    <a:pt x="2097024" y="765048"/>
                  </a:lnTo>
                  <a:lnTo>
                    <a:pt x="2069592" y="847343"/>
                  </a:lnTo>
                  <a:lnTo>
                    <a:pt x="2051304" y="908303"/>
                  </a:lnTo>
                  <a:lnTo>
                    <a:pt x="2033016" y="972312"/>
                  </a:lnTo>
                  <a:lnTo>
                    <a:pt x="2014728" y="1039367"/>
                  </a:lnTo>
                  <a:lnTo>
                    <a:pt x="1993392" y="1106423"/>
                  </a:lnTo>
                  <a:lnTo>
                    <a:pt x="1975104" y="1179576"/>
                  </a:lnTo>
                  <a:lnTo>
                    <a:pt x="1932432" y="1325879"/>
                  </a:lnTo>
                  <a:lnTo>
                    <a:pt x="1886712" y="1475231"/>
                  </a:lnTo>
                  <a:lnTo>
                    <a:pt x="1865376" y="1548383"/>
                  </a:lnTo>
                  <a:lnTo>
                    <a:pt x="1816608" y="1694687"/>
                  </a:lnTo>
                  <a:lnTo>
                    <a:pt x="1792224" y="1764791"/>
                  </a:lnTo>
                  <a:lnTo>
                    <a:pt x="1764792" y="1831847"/>
                  </a:lnTo>
                  <a:lnTo>
                    <a:pt x="1740408" y="1895855"/>
                  </a:lnTo>
                  <a:lnTo>
                    <a:pt x="1712976" y="1959864"/>
                  </a:lnTo>
                  <a:lnTo>
                    <a:pt x="1685544" y="2017776"/>
                  </a:lnTo>
                  <a:lnTo>
                    <a:pt x="1673352" y="2045208"/>
                  </a:lnTo>
                  <a:lnTo>
                    <a:pt x="1658112" y="2072639"/>
                  </a:lnTo>
                  <a:lnTo>
                    <a:pt x="1642871" y="2097023"/>
                  </a:lnTo>
                  <a:lnTo>
                    <a:pt x="1630680" y="2121408"/>
                  </a:lnTo>
                  <a:lnTo>
                    <a:pt x="1600200" y="2164079"/>
                  </a:lnTo>
                  <a:lnTo>
                    <a:pt x="1588008" y="2185416"/>
                  </a:lnTo>
                  <a:lnTo>
                    <a:pt x="1572768" y="2203704"/>
                  </a:lnTo>
                  <a:lnTo>
                    <a:pt x="1527048" y="2249423"/>
                  </a:lnTo>
                  <a:lnTo>
                    <a:pt x="1481328" y="2279904"/>
                  </a:lnTo>
                  <a:lnTo>
                    <a:pt x="1435608" y="2292096"/>
                  </a:lnTo>
                  <a:lnTo>
                    <a:pt x="1476756" y="2292096"/>
                  </a:lnTo>
                  <a:lnTo>
                    <a:pt x="1517904" y="2267711"/>
                  </a:lnTo>
                  <a:lnTo>
                    <a:pt x="1578864" y="2209799"/>
                  </a:lnTo>
                  <a:lnTo>
                    <a:pt x="1624583" y="2148840"/>
                  </a:lnTo>
                  <a:lnTo>
                    <a:pt x="1636776" y="2124455"/>
                  </a:lnTo>
                  <a:lnTo>
                    <a:pt x="1667256" y="2075687"/>
                  </a:lnTo>
                  <a:lnTo>
                    <a:pt x="1679448" y="2048255"/>
                  </a:lnTo>
                  <a:lnTo>
                    <a:pt x="1694688" y="2020823"/>
                  </a:lnTo>
                  <a:lnTo>
                    <a:pt x="1722120" y="1962911"/>
                  </a:lnTo>
                  <a:lnTo>
                    <a:pt x="1749552" y="1901952"/>
                  </a:lnTo>
                  <a:lnTo>
                    <a:pt x="1773936" y="1834895"/>
                  </a:lnTo>
                  <a:lnTo>
                    <a:pt x="1801368" y="1767839"/>
                  </a:lnTo>
                  <a:lnTo>
                    <a:pt x="1825752" y="1697735"/>
                  </a:lnTo>
                  <a:lnTo>
                    <a:pt x="1874520" y="1551431"/>
                  </a:lnTo>
                  <a:lnTo>
                    <a:pt x="1895856" y="1478279"/>
                  </a:lnTo>
                  <a:lnTo>
                    <a:pt x="1941576" y="1328927"/>
                  </a:lnTo>
                  <a:lnTo>
                    <a:pt x="1984248" y="1182623"/>
                  </a:lnTo>
                  <a:lnTo>
                    <a:pt x="2002536" y="1109471"/>
                  </a:lnTo>
                  <a:lnTo>
                    <a:pt x="2023871" y="1042415"/>
                  </a:lnTo>
                  <a:lnTo>
                    <a:pt x="2042160" y="975359"/>
                  </a:lnTo>
                  <a:lnTo>
                    <a:pt x="2060448" y="911351"/>
                  </a:lnTo>
                  <a:lnTo>
                    <a:pt x="2078736" y="850391"/>
                  </a:lnTo>
                  <a:lnTo>
                    <a:pt x="2097024" y="792479"/>
                  </a:lnTo>
                  <a:lnTo>
                    <a:pt x="2106168" y="768095"/>
                  </a:lnTo>
                  <a:lnTo>
                    <a:pt x="2112264" y="740663"/>
                  </a:lnTo>
                  <a:lnTo>
                    <a:pt x="2121408" y="716279"/>
                  </a:lnTo>
                  <a:lnTo>
                    <a:pt x="2130552" y="694943"/>
                  </a:lnTo>
                  <a:lnTo>
                    <a:pt x="2136648" y="673607"/>
                  </a:lnTo>
                  <a:lnTo>
                    <a:pt x="2145792" y="652271"/>
                  </a:lnTo>
                  <a:lnTo>
                    <a:pt x="2150303" y="638738"/>
                  </a:lnTo>
                  <a:lnTo>
                    <a:pt x="2149550" y="631590"/>
                  </a:lnTo>
                  <a:close/>
                </a:path>
                <a:path w="2167254" h="2301240">
                  <a:moveTo>
                    <a:pt x="2156895" y="626472"/>
                  </a:moveTo>
                  <a:lnTo>
                    <a:pt x="2151888" y="633983"/>
                  </a:lnTo>
                  <a:lnTo>
                    <a:pt x="2150303" y="638738"/>
                  </a:lnTo>
                  <a:lnTo>
                    <a:pt x="2154936" y="682751"/>
                  </a:lnTo>
                  <a:lnTo>
                    <a:pt x="2157984" y="685800"/>
                  </a:lnTo>
                  <a:lnTo>
                    <a:pt x="2157984" y="688848"/>
                  </a:lnTo>
                  <a:lnTo>
                    <a:pt x="2164080" y="688848"/>
                  </a:lnTo>
                  <a:lnTo>
                    <a:pt x="2167128" y="685800"/>
                  </a:lnTo>
                  <a:lnTo>
                    <a:pt x="2167128" y="682751"/>
                  </a:lnTo>
                  <a:lnTo>
                    <a:pt x="2156895" y="626472"/>
                  </a:lnTo>
                  <a:close/>
                </a:path>
                <a:path w="2167254" h="2301240">
                  <a:moveTo>
                    <a:pt x="2154936" y="615695"/>
                  </a:moveTo>
                  <a:lnTo>
                    <a:pt x="2100072" y="652271"/>
                  </a:lnTo>
                  <a:lnTo>
                    <a:pt x="2097024" y="655319"/>
                  </a:lnTo>
                  <a:lnTo>
                    <a:pt x="2097024" y="658367"/>
                  </a:lnTo>
                  <a:lnTo>
                    <a:pt x="2100072" y="661415"/>
                  </a:lnTo>
                  <a:lnTo>
                    <a:pt x="2106168" y="661415"/>
                  </a:lnTo>
                  <a:lnTo>
                    <a:pt x="2140437" y="637855"/>
                  </a:lnTo>
                  <a:lnTo>
                    <a:pt x="2142744" y="630936"/>
                  </a:lnTo>
                  <a:lnTo>
                    <a:pt x="2148840" y="621791"/>
                  </a:lnTo>
                  <a:lnTo>
                    <a:pt x="2156044" y="621791"/>
                  </a:lnTo>
                  <a:lnTo>
                    <a:pt x="2154936" y="615695"/>
                  </a:lnTo>
                  <a:close/>
                </a:path>
                <a:path w="2167254" h="2301240">
                  <a:moveTo>
                    <a:pt x="2156598" y="624839"/>
                  </a:moveTo>
                  <a:lnTo>
                    <a:pt x="2148840" y="624839"/>
                  </a:lnTo>
                  <a:lnTo>
                    <a:pt x="2154936" y="627888"/>
                  </a:lnTo>
                  <a:lnTo>
                    <a:pt x="2149550" y="631590"/>
                  </a:lnTo>
                  <a:lnTo>
                    <a:pt x="2150303" y="638738"/>
                  </a:lnTo>
                  <a:lnTo>
                    <a:pt x="2151888" y="633983"/>
                  </a:lnTo>
                  <a:lnTo>
                    <a:pt x="2156895" y="626472"/>
                  </a:lnTo>
                  <a:lnTo>
                    <a:pt x="2156598" y="624839"/>
                  </a:lnTo>
                  <a:close/>
                </a:path>
                <a:path w="2167254" h="2301240">
                  <a:moveTo>
                    <a:pt x="2148840" y="621791"/>
                  </a:moveTo>
                  <a:lnTo>
                    <a:pt x="2142744" y="630936"/>
                  </a:lnTo>
                  <a:lnTo>
                    <a:pt x="2140437" y="637855"/>
                  </a:lnTo>
                  <a:lnTo>
                    <a:pt x="2149550" y="631590"/>
                  </a:lnTo>
                  <a:lnTo>
                    <a:pt x="2148840" y="624839"/>
                  </a:lnTo>
                  <a:lnTo>
                    <a:pt x="2156598" y="624839"/>
                  </a:lnTo>
                  <a:lnTo>
                    <a:pt x="2156509" y="624348"/>
                  </a:lnTo>
                  <a:lnTo>
                    <a:pt x="2148840" y="621791"/>
                  </a:lnTo>
                  <a:close/>
                </a:path>
                <a:path w="2167254" h="2301240">
                  <a:moveTo>
                    <a:pt x="2148840" y="624839"/>
                  </a:moveTo>
                  <a:lnTo>
                    <a:pt x="2149550" y="631590"/>
                  </a:lnTo>
                  <a:lnTo>
                    <a:pt x="2154936" y="627888"/>
                  </a:lnTo>
                  <a:lnTo>
                    <a:pt x="2148840" y="624839"/>
                  </a:lnTo>
                  <a:close/>
                </a:path>
                <a:path w="2167254" h="2301240">
                  <a:moveTo>
                    <a:pt x="2156509" y="624348"/>
                  </a:moveTo>
                  <a:lnTo>
                    <a:pt x="2156895" y="626472"/>
                  </a:lnTo>
                  <a:lnTo>
                    <a:pt x="2157984" y="624839"/>
                  </a:lnTo>
                  <a:lnTo>
                    <a:pt x="2156509" y="624348"/>
                  </a:lnTo>
                  <a:close/>
                </a:path>
                <a:path w="2167254" h="2301240">
                  <a:moveTo>
                    <a:pt x="2156044" y="621791"/>
                  </a:moveTo>
                  <a:lnTo>
                    <a:pt x="2148840" y="621791"/>
                  </a:lnTo>
                  <a:lnTo>
                    <a:pt x="2156509" y="624348"/>
                  </a:lnTo>
                  <a:lnTo>
                    <a:pt x="2156044" y="62179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145792" y="3310635"/>
              <a:ext cx="2761615" cy="2131060"/>
            </a:xfrm>
            <a:custGeom>
              <a:avLst/>
              <a:gdLst/>
              <a:ahLst/>
              <a:cxnLst/>
              <a:rect l="l" t="t" r="r" b="b"/>
              <a:pathLst>
                <a:path w="2761615" h="2131060">
                  <a:moveTo>
                    <a:pt x="2761488" y="853440"/>
                  </a:moveTo>
                  <a:lnTo>
                    <a:pt x="2746705" y="844296"/>
                  </a:lnTo>
                  <a:lnTo>
                    <a:pt x="2697480" y="813816"/>
                  </a:lnTo>
                  <a:lnTo>
                    <a:pt x="2694432" y="810768"/>
                  </a:lnTo>
                  <a:lnTo>
                    <a:pt x="2688336" y="810768"/>
                  </a:lnTo>
                  <a:lnTo>
                    <a:pt x="2685288" y="816864"/>
                  </a:lnTo>
                  <a:lnTo>
                    <a:pt x="2682240" y="819912"/>
                  </a:lnTo>
                  <a:lnTo>
                    <a:pt x="2685288" y="826008"/>
                  </a:lnTo>
                  <a:lnTo>
                    <a:pt x="2688336" y="829056"/>
                  </a:lnTo>
                  <a:lnTo>
                    <a:pt x="2711881" y="844296"/>
                  </a:lnTo>
                  <a:lnTo>
                    <a:pt x="1716024" y="844296"/>
                  </a:lnTo>
                  <a:lnTo>
                    <a:pt x="1716024" y="52654"/>
                  </a:lnTo>
                  <a:lnTo>
                    <a:pt x="1731264" y="76200"/>
                  </a:lnTo>
                  <a:lnTo>
                    <a:pt x="1734312" y="79248"/>
                  </a:lnTo>
                  <a:lnTo>
                    <a:pt x="1743456" y="79248"/>
                  </a:lnTo>
                  <a:lnTo>
                    <a:pt x="1746504" y="76200"/>
                  </a:lnTo>
                  <a:lnTo>
                    <a:pt x="1749552" y="70104"/>
                  </a:lnTo>
                  <a:lnTo>
                    <a:pt x="1746504" y="64008"/>
                  </a:lnTo>
                  <a:lnTo>
                    <a:pt x="1718195" y="18288"/>
                  </a:lnTo>
                  <a:lnTo>
                    <a:pt x="1706880" y="0"/>
                  </a:lnTo>
                  <a:lnTo>
                    <a:pt x="1667256" y="64008"/>
                  </a:lnTo>
                  <a:lnTo>
                    <a:pt x="1664208" y="70104"/>
                  </a:lnTo>
                  <a:lnTo>
                    <a:pt x="1664208" y="76200"/>
                  </a:lnTo>
                  <a:lnTo>
                    <a:pt x="1670304" y="79248"/>
                  </a:lnTo>
                  <a:lnTo>
                    <a:pt x="1679448" y="79248"/>
                  </a:lnTo>
                  <a:lnTo>
                    <a:pt x="1682496" y="76200"/>
                  </a:lnTo>
                  <a:lnTo>
                    <a:pt x="1697736" y="50292"/>
                  </a:lnTo>
                  <a:lnTo>
                    <a:pt x="1697736" y="844296"/>
                  </a:lnTo>
                  <a:lnTo>
                    <a:pt x="0" y="844296"/>
                  </a:lnTo>
                  <a:lnTo>
                    <a:pt x="0" y="862584"/>
                  </a:lnTo>
                  <a:lnTo>
                    <a:pt x="1697736" y="862584"/>
                  </a:lnTo>
                  <a:lnTo>
                    <a:pt x="1697736" y="2130552"/>
                  </a:lnTo>
                  <a:lnTo>
                    <a:pt x="1716024" y="2130552"/>
                  </a:lnTo>
                  <a:lnTo>
                    <a:pt x="1716024" y="862584"/>
                  </a:lnTo>
                  <a:lnTo>
                    <a:pt x="2711881" y="862584"/>
                  </a:lnTo>
                  <a:lnTo>
                    <a:pt x="2688336" y="877824"/>
                  </a:lnTo>
                  <a:lnTo>
                    <a:pt x="2685288" y="880872"/>
                  </a:lnTo>
                  <a:lnTo>
                    <a:pt x="2682240" y="886968"/>
                  </a:lnTo>
                  <a:lnTo>
                    <a:pt x="2685288" y="890016"/>
                  </a:lnTo>
                  <a:lnTo>
                    <a:pt x="2688336" y="896112"/>
                  </a:lnTo>
                  <a:lnTo>
                    <a:pt x="2694432" y="896112"/>
                  </a:lnTo>
                  <a:lnTo>
                    <a:pt x="2697480" y="893064"/>
                  </a:lnTo>
                  <a:lnTo>
                    <a:pt x="2746705" y="862584"/>
                  </a:lnTo>
                  <a:lnTo>
                    <a:pt x="2761488" y="853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069592" y="3908043"/>
              <a:ext cx="2670175" cy="1158240"/>
            </a:xfrm>
            <a:custGeom>
              <a:avLst/>
              <a:gdLst/>
              <a:ahLst/>
              <a:cxnLst/>
              <a:rect l="l" t="t" r="r" b="b"/>
              <a:pathLst>
                <a:path w="2670175" h="1158239">
                  <a:moveTo>
                    <a:pt x="27197" y="15579"/>
                  </a:moveTo>
                  <a:lnTo>
                    <a:pt x="15993" y="17260"/>
                  </a:lnTo>
                  <a:lnTo>
                    <a:pt x="20377" y="23106"/>
                  </a:lnTo>
                  <a:lnTo>
                    <a:pt x="2666999" y="1158239"/>
                  </a:lnTo>
                  <a:lnTo>
                    <a:pt x="2670047" y="1149095"/>
                  </a:lnTo>
                  <a:lnTo>
                    <a:pt x="27197" y="15579"/>
                  </a:lnTo>
                  <a:close/>
                </a:path>
                <a:path w="2670175" h="1158239">
                  <a:moveTo>
                    <a:pt x="73151" y="0"/>
                  </a:moveTo>
                  <a:lnTo>
                    <a:pt x="67056" y="0"/>
                  </a:lnTo>
                  <a:lnTo>
                    <a:pt x="0" y="9143"/>
                  </a:lnTo>
                  <a:lnTo>
                    <a:pt x="39624" y="64007"/>
                  </a:lnTo>
                  <a:lnTo>
                    <a:pt x="42671" y="67055"/>
                  </a:lnTo>
                  <a:lnTo>
                    <a:pt x="45719" y="67055"/>
                  </a:lnTo>
                  <a:lnTo>
                    <a:pt x="48768" y="64007"/>
                  </a:lnTo>
                  <a:lnTo>
                    <a:pt x="48768" y="60959"/>
                  </a:lnTo>
                  <a:lnTo>
                    <a:pt x="20377" y="23106"/>
                  </a:lnTo>
                  <a:lnTo>
                    <a:pt x="9143" y="18287"/>
                  </a:lnTo>
                  <a:lnTo>
                    <a:pt x="12191" y="9143"/>
                  </a:lnTo>
                  <a:lnTo>
                    <a:pt x="73151" y="9143"/>
                  </a:lnTo>
                  <a:lnTo>
                    <a:pt x="73151" y="0"/>
                  </a:lnTo>
                  <a:close/>
                </a:path>
                <a:path w="2670175" h="1158239">
                  <a:moveTo>
                    <a:pt x="15993" y="17260"/>
                  </a:moveTo>
                  <a:lnTo>
                    <a:pt x="9143" y="18287"/>
                  </a:lnTo>
                  <a:lnTo>
                    <a:pt x="20377" y="23106"/>
                  </a:lnTo>
                  <a:lnTo>
                    <a:pt x="15993" y="17260"/>
                  </a:lnTo>
                  <a:close/>
                </a:path>
                <a:path w="2670175" h="1158239">
                  <a:moveTo>
                    <a:pt x="12191" y="9143"/>
                  </a:moveTo>
                  <a:lnTo>
                    <a:pt x="9143" y="18287"/>
                  </a:lnTo>
                  <a:lnTo>
                    <a:pt x="12191" y="12191"/>
                  </a:lnTo>
                  <a:lnTo>
                    <a:pt x="19298" y="12191"/>
                  </a:lnTo>
                  <a:lnTo>
                    <a:pt x="12191" y="9143"/>
                  </a:lnTo>
                  <a:close/>
                </a:path>
                <a:path w="2670175" h="1158239">
                  <a:moveTo>
                    <a:pt x="12191" y="12191"/>
                  </a:moveTo>
                  <a:lnTo>
                    <a:pt x="9143" y="18287"/>
                  </a:lnTo>
                  <a:lnTo>
                    <a:pt x="15993" y="17260"/>
                  </a:lnTo>
                  <a:lnTo>
                    <a:pt x="12191" y="12191"/>
                  </a:lnTo>
                  <a:close/>
                </a:path>
                <a:path w="2670175" h="1158239">
                  <a:moveTo>
                    <a:pt x="19298" y="12191"/>
                  </a:moveTo>
                  <a:lnTo>
                    <a:pt x="12191" y="12191"/>
                  </a:lnTo>
                  <a:lnTo>
                    <a:pt x="15993" y="17260"/>
                  </a:lnTo>
                  <a:lnTo>
                    <a:pt x="27197" y="15579"/>
                  </a:lnTo>
                  <a:lnTo>
                    <a:pt x="19298" y="12191"/>
                  </a:lnTo>
                  <a:close/>
                </a:path>
                <a:path w="2670175" h="1158239">
                  <a:moveTo>
                    <a:pt x="70103" y="9143"/>
                  </a:moveTo>
                  <a:lnTo>
                    <a:pt x="12191" y="9143"/>
                  </a:lnTo>
                  <a:lnTo>
                    <a:pt x="27197" y="15579"/>
                  </a:lnTo>
                  <a:lnTo>
                    <a:pt x="70103" y="9143"/>
                  </a:lnTo>
                  <a:close/>
                </a:path>
              </a:pathLst>
            </a:custGeom>
            <a:solidFill>
              <a:srgbClr val="00B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138932" y="5925311"/>
            <a:ext cx="3248025" cy="427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5080" indent="-533400">
              <a:lnSpc>
                <a:spcPct val="11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Catatan: Batas-batas daerah tersebut </a:t>
            </a:r>
            <a:r>
              <a:rPr sz="1200" b="1" dirty="0">
                <a:latin typeface="Arial"/>
                <a:cs typeface="Arial"/>
              </a:rPr>
              <a:t>adalah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kedua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titik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potong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kurva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dan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garis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547364" y="5044441"/>
            <a:ext cx="240029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250" dirty="0">
                <a:latin typeface="Tahoma"/>
                <a:cs typeface="Tahoma"/>
              </a:rPr>
              <a:t>−</a:t>
            </a:r>
            <a:r>
              <a:rPr sz="1600" b="1" spc="-250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813047" y="4130547"/>
            <a:ext cx="421005" cy="1115695"/>
            <a:chOff x="3813047" y="4130547"/>
            <a:chExt cx="421005" cy="1115695"/>
          </a:xfrm>
        </p:grpSpPr>
        <p:pic>
          <p:nvPicPr>
            <p:cNvPr id="47" name="object 4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13047" y="5172963"/>
              <a:ext cx="73151" cy="73152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60519" y="4130547"/>
              <a:ext cx="73151" cy="73151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4129532" y="4169664"/>
            <a:ext cx="123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0" name="object 5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609088" y="4127500"/>
            <a:ext cx="73151" cy="73151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2471420" y="4178808"/>
            <a:ext cx="22479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254" dirty="0">
                <a:latin typeface="Tahoma"/>
                <a:cs typeface="Tahoma"/>
              </a:rPr>
              <a:t>−</a:t>
            </a:r>
            <a:r>
              <a:rPr sz="1400" b="1" spc="-254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544315" y="4517137"/>
            <a:ext cx="240029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250" dirty="0">
                <a:latin typeface="Tahoma"/>
                <a:cs typeface="Tahoma"/>
              </a:rPr>
              <a:t>−</a:t>
            </a:r>
            <a:r>
              <a:rPr sz="1600" b="1" spc="-25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063495" y="4645659"/>
            <a:ext cx="1819910" cy="954405"/>
            <a:chOff x="2063495" y="4645659"/>
            <a:chExt cx="1819910" cy="954405"/>
          </a:xfrm>
        </p:grpSpPr>
        <p:pic>
          <p:nvPicPr>
            <p:cNvPr id="54" name="object 5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10000" y="4645659"/>
              <a:ext cx="73151" cy="73151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2063495" y="4953507"/>
              <a:ext cx="1381125" cy="646430"/>
            </a:xfrm>
            <a:custGeom>
              <a:avLst/>
              <a:gdLst/>
              <a:ahLst/>
              <a:cxnLst/>
              <a:rect l="l" t="t" r="r" b="b"/>
              <a:pathLst>
                <a:path w="1381125" h="646429">
                  <a:moveTo>
                    <a:pt x="47641" y="434174"/>
                  </a:moveTo>
                  <a:lnTo>
                    <a:pt x="43913" y="440831"/>
                  </a:lnTo>
                  <a:lnTo>
                    <a:pt x="45720" y="448056"/>
                  </a:lnTo>
                  <a:lnTo>
                    <a:pt x="51816" y="457200"/>
                  </a:lnTo>
                  <a:lnTo>
                    <a:pt x="64008" y="478536"/>
                  </a:lnTo>
                  <a:lnTo>
                    <a:pt x="100584" y="521208"/>
                  </a:lnTo>
                  <a:lnTo>
                    <a:pt x="149352" y="557784"/>
                  </a:lnTo>
                  <a:lnTo>
                    <a:pt x="213360" y="591312"/>
                  </a:lnTo>
                  <a:lnTo>
                    <a:pt x="283464" y="615696"/>
                  </a:lnTo>
                  <a:lnTo>
                    <a:pt x="323088" y="624840"/>
                  </a:lnTo>
                  <a:lnTo>
                    <a:pt x="359664" y="633984"/>
                  </a:lnTo>
                  <a:lnTo>
                    <a:pt x="402336" y="640080"/>
                  </a:lnTo>
                  <a:lnTo>
                    <a:pt x="484631" y="646176"/>
                  </a:lnTo>
                  <a:lnTo>
                    <a:pt x="566928" y="640080"/>
                  </a:lnTo>
                  <a:lnTo>
                    <a:pt x="580136" y="637032"/>
                  </a:lnTo>
                  <a:lnTo>
                    <a:pt x="484631" y="637032"/>
                  </a:lnTo>
                  <a:lnTo>
                    <a:pt x="402336" y="630936"/>
                  </a:lnTo>
                  <a:lnTo>
                    <a:pt x="362712" y="624840"/>
                  </a:lnTo>
                  <a:lnTo>
                    <a:pt x="323088" y="615696"/>
                  </a:lnTo>
                  <a:lnTo>
                    <a:pt x="249936" y="594360"/>
                  </a:lnTo>
                  <a:lnTo>
                    <a:pt x="185928" y="566928"/>
                  </a:lnTo>
                  <a:lnTo>
                    <a:pt x="128016" y="530352"/>
                  </a:lnTo>
                  <a:lnTo>
                    <a:pt x="96011" y="502920"/>
                  </a:lnTo>
                  <a:lnTo>
                    <a:pt x="91440" y="502920"/>
                  </a:lnTo>
                  <a:lnTo>
                    <a:pt x="91440" y="499872"/>
                  </a:lnTo>
                  <a:lnTo>
                    <a:pt x="90085" y="497840"/>
                  </a:lnTo>
                  <a:lnTo>
                    <a:pt x="85343" y="493776"/>
                  </a:lnTo>
                  <a:lnTo>
                    <a:pt x="70104" y="475488"/>
                  </a:lnTo>
                  <a:lnTo>
                    <a:pt x="60960" y="454152"/>
                  </a:lnTo>
                  <a:lnTo>
                    <a:pt x="47641" y="434174"/>
                  </a:lnTo>
                  <a:close/>
                </a:path>
                <a:path w="1381125" h="646429">
                  <a:moveTo>
                    <a:pt x="1377695" y="0"/>
                  </a:moveTo>
                  <a:lnTo>
                    <a:pt x="1335024" y="3048"/>
                  </a:lnTo>
                  <a:lnTo>
                    <a:pt x="1292352" y="9144"/>
                  </a:lnTo>
                  <a:lnTo>
                    <a:pt x="1249680" y="18288"/>
                  </a:lnTo>
                  <a:lnTo>
                    <a:pt x="1210056" y="27432"/>
                  </a:lnTo>
                  <a:lnTo>
                    <a:pt x="1170432" y="42672"/>
                  </a:lnTo>
                  <a:lnTo>
                    <a:pt x="1130808" y="60960"/>
                  </a:lnTo>
                  <a:lnTo>
                    <a:pt x="1097280" y="79248"/>
                  </a:lnTo>
                  <a:lnTo>
                    <a:pt x="1060704" y="100584"/>
                  </a:lnTo>
                  <a:lnTo>
                    <a:pt x="1030224" y="124968"/>
                  </a:lnTo>
                  <a:lnTo>
                    <a:pt x="978408" y="176784"/>
                  </a:lnTo>
                  <a:lnTo>
                    <a:pt x="938784" y="231648"/>
                  </a:lnTo>
                  <a:lnTo>
                    <a:pt x="917448" y="307848"/>
                  </a:lnTo>
                  <a:lnTo>
                    <a:pt x="917448" y="338328"/>
                  </a:lnTo>
                  <a:lnTo>
                    <a:pt x="914400" y="353568"/>
                  </a:lnTo>
                  <a:lnTo>
                    <a:pt x="911352" y="365760"/>
                  </a:lnTo>
                  <a:lnTo>
                    <a:pt x="908304" y="381000"/>
                  </a:lnTo>
                  <a:lnTo>
                    <a:pt x="896112" y="411480"/>
                  </a:lnTo>
                  <a:lnTo>
                    <a:pt x="880872" y="438912"/>
                  </a:lnTo>
                  <a:lnTo>
                    <a:pt x="859536" y="463296"/>
                  </a:lnTo>
                  <a:lnTo>
                    <a:pt x="838200" y="490728"/>
                  </a:lnTo>
                  <a:lnTo>
                    <a:pt x="783336" y="539496"/>
                  </a:lnTo>
                  <a:lnTo>
                    <a:pt x="749808" y="557784"/>
                  </a:lnTo>
                  <a:lnTo>
                    <a:pt x="716280" y="579120"/>
                  </a:lnTo>
                  <a:lnTo>
                    <a:pt x="643128" y="609600"/>
                  </a:lnTo>
                  <a:lnTo>
                    <a:pt x="603504" y="621792"/>
                  </a:lnTo>
                  <a:lnTo>
                    <a:pt x="563880" y="630936"/>
                  </a:lnTo>
                  <a:lnTo>
                    <a:pt x="484631" y="637032"/>
                  </a:lnTo>
                  <a:lnTo>
                    <a:pt x="580136" y="637032"/>
                  </a:lnTo>
                  <a:lnTo>
                    <a:pt x="606552" y="630936"/>
                  </a:lnTo>
                  <a:lnTo>
                    <a:pt x="646176" y="618744"/>
                  </a:lnTo>
                  <a:lnTo>
                    <a:pt x="685800" y="603504"/>
                  </a:lnTo>
                  <a:lnTo>
                    <a:pt x="719328" y="585216"/>
                  </a:lnTo>
                  <a:lnTo>
                    <a:pt x="755904" y="566928"/>
                  </a:lnTo>
                  <a:lnTo>
                    <a:pt x="816864" y="521208"/>
                  </a:lnTo>
                  <a:lnTo>
                    <a:pt x="868680" y="469392"/>
                  </a:lnTo>
                  <a:lnTo>
                    <a:pt x="905256" y="414528"/>
                  </a:lnTo>
                  <a:lnTo>
                    <a:pt x="926592" y="338328"/>
                  </a:lnTo>
                  <a:lnTo>
                    <a:pt x="926592" y="307848"/>
                  </a:lnTo>
                  <a:lnTo>
                    <a:pt x="929640" y="295656"/>
                  </a:lnTo>
                  <a:lnTo>
                    <a:pt x="935736" y="265176"/>
                  </a:lnTo>
                  <a:lnTo>
                    <a:pt x="941832" y="252984"/>
                  </a:lnTo>
                  <a:lnTo>
                    <a:pt x="947928" y="237744"/>
                  </a:lnTo>
                  <a:lnTo>
                    <a:pt x="984504" y="182880"/>
                  </a:lnTo>
                  <a:lnTo>
                    <a:pt x="1036320" y="131064"/>
                  </a:lnTo>
                  <a:lnTo>
                    <a:pt x="1100328" y="88392"/>
                  </a:lnTo>
                  <a:lnTo>
                    <a:pt x="1173480" y="51816"/>
                  </a:lnTo>
                  <a:lnTo>
                    <a:pt x="1213104" y="36576"/>
                  </a:lnTo>
                  <a:lnTo>
                    <a:pt x="1252728" y="27432"/>
                  </a:lnTo>
                  <a:lnTo>
                    <a:pt x="1295400" y="18288"/>
                  </a:lnTo>
                  <a:lnTo>
                    <a:pt x="1335024" y="12192"/>
                  </a:lnTo>
                  <a:lnTo>
                    <a:pt x="1380744" y="12192"/>
                  </a:lnTo>
                  <a:lnTo>
                    <a:pt x="1377695" y="0"/>
                  </a:lnTo>
                  <a:close/>
                </a:path>
                <a:path w="1381125" h="646429">
                  <a:moveTo>
                    <a:pt x="45720" y="414528"/>
                  </a:moveTo>
                  <a:lnTo>
                    <a:pt x="3048" y="499872"/>
                  </a:lnTo>
                  <a:lnTo>
                    <a:pt x="0" y="502920"/>
                  </a:lnTo>
                  <a:lnTo>
                    <a:pt x="0" y="505968"/>
                  </a:lnTo>
                  <a:lnTo>
                    <a:pt x="9143" y="505968"/>
                  </a:lnTo>
                  <a:lnTo>
                    <a:pt x="9143" y="502920"/>
                  </a:lnTo>
                  <a:lnTo>
                    <a:pt x="43913" y="440831"/>
                  </a:lnTo>
                  <a:lnTo>
                    <a:pt x="42672" y="435864"/>
                  </a:lnTo>
                  <a:lnTo>
                    <a:pt x="42672" y="423672"/>
                  </a:lnTo>
                  <a:lnTo>
                    <a:pt x="51698" y="423672"/>
                  </a:lnTo>
                  <a:lnTo>
                    <a:pt x="45720" y="414528"/>
                  </a:lnTo>
                  <a:close/>
                </a:path>
                <a:path w="1381125" h="646429">
                  <a:moveTo>
                    <a:pt x="90085" y="497840"/>
                  </a:moveTo>
                  <a:lnTo>
                    <a:pt x="91440" y="499872"/>
                  </a:lnTo>
                  <a:lnTo>
                    <a:pt x="91440" y="502920"/>
                  </a:lnTo>
                  <a:lnTo>
                    <a:pt x="94487" y="502920"/>
                  </a:lnTo>
                  <a:lnTo>
                    <a:pt x="95191" y="502216"/>
                  </a:lnTo>
                  <a:lnTo>
                    <a:pt x="90085" y="497840"/>
                  </a:lnTo>
                  <a:close/>
                </a:path>
                <a:path w="1381125" h="646429">
                  <a:moveTo>
                    <a:pt x="95191" y="502216"/>
                  </a:moveTo>
                  <a:lnTo>
                    <a:pt x="94487" y="502920"/>
                  </a:lnTo>
                  <a:lnTo>
                    <a:pt x="96011" y="502920"/>
                  </a:lnTo>
                  <a:lnTo>
                    <a:pt x="95191" y="502216"/>
                  </a:lnTo>
                  <a:close/>
                </a:path>
                <a:path w="1381125" h="646429">
                  <a:moveTo>
                    <a:pt x="51816" y="423851"/>
                  </a:moveTo>
                  <a:lnTo>
                    <a:pt x="51816" y="432816"/>
                  </a:lnTo>
                  <a:lnTo>
                    <a:pt x="54864" y="445008"/>
                  </a:lnTo>
                  <a:lnTo>
                    <a:pt x="90085" y="497840"/>
                  </a:lnTo>
                  <a:lnTo>
                    <a:pt x="95191" y="502216"/>
                  </a:lnTo>
                  <a:lnTo>
                    <a:pt x="97536" y="499872"/>
                  </a:lnTo>
                  <a:lnTo>
                    <a:pt x="100584" y="499872"/>
                  </a:lnTo>
                  <a:lnTo>
                    <a:pt x="100584" y="496824"/>
                  </a:lnTo>
                  <a:lnTo>
                    <a:pt x="97536" y="493776"/>
                  </a:lnTo>
                  <a:lnTo>
                    <a:pt x="51816" y="423851"/>
                  </a:lnTo>
                  <a:close/>
                </a:path>
                <a:path w="1381125" h="646429">
                  <a:moveTo>
                    <a:pt x="51816" y="426720"/>
                  </a:moveTo>
                  <a:lnTo>
                    <a:pt x="47641" y="434174"/>
                  </a:lnTo>
                  <a:lnTo>
                    <a:pt x="54864" y="445008"/>
                  </a:lnTo>
                  <a:lnTo>
                    <a:pt x="51816" y="432816"/>
                  </a:lnTo>
                  <a:lnTo>
                    <a:pt x="51816" y="426720"/>
                  </a:lnTo>
                  <a:close/>
                </a:path>
                <a:path w="1381125" h="646429">
                  <a:moveTo>
                    <a:pt x="42672" y="426720"/>
                  </a:moveTo>
                  <a:lnTo>
                    <a:pt x="42672" y="435864"/>
                  </a:lnTo>
                  <a:lnTo>
                    <a:pt x="43913" y="440831"/>
                  </a:lnTo>
                  <a:lnTo>
                    <a:pt x="47641" y="434174"/>
                  </a:lnTo>
                  <a:lnTo>
                    <a:pt x="42672" y="426720"/>
                  </a:lnTo>
                  <a:close/>
                </a:path>
                <a:path w="1381125" h="646429">
                  <a:moveTo>
                    <a:pt x="51698" y="423672"/>
                  </a:moveTo>
                  <a:lnTo>
                    <a:pt x="42672" y="423672"/>
                  </a:lnTo>
                  <a:lnTo>
                    <a:pt x="42672" y="426720"/>
                  </a:lnTo>
                  <a:lnTo>
                    <a:pt x="47641" y="434174"/>
                  </a:lnTo>
                  <a:lnTo>
                    <a:pt x="51816" y="426720"/>
                  </a:lnTo>
                  <a:lnTo>
                    <a:pt x="51698" y="423672"/>
                  </a:lnTo>
                  <a:close/>
                </a:path>
                <a:path w="1381125" h="646429">
                  <a:moveTo>
                    <a:pt x="51816" y="423672"/>
                  </a:moveTo>
                  <a:lnTo>
                    <a:pt x="51816" y="423851"/>
                  </a:lnTo>
                  <a:lnTo>
                    <a:pt x="51816" y="4236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560067" y="3700271"/>
            <a:ext cx="9639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2Y+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X +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4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=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 txBox="1"/>
          <p:nvPr/>
        </p:nvSpPr>
        <p:spPr>
          <a:xfrm>
            <a:off x="1468627" y="947928"/>
            <a:ext cx="6964680" cy="240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omic Sans MS"/>
                <a:cs typeface="Comic Sans MS"/>
              </a:rPr>
              <a:t>MENENTUKAN</a:t>
            </a:r>
            <a:r>
              <a:rPr sz="2400" b="1" spc="30" dirty="0">
                <a:latin typeface="Comic Sans MS"/>
                <a:cs typeface="Comic Sans MS"/>
              </a:rPr>
              <a:t> </a:t>
            </a:r>
            <a:r>
              <a:rPr sz="2400" b="1" spc="-5" dirty="0">
                <a:latin typeface="Comic Sans MS"/>
                <a:cs typeface="Comic Sans MS"/>
              </a:rPr>
              <a:t>BATAS-BATAS</a:t>
            </a:r>
            <a:r>
              <a:rPr sz="2400" b="1" spc="-15" dirty="0">
                <a:latin typeface="Comic Sans MS"/>
                <a:cs typeface="Comic Sans MS"/>
              </a:rPr>
              <a:t> </a:t>
            </a:r>
            <a:r>
              <a:rPr sz="2400" b="1" spc="-5" dirty="0">
                <a:latin typeface="Comic Sans MS"/>
                <a:cs typeface="Comic Sans MS"/>
              </a:rPr>
              <a:t>INTEGRASI</a:t>
            </a:r>
            <a:r>
              <a:rPr sz="2400" b="1" dirty="0">
                <a:latin typeface="Comic Sans MS"/>
                <a:cs typeface="Comic Sans MS"/>
              </a:rPr>
              <a:t> :</a:t>
            </a:r>
            <a:endParaRPr sz="2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>
              <a:latin typeface="Comic Sans MS"/>
              <a:cs typeface="Comic Sans MS"/>
            </a:endParaRPr>
          </a:p>
          <a:p>
            <a:pPr marL="563880" marR="5080" indent="-533400">
              <a:lnSpc>
                <a:spcPct val="100000"/>
              </a:lnSpc>
              <a:buAutoNum type="arabicPeriod"/>
              <a:tabLst>
                <a:tab pos="563880" algn="l"/>
                <a:tab pos="564515" algn="l"/>
              </a:tabLst>
            </a:pPr>
            <a:r>
              <a:rPr sz="2000" b="1" spc="-5" dirty="0">
                <a:latin typeface="Arial"/>
                <a:cs typeface="Arial"/>
              </a:rPr>
              <a:t>Batas-batas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integrasi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merupakan</a:t>
            </a:r>
            <a:r>
              <a:rPr sz="2000" b="1" spc="3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nilai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awal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dan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akhir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pada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sumbu koordinat</a:t>
            </a:r>
            <a:r>
              <a:rPr sz="2000" b="1" spc="2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dari </a:t>
            </a:r>
            <a:r>
              <a:rPr sz="2000" b="1" spc="-5" dirty="0">
                <a:latin typeface="Arial"/>
                <a:cs typeface="Arial"/>
              </a:rPr>
              <a:t>suatu</a:t>
            </a:r>
            <a:r>
              <a:rPr sz="2000" b="1" spc="2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daerah</a:t>
            </a:r>
            <a:r>
              <a:rPr sz="2000" b="1" spc="25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yang</a:t>
            </a:r>
            <a:r>
              <a:rPr sz="2000" b="1" spc="4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akan </a:t>
            </a:r>
            <a:r>
              <a:rPr sz="2000" b="1" spc="-5" dirty="0">
                <a:latin typeface="Arial"/>
                <a:cs typeface="Arial"/>
              </a:rPr>
              <a:t> dihitung.</a:t>
            </a:r>
            <a:endParaRPr sz="2000">
              <a:latin typeface="Arial"/>
              <a:cs typeface="Arial"/>
            </a:endParaRPr>
          </a:p>
          <a:p>
            <a:pPr marL="563880" marR="31750" indent="-5334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563880" algn="l"/>
                <a:tab pos="564515" algn="l"/>
              </a:tabLst>
            </a:pPr>
            <a:r>
              <a:rPr sz="2000" b="1" spc="-5" dirty="0">
                <a:latin typeface="Arial"/>
                <a:cs typeface="Arial"/>
              </a:rPr>
              <a:t>Batas-batas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integrasi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tergantung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pada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arah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integrasi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yang</a:t>
            </a:r>
            <a:r>
              <a:rPr sz="2000" b="1" spc="4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dilakukan: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39211" y="4083305"/>
            <a:ext cx="1575435" cy="815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0">
              <a:lnSpc>
                <a:spcPts val="1280"/>
              </a:lnSpc>
              <a:spcBef>
                <a:spcPts val="100"/>
              </a:spcBef>
            </a:pPr>
            <a:r>
              <a:rPr sz="1400" b="1" i="1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  <a:p>
            <a:pPr marL="38100">
              <a:lnSpc>
                <a:spcPts val="2960"/>
              </a:lnSpc>
            </a:pPr>
            <a:r>
              <a:rPr sz="2200" dirty="0">
                <a:latin typeface="Times New Roman"/>
                <a:cs typeface="Times New Roman"/>
              </a:rPr>
              <a:t>L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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4200" baseline="-11904" dirty="0">
                <a:latin typeface="Symbol"/>
                <a:cs typeface="Symbol"/>
              </a:rPr>
              <a:t></a:t>
            </a:r>
            <a:r>
              <a:rPr sz="4200" spc="97" baseline="-11904" dirty="0">
                <a:latin typeface="Times New Roman"/>
                <a:cs typeface="Times New Roman"/>
              </a:rPr>
              <a:t> </a:t>
            </a:r>
            <a:r>
              <a:rPr sz="2200" b="1" i="1" dirty="0">
                <a:latin typeface="Times New Roman"/>
                <a:cs typeface="Times New Roman"/>
              </a:rPr>
              <a:t>f</a:t>
            </a:r>
            <a:r>
              <a:rPr sz="2200" b="1" i="1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spc="-325" dirty="0">
                <a:latin typeface="Times New Roman"/>
                <a:cs typeface="Times New Roman"/>
              </a:rPr>
              <a:t> </a:t>
            </a:r>
            <a:r>
              <a:rPr sz="2200" b="1" i="1" spc="120" dirty="0">
                <a:latin typeface="Times New Roman"/>
                <a:cs typeface="Times New Roman"/>
              </a:rPr>
              <a:t>x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200" spc="-155" dirty="0">
                <a:latin typeface="Times New Roman"/>
                <a:cs typeface="Times New Roman"/>
              </a:rPr>
              <a:t> </a:t>
            </a:r>
            <a:r>
              <a:rPr sz="2200" b="1" i="1" dirty="0">
                <a:latin typeface="Times New Roman"/>
                <a:cs typeface="Times New Roman"/>
              </a:rPr>
              <a:t>dx</a:t>
            </a:r>
            <a:endParaRPr sz="2200">
              <a:latin typeface="Times New Roman"/>
              <a:cs typeface="Times New Roman"/>
            </a:endParaRPr>
          </a:p>
          <a:p>
            <a:pPr marL="485775">
              <a:lnSpc>
                <a:spcPct val="100000"/>
              </a:lnSpc>
              <a:spcBef>
                <a:spcPts val="295"/>
              </a:spcBef>
            </a:pPr>
            <a:r>
              <a:rPr sz="1400" b="1" i="1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99944" y="4002532"/>
            <a:ext cx="1990725" cy="1000125"/>
          </a:xfrm>
          <a:custGeom>
            <a:avLst/>
            <a:gdLst/>
            <a:ahLst/>
            <a:cxnLst/>
            <a:rect l="l" t="t" r="r" b="b"/>
            <a:pathLst>
              <a:path w="1990725" h="1000125">
                <a:moveTo>
                  <a:pt x="1990344" y="0"/>
                </a:moveTo>
                <a:lnTo>
                  <a:pt x="0" y="0"/>
                </a:lnTo>
                <a:lnTo>
                  <a:pt x="0" y="999743"/>
                </a:lnTo>
                <a:lnTo>
                  <a:pt x="1990344" y="999743"/>
                </a:lnTo>
                <a:lnTo>
                  <a:pt x="1990344" y="993647"/>
                </a:lnTo>
                <a:lnTo>
                  <a:pt x="9143" y="993647"/>
                </a:lnTo>
                <a:lnTo>
                  <a:pt x="3048" y="990600"/>
                </a:lnTo>
                <a:lnTo>
                  <a:pt x="9143" y="990600"/>
                </a:lnTo>
                <a:lnTo>
                  <a:pt x="9143" y="9143"/>
                </a:lnTo>
                <a:lnTo>
                  <a:pt x="3048" y="9143"/>
                </a:lnTo>
                <a:lnTo>
                  <a:pt x="9143" y="3047"/>
                </a:lnTo>
                <a:lnTo>
                  <a:pt x="1990344" y="3047"/>
                </a:lnTo>
                <a:lnTo>
                  <a:pt x="1990344" y="0"/>
                </a:lnTo>
                <a:close/>
              </a:path>
              <a:path w="1990725" h="1000125">
                <a:moveTo>
                  <a:pt x="9143" y="990600"/>
                </a:moveTo>
                <a:lnTo>
                  <a:pt x="3048" y="990600"/>
                </a:lnTo>
                <a:lnTo>
                  <a:pt x="9143" y="993647"/>
                </a:lnTo>
                <a:lnTo>
                  <a:pt x="9143" y="990600"/>
                </a:lnTo>
                <a:close/>
              </a:path>
              <a:path w="1990725" h="1000125">
                <a:moveTo>
                  <a:pt x="1981200" y="990600"/>
                </a:moveTo>
                <a:lnTo>
                  <a:pt x="9143" y="990600"/>
                </a:lnTo>
                <a:lnTo>
                  <a:pt x="9143" y="993647"/>
                </a:lnTo>
                <a:lnTo>
                  <a:pt x="1981200" y="993647"/>
                </a:lnTo>
                <a:lnTo>
                  <a:pt x="1981200" y="990600"/>
                </a:lnTo>
                <a:close/>
              </a:path>
              <a:path w="1990725" h="1000125">
                <a:moveTo>
                  <a:pt x="1981200" y="3047"/>
                </a:moveTo>
                <a:lnTo>
                  <a:pt x="1981200" y="993647"/>
                </a:lnTo>
                <a:lnTo>
                  <a:pt x="1984247" y="990600"/>
                </a:lnTo>
                <a:lnTo>
                  <a:pt x="1990344" y="990600"/>
                </a:lnTo>
                <a:lnTo>
                  <a:pt x="1990344" y="9143"/>
                </a:lnTo>
                <a:lnTo>
                  <a:pt x="1984247" y="9143"/>
                </a:lnTo>
                <a:lnTo>
                  <a:pt x="1981200" y="3047"/>
                </a:lnTo>
                <a:close/>
              </a:path>
              <a:path w="1990725" h="1000125">
                <a:moveTo>
                  <a:pt x="1990344" y="990600"/>
                </a:moveTo>
                <a:lnTo>
                  <a:pt x="1984247" y="990600"/>
                </a:lnTo>
                <a:lnTo>
                  <a:pt x="1981200" y="993647"/>
                </a:lnTo>
                <a:lnTo>
                  <a:pt x="1990344" y="993647"/>
                </a:lnTo>
                <a:lnTo>
                  <a:pt x="1990344" y="990600"/>
                </a:lnTo>
                <a:close/>
              </a:path>
              <a:path w="1990725" h="1000125">
                <a:moveTo>
                  <a:pt x="9143" y="3047"/>
                </a:moveTo>
                <a:lnTo>
                  <a:pt x="3048" y="9143"/>
                </a:lnTo>
                <a:lnTo>
                  <a:pt x="9143" y="9143"/>
                </a:lnTo>
                <a:lnTo>
                  <a:pt x="9143" y="3047"/>
                </a:lnTo>
                <a:close/>
              </a:path>
              <a:path w="1990725" h="1000125">
                <a:moveTo>
                  <a:pt x="1981200" y="3047"/>
                </a:moveTo>
                <a:lnTo>
                  <a:pt x="9143" y="3047"/>
                </a:lnTo>
                <a:lnTo>
                  <a:pt x="9143" y="9143"/>
                </a:lnTo>
                <a:lnTo>
                  <a:pt x="1981200" y="9143"/>
                </a:lnTo>
                <a:lnTo>
                  <a:pt x="1981200" y="3047"/>
                </a:lnTo>
                <a:close/>
              </a:path>
              <a:path w="1990725" h="1000125">
                <a:moveTo>
                  <a:pt x="1990344" y="3047"/>
                </a:moveTo>
                <a:lnTo>
                  <a:pt x="1981200" y="3047"/>
                </a:lnTo>
                <a:lnTo>
                  <a:pt x="1984247" y="9143"/>
                </a:lnTo>
                <a:lnTo>
                  <a:pt x="1990344" y="9143"/>
                </a:lnTo>
                <a:lnTo>
                  <a:pt x="1990344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464052" y="5378705"/>
            <a:ext cx="1553845" cy="815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0059">
              <a:lnSpc>
                <a:spcPts val="1280"/>
              </a:lnSpc>
              <a:spcBef>
                <a:spcPts val="100"/>
              </a:spcBef>
            </a:pPr>
            <a:r>
              <a:rPr sz="1400" b="1" i="1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  <a:p>
            <a:pPr marL="38100">
              <a:lnSpc>
                <a:spcPts val="2960"/>
              </a:lnSpc>
            </a:pPr>
            <a:r>
              <a:rPr sz="2200" dirty="0">
                <a:latin typeface="Times New Roman"/>
                <a:cs typeface="Times New Roman"/>
              </a:rPr>
              <a:t>L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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4200" baseline="-11904" dirty="0">
                <a:latin typeface="Symbol"/>
                <a:cs typeface="Symbol"/>
              </a:rPr>
              <a:t></a:t>
            </a:r>
            <a:r>
              <a:rPr sz="4200" spc="97" baseline="-11904" dirty="0">
                <a:latin typeface="Times New Roman"/>
                <a:cs typeface="Times New Roman"/>
              </a:rPr>
              <a:t> </a:t>
            </a:r>
            <a:r>
              <a:rPr sz="2200" b="1" i="1" dirty="0">
                <a:latin typeface="Times New Roman"/>
                <a:cs typeface="Times New Roman"/>
              </a:rPr>
              <a:t>f</a:t>
            </a:r>
            <a:r>
              <a:rPr sz="2200" b="1" i="1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spc="-229" dirty="0">
                <a:latin typeface="Times New Roman"/>
                <a:cs typeface="Times New Roman"/>
              </a:rPr>
              <a:t> </a:t>
            </a:r>
            <a:r>
              <a:rPr sz="2200" b="1" i="1" spc="100" dirty="0">
                <a:latin typeface="Times New Roman"/>
                <a:cs typeface="Times New Roman"/>
              </a:rPr>
              <a:t>y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200" spc="-155" dirty="0">
                <a:latin typeface="Times New Roman"/>
                <a:cs typeface="Times New Roman"/>
              </a:rPr>
              <a:t> </a:t>
            </a:r>
            <a:r>
              <a:rPr sz="2200" b="1" i="1" dirty="0">
                <a:latin typeface="Times New Roman"/>
                <a:cs typeface="Times New Roman"/>
              </a:rPr>
              <a:t>dy</a:t>
            </a:r>
            <a:endParaRPr sz="2200">
              <a:latin typeface="Times New Roman"/>
              <a:cs typeface="Times New Roman"/>
            </a:endParaRPr>
          </a:p>
          <a:p>
            <a:pPr marL="492125">
              <a:lnSpc>
                <a:spcPct val="100000"/>
              </a:lnSpc>
              <a:spcBef>
                <a:spcPts val="295"/>
              </a:spcBef>
            </a:pPr>
            <a:r>
              <a:rPr sz="1400" b="1" i="1" dirty="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209544" y="5297932"/>
            <a:ext cx="1990725" cy="1000125"/>
          </a:xfrm>
          <a:custGeom>
            <a:avLst/>
            <a:gdLst/>
            <a:ahLst/>
            <a:cxnLst/>
            <a:rect l="l" t="t" r="r" b="b"/>
            <a:pathLst>
              <a:path w="1990725" h="1000125">
                <a:moveTo>
                  <a:pt x="1990344" y="0"/>
                </a:moveTo>
                <a:lnTo>
                  <a:pt x="0" y="0"/>
                </a:lnTo>
                <a:lnTo>
                  <a:pt x="0" y="999744"/>
                </a:lnTo>
                <a:lnTo>
                  <a:pt x="1990344" y="999744"/>
                </a:lnTo>
                <a:lnTo>
                  <a:pt x="1990344" y="993648"/>
                </a:lnTo>
                <a:lnTo>
                  <a:pt x="9143" y="993648"/>
                </a:lnTo>
                <a:lnTo>
                  <a:pt x="3048" y="990600"/>
                </a:lnTo>
                <a:lnTo>
                  <a:pt x="9143" y="990600"/>
                </a:lnTo>
                <a:lnTo>
                  <a:pt x="9143" y="9144"/>
                </a:lnTo>
                <a:lnTo>
                  <a:pt x="3048" y="9144"/>
                </a:lnTo>
                <a:lnTo>
                  <a:pt x="9143" y="3048"/>
                </a:lnTo>
                <a:lnTo>
                  <a:pt x="1990344" y="3048"/>
                </a:lnTo>
                <a:lnTo>
                  <a:pt x="1990344" y="0"/>
                </a:lnTo>
                <a:close/>
              </a:path>
              <a:path w="1990725" h="1000125">
                <a:moveTo>
                  <a:pt x="9143" y="990600"/>
                </a:moveTo>
                <a:lnTo>
                  <a:pt x="3048" y="990600"/>
                </a:lnTo>
                <a:lnTo>
                  <a:pt x="9143" y="993648"/>
                </a:lnTo>
                <a:lnTo>
                  <a:pt x="9143" y="990600"/>
                </a:lnTo>
                <a:close/>
              </a:path>
              <a:path w="1990725" h="1000125">
                <a:moveTo>
                  <a:pt x="1981200" y="990600"/>
                </a:moveTo>
                <a:lnTo>
                  <a:pt x="9143" y="990600"/>
                </a:lnTo>
                <a:lnTo>
                  <a:pt x="9143" y="993648"/>
                </a:lnTo>
                <a:lnTo>
                  <a:pt x="1981200" y="993648"/>
                </a:lnTo>
                <a:lnTo>
                  <a:pt x="1981200" y="990600"/>
                </a:lnTo>
                <a:close/>
              </a:path>
              <a:path w="1990725" h="1000125">
                <a:moveTo>
                  <a:pt x="1981200" y="3048"/>
                </a:moveTo>
                <a:lnTo>
                  <a:pt x="1981200" y="993648"/>
                </a:lnTo>
                <a:lnTo>
                  <a:pt x="1984247" y="990600"/>
                </a:lnTo>
                <a:lnTo>
                  <a:pt x="1990344" y="990600"/>
                </a:lnTo>
                <a:lnTo>
                  <a:pt x="1990344" y="9144"/>
                </a:lnTo>
                <a:lnTo>
                  <a:pt x="1984247" y="9144"/>
                </a:lnTo>
                <a:lnTo>
                  <a:pt x="1981200" y="3048"/>
                </a:lnTo>
                <a:close/>
              </a:path>
              <a:path w="1990725" h="1000125">
                <a:moveTo>
                  <a:pt x="1990344" y="990600"/>
                </a:moveTo>
                <a:lnTo>
                  <a:pt x="1984247" y="990600"/>
                </a:lnTo>
                <a:lnTo>
                  <a:pt x="1981200" y="993648"/>
                </a:lnTo>
                <a:lnTo>
                  <a:pt x="1990344" y="993648"/>
                </a:lnTo>
                <a:lnTo>
                  <a:pt x="1990344" y="990600"/>
                </a:lnTo>
                <a:close/>
              </a:path>
              <a:path w="1990725" h="1000125">
                <a:moveTo>
                  <a:pt x="9143" y="3048"/>
                </a:moveTo>
                <a:lnTo>
                  <a:pt x="3048" y="9144"/>
                </a:lnTo>
                <a:lnTo>
                  <a:pt x="9143" y="9144"/>
                </a:lnTo>
                <a:lnTo>
                  <a:pt x="9143" y="3048"/>
                </a:lnTo>
                <a:close/>
              </a:path>
              <a:path w="1990725" h="1000125">
                <a:moveTo>
                  <a:pt x="1981200" y="3048"/>
                </a:moveTo>
                <a:lnTo>
                  <a:pt x="9143" y="3048"/>
                </a:lnTo>
                <a:lnTo>
                  <a:pt x="9143" y="9144"/>
                </a:lnTo>
                <a:lnTo>
                  <a:pt x="1981200" y="9144"/>
                </a:lnTo>
                <a:lnTo>
                  <a:pt x="1981200" y="3048"/>
                </a:lnTo>
                <a:close/>
              </a:path>
              <a:path w="1990725" h="1000125">
                <a:moveTo>
                  <a:pt x="1990344" y="3048"/>
                </a:moveTo>
                <a:lnTo>
                  <a:pt x="1981200" y="3048"/>
                </a:lnTo>
                <a:lnTo>
                  <a:pt x="1984247" y="9144"/>
                </a:lnTo>
                <a:lnTo>
                  <a:pt x="1990344" y="9144"/>
                </a:lnTo>
                <a:lnTo>
                  <a:pt x="1990344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272532" y="4055668"/>
            <a:ext cx="2639695" cy="7937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i="1" spc="-5" dirty="0">
                <a:latin typeface="Arial"/>
                <a:cs typeface="Arial"/>
              </a:rPr>
              <a:t>a</a:t>
            </a:r>
            <a:r>
              <a:rPr sz="1400" b="1" i="1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 MT"/>
                <a:cs typeface="Arial MT"/>
              </a:rPr>
              <a:t>merupakan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batas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bawah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(awal)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spc="-5" dirty="0">
                <a:latin typeface="Arial"/>
                <a:cs typeface="Arial"/>
              </a:rPr>
              <a:t>b</a:t>
            </a:r>
            <a:r>
              <a:rPr sz="1400" b="1" i="1" dirty="0">
                <a:latin typeface="Arial"/>
                <a:cs typeface="Arial"/>
              </a:rPr>
              <a:t> </a:t>
            </a:r>
            <a:r>
              <a:rPr sz="1400" spc="-10" dirty="0">
                <a:latin typeface="Arial MT"/>
                <a:cs typeface="Arial MT"/>
              </a:rPr>
              <a:t>merupakan</a:t>
            </a:r>
            <a:r>
              <a:rPr sz="1400" spc="-15" dirty="0">
                <a:latin typeface="Arial MT"/>
                <a:cs typeface="Arial MT"/>
              </a:rPr>
              <a:t> batas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atas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(akhir)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b="1" i="1" spc="-5" dirty="0">
                <a:latin typeface="Arial"/>
                <a:cs typeface="Arial"/>
              </a:rPr>
              <a:t>a</a:t>
            </a:r>
            <a:r>
              <a:rPr sz="1400" b="1" i="1" spc="-25" dirty="0">
                <a:latin typeface="Arial"/>
                <a:cs typeface="Arial"/>
              </a:rPr>
              <a:t> </a:t>
            </a:r>
            <a:r>
              <a:rPr sz="1400" spc="-15" dirty="0">
                <a:latin typeface="Arial MT"/>
                <a:cs typeface="Arial MT"/>
              </a:rPr>
              <a:t>dan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b  </a:t>
            </a:r>
            <a:r>
              <a:rPr sz="1400" spc="-10" dirty="0">
                <a:latin typeface="Arial MT"/>
                <a:cs typeface="Arial MT"/>
              </a:rPr>
              <a:t>terlat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pada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sumbu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882132" y="5363260"/>
            <a:ext cx="2639695" cy="7937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i="1" spc="-5" dirty="0">
                <a:latin typeface="Arial"/>
                <a:cs typeface="Arial"/>
              </a:rPr>
              <a:t>c</a:t>
            </a:r>
            <a:r>
              <a:rPr sz="1400" b="1" i="1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 MT"/>
                <a:cs typeface="Arial MT"/>
              </a:rPr>
              <a:t>merupakan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batas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bawah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(awal)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spc="-5" dirty="0">
                <a:latin typeface="Arial"/>
                <a:cs typeface="Arial"/>
              </a:rPr>
              <a:t>d</a:t>
            </a:r>
            <a:r>
              <a:rPr sz="1400" b="1" i="1" dirty="0">
                <a:latin typeface="Arial"/>
                <a:cs typeface="Arial"/>
              </a:rPr>
              <a:t> </a:t>
            </a:r>
            <a:r>
              <a:rPr sz="1400" spc="-10" dirty="0">
                <a:latin typeface="Arial MT"/>
                <a:cs typeface="Arial MT"/>
              </a:rPr>
              <a:t>merupakan</a:t>
            </a:r>
            <a:r>
              <a:rPr sz="1400" spc="-15" dirty="0">
                <a:latin typeface="Arial MT"/>
                <a:cs typeface="Arial MT"/>
              </a:rPr>
              <a:t> batas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atas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(akhir)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b="1" i="1" spc="-5" dirty="0">
                <a:latin typeface="Arial"/>
                <a:cs typeface="Arial"/>
              </a:rPr>
              <a:t>c</a:t>
            </a:r>
            <a:r>
              <a:rPr sz="1400" b="1" i="1" spc="-25" dirty="0">
                <a:latin typeface="Arial"/>
                <a:cs typeface="Arial"/>
              </a:rPr>
              <a:t> </a:t>
            </a:r>
            <a:r>
              <a:rPr sz="1400" spc="-15" dirty="0">
                <a:latin typeface="Arial MT"/>
                <a:cs typeface="Arial MT"/>
              </a:rPr>
              <a:t>dan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d  </a:t>
            </a:r>
            <a:r>
              <a:rPr sz="1400" spc="-10" dirty="0">
                <a:latin typeface="Arial MT"/>
                <a:cs typeface="Arial MT"/>
              </a:rPr>
              <a:t>terletat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pada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sumbu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709159" y="4234179"/>
            <a:ext cx="402590" cy="588645"/>
          </a:xfrm>
          <a:custGeom>
            <a:avLst/>
            <a:gdLst/>
            <a:ahLst/>
            <a:cxnLst/>
            <a:rect l="l" t="t" r="r" b="b"/>
            <a:pathLst>
              <a:path w="402589" h="588645">
                <a:moveTo>
                  <a:pt x="292607" y="426720"/>
                </a:moveTo>
                <a:lnTo>
                  <a:pt x="292607" y="588264"/>
                </a:lnTo>
                <a:lnTo>
                  <a:pt x="303010" y="560235"/>
                </a:lnTo>
                <a:lnTo>
                  <a:pt x="295655" y="557784"/>
                </a:lnTo>
                <a:lnTo>
                  <a:pt x="304800" y="532923"/>
                </a:lnTo>
                <a:lnTo>
                  <a:pt x="304800" y="432816"/>
                </a:lnTo>
                <a:lnTo>
                  <a:pt x="298703" y="432816"/>
                </a:lnTo>
                <a:lnTo>
                  <a:pt x="292607" y="426720"/>
                </a:lnTo>
                <a:close/>
              </a:path>
              <a:path w="402589" h="588645">
                <a:moveTo>
                  <a:pt x="304800" y="555413"/>
                </a:moveTo>
                <a:lnTo>
                  <a:pt x="303010" y="560235"/>
                </a:lnTo>
                <a:lnTo>
                  <a:pt x="304800" y="560832"/>
                </a:lnTo>
                <a:lnTo>
                  <a:pt x="304800" y="555413"/>
                </a:lnTo>
                <a:close/>
              </a:path>
              <a:path w="402589" h="588645">
                <a:moveTo>
                  <a:pt x="304800" y="532923"/>
                </a:moveTo>
                <a:lnTo>
                  <a:pt x="295655" y="557784"/>
                </a:lnTo>
                <a:lnTo>
                  <a:pt x="303010" y="560235"/>
                </a:lnTo>
                <a:lnTo>
                  <a:pt x="304800" y="555413"/>
                </a:lnTo>
                <a:lnTo>
                  <a:pt x="304800" y="532923"/>
                </a:lnTo>
                <a:close/>
              </a:path>
              <a:path w="402589" h="588645">
                <a:moveTo>
                  <a:pt x="392634" y="294123"/>
                </a:moveTo>
                <a:lnTo>
                  <a:pt x="304800" y="532923"/>
                </a:lnTo>
                <a:lnTo>
                  <a:pt x="304800" y="555413"/>
                </a:lnTo>
                <a:lnTo>
                  <a:pt x="401204" y="295656"/>
                </a:lnTo>
                <a:lnTo>
                  <a:pt x="393191" y="295656"/>
                </a:lnTo>
                <a:lnTo>
                  <a:pt x="392634" y="294123"/>
                </a:lnTo>
                <a:close/>
              </a:path>
              <a:path w="402589" h="588645">
                <a:moveTo>
                  <a:pt x="292607" y="155448"/>
                </a:moveTo>
                <a:lnTo>
                  <a:pt x="0" y="155448"/>
                </a:lnTo>
                <a:lnTo>
                  <a:pt x="0" y="432816"/>
                </a:lnTo>
                <a:lnTo>
                  <a:pt x="292607" y="432816"/>
                </a:lnTo>
                <a:lnTo>
                  <a:pt x="292607" y="426720"/>
                </a:lnTo>
                <a:lnTo>
                  <a:pt x="9143" y="426720"/>
                </a:lnTo>
                <a:lnTo>
                  <a:pt x="3048" y="420624"/>
                </a:lnTo>
                <a:lnTo>
                  <a:pt x="9143" y="420624"/>
                </a:lnTo>
                <a:lnTo>
                  <a:pt x="9143" y="164592"/>
                </a:lnTo>
                <a:lnTo>
                  <a:pt x="3048" y="164592"/>
                </a:lnTo>
                <a:lnTo>
                  <a:pt x="9143" y="161544"/>
                </a:lnTo>
                <a:lnTo>
                  <a:pt x="292607" y="161544"/>
                </a:lnTo>
                <a:lnTo>
                  <a:pt x="292607" y="155448"/>
                </a:lnTo>
                <a:close/>
              </a:path>
              <a:path w="402589" h="588645">
                <a:moveTo>
                  <a:pt x="304800" y="420624"/>
                </a:moveTo>
                <a:lnTo>
                  <a:pt x="9143" y="420624"/>
                </a:lnTo>
                <a:lnTo>
                  <a:pt x="9143" y="426720"/>
                </a:lnTo>
                <a:lnTo>
                  <a:pt x="292607" y="426720"/>
                </a:lnTo>
                <a:lnTo>
                  <a:pt x="298703" y="432816"/>
                </a:lnTo>
                <a:lnTo>
                  <a:pt x="304800" y="432816"/>
                </a:lnTo>
                <a:lnTo>
                  <a:pt x="304800" y="420624"/>
                </a:lnTo>
                <a:close/>
              </a:path>
              <a:path w="402589" h="588645">
                <a:moveTo>
                  <a:pt x="9143" y="420624"/>
                </a:moveTo>
                <a:lnTo>
                  <a:pt x="3048" y="420624"/>
                </a:lnTo>
                <a:lnTo>
                  <a:pt x="9143" y="426720"/>
                </a:lnTo>
                <a:lnTo>
                  <a:pt x="9143" y="420624"/>
                </a:lnTo>
                <a:close/>
              </a:path>
              <a:path w="402589" h="588645">
                <a:moveTo>
                  <a:pt x="393191" y="292608"/>
                </a:moveTo>
                <a:lnTo>
                  <a:pt x="392634" y="294123"/>
                </a:lnTo>
                <a:lnTo>
                  <a:pt x="393191" y="295656"/>
                </a:lnTo>
                <a:lnTo>
                  <a:pt x="393191" y="292608"/>
                </a:lnTo>
                <a:close/>
              </a:path>
              <a:path w="402589" h="588645">
                <a:moveTo>
                  <a:pt x="402336" y="292608"/>
                </a:moveTo>
                <a:lnTo>
                  <a:pt x="393191" y="292608"/>
                </a:lnTo>
                <a:lnTo>
                  <a:pt x="393191" y="295656"/>
                </a:lnTo>
                <a:lnTo>
                  <a:pt x="401204" y="295656"/>
                </a:lnTo>
                <a:lnTo>
                  <a:pt x="402336" y="292608"/>
                </a:lnTo>
                <a:close/>
              </a:path>
              <a:path w="402589" h="588645">
                <a:moveTo>
                  <a:pt x="304800" y="32512"/>
                </a:moveTo>
                <a:lnTo>
                  <a:pt x="304800" y="52578"/>
                </a:lnTo>
                <a:lnTo>
                  <a:pt x="392634" y="294123"/>
                </a:lnTo>
                <a:lnTo>
                  <a:pt x="393191" y="292608"/>
                </a:lnTo>
                <a:lnTo>
                  <a:pt x="402336" y="292608"/>
                </a:lnTo>
                <a:lnTo>
                  <a:pt x="304800" y="32512"/>
                </a:lnTo>
                <a:close/>
              </a:path>
              <a:path w="402589" h="588645">
                <a:moveTo>
                  <a:pt x="9143" y="161544"/>
                </a:moveTo>
                <a:lnTo>
                  <a:pt x="3048" y="164592"/>
                </a:lnTo>
                <a:lnTo>
                  <a:pt x="9143" y="164592"/>
                </a:lnTo>
                <a:lnTo>
                  <a:pt x="9143" y="161544"/>
                </a:lnTo>
                <a:close/>
              </a:path>
              <a:path w="402589" h="588645">
                <a:moveTo>
                  <a:pt x="304800" y="155448"/>
                </a:moveTo>
                <a:lnTo>
                  <a:pt x="298703" y="155448"/>
                </a:lnTo>
                <a:lnTo>
                  <a:pt x="292607" y="161544"/>
                </a:lnTo>
                <a:lnTo>
                  <a:pt x="9143" y="161544"/>
                </a:lnTo>
                <a:lnTo>
                  <a:pt x="9143" y="164592"/>
                </a:lnTo>
                <a:lnTo>
                  <a:pt x="304800" y="164592"/>
                </a:lnTo>
                <a:lnTo>
                  <a:pt x="304800" y="155448"/>
                </a:lnTo>
                <a:close/>
              </a:path>
              <a:path w="402589" h="588645">
                <a:moveTo>
                  <a:pt x="292607" y="0"/>
                </a:moveTo>
                <a:lnTo>
                  <a:pt x="292607" y="161544"/>
                </a:lnTo>
                <a:lnTo>
                  <a:pt x="298703" y="155448"/>
                </a:lnTo>
                <a:lnTo>
                  <a:pt x="304800" y="155448"/>
                </a:lnTo>
                <a:lnTo>
                  <a:pt x="304800" y="52578"/>
                </a:lnTo>
                <a:lnTo>
                  <a:pt x="295655" y="27432"/>
                </a:lnTo>
                <a:lnTo>
                  <a:pt x="302894" y="27432"/>
                </a:lnTo>
                <a:lnTo>
                  <a:pt x="292607" y="0"/>
                </a:lnTo>
                <a:close/>
              </a:path>
              <a:path w="402589" h="588645">
                <a:moveTo>
                  <a:pt x="302894" y="27432"/>
                </a:moveTo>
                <a:lnTo>
                  <a:pt x="295655" y="27432"/>
                </a:lnTo>
                <a:lnTo>
                  <a:pt x="304800" y="52578"/>
                </a:lnTo>
                <a:lnTo>
                  <a:pt x="304800" y="32512"/>
                </a:lnTo>
                <a:lnTo>
                  <a:pt x="302894" y="27432"/>
                </a:lnTo>
                <a:close/>
              </a:path>
              <a:path w="402589" h="588645">
                <a:moveTo>
                  <a:pt x="304800" y="27432"/>
                </a:moveTo>
                <a:lnTo>
                  <a:pt x="302894" y="27432"/>
                </a:lnTo>
                <a:lnTo>
                  <a:pt x="304800" y="32512"/>
                </a:lnTo>
                <a:lnTo>
                  <a:pt x="304800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30952" y="5505196"/>
            <a:ext cx="402590" cy="585470"/>
          </a:xfrm>
          <a:custGeom>
            <a:avLst/>
            <a:gdLst/>
            <a:ahLst/>
            <a:cxnLst/>
            <a:rect l="l" t="t" r="r" b="b"/>
            <a:pathLst>
              <a:path w="402589" h="585470">
                <a:moveTo>
                  <a:pt x="392083" y="292607"/>
                </a:moveTo>
                <a:lnTo>
                  <a:pt x="304800" y="532638"/>
                </a:lnTo>
                <a:lnTo>
                  <a:pt x="304800" y="557783"/>
                </a:lnTo>
                <a:lnTo>
                  <a:pt x="295656" y="557783"/>
                </a:lnTo>
                <a:lnTo>
                  <a:pt x="295656" y="585215"/>
                </a:lnTo>
                <a:lnTo>
                  <a:pt x="305657" y="557783"/>
                </a:lnTo>
                <a:lnTo>
                  <a:pt x="304800" y="557783"/>
                </a:lnTo>
                <a:lnTo>
                  <a:pt x="304800" y="532638"/>
                </a:lnTo>
                <a:lnTo>
                  <a:pt x="314825" y="532638"/>
                </a:lnTo>
                <a:lnTo>
                  <a:pt x="401224" y="295655"/>
                </a:lnTo>
                <a:lnTo>
                  <a:pt x="393192" y="295655"/>
                </a:lnTo>
                <a:lnTo>
                  <a:pt x="392083" y="292607"/>
                </a:lnTo>
                <a:close/>
              </a:path>
              <a:path w="402589" h="585470">
                <a:moveTo>
                  <a:pt x="295656" y="426719"/>
                </a:moveTo>
                <a:lnTo>
                  <a:pt x="295656" y="557783"/>
                </a:lnTo>
                <a:lnTo>
                  <a:pt x="304800" y="532638"/>
                </a:lnTo>
                <a:lnTo>
                  <a:pt x="304800" y="429767"/>
                </a:lnTo>
                <a:lnTo>
                  <a:pt x="298703" y="429767"/>
                </a:lnTo>
                <a:lnTo>
                  <a:pt x="295656" y="426719"/>
                </a:lnTo>
                <a:close/>
              </a:path>
              <a:path w="402589" h="585470">
                <a:moveTo>
                  <a:pt x="295656" y="155447"/>
                </a:moveTo>
                <a:lnTo>
                  <a:pt x="0" y="155447"/>
                </a:lnTo>
                <a:lnTo>
                  <a:pt x="0" y="429767"/>
                </a:lnTo>
                <a:lnTo>
                  <a:pt x="295656" y="429767"/>
                </a:lnTo>
                <a:lnTo>
                  <a:pt x="295656" y="426719"/>
                </a:lnTo>
                <a:lnTo>
                  <a:pt x="9144" y="426719"/>
                </a:lnTo>
                <a:lnTo>
                  <a:pt x="3048" y="420623"/>
                </a:lnTo>
                <a:lnTo>
                  <a:pt x="9144" y="420623"/>
                </a:lnTo>
                <a:lnTo>
                  <a:pt x="9144" y="164591"/>
                </a:lnTo>
                <a:lnTo>
                  <a:pt x="3048" y="164591"/>
                </a:lnTo>
                <a:lnTo>
                  <a:pt x="9144" y="158495"/>
                </a:lnTo>
                <a:lnTo>
                  <a:pt x="295656" y="158495"/>
                </a:lnTo>
                <a:lnTo>
                  <a:pt x="295656" y="155447"/>
                </a:lnTo>
                <a:close/>
              </a:path>
              <a:path w="402589" h="585470">
                <a:moveTo>
                  <a:pt x="304800" y="420623"/>
                </a:moveTo>
                <a:lnTo>
                  <a:pt x="9144" y="420623"/>
                </a:lnTo>
                <a:lnTo>
                  <a:pt x="9144" y="426719"/>
                </a:lnTo>
                <a:lnTo>
                  <a:pt x="295656" y="426719"/>
                </a:lnTo>
                <a:lnTo>
                  <a:pt x="298703" y="429767"/>
                </a:lnTo>
                <a:lnTo>
                  <a:pt x="304800" y="429767"/>
                </a:lnTo>
                <a:lnTo>
                  <a:pt x="304800" y="420623"/>
                </a:lnTo>
                <a:close/>
              </a:path>
              <a:path w="402589" h="585470">
                <a:moveTo>
                  <a:pt x="9144" y="420623"/>
                </a:moveTo>
                <a:lnTo>
                  <a:pt x="3048" y="420623"/>
                </a:lnTo>
                <a:lnTo>
                  <a:pt x="9144" y="426719"/>
                </a:lnTo>
                <a:lnTo>
                  <a:pt x="9144" y="420623"/>
                </a:lnTo>
                <a:close/>
              </a:path>
              <a:path w="402589" h="585470">
                <a:moveTo>
                  <a:pt x="393192" y="289559"/>
                </a:moveTo>
                <a:lnTo>
                  <a:pt x="392083" y="292607"/>
                </a:lnTo>
                <a:lnTo>
                  <a:pt x="393192" y="295655"/>
                </a:lnTo>
                <a:lnTo>
                  <a:pt x="393192" y="289559"/>
                </a:lnTo>
                <a:close/>
              </a:path>
              <a:path w="402589" h="585470">
                <a:moveTo>
                  <a:pt x="401224" y="289559"/>
                </a:moveTo>
                <a:lnTo>
                  <a:pt x="393192" y="289559"/>
                </a:lnTo>
                <a:lnTo>
                  <a:pt x="393192" y="295655"/>
                </a:lnTo>
                <a:lnTo>
                  <a:pt x="401224" y="295655"/>
                </a:lnTo>
                <a:lnTo>
                  <a:pt x="402336" y="292607"/>
                </a:lnTo>
                <a:lnTo>
                  <a:pt x="401224" y="289559"/>
                </a:lnTo>
                <a:close/>
              </a:path>
              <a:path w="402589" h="585470">
                <a:moveTo>
                  <a:pt x="304800" y="25080"/>
                </a:moveTo>
                <a:lnTo>
                  <a:pt x="304800" y="52577"/>
                </a:lnTo>
                <a:lnTo>
                  <a:pt x="392083" y="292607"/>
                </a:lnTo>
                <a:lnTo>
                  <a:pt x="393192" y="289559"/>
                </a:lnTo>
                <a:lnTo>
                  <a:pt x="401224" y="289559"/>
                </a:lnTo>
                <a:lnTo>
                  <a:pt x="304800" y="25080"/>
                </a:lnTo>
                <a:close/>
              </a:path>
              <a:path w="402589" h="585470">
                <a:moveTo>
                  <a:pt x="9144" y="158495"/>
                </a:moveTo>
                <a:lnTo>
                  <a:pt x="3048" y="164591"/>
                </a:lnTo>
                <a:lnTo>
                  <a:pt x="9144" y="164591"/>
                </a:lnTo>
                <a:lnTo>
                  <a:pt x="9144" y="158495"/>
                </a:lnTo>
                <a:close/>
              </a:path>
              <a:path w="402589" h="585470">
                <a:moveTo>
                  <a:pt x="304800" y="155447"/>
                </a:moveTo>
                <a:lnTo>
                  <a:pt x="298703" y="155447"/>
                </a:lnTo>
                <a:lnTo>
                  <a:pt x="295656" y="158495"/>
                </a:lnTo>
                <a:lnTo>
                  <a:pt x="9144" y="158495"/>
                </a:lnTo>
                <a:lnTo>
                  <a:pt x="9144" y="164591"/>
                </a:lnTo>
                <a:lnTo>
                  <a:pt x="304800" y="164591"/>
                </a:lnTo>
                <a:lnTo>
                  <a:pt x="304800" y="155447"/>
                </a:lnTo>
                <a:close/>
              </a:path>
              <a:path w="402589" h="585470">
                <a:moveTo>
                  <a:pt x="295656" y="27431"/>
                </a:moveTo>
                <a:lnTo>
                  <a:pt x="295656" y="158495"/>
                </a:lnTo>
                <a:lnTo>
                  <a:pt x="298703" y="155447"/>
                </a:lnTo>
                <a:lnTo>
                  <a:pt x="304800" y="155447"/>
                </a:lnTo>
                <a:lnTo>
                  <a:pt x="304800" y="52577"/>
                </a:lnTo>
                <a:lnTo>
                  <a:pt x="295656" y="27431"/>
                </a:lnTo>
                <a:close/>
              </a:path>
              <a:path w="402589" h="585470">
                <a:moveTo>
                  <a:pt x="304573" y="24459"/>
                </a:moveTo>
                <a:lnTo>
                  <a:pt x="295656" y="27431"/>
                </a:lnTo>
                <a:lnTo>
                  <a:pt x="304800" y="52577"/>
                </a:lnTo>
                <a:lnTo>
                  <a:pt x="304800" y="25080"/>
                </a:lnTo>
                <a:lnTo>
                  <a:pt x="304573" y="24459"/>
                </a:lnTo>
                <a:close/>
              </a:path>
              <a:path w="402589" h="585470">
                <a:moveTo>
                  <a:pt x="295656" y="0"/>
                </a:moveTo>
                <a:lnTo>
                  <a:pt x="295656" y="27431"/>
                </a:lnTo>
                <a:lnTo>
                  <a:pt x="304573" y="24459"/>
                </a:lnTo>
                <a:lnTo>
                  <a:pt x="295656" y="0"/>
                </a:lnTo>
                <a:close/>
              </a:path>
              <a:path w="402589" h="585470">
                <a:moveTo>
                  <a:pt x="304800" y="24383"/>
                </a:moveTo>
                <a:lnTo>
                  <a:pt x="304573" y="24459"/>
                </a:lnTo>
                <a:lnTo>
                  <a:pt x="304800" y="25080"/>
                </a:lnTo>
                <a:lnTo>
                  <a:pt x="304800" y="243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462532" y="1188719"/>
            <a:ext cx="601980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5" dirty="0">
                <a:latin typeface="Arial"/>
                <a:cs typeface="Arial"/>
              </a:rPr>
              <a:t>Menentukan</a:t>
            </a:r>
            <a:r>
              <a:rPr sz="4000" b="1" spc="-145" dirty="0">
                <a:latin typeface="Arial"/>
                <a:cs typeface="Arial"/>
              </a:rPr>
              <a:t> </a:t>
            </a:r>
            <a:r>
              <a:rPr sz="4000" b="1" spc="5" dirty="0">
                <a:latin typeface="Arial"/>
                <a:cs typeface="Arial"/>
              </a:rPr>
              <a:t>Batas-batas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462783" y="3243579"/>
            <a:ext cx="1536700" cy="3054350"/>
            <a:chOff x="2462783" y="3243579"/>
            <a:chExt cx="1536700" cy="305435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28543" y="4279899"/>
              <a:ext cx="847344" cy="147828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462784" y="3243579"/>
              <a:ext cx="1536700" cy="3054350"/>
            </a:xfrm>
            <a:custGeom>
              <a:avLst/>
              <a:gdLst/>
              <a:ahLst/>
              <a:cxnLst/>
              <a:rect l="l" t="t" r="r" b="b"/>
              <a:pathLst>
                <a:path w="1536700" h="3054350">
                  <a:moveTo>
                    <a:pt x="1536192" y="3044952"/>
                  </a:moveTo>
                  <a:lnTo>
                    <a:pt x="1200467" y="2457285"/>
                  </a:lnTo>
                  <a:lnTo>
                    <a:pt x="1200467" y="2499360"/>
                  </a:lnTo>
                  <a:lnTo>
                    <a:pt x="374904" y="2499360"/>
                  </a:lnTo>
                  <a:lnTo>
                    <a:pt x="374904" y="1055370"/>
                  </a:lnTo>
                  <a:lnTo>
                    <a:pt x="1200467" y="2499360"/>
                  </a:lnTo>
                  <a:lnTo>
                    <a:pt x="1200467" y="2457285"/>
                  </a:lnTo>
                  <a:lnTo>
                    <a:pt x="374904" y="1012139"/>
                  </a:lnTo>
                  <a:lnTo>
                    <a:pt x="374904" y="0"/>
                  </a:lnTo>
                  <a:lnTo>
                    <a:pt x="362712" y="0"/>
                  </a:lnTo>
                  <a:lnTo>
                    <a:pt x="362712" y="990803"/>
                  </a:lnTo>
                  <a:lnTo>
                    <a:pt x="37985" y="422363"/>
                  </a:lnTo>
                  <a:lnTo>
                    <a:pt x="60960" y="435864"/>
                  </a:lnTo>
                  <a:lnTo>
                    <a:pt x="70104" y="435864"/>
                  </a:lnTo>
                  <a:lnTo>
                    <a:pt x="73152" y="429768"/>
                  </a:lnTo>
                  <a:lnTo>
                    <a:pt x="76200" y="426720"/>
                  </a:lnTo>
                  <a:lnTo>
                    <a:pt x="73152" y="420624"/>
                  </a:lnTo>
                  <a:lnTo>
                    <a:pt x="70104" y="417576"/>
                  </a:lnTo>
                  <a:lnTo>
                    <a:pt x="25400" y="393192"/>
                  </a:lnTo>
                  <a:lnTo>
                    <a:pt x="3048" y="381000"/>
                  </a:lnTo>
                  <a:lnTo>
                    <a:pt x="0" y="457200"/>
                  </a:lnTo>
                  <a:lnTo>
                    <a:pt x="0" y="463296"/>
                  </a:lnTo>
                  <a:lnTo>
                    <a:pt x="3048" y="466344"/>
                  </a:lnTo>
                  <a:lnTo>
                    <a:pt x="15240" y="466344"/>
                  </a:lnTo>
                  <a:lnTo>
                    <a:pt x="18288" y="463296"/>
                  </a:lnTo>
                  <a:lnTo>
                    <a:pt x="18288" y="457200"/>
                  </a:lnTo>
                  <a:lnTo>
                    <a:pt x="19634" y="431393"/>
                  </a:lnTo>
                  <a:lnTo>
                    <a:pt x="362712" y="1031951"/>
                  </a:lnTo>
                  <a:lnTo>
                    <a:pt x="362712" y="3048000"/>
                  </a:lnTo>
                  <a:lnTo>
                    <a:pt x="374904" y="3048000"/>
                  </a:lnTo>
                  <a:lnTo>
                    <a:pt x="374904" y="2508504"/>
                  </a:lnTo>
                  <a:lnTo>
                    <a:pt x="1206220" y="2508504"/>
                  </a:lnTo>
                  <a:lnTo>
                    <a:pt x="1517904" y="3054096"/>
                  </a:lnTo>
                  <a:lnTo>
                    <a:pt x="1536192" y="30449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95932" y="3404615"/>
            <a:ext cx="8566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Y</a:t>
            </a:r>
            <a:r>
              <a:rPr sz="1200" b="1" dirty="0">
                <a:latin typeface="Arial"/>
                <a:cs typeface="Arial"/>
              </a:rPr>
              <a:t>=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-445" dirty="0">
                <a:latin typeface="Tahoma"/>
                <a:cs typeface="Tahoma"/>
              </a:rPr>
              <a:t>−</a:t>
            </a:r>
            <a:r>
              <a:rPr sz="1200" b="1" spc="-30" dirty="0">
                <a:latin typeface="Tahoma"/>
                <a:cs typeface="Tahoma"/>
              </a:rPr>
              <a:t> </a:t>
            </a:r>
            <a:r>
              <a:rPr sz="1200" b="1" spc="-5" dirty="0">
                <a:latin typeface="Arial"/>
                <a:cs typeface="Arial"/>
              </a:rPr>
              <a:t>2x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+  </a:t>
            </a:r>
            <a:r>
              <a:rPr sz="1200" b="1" spc="-5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45792" y="3243579"/>
            <a:ext cx="3679190" cy="3048000"/>
          </a:xfrm>
          <a:custGeom>
            <a:avLst/>
            <a:gdLst/>
            <a:ahLst/>
            <a:cxnLst/>
            <a:rect l="l" t="t" r="r" b="b"/>
            <a:pathLst>
              <a:path w="3679190" h="3048000">
                <a:moveTo>
                  <a:pt x="3678936" y="2514600"/>
                </a:moveTo>
                <a:lnTo>
                  <a:pt x="3658603" y="2502408"/>
                </a:lnTo>
                <a:lnTo>
                  <a:pt x="3602736" y="2468880"/>
                </a:lnTo>
                <a:lnTo>
                  <a:pt x="3596398" y="2465933"/>
                </a:lnTo>
                <a:lnTo>
                  <a:pt x="3590925" y="2465832"/>
                </a:lnTo>
                <a:lnTo>
                  <a:pt x="3586010" y="2468029"/>
                </a:lnTo>
                <a:lnTo>
                  <a:pt x="3581400" y="2471928"/>
                </a:lnTo>
                <a:lnTo>
                  <a:pt x="3578352" y="2478024"/>
                </a:lnTo>
                <a:lnTo>
                  <a:pt x="3578352" y="2487168"/>
                </a:lnTo>
                <a:lnTo>
                  <a:pt x="3587496" y="2493264"/>
                </a:lnTo>
                <a:lnTo>
                  <a:pt x="3602444" y="2502408"/>
                </a:lnTo>
                <a:lnTo>
                  <a:pt x="704088" y="2502408"/>
                </a:lnTo>
                <a:lnTo>
                  <a:pt x="704088" y="80010"/>
                </a:lnTo>
                <a:lnTo>
                  <a:pt x="713232" y="94488"/>
                </a:lnTo>
                <a:lnTo>
                  <a:pt x="716280" y="100584"/>
                </a:lnTo>
                <a:lnTo>
                  <a:pt x="725424" y="100584"/>
                </a:lnTo>
                <a:lnTo>
                  <a:pt x="737616" y="94488"/>
                </a:lnTo>
                <a:lnTo>
                  <a:pt x="740664" y="85344"/>
                </a:lnTo>
                <a:lnTo>
                  <a:pt x="737616" y="79248"/>
                </a:lnTo>
                <a:lnTo>
                  <a:pt x="705726" y="27432"/>
                </a:lnTo>
                <a:lnTo>
                  <a:pt x="688848" y="0"/>
                </a:lnTo>
                <a:lnTo>
                  <a:pt x="640080" y="79248"/>
                </a:lnTo>
                <a:lnTo>
                  <a:pt x="637032" y="85344"/>
                </a:lnTo>
                <a:lnTo>
                  <a:pt x="640080" y="94488"/>
                </a:lnTo>
                <a:lnTo>
                  <a:pt x="652272" y="100584"/>
                </a:lnTo>
                <a:lnTo>
                  <a:pt x="661416" y="100584"/>
                </a:lnTo>
                <a:lnTo>
                  <a:pt x="664464" y="94488"/>
                </a:lnTo>
                <a:lnTo>
                  <a:pt x="673608" y="80010"/>
                </a:lnTo>
                <a:lnTo>
                  <a:pt x="673608" y="2502408"/>
                </a:lnTo>
                <a:lnTo>
                  <a:pt x="0" y="2502408"/>
                </a:lnTo>
                <a:lnTo>
                  <a:pt x="0" y="2529840"/>
                </a:lnTo>
                <a:lnTo>
                  <a:pt x="673608" y="2529840"/>
                </a:lnTo>
                <a:lnTo>
                  <a:pt x="673608" y="3048000"/>
                </a:lnTo>
                <a:lnTo>
                  <a:pt x="704088" y="3048000"/>
                </a:lnTo>
                <a:lnTo>
                  <a:pt x="704088" y="2529840"/>
                </a:lnTo>
                <a:lnTo>
                  <a:pt x="3601212" y="2529840"/>
                </a:lnTo>
                <a:lnTo>
                  <a:pt x="3578352" y="2545080"/>
                </a:lnTo>
                <a:lnTo>
                  <a:pt x="3578352" y="2551176"/>
                </a:lnTo>
                <a:lnTo>
                  <a:pt x="3581400" y="2560320"/>
                </a:lnTo>
                <a:lnTo>
                  <a:pt x="3586010" y="2564231"/>
                </a:lnTo>
                <a:lnTo>
                  <a:pt x="3590925" y="2566416"/>
                </a:lnTo>
                <a:lnTo>
                  <a:pt x="3596398" y="2566327"/>
                </a:lnTo>
                <a:lnTo>
                  <a:pt x="3602736" y="2563368"/>
                </a:lnTo>
                <a:lnTo>
                  <a:pt x="3655123" y="2529840"/>
                </a:lnTo>
                <a:lnTo>
                  <a:pt x="3678936" y="2514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96972" y="3051047"/>
            <a:ext cx="365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S</a:t>
            </a:r>
            <a:r>
              <a:rPr sz="1200" b="1" spc="5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.Y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82132" y="5638800"/>
            <a:ext cx="365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S</a:t>
            </a:r>
            <a:r>
              <a:rPr sz="1200" b="1" spc="5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.X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65960" y="5255259"/>
            <a:ext cx="3837940" cy="509270"/>
          </a:xfrm>
          <a:custGeom>
            <a:avLst/>
            <a:gdLst/>
            <a:ahLst/>
            <a:cxnLst/>
            <a:rect l="l" t="t" r="r" b="b"/>
            <a:pathLst>
              <a:path w="3837940" h="509270">
                <a:moveTo>
                  <a:pt x="1856232" y="36576"/>
                </a:moveTo>
                <a:lnTo>
                  <a:pt x="1843519" y="30480"/>
                </a:lnTo>
                <a:lnTo>
                  <a:pt x="1780032" y="0"/>
                </a:lnTo>
                <a:lnTo>
                  <a:pt x="1781238" y="30480"/>
                </a:lnTo>
                <a:lnTo>
                  <a:pt x="1725168" y="30480"/>
                </a:lnTo>
                <a:lnTo>
                  <a:pt x="1694688" y="33528"/>
                </a:lnTo>
                <a:lnTo>
                  <a:pt x="1612392" y="42672"/>
                </a:lnTo>
                <a:lnTo>
                  <a:pt x="1545336" y="51816"/>
                </a:lnTo>
                <a:lnTo>
                  <a:pt x="1514856" y="60960"/>
                </a:lnTo>
                <a:lnTo>
                  <a:pt x="1505712" y="64008"/>
                </a:lnTo>
                <a:lnTo>
                  <a:pt x="1499616" y="70104"/>
                </a:lnTo>
                <a:lnTo>
                  <a:pt x="1496568" y="70104"/>
                </a:lnTo>
                <a:lnTo>
                  <a:pt x="1496568" y="73152"/>
                </a:lnTo>
                <a:lnTo>
                  <a:pt x="1493520" y="76200"/>
                </a:lnTo>
                <a:lnTo>
                  <a:pt x="1487424" y="79248"/>
                </a:lnTo>
                <a:lnTo>
                  <a:pt x="1490472" y="79248"/>
                </a:lnTo>
                <a:lnTo>
                  <a:pt x="1481315" y="82308"/>
                </a:lnTo>
                <a:lnTo>
                  <a:pt x="1469136" y="85344"/>
                </a:lnTo>
                <a:lnTo>
                  <a:pt x="1453896" y="91440"/>
                </a:lnTo>
                <a:lnTo>
                  <a:pt x="1435608" y="94488"/>
                </a:lnTo>
                <a:lnTo>
                  <a:pt x="1414272" y="97536"/>
                </a:lnTo>
                <a:lnTo>
                  <a:pt x="1365504" y="103632"/>
                </a:lnTo>
                <a:lnTo>
                  <a:pt x="1338072" y="106680"/>
                </a:lnTo>
                <a:lnTo>
                  <a:pt x="1307592" y="106680"/>
                </a:lnTo>
                <a:lnTo>
                  <a:pt x="1277112" y="109728"/>
                </a:lnTo>
                <a:lnTo>
                  <a:pt x="1213104" y="112776"/>
                </a:lnTo>
                <a:lnTo>
                  <a:pt x="1149096" y="112776"/>
                </a:lnTo>
                <a:lnTo>
                  <a:pt x="1149096" y="134112"/>
                </a:lnTo>
                <a:lnTo>
                  <a:pt x="1277112" y="128016"/>
                </a:lnTo>
                <a:lnTo>
                  <a:pt x="1310640" y="128016"/>
                </a:lnTo>
                <a:lnTo>
                  <a:pt x="1392936" y="118872"/>
                </a:lnTo>
                <a:lnTo>
                  <a:pt x="1417320" y="115824"/>
                </a:lnTo>
                <a:lnTo>
                  <a:pt x="1438656" y="112776"/>
                </a:lnTo>
                <a:lnTo>
                  <a:pt x="1475232" y="106680"/>
                </a:lnTo>
                <a:lnTo>
                  <a:pt x="1487424" y="100584"/>
                </a:lnTo>
                <a:lnTo>
                  <a:pt x="1496568" y="97536"/>
                </a:lnTo>
                <a:lnTo>
                  <a:pt x="1499616" y="97536"/>
                </a:lnTo>
                <a:lnTo>
                  <a:pt x="1505712" y="91440"/>
                </a:lnTo>
                <a:lnTo>
                  <a:pt x="1508760" y="91440"/>
                </a:lnTo>
                <a:lnTo>
                  <a:pt x="1508760" y="88392"/>
                </a:lnTo>
                <a:lnTo>
                  <a:pt x="1511808" y="85344"/>
                </a:lnTo>
                <a:lnTo>
                  <a:pt x="1511808" y="82308"/>
                </a:lnTo>
                <a:lnTo>
                  <a:pt x="1508760" y="85344"/>
                </a:lnTo>
                <a:lnTo>
                  <a:pt x="1514856" y="79248"/>
                </a:lnTo>
                <a:lnTo>
                  <a:pt x="1514856" y="82308"/>
                </a:lnTo>
                <a:lnTo>
                  <a:pt x="1519428" y="79248"/>
                </a:lnTo>
                <a:lnTo>
                  <a:pt x="1569720" y="67056"/>
                </a:lnTo>
                <a:lnTo>
                  <a:pt x="1639824" y="57912"/>
                </a:lnTo>
                <a:lnTo>
                  <a:pt x="1697736" y="51816"/>
                </a:lnTo>
                <a:lnTo>
                  <a:pt x="1728216" y="51816"/>
                </a:lnTo>
                <a:lnTo>
                  <a:pt x="1782000" y="49377"/>
                </a:lnTo>
                <a:lnTo>
                  <a:pt x="1783080" y="76200"/>
                </a:lnTo>
                <a:lnTo>
                  <a:pt x="1856232" y="36576"/>
                </a:lnTo>
                <a:close/>
              </a:path>
              <a:path w="3837940" h="509270">
                <a:moveTo>
                  <a:pt x="3837432" y="493776"/>
                </a:moveTo>
                <a:lnTo>
                  <a:pt x="0" y="493776"/>
                </a:lnTo>
                <a:lnTo>
                  <a:pt x="0" y="509016"/>
                </a:lnTo>
                <a:lnTo>
                  <a:pt x="3837432" y="509016"/>
                </a:lnTo>
                <a:lnTo>
                  <a:pt x="3837432" y="493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901921" y="5160265"/>
            <a:ext cx="15633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100" dirty="0">
                <a:latin typeface="Arial"/>
                <a:cs typeface="Arial"/>
              </a:rPr>
              <a:t>D</a:t>
            </a:r>
            <a:r>
              <a:rPr sz="1400" b="1" spc="-140" dirty="0">
                <a:latin typeface="Arial"/>
                <a:cs typeface="Arial"/>
              </a:rPr>
              <a:t>ae</a:t>
            </a:r>
            <a:r>
              <a:rPr sz="1400" b="1" spc="-25" dirty="0">
                <a:latin typeface="Arial"/>
                <a:cs typeface="Arial"/>
              </a:rPr>
              <a:t>r</a:t>
            </a:r>
            <a:r>
              <a:rPr sz="1400" b="1" spc="-145" dirty="0">
                <a:latin typeface="Arial"/>
                <a:cs typeface="Arial"/>
              </a:rPr>
              <a:t>a</a:t>
            </a:r>
            <a:r>
              <a:rPr sz="1400" b="1" spc="-5" dirty="0">
                <a:latin typeface="Arial"/>
                <a:cs typeface="Arial"/>
              </a:rPr>
              <a:t>h</a:t>
            </a:r>
            <a:r>
              <a:rPr sz="1400" b="1" spc="-114" dirty="0">
                <a:latin typeface="Arial"/>
                <a:cs typeface="Arial"/>
              </a:rPr>
              <a:t> y</a:t>
            </a:r>
            <a:r>
              <a:rPr sz="1400" b="1" spc="-145" dirty="0">
                <a:latin typeface="Arial"/>
                <a:cs typeface="Arial"/>
              </a:rPr>
              <a:t>a</a:t>
            </a:r>
            <a:r>
              <a:rPr sz="1400" b="1" spc="-160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g</a:t>
            </a:r>
            <a:r>
              <a:rPr sz="1400" b="1" spc="-140" dirty="0">
                <a:latin typeface="Arial"/>
                <a:cs typeface="Arial"/>
              </a:rPr>
              <a:t> </a:t>
            </a:r>
            <a:r>
              <a:rPr sz="1400" b="1" spc="-135" dirty="0">
                <a:latin typeface="Arial"/>
                <a:cs typeface="Arial"/>
              </a:rPr>
              <a:t>d</a:t>
            </a:r>
            <a:r>
              <a:rPr sz="1400" b="1" spc="-70" dirty="0">
                <a:latin typeface="Arial"/>
                <a:cs typeface="Arial"/>
              </a:rPr>
              <a:t>i</a:t>
            </a:r>
            <a:r>
              <a:rPr sz="1400" b="1" spc="-245" dirty="0">
                <a:latin typeface="Arial"/>
                <a:cs typeface="Arial"/>
              </a:rPr>
              <a:t>m</a:t>
            </a:r>
            <a:r>
              <a:rPr sz="1400" b="1" spc="-65" dirty="0">
                <a:latin typeface="Arial"/>
                <a:cs typeface="Arial"/>
              </a:rPr>
              <a:t>i</a:t>
            </a:r>
            <a:r>
              <a:rPr sz="1400" b="1" spc="-145" dirty="0">
                <a:latin typeface="Arial"/>
                <a:cs typeface="Arial"/>
              </a:rPr>
              <a:t>n</a:t>
            </a:r>
            <a:r>
              <a:rPr sz="1400" b="1" spc="-25" dirty="0">
                <a:latin typeface="Arial"/>
                <a:cs typeface="Arial"/>
              </a:rPr>
              <a:t>t</a:t>
            </a:r>
            <a:r>
              <a:rPr sz="1400" b="1" spc="-5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65652" y="5742433"/>
            <a:ext cx="13906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54552" y="5730747"/>
            <a:ext cx="73151" cy="73151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2666492" y="4126993"/>
            <a:ext cx="13906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91967" y="4231132"/>
            <a:ext cx="73151" cy="73151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4344923" y="3112008"/>
            <a:ext cx="4512310" cy="928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(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200" b="1" dirty="0">
                <a:latin typeface="Arial"/>
                <a:cs typeface="Arial"/>
              </a:rPr>
              <a:t>)</a:t>
            </a:r>
            <a:r>
              <a:rPr sz="1200" b="1" spc="3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0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spc="-10" dirty="0">
                <a:latin typeface="Arial MT"/>
                <a:cs typeface="Arial MT"/>
              </a:rPr>
              <a:t>sampai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b="1" dirty="0">
                <a:latin typeface="Arial"/>
                <a:cs typeface="Arial"/>
              </a:rPr>
              <a:t>2</a:t>
            </a:r>
            <a:r>
              <a:rPr sz="1200" dirty="0">
                <a:latin typeface="Arial MT"/>
                <a:cs typeface="Arial MT"/>
              </a:rPr>
              <a:t>,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jika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perhitungan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integral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berbasis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(ke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arah)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Sb.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b="1" i="1" dirty="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  <a:p>
            <a:pPr marR="1298575" algn="ctr">
              <a:lnSpc>
                <a:spcPts val="1035"/>
              </a:lnSpc>
              <a:spcBef>
                <a:spcPts val="795"/>
              </a:spcBef>
            </a:pPr>
            <a:r>
              <a:rPr sz="1100" spc="-5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  <a:p>
            <a:pPr marL="1214120">
              <a:lnSpc>
                <a:spcPts val="2295"/>
              </a:lnSpc>
            </a:pPr>
            <a:r>
              <a:rPr sz="1700" spc="10" dirty="0">
                <a:latin typeface="Times New Roman"/>
                <a:cs typeface="Times New Roman"/>
              </a:rPr>
              <a:t>L</a:t>
            </a:r>
            <a:r>
              <a:rPr sz="1700" spc="-8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Symbol"/>
                <a:cs typeface="Symbol"/>
              </a:rPr>
              <a:t>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3225" spc="375" baseline="-11627" dirty="0">
                <a:latin typeface="Symbol"/>
                <a:cs typeface="Symbol"/>
              </a:rPr>
              <a:t></a:t>
            </a:r>
            <a:r>
              <a:rPr sz="1700" spc="10" dirty="0">
                <a:latin typeface="Symbol"/>
                <a:cs typeface="Symbol"/>
              </a:rPr>
              <a:t></a:t>
            </a:r>
            <a:r>
              <a:rPr sz="1700" spc="-100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Times New Roman"/>
                <a:cs typeface="Times New Roman"/>
              </a:rPr>
              <a:t>2</a:t>
            </a:r>
            <a:r>
              <a:rPr sz="1700" spc="-254" dirty="0">
                <a:latin typeface="Times New Roman"/>
                <a:cs typeface="Times New Roman"/>
              </a:rPr>
              <a:t> </a:t>
            </a:r>
            <a:r>
              <a:rPr sz="1700" b="1" i="1" spc="10" dirty="0">
                <a:latin typeface="Times New Roman"/>
                <a:cs typeface="Times New Roman"/>
              </a:rPr>
              <a:t>x</a:t>
            </a:r>
            <a:r>
              <a:rPr sz="1700" b="1" i="1" spc="-40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Symbol"/>
                <a:cs typeface="Symbol"/>
              </a:rPr>
              <a:t></a:t>
            </a:r>
            <a:r>
              <a:rPr sz="1700" spc="-7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Times New Roman"/>
                <a:cs typeface="Times New Roman"/>
              </a:rPr>
              <a:t>4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b="1" i="1" spc="10" dirty="0">
                <a:latin typeface="Times New Roman"/>
                <a:cs typeface="Times New Roman"/>
              </a:rPr>
              <a:t>dx</a:t>
            </a:r>
            <a:endParaRPr sz="1700">
              <a:latin typeface="Times New Roman"/>
              <a:cs typeface="Times New Roman"/>
            </a:endParaRPr>
          </a:p>
          <a:p>
            <a:pPr marR="1298575" algn="ctr">
              <a:lnSpc>
                <a:spcPct val="100000"/>
              </a:lnSpc>
              <a:spcBef>
                <a:spcPts val="220"/>
              </a:spcBef>
            </a:pPr>
            <a:r>
              <a:rPr sz="1100" spc="-5" dirty="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163055" y="4774438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>
                <a:moveTo>
                  <a:pt x="0" y="0"/>
                </a:moveTo>
                <a:lnTo>
                  <a:pt x="505015" y="0"/>
                </a:lnTo>
              </a:path>
            </a:pathLst>
          </a:custGeom>
          <a:ln w="107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348476" y="4769103"/>
            <a:ext cx="14351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dirty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28132" y="4460350"/>
            <a:ext cx="536575" cy="65786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95"/>
              </a:spcBef>
            </a:pPr>
            <a:r>
              <a:rPr sz="1850" dirty="0">
                <a:latin typeface="Times New Roman"/>
                <a:cs typeface="Times New Roman"/>
              </a:rPr>
              <a:t>L</a:t>
            </a:r>
            <a:r>
              <a:rPr sz="1850" spc="-114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</a:t>
            </a:r>
            <a:r>
              <a:rPr sz="1850" spc="-60" dirty="0">
                <a:latin typeface="Times New Roman"/>
                <a:cs typeface="Times New Roman"/>
              </a:rPr>
              <a:t> </a:t>
            </a:r>
            <a:r>
              <a:rPr sz="3525" baseline="-11820" dirty="0">
                <a:latin typeface="Symbol"/>
                <a:cs typeface="Symbol"/>
              </a:rPr>
              <a:t></a:t>
            </a:r>
            <a:endParaRPr sz="3525" baseline="-11820">
              <a:latin typeface="Symbol"/>
              <a:cs typeface="Symbol"/>
            </a:endParaRPr>
          </a:p>
          <a:p>
            <a:pPr marR="34290" algn="r">
              <a:lnSpc>
                <a:spcPct val="100000"/>
              </a:lnSpc>
              <a:spcBef>
                <a:spcPts val="275"/>
              </a:spcBef>
            </a:pPr>
            <a:r>
              <a:rPr sz="1150" spc="15" dirty="0"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08140" y="4586223"/>
            <a:ext cx="24892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i="1" spc="5" dirty="0">
                <a:latin typeface="Times New Roman"/>
                <a:cs typeface="Times New Roman"/>
              </a:rPr>
              <a:t>d</a:t>
            </a:r>
            <a:r>
              <a:rPr sz="1850" b="1" i="1" dirty="0">
                <a:latin typeface="Times New Roman"/>
                <a:cs typeface="Times New Roman"/>
              </a:rPr>
              <a:t>y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09132" y="4436871"/>
            <a:ext cx="68834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725" spc="22" baseline="36231" dirty="0">
                <a:latin typeface="Times New Roman"/>
                <a:cs typeface="Times New Roman"/>
              </a:rPr>
              <a:t>4 </a:t>
            </a:r>
            <a:r>
              <a:rPr sz="1725" spc="157" baseline="36231" dirty="0">
                <a:latin typeface="Times New Roman"/>
                <a:cs typeface="Times New Roman"/>
              </a:rPr>
              <a:t> </a:t>
            </a:r>
            <a:r>
              <a:rPr sz="1850" b="1" i="1" dirty="0">
                <a:latin typeface="Times New Roman"/>
                <a:cs typeface="Times New Roman"/>
              </a:rPr>
              <a:t>y</a:t>
            </a:r>
            <a:r>
              <a:rPr sz="1850" b="1" i="1" spc="-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</a:t>
            </a:r>
            <a:r>
              <a:rPr sz="1850" spc="-114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4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38732" y="1780032"/>
            <a:ext cx="7101840" cy="128968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544830" indent="-532765">
              <a:lnSpc>
                <a:spcPct val="100000"/>
              </a:lnSpc>
              <a:spcBef>
                <a:spcPts val="1060"/>
              </a:spcBef>
              <a:buAutoNum type="romanUcPeriod"/>
              <a:tabLst>
                <a:tab pos="544195" algn="l"/>
                <a:tab pos="545465" algn="l"/>
              </a:tabLst>
            </a:pPr>
            <a:r>
              <a:rPr sz="2400" b="1" spc="-229" dirty="0">
                <a:latin typeface="Arial"/>
                <a:cs typeface="Arial"/>
              </a:rPr>
              <a:t>G</a:t>
            </a:r>
            <a:r>
              <a:rPr sz="2400" b="1" spc="-245" dirty="0">
                <a:latin typeface="Arial"/>
                <a:cs typeface="Arial"/>
              </a:rPr>
              <a:t>a</a:t>
            </a:r>
            <a:r>
              <a:rPr sz="2400" b="1" spc="5" dirty="0">
                <a:latin typeface="Arial"/>
                <a:cs typeface="Arial"/>
              </a:rPr>
              <a:t>r</a:t>
            </a:r>
            <a:r>
              <a:rPr sz="2400" b="1" spc="-90" dirty="0">
                <a:latin typeface="Arial"/>
                <a:cs typeface="Arial"/>
              </a:rPr>
              <a:t>i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-140" dirty="0">
                <a:latin typeface="Arial"/>
                <a:cs typeface="Arial"/>
              </a:rPr>
              <a:t> </a:t>
            </a:r>
            <a:r>
              <a:rPr sz="2400" b="1" spc="-225" dirty="0">
                <a:latin typeface="Arial"/>
                <a:cs typeface="Arial"/>
              </a:rPr>
              <a:t>d</a:t>
            </a:r>
            <a:r>
              <a:rPr sz="2400" b="1" spc="-254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n</a:t>
            </a:r>
            <a:r>
              <a:rPr sz="2400" b="1" spc="-215" dirty="0">
                <a:latin typeface="Arial"/>
                <a:cs typeface="Arial"/>
              </a:rPr>
              <a:t> </a:t>
            </a:r>
            <a:r>
              <a:rPr sz="2400" b="1" spc="-195" dirty="0">
                <a:latin typeface="Arial"/>
                <a:cs typeface="Arial"/>
              </a:rPr>
              <a:t>s</a:t>
            </a:r>
            <a:r>
              <a:rPr sz="2400" b="1" spc="-280" dirty="0">
                <a:latin typeface="Arial"/>
                <a:cs typeface="Arial"/>
              </a:rPr>
              <a:t>u</a:t>
            </a:r>
            <a:r>
              <a:rPr sz="2400" b="1" spc="-1689" dirty="0">
                <a:latin typeface="Arial"/>
                <a:cs typeface="Arial"/>
              </a:rPr>
              <a:t>m</a:t>
            </a:r>
            <a:r>
              <a:rPr sz="2400" b="1" spc="50" dirty="0">
                <a:latin typeface="Arial"/>
                <a:cs typeface="Arial"/>
              </a:rPr>
              <a:t>-</a:t>
            </a:r>
            <a:r>
              <a:rPr sz="2400" b="1" spc="-930" dirty="0">
                <a:latin typeface="Arial"/>
                <a:cs typeface="Arial"/>
              </a:rPr>
              <a:t>s</a:t>
            </a:r>
            <a:r>
              <a:rPr sz="2400" b="1" spc="-730" dirty="0">
                <a:latin typeface="Arial"/>
                <a:cs typeface="Arial"/>
              </a:rPr>
              <a:t>b</a:t>
            </a:r>
            <a:r>
              <a:rPr sz="2400" b="1" spc="-1030" dirty="0">
                <a:latin typeface="Arial"/>
                <a:cs typeface="Arial"/>
              </a:rPr>
              <a:t>u</a:t>
            </a:r>
            <a:r>
              <a:rPr sz="2400" b="1" spc="-720" dirty="0">
                <a:latin typeface="Arial"/>
                <a:cs typeface="Arial"/>
              </a:rPr>
              <a:t>u</a:t>
            </a:r>
            <a:r>
              <a:rPr sz="2400" b="1" spc="-430" dirty="0">
                <a:latin typeface="Arial"/>
                <a:cs typeface="Arial"/>
              </a:rPr>
              <a:t>m</a:t>
            </a:r>
            <a:r>
              <a:rPr sz="2400" b="1" spc="-290" dirty="0">
                <a:latin typeface="Arial"/>
                <a:cs typeface="Arial"/>
              </a:rPr>
              <a:t>b</a:t>
            </a:r>
            <a:r>
              <a:rPr sz="2400" b="1" dirty="0">
                <a:latin typeface="Arial"/>
                <a:cs typeface="Arial"/>
              </a:rPr>
              <a:t>u</a:t>
            </a:r>
            <a:r>
              <a:rPr sz="2400" b="1" spc="-200" dirty="0">
                <a:latin typeface="Arial"/>
                <a:cs typeface="Arial"/>
              </a:rPr>
              <a:t> </a:t>
            </a:r>
            <a:r>
              <a:rPr sz="2400" b="1" spc="-245" dirty="0">
                <a:latin typeface="Arial"/>
                <a:cs typeface="Arial"/>
              </a:rPr>
              <a:t>k</a:t>
            </a:r>
            <a:r>
              <a:rPr sz="2400" b="1" spc="-235" dirty="0">
                <a:latin typeface="Arial"/>
                <a:cs typeface="Arial"/>
              </a:rPr>
              <a:t>o</a:t>
            </a:r>
            <a:r>
              <a:rPr sz="2400" b="1" spc="-225" dirty="0">
                <a:latin typeface="Arial"/>
                <a:cs typeface="Arial"/>
              </a:rPr>
              <a:t>o</a:t>
            </a:r>
            <a:r>
              <a:rPr sz="2400" b="1" spc="-5" dirty="0">
                <a:latin typeface="Arial"/>
                <a:cs typeface="Arial"/>
              </a:rPr>
              <a:t>r</a:t>
            </a:r>
            <a:r>
              <a:rPr sz="2400" b="1" spc="-220" dirty="0">
                <a:latin typeface="Arial"/>
                <a:cs typeface="Arial"/>
              </a:rPr>
              <a:t>d</a:t>
            </a:r>
            <a:r>
              <a:rPr sz="2400" b="1" spc="-70" dirty="0">
                <a:latin typeface="Arial"/>
                <a:cs typeface="Arial"/>
              </a:rPr>
              <a:t>i</a:t>
            </a:r>
            <a:r>
              <a:rPr sz="2400" b="1" spc="-270" dirty="0">
                <a:latin typeface="Arial"/>
                <a:cs typeface="Arial"/>
              </a:rPr>
              <a:t>n</a:t>
            </a:r>
            <a:r>
              <a:rPr sz="2400" b="1" spc="-240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  <a:p>
            <a:pPr marL="546100">
              <a:lnSpc>
                <a:spcPct val="100000"/>
              </a:lnSpc>
              <a:spcBef>
                <a:spcPts val="720"/>
              </a:spcBef>
            </a:pPr>
            <a:r>
              <a:rPr sz="1800" b="1" dirty="0">
                <a:latin typeface="Arial"/>
                <a:cs typeface="Arial"/>
              </a:rPr>
              <a:t>a. 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ae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ah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95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ang</a:t>
            </a:r>
            <a:r>
              <a:rPr sz="1800" b="1" spc="7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diba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asi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oleh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ga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Y=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600" b="1" spc="-565" dirty="0">
                <a:latin typeface="Tahoma"/>
                <a:cs typeface="Tahoma"/>
              </a:rPr>
              <a:t>−</a:t>
            </a:r>
            <a:r>
              <a:rPr sz="1800" b="1" dirty="0">
                <a:latin typeface="Arial"/>
                <a:cs typeface="Arial"/>
              </a:rPr>
              <a:t>2</a:t>
            </a:r>
            <a:r>
              <a:rPr sz="1800" b="1" spc="-5" dirty="0">
                <a:latin typeface="Arial"/>
                <a:cs typeface="Arial"/>
              </a:rPr>
              <a:t>x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+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4,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sb.Y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dan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sb.X</a:t>
            </a:r>
            <a:endParaRPr sz="1800">
              <a:latin typeface="Arial"/>
              <a:cs typeface="Arial"/>
            </a:endParaRPr>
          </a:p>
          <a:p>
            <a:pPr marL="2832100">
              <a:lnSpc>
                <a:spcPct val="100000"/>
              </a:lnSpc>
              <a:spcBef>
                <a:spcPts val="1550"/>
              </a:spcBef>
            </a:pPr>
            <a:r>
              <a:rPr sz="1400" b="1" spc="-15" dirty="0">
                <a:latin typeface="Arial"/>
                <a:cs typeface="Arial"/>
              </a:rPr>
              <a:t>Batas-batas</a:t>
            </a:r>
            <a:r>
              <a:rPr sz="1400" b="1" spc="6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integrasi</a:t>
            </a:r>
            <a:r>
              <a:rPr sz="1400" b="1" spc="6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ada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dua,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yaitu: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22140" y="4154423"/>
            <a:ext cx="4376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(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200" b="1" dirty="0">
                <a:latin typeface="Arial"/>
                <a:cs typeface="Arial"/>
              </a:rPr>
              <a:t>)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0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 MT"/>
                <a:cs typeface="Arial MT"/>
              </a:rPr>
              <a:t>sampai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b="1" dirty="0">
                <a:latin typeface="Arial"/>
                <a:cs typeface="Arial"/>
              </a:rPr>
              <a:t>4</a:t>
            </a:r>
            <a:r>
              <a:rPr sz="1200" dirty="0">
                <a:latin typeface="Arial MT"/>
                <a:cs typeface="Arial MT"/>
              </a:rPr>
              <a:t>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jika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perhitungan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integral</a:t>
            </a:r>
            <a:r>
              <a:rPr sz="1200" spc="-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berbasis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(ke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arah)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Sb.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b="1" i="1" dirty="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object 10"/>
          <p:cNvGrpSpPr/>
          <p:nvPr/>
        </p:nvGrpSpPr>
        <p:grpSpPr>
          <a:xfrm>
            <a:off x="2740151" y="4051300"/>
            <a:ext cx="350520" cy="899160"/>
            <a:chOff x="2740151" y="4051300"/>
            <a:chExt cx="350520" cy="899160"/>
          </a:xfrm>
        </p:grpSpPr>
        <p:sp>
          <p:nvSpPr>
            <p:cNvPr id="11" name="object 11"/>
            <p:cNvSpPr/>
            <p:nvPr/>
          </p:nvSpPr>
          <p:spPr>
            <a:xfrm>
              <a:off x="2743199" y="4057395"/>
              <a:ext cx="344805" cy="887094"/>
            </a:xfrm>
            <a:custGeom>
              <a:avLst/>
              <a:gdLst/>
              <a:ahLst/>
              <a:cxnLst/>
              <a:rect l="l" t="t" r="r" b="b"/>
              <a:pathLst>
                <a:path w="344805" h="887095">
                  <a:moveTo>
                    <a:pt x="0" y="0"/>
                  </a:moveTo>
                  <a:lnTo>
                    <a:pt x="0" y="886967"/>
                  </a:lnTo>
                  <a:lnTo>
                    <a:pt x="344424" y="886967"/>
                  </a:lnTo>
                  <a:lnTo>
                    <a:pt x="304800" y="847343"/>
                  </a:lnTo>
                  <a:lnTo>
                    <a:pt x="268224" y="761999"/>
                  </a:lnTo>
                  <a:lnTo>
                    <a:pt x="219456" y="618743"/>
                  </a:lnTo>
                  <a:lnTo>
                    <a:pt x="176783" y="502919"/>
                  </a:lnTo>
                  <a:lnTo>
                    <a:pt x="67056" y="2103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40151" y="4051300"/>
              <a:ext cx="350520" cy="899160"/>
            </a:xfrm>
            <a:custGeom>
              <a:avLst/>
              <a:gdLst/>
              <a:ahLst/>
              <a:cxnLst/>
              <a:rect l="l" t="t" r="r" b="b"/>
              <a:pathLst>
                <a:path w="350519" h="899160">
                  <a:moveTo>
                    <a:pt x="0" y="9144"/>
                  </a:moveTo>
                  <a:lnTo>
                    <a:pt x="0" y="899160"/>
                  </a:lnTo>
                  <a:lnTo>
                    <a:pt x="347472" y="899160"/>
                  </a:lnTo>
                  <a:lnTo>
                    <a:pt x="350520" y="896112"/>
                  </a:lnTo>
                  <a:lnTo>
                    <a:pt x="344424" y="896112"/>
                  </a:lnTo>
                  <a:lnTo>
                    <a:pt x="341375" y="893063"/>
                  </a:lnTo>
                  <a:lnTo>
                    <a:pt x="9143" y="893063"/>
                  </a:lnTo>
                  <a:lnTo>
                    <a:pt x="3048" y="890016"/>
                  </a:lnTo>
                  <a:lnTo>
                    <a:pt x="9143" y="890016"/>
                  </a:lnTo>
                  <a:lnTo>
                    <a:pt x="9143" y="37407"/>
                  </a:lnTo>
                  <a:lnTo>
                    <a:pt x="0" y="9144"/>
                  </a:lnTo>
                  <a:close/>
                </a:path>
                <a:path w="350519" h="899160">
                  <a:moveTo>
                    <a:pt x="9143" y="6096"/>
                  </a:moveTo>
                  <a:lnTo>
                    <a:pt x="9143" y="37407"/>
                  </a:lnTo>
                  <a:lnTo>
                    <a:pt x="67056" y="216408"/>
                  </a:lnTo>
                  <a:lnTo>
                    <a:pt x="176784" y="509016"/>
                  </a:lnTo>
                  <a:lnTo>
                    <a:pt x="219456" y="627888"/>
                  </a:lnTo>
                  <a:lnTo>
                    <a:pt x="265175" y="771144"/>
                  </a:lnTo>
                  <a:lnTo>
                    <a:pt x="304800" y="856488"/>
                  </a:lnTo>
                  <a:lnTo>
                    <a:pt x="344424" y="896112"/>
                  </a:lnTo>
                  <a:lnTo>
                    <a:pt x="347472" y="890016"/>
                  </a:lnTo>
                  <a:lnTo>
                    <a:pt x="350520" y="890016"/>
                  </a:lnTo>
                  <a:lnTo>
                    <a:pt x="310896" y="850392"/>
                  </a:lnTo>
                  <a:lnTo>
                    <a:pt x="312528" y="850392"/>
                  </a:lnTo>
                  <a:lnTo>
                    <a:pt x="274320" y="768095"/>
                  </a:lnTo>
                  <a:lnTo>
                    <a:pt x="228600" y="624839"/>
                  </a:lnTo>
                  <a:lnTo>
                    <a:pt x="185928" y="505968"/>
                  </a:lnTo>
                  <a:lnTo>
                    <a:pt x="76200" y="213360"/>
                  </a:lnTo>
                  <a:lnTo>
                    <a:pt x="9143" y="6096"/>
                  </a:lnTo>
                  <a:close/>
                </a:path>
                <a:path w="350519" h="899160">
                  <a:moveTo>
                    <a:pt x="350520" y="890016"/>
                  </a:moveTo>
                  <a:lnTo>
                    <a:pt x="347472" y="890016"/>
                  </a:lnTo>
                  <a:lnTo>
                    <a:pt x="344424" y="896112"/>
                  </a:lnTo>
                  <a:lnTo>
                    <a:pt x="350520" y="896112"/>
                  </a:lnTo>
                  <a:lnTo>
                    <a:pt x="350520" y="890016"/>
                  </a:lnTo>
                  <a:close/>
                </a:path>
                <a:path w="350519" h="899160">
                  <a:moveTo>
                    <a:pt x="9143" y="890016"/>
                  </a:moveTo>
                  <a:lnTo>
                    <a:pt x="3048" y="890016"/>
                  </a:lnTo>
                  <a:lnTo>
                    <a:pt x="9143" y="893063"/>
                  </a:lnTo>
                  <a:lnTo>
                    <a:pt x="9143" y="890016"/>
                  </a:lnTo>
                  <a:close/>
                </a:path>
                <a:path w="350519" h="899160">
                  <a:moveTo>
                    <a:pt x="338328" y="890016"/>
                  </a:moveTo>
                  <a:lnTo>
                    <a:pt x="9143" y="890016"/>
                  </a:lnTo>
                  <a:lnTo>
                    <a:pt x="9143" y="893063"/>
                  </a:lnTo>
                  <a:lnTo>
                    <a:pt x="341375" y="893063"/>
                  </a:lnTo>
                  <a:lnTo>
                    <a:pt x="338328" y="890016"/>
                  </a:lnTo>
                  <a:close/>
                </a:path>
                <a:path w="350519" h="899160">
                  <a:moveTo>
                    <a:pt x="312528" y="850392"/>
                  </a:moveTo>
                  <a:lnTo>
                    <a:pt x="310896" y="850392"/>
                  </a:lnTo>
                  <a:lnTo>
                    <a:pt x="313944" y="853439"/>
                  </a:lnTo>
                  <a:lnTo>
                    <a:pt x="312528" y="850392"/>
                  </a:lnTo>
                  <a:close/>
                </a:path>
                <a:path w="350519" h="899160">
                  <a:moveTo>
                    <a:pt x="9143" y="6096"/>
                  </a:moveTo>
                  <a:lnTo>
                    <a:pt x="0" y="9144"/>
                  </a:lnTo>
                  <a:lnTo>
                    <a:pt x="9143" y="37407"/>
                  </a:lnTo>
                  <a:lnTo>
                    <a:pt x="9143" y="6096"/>
                  </a:lnTo>
                  <a:close/>
                </a:path>
                <a:path w="350519" h="899160">
                  <a:moveTo>
                    <a:pt x="6096" y="0"/>
                  </a:moveTo>
                  <a:lnTo>
                    <a:pt x="3048" y="3048"/>
                  </a:lnTo>
                  <a:lnTo>
                    <a:pt x="0" y="3048"/>
                  </a:lnTo>
                  <a:lnTo>
                    <a:pt x="0" y="9144"/>
                  </a:lnTo>
                  <a:lnTo>
                    <a:pt x="9143" y="6096"/>
                  </a:lnTo>
                  <a:lnTo>
                    <a:pt x="9143" y="3048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462532" y="1188719"/>
            <a:ext cx="601980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5" dirty="0">
                <a:latin typeface="Arial"/>
                <a:cs typeface="Arial"/>
              </a:rPr>
              <a:t>Menentukan</a:t>
            </a:r>
            <a:r>
              <a:rPr sz="4000" b="1" spc="-145" dirty="0">
                <a:latin typeface="Arial"/>
                <a:cs typeface="Arial"/>
              </a:rPr>
              <a:t> </a:t>
            </a:r>
            <a:r>
              <a:rPr sz="4000" b="1" spc="5" dirty="0">
                <a:latin typeface="Arial"/>
                <a:cs typeface="Arial"/>
              </a:rPr>
              <a:t>Batas-batas</a:t>
            </a:r>
            <a:endParaRPr sz="4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13832" y="3441700"/>
            <a:ext cx="1978660" cy="719455"/>
          </a:xfrm>
          <a:custGeom>
            <a:avLst/>
            <a:gdLst/>
            <a:ahLst/>
            <a:cxnLst/>
            <a:rect l="l" t="t" r="r" b="b"/>
            <a:pathLst>
              <a:path w="1978659" h="719454">
                <a:moveTo>
                  <a:pt x="1978151" y="0"/>
                </a:moveTo>
                <a:lnTo>
                  <a:pt x="0" y="0"/>
                </a:lnTo>
                <a:lnTo>
                  <a:pt x="0" y="719327"/>
                </a:lnTo>
                <a:lnTo>
                  <a:pt x="1978151" y="719327"/>
                </a:lnTo>
                <a:lnTo>
                  <a:pt x="1978151" y="713232"/>
                </a:lnTo>
                <a:lnTo>
                  <a:pt x="9143" y="713232"/>
                </a:lnTo>
                <a:lnTo>
                  <a:pt x="6095" y="710184"/>
                </a:lnTo>
                <a:lnTo>
                  <a:pt x="9143" y="710184"/>
                </a:lnTo>
                <a:lnTo>
                  <a:pt x="9143" y="9144"/>
                </a:lnTo>
                <a:lnTo>
                  <a:pt x="6095" y="9144"/>
                </a:lnTo>
                <a:lnTo>
                  <a:pt x="9143" y="3048"/>
                </a:lnTo>
                <a:lnTo>
                  <a:pt x="1978151" y="3048"/>
                </a:lnTo>
                <a:lnTo>
                  <a:pt x="1978151" y="0"/>
                </a:lnTo>
                <a:close/>
              </a:path>
              <a:path w="1978659" h="719454">
                <a:moveTo>
                  <a:pt x="9143" y="710184"/>
                </a:moveTo>
                <a:lnTo>
                  <a:pt x="6095" y="710184"/>
                </a:lnTo>
                <a:lnTo>
                  <a:pt x="9143" y="713232"/>
                </a:lnTo>
                <a:lnTo>
                  <a:pt x="9143" y="710184"/>
                </a:lnTo>
                <a:close/>
              </a:path>
              <a:path w="1978659" h="719454">
                <a:moveTo>
                  <a:pt x="1965960" y="710184"/>
                </a:moveTo>
                <a:lnTo>
                  <a:pt x="9143" y="710184"/>
                </a:lnTo>
                <a:lnTo>
                  <a:pt x="9143" y="713232"/>
                </a:lnTo>
                <a:lnTo>
                  <a:pt x="1965960" y="713232"/>
                </a:lnTo>
                <a:lnTo>
                  <a:pt x="1965960" y="710184"/>
                </a:lnTo>
                <a:close/>
              </a:path>
              <a:path w="1978659" h="719454">
                <a:moveTo>
                  <a:pt x="1965960" y="3048"/>
                </a:moveTo>
                <a:lnTo>
                  <a:pt x="1965960" y="713232"/>
                </a:lnTo>
                <a:lnTo>
                  <a:pt x="1972056" y="710184"/>
                </a:lnTo>
                <a:lnTo>
                  <a:pt x="1978151" y="710184"/>
                </a:lnTo>
                <a:lnTo>
                  <a:pt x="1978151" y="9144"/>
                </a:lnTo>
                <a:lnTo>
                  <a:pt x="1972056" y="9144"/>
                </a:lnTo>
                <a:lnTo>
                  <a:pt x="1965960" y="3048"/>
                </a:lnTo>
                <a:close/>
              </a:path>
              <a:path w="1978659" h="719454">
                <a:moveTo>
                  <a:pt x="1978151" y="710184"/>
                </a:moveTo>
                <a:lnTo>
                  <a:pt x="1972056" y="710184"/>
                </a:lnTo>
                <a:lnTo>
                  <a:pt x="1965960" y="713232"/>
                </a:lnTo>
                <a:lnTo>
                  <a:pt x="1978151" y="713232"/>
                </a:lnTo>
                <a:lnTo>
                  <a:pt x="1978151" y="710184"/>
                </a:lnTo>
                <a:close/>
              </a:path>
              <a:path w="1978659" h="719454">
                <a:moveTo>
                  <a:pt x="9143" y="3048"/>
                </a:moveTo>
                <a:lnTo>
                  <a:pt x="6095" y="9144"/>
                </a:lnTo>
                <a:lnTo>
                  <a:pt x="9143" y="9144"/>
                </a:lnTo>
                <a:lnTo>
                  <a:pt x="9143" y="3048"/>
                </a:lnTo>
                <a:close/>
              </a:path>
              <a:path w="1978659" h="719454">
                <a:moveTo>
                  <a:pt x="1965960" y="3048"/>
                </a:moveTo>
                <a:lnTo>
                  <a:pt x="9143" y="3048"/>
                </a:lnTo>
                <a:lnTo>
                  <a:pt x="9143" y="9144"/>
                </a:lnTo>
                <a:lnTo>
                  <a:pt x="1965960" y="9144"/>
                </a:lnTo>
                <a:lnTo>
                  <a:pt x="1965960" y="3048"/>
                </a:lnTo>
                <a:close/>
              </a:path>
              <a:path w="1978659" h="719454">
                <a:moveTo>
                  <a:pt x="1978151" y="3048"/>
                </a:moveTo>
                <a:lnTo>
                  <a:pt x="1965960" y="3048"/>
                </a:lnTo>
                <a:lnTo>
                  <a:pt x="1972056" y="9144"/>
                </a:lnTo>
                <a:lnTo>
                  <a:pt x="1978151" y="9144"/>
                </a:lnTo>
                <a:lnTo>
                  <a:pt x="1978151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5420514" y="5501223"/>
            <a:ext cx="553720" cy="305435"/>
            <a:chOff x="5420514" y="5501223"/>
            <a:chExt cx="553720" cy="305435"/>
          </a:xfrm>
        </p:grpSpPr>
        <p:sp>
          <p:nvSpPr>
            <p:cNvPr id="16" name="object 16"/>
            <p:cNvSpPr/>
            <p:nvPr/>
          </p:nvSpPr>
          <p:spPr>
            <a:xfrm>
              <a:off x="5425058" y="5690552"/>
              <a:ext cx="25400" cy="15240"/>
            </a:xfrm>
            <a:custGeom>
              <a:avLst/>
              <a:gdLst/>
              <a:ahLst/>
              <a:cxnLst/>
              <a:rect l="l" t="t" r="r" b="b"/>
              <a:pathLst>
                <a:path w="25400" h="15239">
                  <a:moveTo>
                    <a:pt x="0" y="14859"/>
                  </a:moveTo>
                  <a:lnTo>
                    <a:pt x="24955" y="0"/>
                  </a:lnTo>
                </a:path>
              </a:pathLst>
            </a:custGeom>
            <a:ln w="9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50014" y="5695124"/>
              <a:ext cx="36195" cy="102870"/>
            </a:xfrm>
            <a:custGeom>
              <a:avLst/>
              <a:gdLst/>
              <a:ahLst/>
              <a:cxnLst/>
              <a:rect l="l" t="t" r="r" b="b"/>
              <a:pathLst>
                <a:path w="36195" h="102870">
                  <a:moveTo>
                    <a:pt x="0" y="0"/>
                  </a:moveTo>
                  <a:lnTo>
                    <a:pt x="36195" y="102298"/>
                  </a:lnTo>
                </a:path>
              </a:pathLst>
            </a:custGeom>
            <a:ln w="181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90781" y="5505767"/>
              <a:ext cx="483870" cy="292100"/>
            </a:xfrm>
            <a:custGeom>
              <a:avLst/>
              <a:gdLst/>
              <a:ahLst/>
              <a:cxnLst/>
              <a:rect l="l" t="t" r="r" b="b"/>
              <a:pathLst>
                <a:path w="483870" h="292100">
                  <a:moveTo>
                    <a:pt x="0" y="291655"/>
                  </a:moveTo>
                  <a:lnTo>
                    <a:pt x="49529" y="0"/>
                  </a:lnTo>
                </a:path>
                <a:path w="483870" h="292100">
                  <a:moveTo>
                    <a:pt x="49529" y="0"/>
                  </a:moveTo>
                  <a:lnTo>
                    <a:pt x="483298" y="0"/>
                  </a:lnTo>
                </a:path>
              </a:pathLst>
            </a:custGeom>
            <a:ln w="9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866891" y="5648656"/>
            <a:ext cx="40005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3215" algn="l"/>
              </a:tabLst>
            </a:pPr>
            <a:r>
              <a:rPr sz="1000" dirty="0">
                <a:latin typeface="Times New Roman"/>
                <a:cs typeface="Times New Roman"/>
              </a:rPr>
              <a:t>4	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39740" y="5432654"/>
            <a:ext cx="74993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325" b="1" i="1" spc="15" baseline="-21505" dirty="0">
                <a:latin typeface="Times New Roman"/>
                <a:cs typeface="Times New Roman"/>
              </a:rPr>
              <a:t>y</a:t>
            </a:r>
            <a:r>
              <a:rPr sz="2325" b="1" i="1" spc="-104" baseline="-21505" dirty="0">
                <a:latin typeface="Times New Roman"/>
                <a:cs typeface="Times New Roman"/>
              </a:rPr>
              <a:t> </a:t>
            </a:r>
            <a:r>
              <a:rPr sz="2325" spc="15" baseline="-21505" dirty="0">
                <a:latin typeface="Symbol"/>
                <a:cs typeface="Symbol"/>
              </a:rPr>
              <a:t></a:t>
            </a:r>
            <a:r>
              <a:rPr sz="1550" u="sng" spc="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9</a:t>
            </a:r>
            <a:r>
              <a:rPr sz="1000" spc="325" dirty="0">
                <a:latin typeface="Times New Roman"/>
                <a:cs typeface="Times New Roman"/>
              </a:rPr>
              <a:t> </a:t>
            </a:r>
            <a:r>
              <a:rPr sz="2325" spc="15" baseline="-21505" dirty="0">
                <a:latin typeface="Symbol"/>
                <a:cs typeface="Symbol"/>
              </a:rPr>
              <a:t></a:t>
            </a:r>
            <a:r>
              <a:rPr sz="1550" u="sng" spc="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98796" y="5505806"/>
            <a:ext cx="28765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i="1" spc="10" dirty="0">
                <a:latin typeface="Times New Roman"/>
                <a:cs typeface="Times New Roman"/>
              </a:rPr>
              <a:t>x</a:t>
            </a:r>
            <a:r>
              <a:rPr sz="1550" b="1" i="1" spc="-5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Symbol"/>
                <a:cs typeface="Symbol"/>
              </a:rPr>
              <a:t>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82540" y="4786478"/>
            <a:ext cx="1280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550" b="1" i="1" spc="10" dirty="0">
                <a:latin typeface="Times New Roman"/>
                <a:cs typeface="Times New Roman"/>
              </a:rPr>
              <a:t>y</a:t>
            </a:r>
            <a:r>
              <a:rPr sz="1550" b="1" i="1" spc="1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Symbol"/>
                <a:cs typeface="Symbol"/>
              </a:rPr>
              <a:t></a:t>
            </a:r>
            <a:r>
              <a:rPr sz="1550" spc="65" dirty="0">
                <a:latin typeface="Times New Roman"/>
                <a:cs typeface="Times New Roman"/>
              </a:rPr>
              <a:t> </a:t>
            </a:r>
            <a:r>
              <a:rPr sz="1550" b="1" i="1" spc="10" dirty="0">
                <a:latin typeface="Times New Roman"/>
                <a:cs typeface="Times New Roman"/>
              </a:rPr>
              <a:t>x</a:t>
            </a:r>
            <a:r>
              <a:rPr sz="1550" b="1" i="1" spc="-240" dirty="0">
                <a:latin typeface="Times New Roman"/>
                <a:cs typeface="Times New Roman"/>
              </a:rPr>
              <a:t> </a:t>
            </a:r>
            <a:r>
              <a:rPr sz="1500" baseline="38888" dirty="0">
                <a:latin typeface="Times New Roman"/>
                <a:cs typeface="Times New Roman"/>
              </a:rPr>
              <a:t>2 </a:t>
            </a:r>
            <a:r>
              <a:rPr sz="1500" spc="-30" baseline="38888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Symbol"/>
                <a:cs typeface="Symbol"/>
              </a:rPr>
              <a:t></a:t>
            </a:r>
            <a:r>
              <a:rPr sz="1550" spc="-150" dirty="0">
                <a:latin typeface="Times New Roman"/>
                <a:cs typeface="Times New Roman"/>
              </a:rPr>
              <a:t> </a:t>
            </a:r>
            <a:r>
              <a:rPr sz="1550" spc="130" dirty="0">
                <a:latin typeface="Times New Roman"/>
                <a:cs typeface="Times New Roman"/>
              </a:rPr>
              <a:t>5</a:t>
            </a:r>
            <a:r>
              <a:rPr sz="1550" b="1" i="1" spc="10" dirty="0">
                <a:latin typeface="Times New Roman"/>
                <a:cs typeface="Times New Roman"/>
              </a:rPr>
              <a:t>x</a:t>
            </a:r>
            <a:r>
              <a:rPr sz="1550" b="1" i="1" spc="-5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Symbol"/>
                <a:cs typeface="Symbol"/>
              </a:rPr>
              <a:t></a:t>
            </a:r>
            <a:r>
              <a:rPr sz="1550" spc="-5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4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69840" y="5118710"/>
            <a:ext cx="2787015" cy="3213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739140" marR="43180" indent="-688975">
              <a:lnSpc>
                <a:spcPct val="42100"/>
              </a:lnSpc>
              <a:tabLst>
                <a:tab pos="1223645" algn="l"/>
                <a:tab pos="2220595" algn="l"/>
                <a:tab pos="2671445" algn="l"/>
              </a:tabLst>
            </a:pPr>
            <a:r>
              <a:rPr sz="1550" b="1" i="1" spc="10" dirty="0">
                <a:latin typeface="Times New Roman"/>
                <a:cs typeface="Times New Roman"/>
              </a:rPr>
              <a:t>y</a:t>
            </a:r>
            <a:r>
              <a:rPr sz="1550" b="1" i="1" spc="1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Symbol"/>
                <a:cs typeface="Symbol"/>
              </a:rPr>
              <a:t></a:t>
            </a:r>
            <a:r>
              <a:rPr sz="1550" spc="-105" dirty="0">
                <a:latin typeface="Times New Roman"/>
                <a:cs typeface="Times New Roman"/>
              </a:rPr>
              <a:t> </a:t>
            </a:r>
            <a:r>
              <a:rPr sz="1550" b="1" spc="5" dirty="0">
                <a:latin typeface="Times New Roman"/>
                <a:cs typeface="Times New Roman"/>
              </a:rPr>
              <a:t>(</a:t>
            </a:r>
            <a:r>
              <a:rPr sz="1550" b="1" spc="-195" dirty="0">
                <a:latin typeface="Times New Roman"/>
                <a:cs typeface="Times New Roman"/>
              </a:rPr>
              <a:t> </a:t>
            </a:r>
            <a:r>
              <a:rPr sz="1550" b="1" i="1" spc="10" dirty="0">
                <a:latin typeface="Times New Roman"/>
                <a:cs typeface="Times New Roman"/>
              </a:rPr>
              <a:t>x</a:t>
            </a:r>
            <a:r>
              <a:rPr sz="1550" b="1" i="1" spc="-2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Symbol"/>
                <a:cs typeface="Symbol"/>
              </a:rPr>
              <a:t></a:t>
            </a:r>
            <a:r>
              <a:rPr sz="1550" spc="-80" dirty="0">
                <a:latin typeface="Times New Roman"/>
                <a:cs typeface="Times New Roman"/>
              </a:rPr>
              <a:t> </a:t>
            </a:r>
            <a:r>
              <a:rPr sz="1500" u="sng" spc="-195" baseline="3333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00" u="sng" baseline="3333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</a:t>
            </a:r>
            <a:r>
              <a:rPr sz="1500" spc="-89" baseline="33333" dirty="0">
                <a:latin typeface="Times New Roman"/>
                <a:cs typeface="Times New Roman"/>
              </a:rPr>
              <a:t> </a:t>
            </a:r>
            <a:r>
              <a:rPr sz="1550" b="1" spc="80" dirty="0">
                <a:latin typeface="Times New Roman"/>
                <a:cs typeface="Times New Roman"/>
              </a:rPr>
              <a:t>)</a:t>
            </a:r>
            <a:r>
              <a:rPr sz="1500" baseline="38888" dirty="0">
                <a:latin typeface="Times New Roman"/>
                <a:cs typeface="Times New Roman"/>
              </a:rPr>
              <a:t>2 </a:t>
            </a:r>
            <a:r>
              <a:rPr sz="1500" spc="-67" baseline="38888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Symbol"/>
                <a:cs typeface="Symbol"/>
              </a:rPr>
              <a:t></a:t>
            </a:r>
            <a:r>
              <a:rPr sz="1550" spc="-65" dirty="0">
                <a:latin typeface="Times New Roman"/>
                <a:cs typeface="Times New Roman"/>
              </a:rPr>
              <a:t> </a:t>
            </a:r>
            <a:r>
              <a:rPr sz="1500" u="sng" spc="-187" baseline="3333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00" u="sng" baseline="3333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25</a:t>
            </a:r>
            <a:r>
              <a:rPr sz="1500" baseline="33333" dirty="0">
                <a:latin typeface="Times New Roman"/>
                <a:cs typeface="Times New Roman"/>
              </a:rPr>
              <a:t> </a:t>
            </a:r>
            <a:r>
              <a:rPr sz="1500" spc="-97" baseline="33333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Symbol"/>
                <a:cs typeface="Symbol"/>
              </a:rPr>
              <a:t></a:t>
            </a:r>
            <a:r>
              <a:rPr sz="1550" spc="-8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4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Symbol"/>
                <a:cs typeface="Symbol"/>
              </a:rPr>
              <a:t></a:t>
            </a:r>
            <a:r>
              <a:rPr sz="1550" spc="-80" dirty="0">
                <a:latin typeface="Times New Roman"/>
                <a:cs typeface="Times New Roman"/>
              </a:rPr>
              <a:t> </a:t>
            </a:r>
            <a:r>
              <a:rPr sz="1550" b="1" spc="5" dirty="0">
                <a:latin typeface="Times New Roman"/>
                <a:cs typeface="Times New Roman"/>
              </a:rPr>
              <a:t>(</a:t>
            </a:r>
            <a:r>
              <a:rPr sz="1550" b="1" spc="-220" dirty="0">
                <a:latin typeface="Times New Roman"/>
                <a:cs typeface="Times New Roman"/>
              </a:rPr>
              <a:t> </a:t>
            </a:r>
            <a:r>
              <a:rPr sz="1550" b="1" i="1" spc="10" dirty="0">
                <a:latin typeface="Times New Roman"/>
                <a:cs typeface="Times New Roman"/>
              </a:rPr>
              <a:t>x</a:t>
            </a:r>
            <a:r>
              <a:rPr sz="1550" b="1" i="1" spc="-2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Symbol"/>
                <a:cs typeface="Symbol"/>
              </a:rPr>
              <a:t></a:t>
            </a:r>
            <a:r>
              <a:rPr sz="1550" spc="-75" dirty="0">
                <a:latin typeface="Times New Roman"/>
                <a:cs typeface="Times New Roman"/>
              </a:rPr>
              <a:t> </a:t>
            </a:r>
            <a:r>
              <a:rPr sz="1500" u="sng" spc="-209" baseline="3333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00" u="sng" baseline="3333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</a:t>
            </a:r>
            <a:r>
              <a:rPr sz="1500" spc="-52" baseline="33333" dirty="0">
                <a:latin typeface="Times New Roman"/>
                <a:cs typeface="Times New Roman"/>
              </a:rPr>
              <a:t> </a:t>
            </a:r>
            <a:r>
              <a:rPr sz="1550" b="1" spc="55" dirty="0">
                <a:latin typeface="Times New Roman"/>
                <a:cs typeface="Times New Roman"/>
              </a:rPr>
              <a:t>)</a:t>
            </a:r>
            <a:r>
              <a:rPr sz="1500" baseline="38888" dirty="0">
                <a:latin typeface="Times New Roman"/>
                <a:cs typeface="Times New Roman"/>
              </a:rPr>
              <a:t>2 </a:t>
            </a:r>
            <a:r>
              <a:rPr sz="1500" spc="-30" baseline="38888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Symbol"/>
                <a:cs typeface="Symbol"/>
              </a:rPr>
              <a:t></a:t>
            </a:r>
            <a:r>
              <a:rPr sz="1550" spc="-80" dirty="0">
                <a:latin typeface="Times New Roman"/>
                <a:cs typeface="Times New Roman"/>
              </a:rPr>
              <a:t> </a:t>
            </a:r>
            <a:r>
              <a:rPr sz="1500" u="sng" spc="-195" baseline="3333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00" u="sng" baseline="3333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9 </a:t>
            </a:r>
            <a:r>
              <a:rPr sz="1500" baseline="33333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2	4	2	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39132" y="3124200"/>
            <a:ext cx="4461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(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200" b="1" dirty="0">
                <a:latin typeface="Arial"/>
                <a:cs typeface="Arial"/>
              </a:rPr>
              <a:t>)</a:t>
            </a:r>
            <a:r>
              <a:rPr sz="1200" b="1" spc="3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0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spc="-10" dirty="0">
                <a:latin typeface="Arial MT"/>
                <a:cs typeface="Arial MT"/>
              </a:rPr>
              <a:t>sampai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b="1" dirty="0">
                <a:latin typeface="Arial"/>
                <a:cs typeface="Arial"/>
              </a:rPr>
              <a:t>1</a:t>
            </a:r>
            <a:r>
              <a:rPr sz="1200" dirty="0">
                <a:latin typeface="Arial MT"/>
                <a:cs typeface="Arial MT"/>
              </a:rPr>
              <a:t>,</a:t>
            </a:r>
            <a:r>
              <a:rPr sz="1200" spc="3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jika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perhitungan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integral</a:t>
            </a:r>
            <a:r>
              <a:rPr sz="1200" spc="-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berbasis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(ke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arah)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Sb.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b="1" i="1" dirty="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513332" y="1731264"/>
            <a:ext cx="7644765" cy="1337945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45"/>
              </a:spcBef>
              <a:tabLst>
                <a:tab pos="570230" algn="l"/>
              </a:tabLst>
            </a:pPr>
            <a:r>
              <a:rPr sz="2400" b="1" spc="45" dirty="0">
                <a:latin typeface="Arial"/>
                <a:cs typeface="Arial"/>
              </a:rPr>
              <a:t>I</a:t>
            </a:r>
            <a:r>
              <a:rPr sz="2400" b="1" spc="40" dirty="0">
                <a:latin typeface="Arial"/>
                <a:cs typeface="Arial"/>
              </a:rPr>
              <a:t>I</a:t>
            </a:r>
            <a:r>
              <a:rPr sz="2400" b="1" dirty="0">
                <a:latin typeface="Arial"/>
                <a:cs typeface="Arial"/>
              </a:rPr>
              <a:t>.	</a:t>
            </a:r>
            <a:r>
              <a:rPr sz="2400" b="1" spc="-165" dirty="0">
                <a:latin typeface="Arial"/>
                <a:cs typeface="Arial"/>
              </a:rPr>
              <a:t>K</a:t>
            </a:r>
            <a:r>
              <a:rPr sz="2400" b="1" spc="-265" dirty="0">
                <a:latin typeface="Arial"/>
                <a:cs typeface="Arial"/>
              </a:rPr>
              <a:t>u</a:t>
            </a:r>
            <a:r>
              <a:rPr sz="2400" b="1" dirty="0">
                <a:latin typeface="Arial"/>
                <a:cs typeface="Arial"/>
              </a:rPr>
              <a:t>r</a:t>
            </a:r>
            <a:r>
              <a:rPr sz="2400" b="1" spc="-270" dirty="0">
                <a:latin typeface="Arial"/>
                <a:cs typeface="Arial"/>
              </a:rPr>
              <a:t>v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204" dirty="0">
                <a:latin typeface="Arial"/>
                <a:cs typeface="Arial"/>
              </a:rPr>
              <a:t> </a:t>
            </a:r>
            <a:r>
              <a:rPr sz="2400" b="1" spc="-225" dirty="0">
                <a:latin typeface="Arial"/>
                <a:cs typeface="Arial"/>
              </a:rPr>
              <a:t>d</a:t>
            </a:r>
            <a:r>
              <a:rPr sz="2400" b="1" spc="-254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n</a:t>
            </a:r>
            <a:r>
              <a:rPr sz="2400" b="1" spc="-215" dirty="0">
                <a:latin typeface="Arial"/>
                <a:cs typeface="Arial"/>
              </a:rPr>
              <a:t> </a:t>
            </a:r>
            <a:r>
              <a:rPr sz="2400" b="1" spc="-195" dirty="0">
                <a:latin typeface="Arial"/>
                <a:cs typeface="Arial"/>
              </a:rPr>
              <a:t>s</a:t>
            </a:r>
            <a:r>
              <a:rPr sz="2400" b="1" spc="-280" dirty="0">
                <a:latin typeface="Arial"/>
                <a:cs typeface="Arial"/>
              </a:rPr>
              <a:t>u</a:t>
            </a:r>
            <a:r>
              <a:rPr sz="2400" b="1" spc="-1889" dirty="0">
                <a:latin typeface="Arial"/>
                <a:cs typeface="Arial"/>
              </a:rPr>
              <a:t>m</a:t>
            </a:r>
            <a:r>
              <a:rPr sz="2400" b="1" spc="50" dirty="0">
                <a:latin typeface="Arial"/>
                <a:cs typeface="Arial"/>
              </a:rPr>
              <a:t>-</a:t>
            </a:r>
            <a:r>
              <a:rPr sz="2400" b="1" spc="-730" dirty="0">
                <a:latin typeface="Arial"/>
                <a:cs typeface="Arial"/>
              </a:rPr>
              <a:t>s</a:t>
            </a:r>
            <a:r>
              <a:rPr sz="2400" b="1" spc="-930" dirty="0">
                <a:latin typeface="Arial"/>
                <a:cs typeface="Arial"/>
              </a:rPr>
              <a:t>b</a:t>
            </a:r>
            <a:r>
              <a:rPr sz="2400" b="1" spc="-830" dirty="0">
                <a:latin typeface="Arial"/>
                <a:cs typeface="Arial"/>
              </a:rPr>
              <a:t>u</a:t>
            </a:r>
            <a:r>
              <a:rPr sz="2400" b="1" spc="-919" dirty="0">
                <a:latin typeface="Arial"/>
                <a:cs typeface="Arial"/>
              </a:rPr>
              <a:t>u</a:t>
            </a:r>
            <a:r>
              <a:rPr sz="2400" b="1" spc="-430" dirty="0">
                <a:latin typeface="Arial"/>
                <a:cs typeface="Arial"/>
              </a:rPr>
              <a:t>m</a:t>
            </a:r>
            <a:r>
              <a:rPr sz="2400" b="1" spc="-290" dirty="0">
                <a:latin typeface="Arial"/>
                <a:cs typeface="Arial"/>
              </a:rPr>
              <a:t>b</a:t>
            </a:r>
            <a:r>
              <a:rPr sz="2400" b="1" dirty="0">
                <a:latin typeface="Arial"/>
                <a:cs typeface="Arial"/>
              </a:rPr>
              <a:t>u</a:t>
            </a:r>
            <a:r>
              <a:rPr sz="2400" b="1" spc="-225" dirty="0">
                <a:latin typeface="Arial"/>
                <a:cs typeface="Arial"/>
              </a:rPr>
              <a:t> </a:t>
            </a:r>
            <a:r>
              <a:rPr sz="2400" b="1" spc="-245" dirty="0">
                <a:latin typeface="Arial"/>
                <a:cs typeface="Arial"/>
              </a:rPr>
              <a:t>k</a:t>
            </a:r>
            <a:r>
              <a:rPr sz="2400" b="1" spc="-235" dirty="0">
                <a:latin typeface="Arial"/>
                <a:cs typeface="Arial"/>
              </a:rPr>
              <a:t>o</a:t>
            </a:r>
            <a:r>
              <a:rPr sz="2400" b="1" spc="-225" dirty="0">
                <a:latin typeface="Arial"/>
                <a:cs typeface="Arial"/>
              </a:rPr>
              <a:t>o</a:t>
            </a:r>
            <a:r>
              <a:rPr sz="2400" b="1" spc="-5" dirty="0">
                <a:latin typeface="Arial"/>
                <a:cs typeface="Arial"/>
              </a:rPr>
              <a:t>r</a:t>
            </a:r>
            <a:r>
              <a:rPr sz="2400" b="1" spc="-220" dirty="0">
                <a:latin typeface="Arial"/>
                <a:cs typeface="Arial"/>
              </a:rPr>
              <a:t>d</a:t>
            </a:r>
            <a:r>
              <a:rPr sz="2400" b="1" spc="-70" dirty="0">
                <a:latin typeface="Arial"/>
                <a:cs typeface="Arial"/>
              </a:rPr>
              <a:t>i</a:t>
            </a:r>
            <a:r>
              <a:rPr sz="2400" b="1" spc="-270" dirty="0">
                <a:latin typeface="Arial"/>
                <a:cs typeface="Arial"/>
              </a:rPr>
              <a:t>n</a:t>
            </a:r>
            <a:r>
              <a:rPr sz="2400" b="1" spc="-240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  <a:p>
            <a:pPr marL="595630">
              <a:lnSpc>
                <a:spcPct val="100000"/>
              </a:lnSpc>
              <a:spcBef>
                <a:spcPts val="1005"/>
              </a:spcBef>
            </a:pPr>
            <a:r>
              <a:rPr sz="1800" b="1" dirty="0">
                <a:latin typeface="Arial"/>
                <a:cs typeface="Arial"/>
              </a:rPr>
              <a:t>b. </a:t>
            </a:r>
            <a:r>
              <a:rPr sz="1800" b="1" spc="-10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ae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ah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95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ang</a:t>
            </a:r>
            <a:r>
              <a:rPr sz="1800" b="1" spc="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diba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asi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oleh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K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spc="-25" dirty="0">
                <a:latin typeface="Arial"/>
                <a:cs typeface="Arial"/>
              </a:rPr>
              <a:t>v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Y=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15" dirty="0">
                <a:latin typeface="Arial"/>
                <a:cs typeface="Arial"/>
              </a:rPr>
              <a:t>X</a:t>
            </a:r>
            <a:r>
              <a:rPr sz="1800" b="1" spc="-7" baseline="25462" dirty="0">
                <a:latin typeface="Arial"/>
                <a:cs typeface="Arial"/>
              </a:rPr>
              <a:t>2</a:t>
            </a:r>
            <a:r>
              <a:rPr sz="1800" b="1" baseline="25462" dirty="0">
                <a:latin typeface="Arial"/>
                <a:cs typeface="Arial"/>
              </a:rPr>
              <a:t> </a:t>
            </a:r>
            <a:r>
              <a:rPr sz="1800" b="1" spc="-240" baseline="25462" dirty="0">
                <a:latin typeface="Arial"/>
                <a:cs typeface="Arial"/>
              </a:rPr>
              <a:t> </a:t>
            </a:r>
            <a:r>
              <a:rPr sz="1800" b="1" spc="-665" dirty="0">
                <a:latin typeface="Tahoma"/>
                <a:cs typeface="Tahoma"/>
              </a:rPr>
              <a:t>−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dirty="0">
                <a:latin typeface="Arial"/>
                <a:cs typeface="Arial"/>
              </a:rPr>
              <a:t>5X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4,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sb.Y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dan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sb.X</a:t>
            </a:r>
            <a:endParaRPr sz="1800">
              <a:latin typeface="Arial"/>
              <a:cs typeface="Arial"/>
            </a:endParaRPr>
          </a:p>
          <a:p>
            <a:pPr marL="2857500">
              <a:lnSpc>
                <a:spcPct val="100000"/>
              </a:lnSpc>
              <a:spcBef>
                <a:spcPts val="1265"/>
              </a:spcBef>
            </a:pPr>
            <a:r>
              <a:rPr sz="1400" b="1" spc="-15" dirty="0">
                <a:latin typeface="Arial"/>
                <a:cs typeface="Arial"/>
              </a:rPr>
              <a:t>Batas-batas</a:t>
            </a:r>
            <a:r>
              <a:rPr sz="1400" b="1" spc="6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integrasi</a:t>
            </a:r>
            <a:r>
              <a:rPr sz="1400" b="1" spc="6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ada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dua,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yaitu: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70732" y="3709415"/>
            <a:ext cx="1084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Y</a:t>
            </a:r>
            <a:r>
              <a:rPr sz="1200" b="1" dirty="0">
                <a:latin typeface="Arial"/>
                <a:cs typeface="Arial"/>
              </a:rPr>
              <a:t>=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X</a:t>
            </a:r>
            <a:r>
              <a:rPr sz="1200" b="1" spc="-7" baseline="24305" dirty="0">
                <a:latin typeface="Arial"/>
                <a:cs typeface="Arial"/>
              </a:rPr>
              <a:t>2</a:t>
            </a:r>
            <a:r>
              <a:rPr sz="1200" b="1" baseline="24305" dirty="0">
                <a:latin typeface="Arial"/>
                <a:cs typeface="Arial"/>
              </a:rPr>
              <a:t> </a:t>
            </a:r>
            <a:r>
              <a:rPr sz="1200" b="1" spc="-142" baseline="24305" dirty="0">
                <a:latin typeface="Arial"/>
                <a:cs typeface="Arial"/>
              </a:rPr>
              <a:t> </a:t>
            </a:r>
            <a:r>
              <a:rPr sz="1200" b="1" spc="-445" dirty="0">
                <a:latin typeface="Tahoma"/>
                <a:cs typeface="Tahoma"/>
              </a:rPr>
              <a:t>−</a:t>
            </a:r>
            <a:r>
              <a:rPr sz="1200" b="1" spc="-30" dirty="0">
                <a:latin typeface="Tahoma"/>
                <a:cs typeface="Tahoma"/>
              </a:rPr>
              <a:t> </a:t>
            </a:r>
            <a:r>
              <a:rPr sz="1200" b="1" spc="-5" dirty="0">
                <a:latin typeface="Arial"/>
                <a:cs typeface="Arial"/>
              </a:rPr>
              <a:t>5</a:t>
            </a:r>
            <a:r>
              <a:rPr sz="1200" b="1" dirty="0">
                <a:latin typeface="Arial"/>
                <a:cs typeface="Arial"/>
              </a:rPr>
              <a:t>X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+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b="1" spc="-5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605532" y="3154679"/>
            <a:ext cx="365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S</a:t>
            </a:r>
            <a:r>
              <a:rPr sz="1200" b="1" spc="5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.Y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434332" y="4965192"/>
            <a:ext cx="365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S</a:t>
            </a:r>
            <a:r>
              <a:rPr sz="1200" b="1" spc="5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.X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867889" y="3366820"/>
            <a:ext cx="832485" cy="69596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r>
              <a:rPr sz="1400" b="1" spc="-60" dirty="0">
                <a:latin typeface="Arial"/>
                <a:cs typeface="Arial"/>
              </a:rPr>
              <a:t>Daerah</a:t>
            </a:r>
            <a:endParaRPr sz="1400">
              <a:latin typeface="Arial"/>
              <a:cs typeface="Arial"/>
            </a:endParaRPr>
          </a:p>
          <a:p>
            <a:pPr marL="83820" marR="30480" indent="152400">
              <a:lnSpc>
                <a:spcPts val="1680"/>
              </a:lnSpc>
              <a:spcBef>
                <a:spcPts val="155"/>
              </a:spcBef>
            </a:pPr>
            <a:r>
              <a:rPr sz="1400" b="1" spc="-110" dirty="0">
                <a:latin typeface="Arial"/>
                <a:cs typeface="Arial"/>
              </a:rPr>
              <a:t>yang </a:t>
            </a:r>
            <a:r>
              <a:rPr sz="1400" b="1" spc="-105" dirty="0">
                <a:latin typeface="Arial"/>
                <a:cs typeface="Arial"/>
              </a:rPr>
              <a:t> </a:t>
            </a:r>
            <a:r>
              <a:rPr sz="1400" b="1" spc="-135" dirty="0">
                <a:latin typeface="Arial"/>
                <a:cs typeface="Arial"/>
              </a:rPr>
              <a:t>d</a:t>
            </a:r>
            <a:r>
              <a:rPr sz="1400" b="1" spc="-70" dirty="0">
                <a:latin typeface="Arial"/>
                <a:cs typeface="Arial"/>
              </a:rPr>
              <a:t>i</a:t>
            </a:r>
            <a:r>
              <a:rPr sz="1400" b="1" spc="-245" dirty="0">
                <a:latin typeface="Arial"/>
                <a:cs typeface="Arial"/>
              </a:rPr>
              <a:t>m</a:t>
            </a:r>
            <a:r>
              <a:rPr sz="1400" b="1" spc="-65" dirty="0">
                <a:latin typeface="Arial"/>
                <a:cs typeface="Arial"/>
              </a:rPr>
              <a:t>i</a:t>
            </a:r>
            <a:r>
              <a:rPr sz="1400" b="1" spc="-145" dirty="0">
                <a:latin typeface="Arial"/>
                <a:cs typeface="Arial"/>
              </a:rPr>
              <a:t>n</a:t>
            </a:r>
            <a:r>
              <a:rPr sz="1400" b="1" spc="-25" dirty="0">
                <a:latin typeface="Arial"/>
                <a:cs typeface="Arial"/>
              </a:rPr>
              <a:t>t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2400" b="1" baseline="-32986" dirty="0">
                <a:latin typeface="Arial"/>
                <a:cs typeface="Arial"/>
              </a:rPr>
              <a:t>4</a:t>
            </a:r>
            <a:endParaRPr sz="2400" baseline="-32986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703576" y="4029964"/>
            <a:ext cx="1198245" cy="954405"/>
            <a:chOff x="2703576" y="4029964"/>
            <a:chExt cx="1198245" cy="954405"/>
          </a:xfrm>
        </p:grpSpPr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3576" y="4029964"/>
              <a:ext cx="73151" cy="7315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28288" y="4910836"/>
              <a:ext cx="73151" cy="73151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3797300" y="4956047"/>
            <a:ext cx="123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5" name="object 4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1904" y="4913884"/>
            <a:ext cx="73151" cy="73152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3010916" y="4953000"/>
            <a:ext cx="123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917192" y="3414267"/>
            <a:ext cx="4790440" cy="2979420"/>
            <a:chOff x="1917192" y="3414267"/>
            <a:chExt cx="4790440" cy="2979420"/>
          </a:xfrm>
        </p:grpSpPr>
        <p:sp>
          <p:nvSpPr>
            <p:cNvPr id="48" name="object 48"/>
            <p:cNvSpPr/>
            <p:nvPr/>
          </p:nvSpPr>
          <p:spPr>
            <a:xfrm>
              <a:off x="1917192" y="3414267"/>
              <a:ext cx="2761615" cy="2131060"/>
            </a:xfrm>
            <a:custGeom>
              <a:avLst/>
              <a:gdLst/>
              <a:ahLst/>
              <a:cxnLst/>
              <a:rect l="l" t="t" r="r" b="b"/>
              <a:pathLst>
                <a:path w="2761615" h="2131060">
                  <a:moveTo>
                    <a:pt x="2761488" y="1533144"/>
                  </a:moveTo>
                  <a:lnTo>
                    <a:pt x="2746705" y="1524000"/>
                  </a:lnTo>
                  <a:lnTo>
                    <a:pt x="2697480" y="1493520"/>
                  </a:lnTo>
                  <a:lnTo>
                    <a:pt x="2694432" y="1490472"/>
                  </a:lnTo>
                  <a:lnTo>
                    <a:pt x="2688336" y="1493520"/>
                  </a:lnTo>
                  <a:lnTo>
                    <a:pt x="2685288" y="1496568"/>
                  </a:lnTo>
                  <a:lnTo>
                    <a:pt x="2682240" y="1502664"/>
                  </a:lnTo>
                  <a:lnTo>
                    <a:pt x="2685288" y="1508760"/>
                  </a:lnTo>
                  <a:lnTo>
                    <a:pt x="2688336" y="1511808"/>
                  </a:lnTo>
                  <a:lnTo>
                    <a:pt x="2709062" y="1524000"/>
                  </a:lnTo>
                  <a:lnTo>
                    <a:pt x="838200" y="1524000"/>
                  </a:lnTo>
                  <a:lnTo>
                    <a:pt x="838200" y="48768"/>
                  </a:lnTo>
                  <a:lnTo>
                    <a:pt x="853440" y="73152"/>
                  </a:lnTo>
                  <a:lnTo>
                    <a:pt x="856488" y="79248"/>
                  </a:lnTo>
                  <a:lnTo>
                    <a:pt x="862584" y="79248"/>
                  </a:lnTo>
                  <a:lnTo>
                    <a:pt x="865632" y="76200"/>
                  </a:lnTo>
                  <a:lnTo>
                    <a:pt x="871728" y="73152"/>
                  </a:lnTo>
                  <a:lnTo>
                    <a:pt x="871728" y="70104"/>
                  </a:lnTo>
                  <a:lnTo>
                    <a:pt x="868680" y="64008"/>
                  </a:lnTo>
                  <a:lnTo>
                    <a:pt x="840371" y="18288"/>
                  </a:lnTo>
                  <a:lnTo>
                    <a:pt x="829056" y="0"/>
                  </a:lnTo>
                  <a:lnTo>
                    <a:pt x="789432" y="64008"/>
                  </a:lnTo>
                  <a:lnTo>
                    <a:pt x="786384" y="70104"/>
                  </a:lnTo>
                  <a:lnTo>
                    <a:pt x="792480" y="76200"/>
                  </a:lnTo>
                  <a:lnTo>
                    <a:pt x="798576" y="79248"/>
                  </a:lnTo>
                  <a:lnTo>
                    <a:pt x="804672" y="79248"/>
                  </a:lnTo>
                  <a:lnTo>
                    <a:pt x="807720" y="73152"/>
                  </a:lnTo>
                  <a:lnTo>
                    <a:pt x="819912" y="53644"/>
                  </a:lnTo>
                  <a:lnTo>
                    <a:pt x="819912" y="1524000"/>
                  </a:lnTo>
                  <a:lnTo>
                    <a:pt x="0" y="1524000"/>
                  </a:lnTo>
                  <a:lnTo>
                    <a:pt x="0" y="1542288"/>
                  </a:lnTo>
                  <a:lnTo>
                    <a:pt x="819912" y="1542288"/>
                  </a:lnTo>
                  <a:lnTo>
                    <a:pt x="819912" y="2130552"/>
                  </a:lnTo>
                  <a:lnTo>
                    <a:pt x="838200" y="2130552"/>
                  </a:lnTo>
                  <a:lnTo>
                    <a:pt x="838200" y="1542288"/>
                  </a:lnTo>
                  <a:lnTo>
                    <a:pt x="2714244" y="1542288"/>
                  </a:lnTo>
                  <a:lnTo>
                    <a:pt x="2688336" y="1557528"/>
                  </a:lnTo>
                  <a:lnTo>
                    <a:pt x="2685288" y="1560576"/>
                  </a:lnTo>
                  <a:lnTo>
                    <a:pt x="2682240" y="1566672"/>
                  </a:lnTo>
                  <a:lnTo>
                    <a:pt x="2685288" y="1569720"/>
                  </a:lnTo>
                  <a:lnTo>
                    <a:pt x="2688336" y="1575816"/>
                  </a:lnTo>
                  <a:lnTo>
                    <a:pt x="2694432" y="1575816"/>
                  </a:lnTo>
                  <a:lnTo>
                    <a:pt x="2697480" y="1572768"/>
                  </a:lnTo>
                  <a:lnTo>
                    <a:pt x="2746705" y="1542288"/>
                  </a:lnTo>
                  <a:lnTo>
                    <a:pt x="2761488" y="1533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999488" y="4100067"/>
              <a:ext cx="850900" cy="631190"/>
            </a:xfrm>
            <a:custGeom>
              <a:avLst/>
              <a:gdLst/>
              <a:ahLst/>
              <a:cxnLst/>
              <a:rect l="l" t="t" r="r" b="b"/>
              <a:pathLst>
                <a:path w="850900" h="631189">
                  <a:moveTo>
                    <a:pt x="34520" y="32464"/>
                  </a:moveTo>
                  <a:lnTo>
                    <a:pt x="48768" y="88392"/>
                  </a:lnTo>
                  <a:lnTo>
                    <a:pt x="82295" y="143256"/>
                  </a:lnTo>
                  <a:lnTo>
                    <a:pt x="128016" y="195072"/>
                  </a:lnTo>
                  <a:lnTo>
                    <a:pt x="185928" y="237744"/>
                  </a:lnTo>
                  <a:lnTo>
                    <a:pt x="252984" y="274320"/>
                  </a:lnTo>
                  <a:lnTo>
                    <a:pt x="323088" y="298704"/>
                  </a:lnTo>
                  <a:lnTo>
                    <a:pt x="362712" y="307848"/>
                  </a:lnTo>
                  <a:lnTo>
                    <a:pt x="399288" y="313944"/>
                  </a:lnTo>
                  <a:lnTo>
                    <a:pt x="438912" y="313944"/>
                  </a:lnTo>
                  <a:lnTo>
                    <a:pt x="475488" y="316992"/>
                  </a:lnTo>
                  <a:lnTo>
                    <a:pt x="515112" y="323088"/>
                  </a:lnTo>
                  <a:lnTo>
                    <a:pt x="585216" y="341376"/>
                  </a:lnTo>
                  <a:lnTo>
                    <a:pt x="621792" y="356616"/>
                  </a:lnTo>
                  <a:lnTo>
                    <a:pt x="652272" y="374904"/>
                  </a:lnTo>
                  <a:lnTo>
                    <a:pt x="685800" y="393192"/>
                  </a:lnTo>
                  <a:lnTo>
                    <a:pt x="740663" y="438912"/>
                  </a:lnTo>
                  <a:lnTo>
                    <a:pt x="786384" y="487680"/>
                  </a:lnTo>
                  <a:lnTo>
                    <a:pt x="819912" y="545592"/>
                  </a:lnTo>
                  <a:lnTo>
                    <a:pt x="835151" y="603504"/>
                  </a:lnTo>
                  <a:lnTo>
                    <a:pt x="838200" y="615696"/>
                  </a:lnTo>
                  <a:lnTo>
                    <a:pt x="838200" y="630936"/>
                  </a:lnTo>
                  <a:lnTo>
                    <a:pt x="850392" y="630936"/>
                  </a:lnTo>
                  <a:lnTo>
                    <a:pt x="850392" y="615696"/>
                  </a:lnTo>
                  <a:lnTo>
                    <a:pt x="841248" y="569976"/>
                  </a:lnTo>
                  <a:lnTo>
                    <a:pt x="813816" y="509016"/>
                  </a:lnTo>
                  <a:lnTo>
                    <a:pt x="774192" y="454152"/>
                  </a:lnTo>
                  <a:lnTo>
                    <a:pt x="722376" y="405384"/>
                  </a:lnTo>
                  <a:lnTo>
                    <a:pt x="691895" y="381000"/>
                  </a:lnTo>
                  <a:lnTo>
                    <a:pt x="624839" y="344424"/>
                  </a:lnTo>
                  <a:lnTo>
                    <a:pt x="591312" y="329184"/>
                  </a:lnTo>
                  <a:lnTo>
                    <a:pt x="554736" y="316992"/>
                  </a:lnTo>
                  <a:lnTo>
                    <a:pt x="515112" y="310896"/>
                  </a:lnTo>
                  <a:lnTo>
                    <a:pt x="478536" y="304800"/>
                  </a:lnTo>
                  <a:lnTo>
                    <a:pt x="438912" y="301752"/>
                  </a:lnTo>
                  <a:lnTo>
                    <a:pt x="402336" y="301752"/>
                  </a:lnTo>
                  <a:lnTo>
                    <a:pt x="365760" y="295656"/>
                  </a:lnTo>
                  <a:lnTo>
                    <a:pt x="292607" y="277368"/>
                  </a:lnTo>
                  <a:lnTo>
                    <a:pt x="225551" y="246888"/>
                  </a:lnTo>
                  <a:lnTo>
                    <a:pt x="192024" y="228600"/>
                  </a:lnTo>
                  <a:lnTo>
                    <a:pt x="137160" y="185928"/>
                  </a:lnTo>
                  <a:lnTo>
                    <a:pt x="91439" y="137160"/>
                  </a:lnTo>
                  <a:lnTo>
                    <a:pt x="64945" y="94956"/>
                  </a:lnTo>
                  <a:lnTo>
                    <a:pt x="64007" y="94487"/>
                  </a:lnTo>
                  <a:lnTo>
                    <a:pt x="64007" y="93268"/>
                  </a:lnTo>
                  <a:lnTo>
                    <a:pt x="57912" y="82296"/>
                  </a:lnTo>
                  <a:lnTo>
                    <a:pt x="54864" y="73152"/>
                  </a:lnTo>
                  <a:lnTo>
                    <a:pt x="34520" y="32464"/>
                  </a:lnTo>
                  <a:close/>
                </a:path>
                <a:path w="850900" h="631189">
                  <a:moveTo>
                    <a:pt x="27637" y="16063"/>
                  </a:moveTo>
                  <a:lnTo>
                    <a:pt x="0" y="91440"/>
                  </a:lnTo>
                  <a:lnTo>
                    <a:pt x="0" y="97536"/>
                  </a:lnTo>
                  <a:lnTo>
                    <a:pt x="3048" y="100584"/>
                  </a:lnTo>
                  <a:lnTo>
                    <a:pt x="6095" y="100584"/>
                  </a:lnTo>
                  <a:lnTo>
                    <a:pt x="12192" y="97536"/>
                  </a:lnTo>
                  <a:lnTo>
                    <a:pt x="12192" y="94487"/>
                  </a:lnTo>
                  <a:lnTo>
                    <a:pt x="32570" y="37882"/>
                  </a:lnTo>
                  <a:lnTo>
                    <a:pt x="30480" y="27432"/>
                  </a:lnTo>
                  <a:lnTo>
                    <a:pt x="28956" y="21336"/>
                  </a:lnTo>
                  <a:lnTo>
                    <a:pt x="27431" y="18287"/>
                  </a:lnTo>
                  <a:lnTo>
                    <a:pt x="28193" y="18287"/>
                  </a:lnTo>
                  <a:lnTo>
                    <a:pt x="27637" y="16063"/>
                  </a:lnTo>
                  <a:close/>
                </a:path>
                <a:path w="850900" h="631189">
                  <a:moveTo>
                    <a:pt x="40885" y="15240"/>
                  </a:moveTo>
                  <a:lnTo>
                    <a:pt x="39624" y="15240"/>
                  </a:lnTo>
                  <a:lnTo>
                    <a:pt x="42672" y="27432"/>
                  </a:lnTo>
                  <a:lnTo>
                    <a:pt x="48768" y="54864"/>
                  </a:lnTo>
                  <a:lnTo>
                    <a:pt x="54864" y="73152"/>
                  </a:lnTo>
                  <a:lnTo>
                    <a:pt x="64007" y="91440"/>
                  </a:lnTo>
                  <a:lnTo>
                    <a:pt x="64007" y="93268"/>
                  </a:lnTo>
                  <a:lnTo>
                    <a:pt x="64945" y="94956"/>
                  </a:lnTo>
                  <a:lnTo>
                    <a:pt x="70104" y="97536"/>
                  </a:lnTo>
                  <a:lnTo>
                    <a:pt x="73151" y="94487"/>
                  </a:lnTo>
                  <a:lnTo>
                    <a:pt x="76200" y="94487"/>
                  </a:lnTo>
                  <a:lnTo>
                    <a:pt x="76200" y="88392"/>
                  </a:lnTo>
                  <a:lnTo>
                    <a:pt x="40885" y="15240"/>
                  </a:lnTo>
                  <a:close/>
                </a:path>
                <a:path w="850900" h="631189">
                  <a:moveTo>
                    <a:pt x="64007" y="93268"/>
                  </a:moveTo>
                  <a:lnTo>
                    <a:pt x="64007" y="94487"/>
                  </a:lnTo>
                  <a:lnTo>
                    <a:pt x="64945" y="94956"/>
                  </a:lnTo>
                  <a:lnTo>
                    <a:pt x="64007" y="93268"/>
                  </a:lnTo>
                  <a:close/>
                </a:path>
                <a:path w="850900" h="631189">
                  <a:moveTo>
                    <a:pt x="40386" y="18287"/>
                  </a:moveTo>
                  <a:lnTo>
                    <a:pt x="39624" y="18287"/>
                  </a:lnTo>
                  <a:lnTo>
                    <a:pt x="34520" y="32464"/>
                  </a:lnTo>
                  <a:lnTo>
                    <a:pt x="54864" y="73152"/>
                  </a:lnTo>
                  <a:lnTo>
                    <a:pt x="48768" y="54864"/>
                  </a:lnTo>
                  <a:lnTo>
                    <a:pt x="42672" y="27432"/>
                  </a:lnTo>
                  <a:lnTo>
                    <a:pt x="40386" y="18287"/>
                  </a:lnTo>
                  <a:close/>
                </a:path>
                <a:path w="850900" h="631189">
                  <a:moveTo>
                    <a:pt x="28956" y="21336"/>
                  </a:moveTo>
                  <a:lnTo>
                    <a:pt x="30480" y="27432"/>
                  </a:lnTo>
                  <a:lnTo>
                    <a:pt x="32570" y="37882"/>
                  </a:lnTo>
                  <a:lnTo>
                    <a:pt x="34520" y="32464"/>
                  </a:lnTo>
                  <a:lnTo>
                    <a:pt x="28956" y="21336"/>
                  </a:lnTo>
                  <a:close/>
                </a:path>
                <a:path w="850900" h="631189">
                  <a:moveTo>
                    <a:pt x="33528" y="0"/>
                  </a:moveTo>
                  <a:lnTo>
                    <a:pt x="27637" y="16063"/>
                  </a:lnTo>
                  <a:lnTo>
                    <a:pt x="28956" y="21336"/>
                  </a:lnTo>
                  <a:lnTo>
                    <a:pt x="34520" y="32464"/>
                  </a:lnTo>
                  <a:lnTo>
                    <a:pt x="39624" y="18287"/>
                  </a:lnTo>
                  <a:lnTo>
                    <a:pt x="40386" y="18287"/>
                  </a:lnTo>
                  <a:lnTo>
                    <a:pt x="39624" y="15240"/>
                  </a:lnTo>
                  <a:lnTo>
                    <a:pt x="40885" y="15240"/>
                  </a:lnTo>
                  <a:lnTo>
                    <a:pt x="33528" y="0"/>
                  </a:lnTo>
                  <a:close/>
                </a:path>
                <a:path w="850900" h="631189">
                  <a:moveTo>
                    <a:pt x="28193" y="18287"/>
                  </a:moveTo>
                  <a:lnTo>
                    <a:pt x="27431" y="18287"/>
                  </a:lnTo>
                  <a:lnTo>
                    <a:pt x="28956" y="21336"/>
                  </a:lnTo>
                  <a:lnTo>
                    <a:pt x="28193" y="18287"/>
                  </a:lnTo>
                  <a:close/>
                </a:path>
                <a:path w="850900" h="631189">
                  <a:moveTo>
                    <a:pt x="27939" y="15240"/>
                  </a:moveTo>
                  <a:lnTo>
                    <a:pt x="27431" y="15240"/>
                  </a:lnTo>
                  <a:lnTo>
                    <a:pt x="27637" y="16063"/>
                  </a:lnTo>
                  <a:lnTo>
                    <a:pt x="27939" y="15240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677662" y="6225095"/>
              <a:ext cx="647700" cy="45085"/>
            </a:xfrm>
            <a:custGeom>
              <a:avLst/>
              <a:gdLst/>
              <a:ahLst/>
              <a:cxnLst/>
              <a:rect l="l" t="t" r="r" b="b"/>
              <a:pathLst>
                <a:path w="647700" h="45085">
                  <a:moveTo>
                    <a:pt x="535114" y="0"/>
                  </a:moveTo>
                  <a:lnTo>
                    <a:pt x="647128" y="0"/>
                  </a:lnTo>
                </a:path>
                <a:path w="647700" h="45085">
                  <a:moveTo>
                    <a:pt x="0" y="44957"/>
                  </a:moveTo>
                  <a:lnTo>
                    <a:pt x="30479" y="27050"/>
                  </a:lnTo>
                </a:path>
              </a:pathLst>
            </a:custGeom>
            <a:ln w="11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708142" y="6257670"/>
              <a:ext cx="44450" cy="125095"/>
            </a:xfrm>
            <a:custGeom>
              <a:avLst/>
              <a:gdLst/>
              <a:ahLst/>
              <a:cxnLst/>
              <a:rect l="l" t="t" r="r" b="b"/>
              <a:pathLst>
                <a:path w="44450" h="125095">
                  <a:moveTo>
                    <a:pt x="0" y="0"/>
                  </a:moveTo>
                  <a:lnTo>
                    <a:pt x="44196" y="124588"/>
                  </a:lnTo>
                </a:path>
              </a:pathLst>
            </a:custGeom>
            <a:ln w="221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757862" y="6026975"/>
              <a:ext cx="943610" cy="355600"/>
            </a:xfrm>
            <a:custGeom>
              <a:avLst/>
              <a:gdLst/>
              <a:ahLst/>
              <a:cxnLst/>
              <a:rect l="l" t="t" r="r" b="b"/>
              <a:pathLst>
                <a:path w="943609" h="355600">
                  <a:moveTo>
                    <a:pt x="0" y="355283"/>
                  </a:moveTo>
                  <a:lnTo>
                    <a:pt x="60198" y="0"/>
                  </a:lnTo>
                </a:path>
                <a:path w="943609" h="355600">
                  <a:moveTo>
                    <a:pt x="60198" y="0"/>
                  </a:moveTo>
                  <a:lnTo>
                    <a:pt x="589026" y="0"/>
                  </a:lnTo>
                </a:path>
                <a:path w="943609" h="355600">
                  <a:moveTo>
                    <a:pt x="831342" y="198120"/>
                  </a:moveTo>
                  <a:lnTo>
                    <a:pt x="943546" y="198120"/>
                  </a:lnTo>
                </a:path>
              </a:pathLst>
            </a:custGeom>
            <a:ln w="11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4728971" y="3447935"/>
            <a:ext cx="4469765" cy="13417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08405">
              <a:lnSpc>
                <a:spcPts val="1050"/>
              </a:lnSpc>
              <a:spcBef>
                <a:spcPts val="120"/>
              </a:spcBef>
            </a:pPr>
            <a:r>
              <a:rPr sz="1150" spc="10" dirty="0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  <a:p>
            <a:pPr marL="833119">
              <a:lnSpc>
                <a:spcPts val="2490"/>
              </a:lnSpc>
            </a:pPr>
            <a:r>
              <a:rPr sz="1800" spc="20" dirty="0">
                <a:latin typeface="Times New Roman"/>
                <a:cs typeface="Times New Roman"/>
              </a:rPr>
              <a:t>L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Symbol"/>
                <a:cs typeface="Symbol"/>
              </a:rPr>
              <a:t>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3525" spc="-7" baseline="-11820" dirty="0">
                <a:latin typeface="Symbol"/>
                <a:cs typeface="Symbol"/>
              </a:rPr>
              <a:t></a:t>
            </a:r>
            <a:r>
              <a:rPr sz="3525" spc="-262" baseline="-11820" dirty="0">
                <a:latin typeface="Times New Roman"/>
                <a:cs typeface="Times New Roman"/>
              </a:rPr>
              <a:t> </a:t>
            </a:r>
            <a:r>
              <a:rPr sz="1800" b="1" i="1" spc="20" dirty="0">
                <a:latin typeface="Times New Roman"/>
                <a:cs typeface="Times New Roman"/>
              </a:rPr>
              <a:t>x</a:t>
            </a:r>
            <a:r>
              <a:rPr sz="1800" b="1" i="1" spc="-295" dirty="0">
                <a:latin typeface="Times New Roman"/>
                <a:cs typeface="Times New Roman"/>
              </a:rPr>
              <a:t> </a:t>
            </a:r>
            <a:r>
              <a:rPr sz="1725" spc="15" baseline="38647" dirty="0">
                <a:latin typeface="Times New Roman"/>
                <a:cs typeface="Times New Roman"/>
              </a:rPr>
              <a:t>2</a:t>
            </a:r>
            <a:r>
              <a:rPr sz="1725" baseline="38647" dirty="0">
                <a:latin typeface="Times New Roman"/>
                <a:cs typeface="Times New Roman"/>
              </a:rPr>
              <a:t> </a:t>
            </a:r>
            <a:r>
              <a:rPr sz="1725" spc="-52" baseline="38647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Symbol"/>
                <a:cs typeface="Symbol"/>
              </a:rPr>
              <a:t></a:t>
            </a:r>
            <a:r>
              <a:rPr sz="1800" spc="-16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5</a:t>
            </a:r>
            <a:r>
              <a:rPr sz="1800" spc="-295" dirty="0">
                <a:latin typeface="Times New Roman"/>
                <a:cs typeface="Times New Roman"/>
              </a:rPr>
              <a:t> </a:t>
            </a:r>
            <a:r>
              <a:rPr sz="1800" b="1" i="1" spc="20" dirty="0">
                <a:latin typeface="Times New Roman"/>
                <a:cs typeface="Times New Roman"/>
              </a:rPr>
              <a:t>x</a:t>
            </a:r>
            <a:r>
              <a:rPr sz="1800" b="1" i="1" spc="-3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Symbol"/>
                <a:cs typeface="Symbol"/>
              </a:rPr>
              <a:t>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4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b="1" i="1" spc="30" dirty="0">
                <a:latin typeface="Times New Roman"/>
                <a:cs typeface="Times New Roman"/>
              </a:rPr>
              <a:t>d</a:t>
            </a:r>
            <a:r>
              <a:rPr sz="1800" b="1" i="1" spc="20" dirty="0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  <a:p>
            <a:pPr marL="1210945">
              <a:lnSpc>
                <a:spcPct val="100000"/>
              </a:lnSpc>
              <a:spcBef>
                <a:spcPts val="275"/>
              </a:spcBef>
            </a:pPr>
            <a:r>
              <a:rPr sz="1150" spc="10" dirty="0"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200" b="1" dirty="0">
                <a:latin typeface="Arial"/>
                <a:cs typeface="Arial"/>
              </a:rPr>
              <a:t>(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200" b="1" dirty="0">
                <a:latin typeface="Arial"/>
                <a:cs typeface="Arial"/>
              </a:rPr>
              <a:t>)</a:t>
            </a:r>
            <a:r>
              <a:rPr sz="1200" b="1" spc="3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0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 MT"/>
                <a:cs typeface="Arial MT"/>
              </a:rPr>
              <a:t>sampai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b="1" dirty="0">
                <a:latin typeface="Arial"/>
                <a:cs typeface="Arial"/>
              </a:rPr>
              <a:t>4</a:t>
            </a:r>
            <a:r>
              <a:rPr sz="1200" dirty="0">
                <a:latin typeface="Arial MT"/>
                <a:cs typeface="Arial MT"/>
              </a:rPr>
              <a:t>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jika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perhitungan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integral</a:t>
            </a:r>
            <a:r>
              <a:rPr sz="1200" spc="-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berbasis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(ke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arah)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Sb.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b="1" i="1" dirty="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  <a:p>
            <a:pPr marL="333375" marR="681990">
              <a:lnSpc>
                <a:spcPts val="1870"/>
              </a:lnSpc>
              <a:spcBef>
                <a:spcPts val="30"/>
              </a:spcBef>
            </a:pPr>
            <a:r>
              <a:rPr sz="1200" spc="-5" dirty="0">
                <a:latin typeface="Arial MT"/>
                <a:cs typeface="Arial MT"/>
              </a:rPr>
              <a:t>Karena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basis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yang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kita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gunakan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adalah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Sb.y,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maka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Persamaan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kurva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Arial MT"/>
                <a:cs typeface="Arial MT"/>
              </a:rPr>
              <a:t>(</a:t>
            </a:r>
            <a:r>
              <a:rPr sz="1200" b="1" i="1" dirty="0">
                <a:latin typeface="Arial"/>
                <a:cs typeface="Arial"/>
              </a:rPr>
              <a:t>x</a:t>
            </a:r>
            <a:r>
              <a:rPr sz="1200" dirty="0">
                <a:latin typeface="Arial MT"/>
                <a:cs typeface="Arial MT"/>
              </a:rPr>
              <a:t>)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diubah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menjadi</a:t>
            </a:r>
            <a:r>
              <a:rPr sz="1200" spc="30" dirty="0">
                <a:latin typeface="Arial MT"/>
                <a:cs typeface="Arial MT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Arial MT"/>
                <a:cs typeface="Arial MT"/>
              </a:rPr>
              <a:t>(</a:t>
            </a:r>
            <a:r>
              <a:rPr sz="1200" b="1" i="1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Arial MT"/>
                <a:cs typeface="Arial MT"/>
              </a:rPr>
              <a:t>).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220459" y="6202958"/>
            <a:ext cx="478155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87350" algn="l"/>
              </a:tabLst>
            </a:pPr>
            <a:r>
              <a:rPr sz="1200" spc="10" dirty="0">
                <a:latin typeface="Times New Roman"/>
                <a:cs typeface="Times New Roman"/>
              </a:rPr>
              <a:t>4	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106415" y="5864630"/>
            <a:ext cx="1910714" cy="715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46405">
              <a:lnSpc>
                <a:spcPts val="1090"/>
              </a:lnSpc>
              <a:spcBef>
                <a:spcPts val="120"/>
              </a:spcBef>
            </a:pPr>
            <a:r>
              <a:rPr sz="1200" spc="10" dirty="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  <a:p>
            <a:pPr marL="50800">
              <a:lnSpc>
                <a:spcPts val="2590"/>
              </a:lnSpc>
              <a:tabLst>
                <a:tab pos="757555" algn="l"/>
              </a:tabLst>
            </a:pPr>
            <a:r>
              <a:rPr sz="1900" spc="10" dirty="0">
                <a:latin typeface="Times New Roman"/>
                <a:cs typeface="Times New Roman"/>
              </a:rPr>
              <a:t>L</a:t>
            </a:r>
            <a:r>
              <a:rPr sz="1900" spc="-90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Symbol"/>
                <a:cs typeface="Symbol"/>
              </a:rPr>
              <a:t>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3675" spc="-7" baseline="-12471" dirty="0">
                <a:latin typeface="Symbol"/>
                <a:cs typeface="Symbol"/>
              </a:rPr>
              <a:t></a:t>
            </a:r>
            <a:r>
              <a:rPr sz="3675" spc="-7" baseline="-12471" dirty="0">
                <a:latin typeface="Times New Roman"/>
                <a:cs typeface="Times New Roman"/>
              </a:rPr>
              <a:t>	</a:t>
            </a:r>
            <a:r>
              <a:rPr sz="1900" b="1" i="1" spc="5" dirty="0">
                <a:latin typeface="Times New Roman"/>
                <a:cs typeface="Times New Roman"/>
              </a:rPr>
              <a:t>y</a:t>
            </a:r>
            <a:r>
              <a:rPr sz="1900" b="1" i="1" spc="-70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Symbol"/>
                <a:cs typeface="Symbol"/>
              </a:rPr>
              <a:t>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800" spc="15" baseline="32407" dirty="0">
                <a:latin typeface="Times New Roman"/>
                <a:cs typeface="Times New Roman"/>
              </a:rPr>
              <a:t>9</a:t>
            </a:r>
            <a:r>
              <a:rPr sz="1800" spc="157" baseline="32407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Symbol"/>
                <a:cs typeface="Symbol"/>
              </a:rPr>
              <a:t></a:t>
            </a:r>
            <a:r>
              <a:rPr sz="1900" spc="85" dirty="0">
                <a:latin typeface="Times New Roman"/>
                <a:cs typeface="Times New Roman"/>
              </a:rPr>
              <a:t> </a:t>
            </a:r>
            <a:r>
              <a:rPr sz="1800" spc="15" baseline="32407" dirty="0">
                <a:latin typeface="Times New Roman"/>
                <a:cs typeface="Times New Roman"/>
              </a:rPr>
              <a:t>5</a:t>
            </a:r>
            <a:r>
              <a:rPr sz="1800" spc="127" baseline="32407" dirty="0">
                <a:latin typeface="Times New Roman"/>
                <a:cs typeface="Times New Roman"/>
              </a:rPr>
              <a:t> </a:t>
            </a:r>
            <a:r>
              <a:rPr sz="1900" b="1" i="1" spc="5" dirty="0">
                <a:latin typeface="Times New Roman"/>
                <a:cs typeface="Times New Roman"/>
              </a:rPr>
              <a:t>dy</a:t>
            </a:r>
            <a:endParaRPr sz="1900">
              <a:latin typeface="Times New Roman"/>
              <a:cs typeface="Times New Roman"/>
            </a:endParaRPr>
          </a:p>
          <a:p>
            <a:pPr marL="443865">
              <a:lnSpc>
                <a:spcPct val="100000"/>
              </a:lnSpc>
              <a:spcBef>
                <a:spcPts val="280"/>
              </a:spcBef>
            </a:pPr>
            <a:r>
              <a:rPr sz="1200" spc="1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7452423" y="5406204"/>
            <a:ext cx="160020" cy="370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340"/>
              </a:lnSpc>
              <a:spcBef>
                <a:spcPts val="130"/>
              </a:spcBef>
            </a:pPr>
            <a:r>
              <a:rPr sz="1150" u="sng" spc="-1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5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15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150">
              <a:latin typeface="Times New Roman"/>
              <a:cs typeface="Times New Roman"/>
            </a:endParaRPr>
          </a:p>
          <a:p>
            <a:pPr marL="36195">
              <a:lnSpc>
                <a:spcPts val="1340"/>
              </a:lnSpc>
            </a:pPr>
            <a:r>
              <a:rPr sz="1150" spc="15" dirty="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47715" y="3781037"/>
            <a:ext cx="3077845" cy="155892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975"/>
              </a:spcBef>
            </a:pPr>
            <a:r>
              <a:rPr sz="1850" spc="5" dirty="0">
                <a:latin typeface="Times New Roman"/>
                <a:cs typeface="Times New Roman"/>
              </a:rPr>
              <a:t>2</a:t>
            </a:r>
            <a:r>
              <a:rPr sz="1850" spc="-290" dirty="0">
                <a:latin typeface="Times New Roman"/>
                <a:cs typeface="Times New Roman"/>
              </a:rPr>
              <a:t> </a:t>
            </a:r>
            <a:r>
              <a:rPr sz="1850" b="1" dirty="0">
                <a:latin typeface="Times New Roman"/>
                <a:cs typeface="Times New Roman"/>
              </a:rPr>
              <a:t>(</a:t>
            </a:r>
            <a:r>
              <a:rPr sz="1850" b="1" spc="-30" dirty="0">
                <a:latin typeface="Times New Roman"/>
                <a:cs typeface="Times New Roman"/>
              </a:rPr>
              <a:t> </a:t>
            </a:r>
            <a:r>
              <a:rPr sz="1850" b="1" i="1" spc="5" dirty="0">
                <a:latin typeface="Times New Roman"/>
                <a:cs typeface="Times New Roman"/>
              </a:rPr>
              <a:t>x</a:t>
            </a:r>
            <a:r>
              <a:rPr sz="1850" b="1" i="1" spc="-25" dirty="0">
                <a:latin typeface="Times New Roman"/>
                <a:cs typeface="Times New Roman"/>
              </a:rPr>
              <a:t> </a:t>
            </a:r>
            <a:r>
              <a:rPr sz="1725" spc="22" baseline="41062" dirty="0">
                <a:latin typeface="Times New Roman"/>
                <a:cs typeface="Times New Roman"/>
              </a:rPr>
              <a:t>2</a:t>
            </a:r>
            <a:r>
              <a:rPr sz="1725" baseline="41062" dirty="0">
                <a:latin typeface="Times New Roman"/>
                <a:cs typeface="Times New Roman"/>
              </a:rPr>
              <a:t>  </a:t>
            </a:r>
            <a:r>
              <a:rPr sz="1725" spc="-97" baseline="41062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Symbol"/>
                <a:cs typeface="Symbol"/>
              </a:rPr>
              <a:t></a:t>
            </a:r>
            <a:r>
              <a:rPr sz="1850" spc="170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3</a:t>
            </a:r>
            <a:r>
              <a:rPr sz="1850" spc="-100" dirty="0">
                <a:latin typeface="Times New Roman"/>
                <a:cs typeface="Times New Roman"/>
              </a:rPr>
              <a:t> </a:t>
            </a:r>
            <a:r>
              <a:rPr sz="1850" b="1" i="1" spc="5" dirty="0">
                <a:latin typeface="Times New Roman"/>
                <a:cs typeface="Times New Roman"/>
              </a:rPr>
              <a:t>x</a:t>
            </a:r>
            <a:r>
              <a:rPr sz="1850" b="1" i="1" dirty="0">
                <a:latin typeface="Times New Roman"/>
                <a:cs typeface="Times New Roman"/>
              </a:rPr>
              <a:t> </a:t>
            </a:r>
            <a:r>
              <a:rPr sz="1850" b="1" i="1" spc="-200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Symbol"/>
                <a:cs typeface="Symbol"/>
              </a:rPr>
              <a:t></a:t>
            </a:r>
            <a:r>
              <a:rPr sz="1850" spc="220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4</a:t>
            </a:r>
            <a:r>
              <a:rPr sz="1850" spc="1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)</a:t>
            </a:r>
            <a:r>
              <a:rPr sz="1850" spc="114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Symbol"/>
                <a:cs typeface="Symbol"/>
              </a:rPr>
              <a:t></a:t>
            </a:r>
            <a:r>
              <a:rPr sz="1850" dirty="0">
                <a:latin typeface="Times New Roman"/>
                <a:cs typeface="Times New Roman"/>
              </a:rPr>
              <a:t> </a:t>
            </a:r>
            <a:r>
              <a:rPr sz="1850" spc="-50" dirty="0">
                <a:latin typeface="Times New Roman"/>
                <a:cs typeface="Times New Roman"/>
              </a:rPr>
              <a:t> </a:t>
            </a:r>
            <a:r>
              <a:rPr sz="1850" b="1" i="1" spc="5" dirty="0">
                <a:latin typeface="Times New Roman"/>
                <a:cs typeface="Times New Roman"/>
              </a:rPr>
              <a:t>x</a:t>
            </a:r>
            <a:r>
              <a:rPr sz="1850" b="1" i="1" dirty="0">
                <a:latin typeface="Times New Roman"/>
                <a:cs typeface="Times New Roman"/>
              </a:rPr>
              <a:t> </a:t>
            </a:r>
            <a:r>
              <a:rPr sz="1850" b="1" i="1" spc="-175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Symbol"/>
                <a:cs typeface="Symbol"/>
              </a:rPr>
              <a:t></a:t>
            </a:r>
            <a:r>
              <a:rPr sz="1850" dirty="0">
                <a:latin typeface="Times New Roman"/>
                <a:cs typeface="Times New Roman"/>
              </a:rPr>
              <a:t> </a:t>
            </a:r>
            <a:r>
              <a:rPr sz="1850" spc="-220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4</a:t>
            </a:r>
            <a:r>
              <a:rPr sz="1850" dirty="0">
                <a:latin typeface="Times New Roman"/>
                <a:cs typeface="Times New Roman"/>
              </a:rPr>
              <a:t> </a:t>
            </a:r>
            <a:r>
              <a:rPr sz="1850" spc="-225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Symbol"/>
                <a:cs typeface="Symbol"/>
              </a:rPr>
              <a:t></a:t>
            </a:r>
            <a:r>
              <a:rPr sz="1850" dirty="0">
                <a:latin typeface="Times New Roman"/>
                <a:cs typeface="Times New Roman"/>
              </a:rPr>
              <a:t> </a:t>
            </a:r>
            <a:r>
              <a:rPr sz="1850" spc="-220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0</a:t>
            </a:r>
            <a:endParaRPr sz="1850"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  <a:spcBef>
                <a:spcPts val="875"/>
              </a:spcBef>
            </a:pPr>
            <a:r>
              <a:rPr sz="1850" spc="5" dirty="0">
                <a:latin typeface="Times New Roman"/>
                <a:cs typeface="Times New Roman"/>
              </a:rPr>
              <a:t>2</a:t>
            </a:r>
            <a:r>
              <a:rPr sz="1850" spc="-30" dirty="0">
                <a:latin typeface="Times New Roman"/>
                <a:cs typeface="Times New Roman"/>
              </a:rPr>
              <a:t> </a:t>
            </a:r>
            <a:r>
              <a:rPr sz="1850" b="1" i="1" spc="5" dirty="0">
                <a:latin typeface="Times New Roman"/>
                <a:cs typeface="Times New Roman"/>
              </a:rPr>
              <a:t>x</a:t>
            </a:r>
            <a:r>
              <a:rPr sz="1850" b="1" i="1" spc="-30" dirty="0">
                <a:latin typeface="Times New Roman"/>
                <a:cs typeface="Times New Roman"/>
              </a:rPr>
              <a:t> </a:t>
            </a:r>
            <a:r>
              <a:rPr sz="1725" spc="22" baseline="41062" dirty="0">
                <a:latin typeface="Times New Roman"/>
                <a:cs typeface="Times New Roman"/>
              </a:rPr>
              <a:t>2</a:t>
            </a:r>
            <a:r>
              <a:rPr sz="1725" spc="307" baseline="41062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Symbol"/>
                <a:cs typeface="Symbol"/>
              </a:rPr>
              <a:t></a:t>
            </a:r>
            <a:r>
              <a:rPr sz="1850" spc="210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6</a:t>
            </a:r>
            <a:r>
              <a:rPr sz="1850" spc="-55" dirty="0">
                <a:latin typeface="Times New Roman"/>
                <a:cs typeface="Times New Roman"/>
              </a:rPr>
              <a:t> </a:t>
            </a:r>
            <a:r>
              <a:rPr sz="1850" b="1" i="1" spc="5" dirty="0">
                <a:latin typeface="Times New Roman"/>
                <a:cs typeface="Times New Roman"/>
              </a:rPr>
              <a:t>x</a:t>
            </a:r>
            <a:r>
              <a:rPr sz="1850" b="1" i="1" spc="280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Symbol"/>
                <a:cs typeface="Symbol"/>
              </a:rPr>
              <a:t></a:t>
            </a:r>
            <a:r>
              <a:rPr sz="1850" spc="95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8</a:t>
            </a:r>
            <a:r>
              <a:rPr sz="1850" spc="110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Symbol"/>
                <a:cs typeface="Symbol"/>
              </a:rPr>
              <a:t></a:t>
            </a:r>
            <a:r>
              <a:rPr sz="1850" spc="400" dirty="0">
                <a:latin typeface="Times New Roman"/>
                <a:cs typeface="Times New Roman"/>
              </a:rPr>
              <a:t> </a:t>
            </a:r>
            <a:r>
              <a:rPr sz="1850" b="1" i="1" spc="5" dirty="0">
                <a:latin typeface="Times New Roman"/>
                <a:cs typeface="Times New Roman"/>
              </a:rPr>
              <a:t>x</a:t>
            </a:r>
            <a:r>
              <a:rPr sz="1850" b="1" i="1" spc="280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Symbol"/>
                <a:cs typeface="Symbol"/>
              </a:rPr>
              <a:t></a:t>
            </a:r>
            <a:r>
              <a:rPr sz="1850" spc="235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4</a:t>
            </a:r>
            <a:r>
              <a:rPr sz="1850" spc="229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Symbol"/>
                <a:cs typeface="Symbol"/>
              </a:rPr>
              <a:t></a:t>
            </a:r>
            <a:r>
              <a:rPr sz="1850" spc="235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0</a:t>
            </a:r>
            <a:endParaRPr sz="1850"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  <a:spcBef>
                <a:spcPts val="875"/>
              </a:spcBef>
            </a:pPr>
            <a:r>
              <a:rPr sz="1850" spc="5" dirty="0">
                <a:latin typeface="Times New Roman"/>
                <a:cs typeface="Times New Roman"/>
              </a:rPr>
              <a:t>2</a:t>
            </a:r>
            <a:r>
              <a:rPr sz="1850" spc="-35" dirty="0">
                <a:latin typeface="Times New Roman"/>
                <a:cs typeface="Times New Roman"/>
              </a:rPr>
              <a:t> </a:t>
            </a:r>
            <a:r>
              <a:rPr sz="1850" b="1" i="1" spc="5" dirty="0">
                <a:latin typeface="Times New Roman"/>
                <a:cs typeface="Times New Roman"/>
              </a:rPr>
              <a:t>x</a:t>
            </a:r>
            <a:r>
              <a:rPr sz="1850" b="1" i="1" spc="-30" dirty="0">
                <a:latin typeface="Times New Roman"/>
                <a:cs typeface="Times New Roman"/>
              </a:rPr>
              <a:t> </a:t>
            </a:r>
            <a:r>
              <a:rPr sz="1725" spc="22" baseline="41062" dirty="0">
                <a:latin typeface="Times New Roman"/>
                <a:cs typeface="Times New Roman"/>
              </a:rPr>
              <a:t>2</a:t>
            </a:r>
            <a:r>
              <a:rPr sz="1725" spc="300" baseline="41062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Symbol"/>
                <a:cs typeface="Symbol"/>
              </a:rPr>
              <a:t></a:t>
            </a:r>
            <a:r>
              <a:rPr sz="1850" spc="210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7</a:t>
            </a:r>
            <a:r>
              <a:rPr sz="1850" spc="-15" dirty="0">
                <a:latin typeface="Times New Roman"/>
                <a:cs typeface="Times New Roman"/>
              </a:rPr>
              <a:t> </a:t>
            </a:r>
            <a:r>
              <a:rPr sz="1850" b="1" i="1" spc="5" dirty="0">
                <a:latin typeface="Times New Roman"/>
                <a:cs typeface="Times New Roman"/>
              </a:rPr>
              <a:t>x</a:t>
            </a:r>
            <a:r>
              <a:rPr sz="1850" b="1" i="1" spc="250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Symbol"/>
                <a:cs typeface="Symbol"/>
              </a:rPr>
              <a:t></a:t>
            </a:r>
            <a:r>
              <a:rPr sz="1850" spc="210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4</a:t>
            </a:r>
            <a:r>
              <a:rPr sz="1850" spc="229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Symbol"/>
                <a:cs typeface="Symbol"/>
              </a:rPr>
              <a:t></a:t>
            </a:r>
            <a:r>
              <a:rPr sz="1850" spc="229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0</a:t>
            </a:r>
            <a:endParaRPr sz="18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65"/>
              </a:spcBef>
            </a:pPr>
            <a:r>
              <a:rPr sz="1850" b="1" dirty="0">
                <a:latin typeface="Times New Roman"/>
                <a:cs typeface="Times New Roman"/>
              </a:rPr>
              <a:t>(</a:t>
            </a:r>
            <a:r>
              <a:rPr sz="1850" b="1" spc="-220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2</a:t>
            </a:r>
            <a:r>
              <a:rPr sz="1850" spc="-25" dirty="0">
                <a:latin typeface="Times New Roman"/>
                <a:cs typeface="Times New Roman"/>
              </a:rPr>
              <a:t> </a:t>
            </a:r>
            <a:r>
              <a:rPr sz="1850" b="1" i="1" spc="5" dirty="0">
                <a:latin typeface="Times New Roman"/>
                <a:cs typeface="Times New Roman"/>
              </a:rPr>
              <a:t>x</a:t>
            </a:r>
            <a:r>
              <a:rPr sz="1850" b="1" i="1" dirty="0">
                <a:latin typeface="Times New Roman"/>
                <a:cs typeface="Times New Roman"/>
              </a:rPr>
              <a:t> </a:t>
            </a:r>
            <a:r>
              <a:rPr sz="1850" b="1" i="1" spc="-200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Symbol"/>
                <a:cs typeface="Symbol"/>
              </a:rPr>
              <a:t></a:t>
            </a:r>
            <a:r>
              <a:rPr sz="1850" spc="145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8</a:t>
            </a:r>
            <a:r>
              <a:rPr sz="1850" spc="-245" dirty="0">
                <a:latin typeface="Times New Roman"/>
                <a:cs typeface="Times New Roman"/>
              </a:rPr>
              <a:t> </a:t>
            </a:r>
            <a:r>
              <a:rPr sz="1850" b="1" dirty="0">
                <a:latin typeface="Times New Roman"/>
                <a:cs typeface="Times New Roman"/>
              </a:rPr>
              <a:t>)(</a:t>
            </a:r>
            <a:r>
              <a:rPr sz="1850" b="1" spc="-100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2</a:t>
            </a:r>
            <a:r>
              <a:rPr sz="1850" spc="-25" dirty="0">
                <a:latin typeface="Times New Roman"/>
                <a:cs typeface="Times New Roman"/>
              </a:rPr>
              <a:t> </a:t>
            </a:r>
            <a:r>
              <a:rPr sz="1850" b="1" i="1" spc="5" dirty="0">
                <a:latin typeface="Times New Roman"/>
                <a:cs typeface="Times New Roman"/>
              </a:rPr>
              <a:t>x</a:t>
            </a:r>
            <a:r>
              <a:rPr sz="1850" b="1" i="1" dirty="0">
                <a:latin typeface="Times New Roman"/>
                <a:cs typeface="Times New Roman"/>
              </a:rPr>
              <a:t> </a:t>
            </a:r>
            <a:r>
              <a:rPr sz="1850" b="1" i="1" spc="-200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Symbol"/>
                <a:cs typeface="Symbol"/>
              </a:rPr>
              <a:t></a:t>
            </a:r>
            <a:r>
              <a:rPr sz="1850" spc="-45" dirty="0">
                <a:latin typeface="Times New Roman"/>
                <a:cs typeface="Times New Roman"/>
              </a:rPr>
              <a:t> </a:t>
            </a:r>
            <a:r>
              <a:rPr sz="1850" spc="80" dirty="0">
                <a:latin typeface="Times New Roman"/>
                <a:cs typeface="Times New Roman"/>
              </a:rPr>
              <a:t>1</a:t>
            </a:r>
            <a:r>
              <a:rPr sz="1850" b="1" dirty="0">
                <a:latin typeface="Times New Roman"/>
                <a:cs typeface="Times New Roman"/>
              </a:rPr>
              <a:t>)</a:t>
            </a:r>
            <a:r>
              <a:rPr sz="1850" b="1" spc="165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Symbol"/>
                <a:cs typeface="Symbol"/>
              </a:rPr>
              <a:t></a:t>
            </a:r>
            <a:r>
              <a:rPr sz="1850" dirty="0">
                <a:latin typeface="Times New Roman"/>
                <a:cs typeface="Times New Roman"/>
              </a:rPr>
              <a:t> </a:t>
            </a:r>
            <a:r>
              <a:rPr sz="1850" spc="-220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0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88332" y="3112008"/>
            <a:ext cx="4237355" cy="67691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63500" marR="30480">
              <a:lnSpc>
                <a:spcPct val="105000"/>
              </a:lnSpc>
              <a:spcBef>
                <a:spcPts val="25"/>
              </a:spcBef>
            </a:pPr>
            <a:r>
              <a:rPr sz="1200" spc="-5" dirty="0">
                <a:latin typeface="Arial MT"/>
                <a:cs typeface="Arial MT"/>
              </a:rPr>
              <a:t>Dengan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memperhatikan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gambar,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maka</a:t>
            </a:r>
            <a:r>
              <a:rPr sz="1200" spc="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batas-batas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diperoleh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dengan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cara</a:t>
            </a:r>
            <a:r>
              <a:rPr sz="1200" spc="-10" dirty="0">
                <a:latin typeface="Arial MT"/>
                <a:cs typeface="Arial MT"/>
              </a:rPr>
              <a:t> mencari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titik-titik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potong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kurva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garis,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yaitu</a:t>
            </a:r>
            <a:endParaRPr sz="12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495"/>
              </a:spcBef>
              <a:tabLst>
                <a:tab pos="2974975" algn="l"/>
              </a:tabLst>
            </a:pPr>
            <a:r>
              <a:rPr sz="1400" b="1" spc="-30" dirty="0">
                <a:latin typeface="Arial"/>
                <a:cs typeface="Arial"/>
              </a:rPr>
              <a:t>Y</a:t>
            </a:r>
            <a:r>
              <a:rPr sz="1400" b="1" spc="-5" dirty="0">
                <a:latin typeface="Arial"/>
                <a:cs typeface="Arial"/>
              </a:rPr>
              <a:t>=</a:t>
            </a:r>
            <a:r>
              <a:rPr sz="1400" b="1" spc="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X</a:t>
            </a:r>
            <a:r>
              <a:rPr sz="1350" b="1" spc="22" baseline="27777" dirty="0">
                <a:latin typeface="Arial"/>
                <a:cs typeface="Arial"/>
              </a:rPr>
              <a:t>2</a:t>
            </a:r>
            <a:r>
              <a:rPr sz="1350" b="1" baseline="27777" dirty="0">
                <a:latin typeface="Arial"/>
                <a:cs typeface="Arial"/>
              </a:rPr>
              <a:t> </a:t>
            </a:r>
            <a:r>
              <a:rPr sz="1350" b="1" spc="-165" baseline="27777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+ </a:t>
            </a:r>
            <a:r>
              <a:rPr sz="1400" b="1" spc="-15" dirty="0">
                <a:latin typeface="Arial"/>
                <a:cs typeface="Arial"/>
              </a:rPr>
              <a:t>3</a:t>
            </a:r>
            <a:r>
              <a:rPr sz="1400" b="1" spc="-10" dirty="0">
                <a:latin typeface="Arial"/>
                <a:cs typeface="Arial"/>
              </a:rPr>
              <a:t>X</a:t>
            </a:r>
            <a:r>
              <a:rPr sz="1400" b="1" spc="25" dirty="0">
                <a:latin typeface="Arial"/>
                <a:cs typeface="Arial"/>
              </a:rPr>
              <a:t> </a:t>
            </a:r>
            <a:r>
              <a:rPr sz="1400" b="1" spc="-525" dirty="0">
                <a:latin typeface="Tahoma"/>
                <a:cs typeface="Tahoma"/>
              </a:rPr>
              <a:t>−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15" dirty="0">
                <a:latin typeface="Arial"/>
                <a:cs typeface="Arial"/>
              </a:rPr>
              <a:t>4</a:t>
            </a:r>
            <a:r>
              <a:rPr sz="1400" b="1" spc="-5" dirty="0">
                <a:latin typeface="Arial"/>
                <a:cs typeface="Arial"/>
              </a:rPr>
              <a:t>,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d</a:t>
            </a:r>
            <a:r>
              <a:rPr sz="1400" b="1" spc="-10" dirty="0">
                <a:latin typeface="Arial"/>
                <a:cs typeface="Arial"/>
              </a:rPr>
              <a:t>i</a:t>
            </a:r>
            <a:r>
              <a:rPr sz="1400" b="1" spc="-15" dirty="0">
                <a:latin typeface="Arial"/>
                <a:cs typeface="Arial"/>
              </a:rPr>
              <a:t>subt</a:t>
            </a:r>
            <a:r>
              <a:rPr sz="1400" b="1" spc="-10" dirty="0">
                <a:latin typeface="Arial"/>
                <a:cs typeface="Arial"/>
              </a:rPr>
              <a:t>i</a:t>
            </a:r>
            <a:r>
              <a:rPr sz="1400" b="1" spc="-15" dirty="0">
                <a:latin typeface="Arial"/>
                <a:cs typeface="Arial"/>
              </a:rPr>
              <a:t>tus</a:t>
            </a:r>
            <a:r>
              <a:rPr sz="1400" b="1" spc="-10" dirty="0">
                <a:latin typeface="Arial"/>
                <a:cs typeface="Arial"/>
              </a:rPr>
              <a:t>i</a:t>
            </a:r>
            <a:r>
              <a:rPr sz="1400" b="1" spc="-15" dirty="0">
                <a:latin typeface="Arial"/>
                <a:cs typeface="Arial"/>
              </a:rPr>
              <a:t>ka</a:t>
            </a:r>
            <a:r>
              <a:rPr sz="1400" b="1" spc="-5" dirty="0">
                <a:latin typeface="Arial"/>
                <a:cs typeface="Arial"/>
              </a:rPr>
              <a:t>n</a:t>
            </a:r>
            <a:r>
              <a:rPr sz="1400" b="1" spc="8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k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	</a:t>
            </a:r>
            <a:r>
              <a:rPr sz="1400" b="1" spc="-15" dirty="0">
                <a:latin typeface="Arial"/>
                <a:cs typeface="Arial"/>
              </a:rPr>
              <a:t>2</a:t>
            </a:r>
            <a:r>
              <a:rPr sz="1400" b="1" spc="-30" dirty="0">
                <a:latin typeface="Arial"/>
                <a:cs typeface="Arial"/>
              </a:rPr>
              <a:t>Y</a:t>
            </a:r>
            <a:r>
              <a:rPr sz="1400" b="1" spc="-5" dirty="0">
                <a:latin typeface="Arial"/>
                <a:cs typeface="Arial"/>
              </a:rPr>
              <a:t>+X</a:t>
            </a:r>
            <a:r>
              <a:rPr sz="1400" b="1" spc="40" dirty="0">
                <a:latin typeface="Arial"/>
                <a:cs typeface="Arial"/>
              </a:rPr>
              <a:t> </a:t>
            </a:r>
            <a:r>
              <a:rPr sz="1400" b="1" spc="-525" dirty="0">
                <a:latin typeface="Tahoma"/>
                <a:cs typeface="Tahoma"/>
              </a:rPr>
              <a:t>−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5" dirty="0">
                <a:latin typeface="Arial"/>
                <a:cs typeface="Arial"/>
              </a:rPr>
              <a:t>4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= 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37132" y="1042538"/>
            <a:ext cx="7246620" cy="202692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60"/>
              </a:spcBef>
            </a:pPr>
            <a:r>
              <a:rPr sz="4000" b="1" spc="5" dirty="0">
                <a:latin typeface="Arial"/>
                <a:cs typeface="Arial"/>
              </a:rPr>
              <a:t>Menentukan</a:t>
            </a:r>
            <a:r>
              <a:rPr sz="4000" b="1" spc="-114" dirty="0">
                <a:latin typeface="Arial"/>
                <a:cs typeface="Arial"/>
              </a:rPr>
              <a:t> </a:t>
            </a:r>
            <a:r>
              <a:rPr sz="4000" b="1" spc="5" dirty="0">
                <a:latin typeface="Arial"/>
                <a:cs typeface="Arial"/>
              </a:rPr>
              <a:t>Batas-batas</a:t>
            </a:r>
            <a:endParaRPr sz="40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815"/>
              </a:spcBef>
            </a:pPr>
            <a:r>
              <a:rPr sz="2800" b="1" spc="35" dirty="0">
                <a:latin typeface="Arial"/>
                <a:cs typeface="Arial"/>
              </a:rPr>
              <a:t>II</a:t>
            </a:r>
            <a:r>
              <a:rPr sz="2800" b="1" spc="25" dirty="0">
                <a:latin typeface="Arial"/>
                <a:cs typeface="Arial"/>
              </a:rPr>
              <a:t>I</a:t>
            </a:r>
            <a:r>
              <a:rPr sz="2800" b="1" dirty="0">
                <a:latin typeface="Arial"/>
                <a:cs typeface="Arial"/>
              </a:rPr>
              <a:t>.</a:t>
            </a:r>
            <a:r>
              <a:rPr sz="2800" b="1" spc="185" dirty="0">
                <a:latin typeface="Arial"/>
                <a:cs typeface="Arial"/>
              </a:rPr>
              <a:t> </a:t>
            </a:r>
            <a:r>
              <a:rPr sz="2800" b="1" spc="-175" dirty="0">
                <a:latin typeface="Arial"/>
                <a:cs typeface="Arial"/>
              </a:rPr>
              <a:t>K</a:t>
            </a:r>
            <a:r>
              <a:rPr sz="2800" b="1" spc="-310" dirty="0">
                <a:latin typeface="Arial"/>
                <a:cs typeface="Arial"/>
              </a:rPr>
              <a:t>u</a:t>
            </a:r>
            <a:r>
              <a:rPr sz="2800" b="1" spc="-5" dirty="0">
                <a:latin typeface="Arial"/>
                <a:cs typeface="Arial"/>
              </a:rPr>
              <a:t>r</a:t>
            </a:r>
            <a:r>
              <a:rPr sz="2800" b="1" spc="-310" dirty="0">
                <a:latin typeface="Arial"/>
                <a:cs typeface="Arial"/>
              </a:rPr>
              <a:t>v</a:t>
            </a:r>
            <a:r>
              <a:rPr sz="2800" b="1" dirty="0">
                <a:latin typeface="Arial"/>
                <a:cs typeface="Arial"/>
              </a:rPr>
              <a:t>a</a:t>
            </a:r>
            <a:r>
              <a:rPr sz="2800" b="1" spc="-245" dirty="0">
                <a:latin typeface="Arial"/>
                <a:cs typeface="Arial"/>
              </a:rPr>
              <a:t> </a:t>
            </a:r>
            <a:r>
              <a:rPr sz="2800" b="1" spc="-260" dirty="0">
                <a:latin typeface="Arial"/>
                <a:cs typeface="Arial"/>
              </a:rPr>
              <a:t>d</a:t>
            </a:r>
            <a:r>
              <a:rPr sz="2800" b="1" spc="-305" dirty="0">
                <a:latin typeface="Arial"/>
                <a:cs typeface="Arial"/>
              </a:rPr>
              <a:t>a</a:t>
            </a:r>
            <a:r>
              <a:rPr sz="2800" b="1" dirty="0">
                <a:latin typeface="Arial"/>
                <a:cs typeface="Arial"/>
              </a:rPr>
              <a:t>n</a:t>
            </a:r>
            <a:r>
              <a:rPr sz="2800" b="1" spc="-305" dirty="0">
                <a:latin typeface="Arial"/>
                <a:cs typeface="Arial"/>
              </a:rPr>
              <a:t> </a:t>
            </a:r>
            <a:r>
              <a:rPr sz="2800" b="1" spc="-300" dirty="0">
                <a:latin typeface="Arial"/>
                <a:cs typeface="Arial"/>
              </a:rPr>
              <a:t>g</a:t>
            </a:r>
            <a:r>
              <a:rPr sz="2800" b="1" spc="-295" dirty="0">
                <a:latin typeface="Arial"/>
                <a:cs typeface="Arial"/>
              </a:rPr>
              <a:t>a</a:t>
            </a:r>
            <a:r>
              <a:rPr sz="2800" b="1" dirty="0">
                <a:latin typeface="Arial"/>
                <a:cs typeface="Arial"/>
              </a:rPr>
              <a:t>r</a:t>
            </a:r>
            <a:r>
              <a:rPr sz="2800" b="1" spc="-105" dirty="0">
                <a:latin typeface="Arial"/>
                <a:cs typeface="Arial"/>
              </a:rPr>
              <a:t>i</a:t>
            </a:r>
            <a:r>
              <a:rPr sz="2800" b="1" dirty="0"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  <a:p>
            <a:pPr marL="671830">
              <a:lnSpc>
                <a:spcPct val="100000"/>
              </a:lnSpc>
              <a:spcBef>
                <a:spcPts val="520"/>
              </a:spcBef>
            </a:pPr>
            <a:r>
              <a:rPr sz="1800" b="1" dirty="0">
                <a:latin typeface="Arial"/>
                <a:cs typeface="Arial"/>
              </a:rPr>
              <a:t>b.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Daerah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yang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dibatasi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oleh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Kurva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Y=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X</a:t>
            </a:r>
            <a:r>
              <a:rPr sz="1575" b="1" baseline="26455" dirty="0">
                <a:latin typeface="Arial"/>
                <a:cs typeface="Arial"/>
              </a:rPr>
              <a:t>2</a:t>
            </a:r>
            <a:r>
              <a:rPr sz="1575" b="1" spc="232" baseline="264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+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3X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90" dirty="0">
                <a:latin typeface="Tahoma"/>
                <a:cs typeface="Tahoma"/>
              </a:rPr>
              <a:t>−</a:t>
            </a:r>
            <a:r>
              <a:rPr sz="1600" b="1" spc="-35" dirty="0">
                <a:latin typeface="Tahoma"/>
                <a:cs typeface="Tahoma"/>
              </a:rPr>
              <a:t> </a:t>
            </a:r>
            <a:r>
              <a:rPr sz="1600" b="1" dirty="0">
                <a:latin typeface="Arial"/>
                <a:cs typeface="Arial"/>
              </a:rPr>
              <a:t>4,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dan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2Y+X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+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4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=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 marL="3311525">
              <a:lnSpc>
                <a:spcPct val="100000"/>
              </a:lnSpc>
              <a:spcBef>
                <a:spcPts val="1265"/>
              </a:spcBef>
            </a:pPr>
            <a:r>
              <a:rPr sz="1400" b="1" spc="-15" dirty="0">
                <a:latin typeface="Arial"/>
                <a:cs typeface="Arial"/>
              </a:rPr>
              <a:t>Batas-</a:t>
            </a:r>
            <a:r>
              <a:rPr sz="1400" b="1" spc="4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batas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integrasi</a:t>
            </a:r>
            <a:r>
              <a:rPr sz="1400" b="1" spc="6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(berbasis</a:t>
            </a:r>
            <a:r>
              <a:rPr sz="1400" b="1" spc="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Sb.</a:t>
            </a:r>
            <a:r>
              <a:rPr sz="1400" b="1" i="1" spc="-10" dirty="0">
                <a:latin typeface="Times New Roman"/>
                <a:cs typeface="Times New Roman"/>
              </a:rPr>
              <a:t>x</a:t>
            </a:r>
            <a:r>
              <a:rPr sz="1400" b="1" spc="-1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310383" y="4157979"/>
            <a:ext cx="1396365" cy="1362710"/>
            <a:chOff x="2310383" y="4157979"/>
            <a:chExt cx="1396365" cy="136271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9527" y="4168139"/>
              <a:ext cx="441960" cy="1879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20111" y="4356861"/>
              <a:ext cx="795527" cy="19431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0695" y="4551933"/>
              <a:ext cx="1179576" cy="29489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88335" y="4846827"/>
              <a:ext cx="984503" cy="21031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6351" y="5057139"/>
              <a:ext cx="786384" cy="8534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68167" y="5142483"/>
              <a:ext cx="694944" cy="8534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26079" y="5227827"/>
              <a:ext cx="594359" cy="10363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99231" y="5331967"/>
              <a:ext cx="472440" cy="18541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310383" y="4157979"/>
              <a:ext cx="1396365" cy="1362710"/>
            </a:xfrm>
            <a:custGeom>
              <a:avLst/>
              <a:gdLst/>
              <a:ahLst/>
              <a:cxnLst/>
              <a:rect l="l" t="t" r="r" b="b"/>
              <a:pathLst>
                <a:path w="1396364" h="1362710">
                  <a:moveTo>
                    <a:pt x="6096" y="0"/>
                  </a:moveTo>
                  <a:lnTo>
                    <a:pt x="3048" y="0"/>
                  </a:lnTo>
                  <a:lnTo>
                    <a:pt x="3048" y="3048"/>
                  </a:lnTo>
                  <a:lnTo>
                    <a:pt x="0" y="3048"/>
                  </a:lnTo>
                  <a:lnTo>
                    <a:pt x="0" y="9144"/>
                  </a:lnTo>
                  <a:lnTo>
                    <a:pt x="280416" y="542544"/>
                  </a:lnTo>
                  <a:lnTo>
                    <a:pt x="423672" y="774192"/>
                  </a:lnTo>
                  <a:lnTo>
                    <a:pt x="481584" y="871728"/>
                  </a:lnTo>
                  <a:lnTo>
                    <a:pt x="563880" y="1002792"/>
                  </a:lnTo>
                  <a:lnTo>
                    <a:pt x="624840" y="1094232"/>
                  </a:lnTo>
                  <a:lnTo>
                    <a:pt x="667512" y="1155192"/>
                  </a:lnTo>
                  <a:lnTo>
                    <a:pt x="667512" y="1158240"/>
                  </a:lnTo>
                  <a:lnTo>
                    <a:pt x="731520" y="1225296"/>
                  </a:lnTo>
                  <a:lnTo>
                    <a:pt x="795528" y="1295400"/>
                  </a:lnTo>
                  <a:lnTo>
                    <a:pt x="798576" y="1295400"/>
                  </a:lnTo>
                  <a:lnTo>
                    <a:pt x="850392" y="1328928"/>
                  </a:lnTo>
                  <a:lnTo>
                    <a:pt x="893064" y="1359408"/>
                  </a:lnTo>
                  <a:lnTo>
                    <a:pt x="896112" y="1359408"/>
                  </a:lnTo>
                  <a:lnTo>
                    <a:pt x="941832" y="1362456"/>
                  </a:lnTo>
                  <a:lnTo>
                    <a:pt x="944880" y="1362456"/>
                  </a:lnTo>
                  <a:lnTo>
                    <a:pt x="988313" y="1353312"/>
                  </a:lnTo>
                  <a:lnTo>
                    <a:pt x="941832" y="1353312"/>
                  </a:lnTo>
                  <a:lnTo>
                    <a:pt x="942529" y="1353165"/>
                  </a:lnTo>
                  <a:lnTo>
                    <a:pt x="896112" y="1350264"/>
                  </a:lnTo>
                  <a:lnTo>
                    <a:pt x="899160" y="1350264"/>
                  </a:lnTo>
                  <a:lnTo>
                    <a:pt x="856488" y="1322832"/>
                  </a:lnTo>
                  <a:lnTo>
                    <a:pt x="801624" y="1289304"/>
                  </a:lnTo>
                  <a:lnTo>
                    <a:pt x="804672" y="1289304"/>
                  </a:lnTo>
                  <a:lnTo>
                    <a:pt x="737616" y="1216152"/>
                  </a:lnTo>
                  <a:lnTo>
                    <a:pt x="676656" y="1152144"/>
                  </a:lnTo>
                  <a:lnTo>
                    <a:pt x="633984" y="1088136"/>
                  </a:lnTo>
                  <a:lnTo>
                    <a:pt x="569976" y="999744"/>
                  </a:lnTo>
                  <a:lnTo>
                    <a:pt x="490728" y="865632"/>
                  </a:lnTo>
                  <a:lnTo>
                    <a:pt x="432816" y="771144"/>
                  </a:lnTo>
                  <a:lnTo>
                    <a:pt x="374904" y="679704"/>
                  </a:lnTo>
                  <a:lnTo>
                    <a:pt x="289560" y="536448"/>
                  </a:lnTo>
                  <a:lnTo>
                    <a:pt x="15035" y="14255"/>
                  </a:lnTo>
                  <a:lnTo>
                    <a:pt x="3048" y="9144"/>
                  </a:lnTo>
                  <a:lnTo>
                    <a:pt x="8236" y="3955"/>
                  </a:lnTo>
                  <a:lnTo>
                    <a:pt x="6096" y="3048"/>
                  </a:lnTo>
                  <a:lnTo>
                    <a:pt x="6096" y="0"/>
                  </a:lnTo>
                  <a:close/>
                </a:path>
                <a:path w="1396364" h="1362710">
                  <a:moveTo>
                    <a:pt x="942529" y="1353165"/>
                  </a:moveTo>
                  <a:lnTo>
                    <a:pt x="941832" y="1353312"/>
                  </a:lnTo>
                  <a:lnTo>
                    <a:pt x="944880" y="1353312"/>
                  </a:lnTo>
                  <a:lnTo>
                    <a:pt x="942529" y="1353165"/>
                  </a:lnTo>
                  <a:close/>
                </a:path>
                <a:path w="1396364" h="1362710">
                  <a:moveTo>
                    <a:pt x="1385500" y="598585"/>
                  </a:moveTo>
                  <a:lnTo>
                    <a:pt x="1347216" y="719328"/>
                  </a:lnTo>
                  <a:lnTo>
                    <a:pt x="1313688" y="829056"/>
                  </a:lnTo>
                  <a:lnTo>
                    <a:pt x="1261871" y="950976"/>
                  </a:lnTo>
                  <a:lnTo>
                    <a:pt x="1191768" y="1100328"/>
                  </a:lnTo>
                  <a:lnTo>
                    <a:pt x="1158240" y="1170432"/>
                  </a:lnTo>
                  <a:lnTo>
                    <a:pt x="1091183" y="1274064"/>
                  </a:lnTo>
                  <a:lnTo>
                    <a:pt x="1054608" y="1307592"/>
                  </a:lnTo>
                  <a:lnTo>
                    <a:pt x="996695" y="1341120"/>
                  </a:lnTo>
                  <a:lnTo>
                    <a:pt x="999744" y="1341120"/>
                  </a:lnTo>
                  <a:lnTo>
                    <a:pt x="942529" y="1353165"/>
                  </a:lnTo>
                  <a:lnTo>
                    <a:pt x="944880" y="1353312"/>
                  </a:lnTo>
                  <a:lnTo>
                    <a:pt x="988313" y="1353312"/>
                  </a:lnTo>
                  <a:lnTo>
                    <a:pt x="1002792" y="1350264"/>
                  </a:lnTo>
                  <a:lnTo>
                    <a:pt x="1002792" y="1347216"/>
                  </a:lnTo>
                  <a:lnTo>
                    <a:pt x="1060704" y="1316736"/>
                  </a:lnTo>
                  <a:lnTo>
                    <a:pt x="1060704" y="1313688"/>
                  </a:lnTo>
                  <a:lnTo>
                    <a:pt x="1100328" y="1280160"/>
                  </a:lnTo>
                  <a:lnTo>
                    <a:pt x="1167383" y="1176528"/>
                  </a:lnTo>
                  <a:lnTo>
                    <a:pt x="1200912" y="1103376"/>
                  </a:lnTo>
                  <a:lnTo>
                    <a:pt x="1271016" y="957072"/>
                  </a:lnTo>
                  <a:lnTo>
                    <a:pt x="1322832" y="832104"/>
                  </a:lnTo>
                  <a:lnTo>
                    <a:pt x="1356360" y="722376"/>
                  </a:lnTo>
                  <a:lnTo>
                    <a:pt x="1395017" y="600456"/>
                  </a:lnTo>
                  <a:lnTo>
                    <a:pt x="1389888" y="600456"/>
                  </a:lnTo>
                  <a:lnTo>
                    <a:pt x="1385500" y="598585"/>
                  </a:lnTo>
                  <a:close/>
                </a:path>
                <a:path w="1396364" h="1362710">
                  <a:moveTo>
                    <a:pt x="1386840" y="594360"/>
                  </a:moveTo>
                  <a:lnTo>
                    <a:pt x="1385500" y="598585"/>
                  </a:lnTo>
                  <a:lnTo>
                    <a:pt x="1389888" y="600456"/>
                  </a:lnTo>
                  <a:lnTo>
                    <a:pt x="1386840" y="594360"/>
                  </a:lnTo>
                  <a:close/>
                </a:path>
                <a:path w="1396364" h="1362710">
                  <a:moveTo>
                    <a:pt x="1395983" y="594360"/>
                  </a:moveTo>
                  <a:lnTo>
                    <a:pt x="1386840" y="594360"/>
                  </a:lnTo>
                  <a:lnTo>
                    <a:pt x="1389888" y="600456"/>
                  </a:lnTo>
                  <a:lnTo>
                    <a:pt x="1395017" y="600456"/>
                  </a:lnTo>
                  <a:lnTo>
                    <a:pt x="1395983" y="597408"/>
                  </a:lnTo>
                  <a:lnTo>
                    <a:pt x="1395983" y="594360"/>
                  </a:lnTo>
                  <a:close/>
                </a:path>
                <a:path w="1396364" h="1362710">
                  <a:moveTo>
                    <a:pt x="10018" y="4711"/>
                  </a:moveTo>
                  <a:lnTo>
                    <a:pt x="15035" y="14255"/>
                  </a:lnTo>
                  <a:lnTo>
                    <a:pt x="1385500" y="598585"/>
                  </a:lnTo>
                  <a:lnTo>
                    <a:pt x="1386840" y="594360"/>
                  </a:lnTo>
                  <a:lnTo>
                    <a:pt x="1395983" y="594360"/>
                  </a:lnTo>
                  <a:lnTo>
                    <a:pt x="1392936" y="591312"/>
                  </a:lnTo>
                  <a:lnTo>
                    <a:pt x="10018" y="4711"/>
                  </a:lnTo>
                  <a:close/>
                </a:path>
                <a:path w="1396364" h="1362710">
                  <a:moveTo>
                    <a:pt x="8236" y="3955"/>
                  </a:moveTo>
                  <a:lnTo>
                    <a:pt x="3048" y="9144"/>
                  </a:lnTo>
                  <a:lnTo>
                    <a:pt x="15035" y="14255"/>
                  </a:lnTo>
                  <a:lnTo>
                    <a:pt x="10018" y="4711"/>
                  </a:lnTo>
                  <a:lnTo>
                    <a:pt x="8236" y="3955"/>
                  </a:lnTo>
                  <a:close/>
                </a:path>
                <a:path w="1396364" h="1362710">
                  <a:moveTo>
                    <a:pt x="9143" y="3048"/>
                  </a:moveTo>
                  <a:lnTo>
                    <a:pt x="8236" y="3955"/>
                  </a:lnTo>
                  <a:lnTo>
                    <a:pt x="10018" y="4711"/>
                  </a:lnTo>
                  <a:lnTo>
                    <a:pt x="9143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665732" y="3429000"/>
            <a:ext cx="10788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Y</a:t>
            </a:r>
            <a:r>
              <a:rPr sz="1200" b="1" dirty="0">
                <a:latin typeface="Arial"/>
                <a:cs typeface="Arial"/>
              </a:rPr>
              <a:t>=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X</a:t>
            </a:r>
            <a:r>
              <a:rPr sz="1200" b="1" spc="-7" baseline="24305" dirty="0">
                <a:latin typeface="Arial"/>
                <a:cs typeface="Arial"/>
              </a:rPr>
              <a:t>2</a:t>
            </a:r>
            <a:r>
              <a:rPr sz="1200" b="1" baseline="24305" dirty="0">
                <a:latin typeface="Arial"/>
                <a:cs typeface="Arial"/>
              </a:rPr>
              <a:t> </a:t>
            </a:r>
            <a:r>
              <a:rPr sz="1200" b="1" spc="-142" baseline="24305" dirty="0">
                <a:latin typeface="Arial"/>
                <a:cs typeface="Arial"/>
              </a:rPr>
              <a:t> </a:t>
            </a:r>
            <a:r>
              <a:rPr sz="1200" b="1" spc="-445" dirty="0">
                <a:latin typeface="Tahoma"/>
                <a:cs typeface="Tahoma"/>
              </a:rPr>
              <a:t>−</a:t>
            </a:r>
            <a:r>
              <a:rPr sz="1200" b="1" spc="-30" dirty="0">
                <a:latin typeface="Tahoma"/>
                <a:cs typeface="Tahoma"/>
              </a:rPr>
              <a:t> </a:t>
            </a:r>
            <a:r>
              <a:rPr sz="1200" b="1" spc="-5" dirty="0">
                <a:latin typeface="Arial"/>
                <a:cs typeface="Arial"/>
              </a:rPr>
              <a:t>3</a:t>
            </a:r>
            <a:r>
              <a:rPr sz="1200" b="1" dirty="0">
                <a:latin typeface="Arial"/>
                <a:cs typeface="Arial"/>
              </a:rPr>
              <a:t>X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445" dirty="0">
                <a:latin typeface="Tahoma"/>
                <a:cs typeface="Tahoma"/>
              </a:rPr>
              <a:t>−</a:t>
            </a:r>
            <a:r>
              <a:rPr sz="1200" b="1" spc="-5" dirty="0">
                <a:latin typeface="Tahoma"/>
                <a:cs typeface="Tahoma"/>
              </a:rPr>
              <a:t> </a:t>
            </a:r>
            <a:r>
              <a:rPr sz="1200" b="1" spc="-5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46196" y="3099815"/>
            <a:ext cx="365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S</a:t>
            </a:r>
            <a:r>
              <a:rPr sz="1200" b="1" spc="5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.Y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36796" y="4178807"/>
            <a:ext cx="365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S</a:t>
            </a:r>
            <a:r>
              <a:rPr sz="1200" b="1" spc="5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.X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44393" y="5777788"/>
            <a:ext cx="983615" cy="4768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95"/>
              </a:spcBef>
            </a:pPr>
            <a:r>
              <a:rPr sz="1400" b="1" spc="100" dirty="0">
                <a:latin typeface="Arial"/>
                <a:cs typeface="Arial"/>
              </a:rPr>
              <a:t>D</a:t>
            </a:r>
            <a:r>
              <a:rPr sz="1400" b="1" spc="-140" dirty="0">
                <a:latin typeface="Arial"/>
                <a:cs typeface="Arial"/>
              </a:rPr>
              <a:t>ae</a:t>
            </a:r>
            <a:r>
              <a:rPr sz="1400" b="1" spc="-25" dirty="0">
                <a:latin typeface="Arial"/>
                <a:cs typeface="Arial"/>
              </a:rPr>
              <a:t>r</a:t>
            </a:r>
            <a:r>
              <a:rPr sz="1400" b="1" spc="-145" dirty="0">
                <a:latin typeface="Arial"/>
                <a:cs typeface="Arial"/>
              </a:rPr>
              <a:t>a</a:t>
            </a:r>
            <a:r>
              <a:rPr sz="1400" b="1" spc="-5" dirty="0">
                <a:latin typeface="Arial"/>
                <a:cs typeface="Arial"/>
              </a:rPr>
              <a:t>h</a:t>
            </a:r>
            <a:r>
              <a:rPr sz="1400" b="1" spc="-114" dirty="0">
                <a:latin typeface="Arial"/>
                <a:cs typeface="Arial"/>
              </a:rPr>
              <a:t> y</a:t>
            </a:r>
            <a:r>
              <a:rPr sz="1400" b="1" spc="-145" dirty="0">
                <a:latin typeface="Arial"/>
                <a:cs typeface="Arial"/>
              </a:rPr>
              <a:t>a</a:t>
            </a:r>
            <a:r>
              <a:rPr sz="1400" b="1" spc="-160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  <a:p>
            <a:pPr marR="57785" algn="r">
              <a:lnSpc>
                <a:spcPct val="100000"/>
              </a:lnSpc>
              <a:spcBef>
                <a:spcPts val="95"/>
              </a:spcBef>
            </a:pPr>
            <a:r>
              <a:rPr sz="1400" b="1" spc="-100" dirty="0">
                <a:latin typeface="Arial"/>
                <a:cs typeface="Arial"/>
              </a:rPr>
              <a:t>diminta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743455" y="3310635"/>
            <a:ext cx="2837815" cy="2212975"/>
            <a:chOff x="1743455" y="3310635"/>
            <a:chExt cx="2837815" cy="2212975"/>
          </a:xfrm>
        </p:grpSpPr>
        <p:sp>
          <p:nvSpPr>
            <p:cNvPr id="37" name="object 37"/>
            <p:cNvSpPr/>
            <p:nvPr/>
          </p:nvSpPr>
          <p:spPr>
            <a:xfrm>
              <a:off x="1819656" y="3310635"/>
              <a:ext cx="2761615" cy="2212975"/>
            </a:xfrm>
            <a:custGeom>
              <a:avLst/>
              <a:gdLst/>
              <a:ahLst/>
              <a:cxnLst/>
              <a:rect l="l" t="t" r="r" b="b"/>
              <a:pathLst>
                <a:path w="2761615" h="2212975">
                  <a:moveTo>
                    <a:pt x="2761488" y="853440"/>
                  </a:moveTo>
                  <a:lnTo>
                    <a:pt x="2746705" y="844296"/>
                  </a:lnTo>
                  <a:lnTo>
                    <a:pt x="2697480" y="813816"/>
                  </a:lnTo>
                  <a:lnTo>
                    <a:pt x="2694432" y="810768"/>
                  </a:lnTo>
                  <a:lnTo>
                    <a:pt x="2688336" y="810768"/>
                  </a:lnTo>
                  <a:lnTo>
                    <a:pt x="2685288" y="816864"/>
                  </a:lnTo>
                  <a:lnTo>
                    <a:pt x="2682240" y="819912"/>
                  </a:lnTo>
                  <a:lnTo>
                    <a:pt x="2682240" y="826008"/>
                  </a:lnTo>
                  <a:lnTo>
                    <a:pt x="2688336" y="829056"/>
                  </a:lnTo>
                  <a:lnTo>
                    <a:pt x="2710497" y="844296"/>
                  </a:lnTo>
                  <a:lnTo>
                    <a:pt x="2063496" y="844296"/>
                  </a:lnTo>
                  <a:lnTo>
                    <a:pt x="2072640" y="813816"/>
                  </a:lnTo>
                  <a:lnTo>
                    <a:pt x="2090928" y="755904"/>
                  </a:lnTo>
                  <a:lnTo>
                    <a:pt x="2109216" y="701040"/>
                  </a:lnTo>
                  <a:lnTo>
                    <a:pt x="2124456" y="649224"/>
                  </a:lnTo>
                  <a:lnTo>
                    <a:pt x="2133600" y="624840"/>
                  </a:lnTo>
                  <a:lnTo>
                    <a:pt x="2139696" y="603504"/>
                  </a:lnTo>
                  <a:lnTo>
                    <a:pt x="2157984" y="560832"/>
                  </a:lnTo>
                  <a:lnTo>
                    <a:pt x="2164080" y="542544"/>
                  </a:lnTo>
                  <a:lnTo>
                    <a:pt x="2170176" y="527304"/>
                  </a:lnTo>
                  <a:lnTo>
                    <a:pt x="2164080" y="521208"/>
                  </a:lnTo>
                  <a:lnTo>
                    <a:pt x="2154936" y="539496"/>
                  </a:lnTo>
                  <a:lnTo>
                    <a:pt x="2148840" y="557784"/>
                  </a:lnTo>
                  <a:lnTo>
                    <a:pt x="2139696" y="579120"/>
                  </a:lnTo>
                  <a:lnTo>
                    <a:pt x="2133600" y="600456"/>
                  </a:lnTo>
                  <a:lnTo>
                    <a:pt x="2124456" y="621792"/>
                  </a:lnTo>
                  <a:lnTo>
                    <a:pt x="2115312" y="646176"/>
                  </a:lnTo>
                  <a:lnTo>
                    <a:pt x="2100072" y="697992"/>
                  </a:lnTo>
                  <a:lnTo>
                    <a:pt x="2081784" y="752856"/>
                  </a:lnTo>
                  <a:lnTo>
                    <a:pt x="2063496" y="810768"/>
                  </a:lnTo>
                  <a:lnTo>
                    <a:pt x="2053437" y="844296"/>
                  </a:lnTo>
                  <a:lnTo>
                    <a:pt x="2047951" y="844296"/>
                  </a:lnTo>
                  <a:lnTo>
                    <a:pt x="2047951" y="862584"/>
                  </a:lnTo>
                  <a:lnTo>
                    <a:pt x="2045208" y="871728"/>
                  </a:lnTo>
                  <a:lnTo>
                    <a:pt x="2023872" y="935736"/>
                  </a:lnTo>
                  <a:lnTo>
                    <a:pt x="2005584" y="1002792"/>
                  </a:lnTo>
                  <a:lnTo>
                    <a:pt x="1941576" y="1213104"/>
                  </a:lnTo>
                  <a:lnTo>
                    <a:pt x="1895856" y="1359408"/>
                  </a:lnTo>
                  <a:lnTo>
                    <a:pt x="1850136" y="1502664"/>
                  </a:lnTo>
                  <a:lnTo>
                    <a:pt x="1825752" y="1572768"/>
                  </a:lnTo>
                  <a:lnTo>
                    <a:pt x="1798320" y="1642872"/>
                  </a:lnTo>
                  <a:lnTo>
                    <a:pt x="1773936" y="1709928"/>
                  </a:lnTo>
                  <a:lnTo>
                    <a:pt x="1749552" y="1773936"/>
                  </a:lnTo>
                  <a:lnTo>
                    <a:pt x="1722120" y="1834896"/>
                  </a:lnTo>
                  <a:lnTo>
                    <a:pt x="1716024" y="1849374"/>
                  </a:lnTo>
                  <a:lnTo>
                    <a:pt x="1716024" y="862584"/>
                  </a:lnTo>
                  <a:lnTo>
                    <a:pt x="2047951" y="862584"/>
                  </a:lnTo>
                  <a:lnTo>
                    <a:pt x="2047951" y="844296"/>
                  </a:lnTo>
                  <a:lnTo>
                    <a:pt x="1716024" y="844296"/>
                  </a:lnTo>
                  <a:lnTo>
                    <a:pt x="1716024" y="55486"/>
                  </a:lnTo>
                  <a:lnTo>
                    <a:pt x="1728216" y="76200"/>
                  </a:lnTo>
                  <a:lnTo>
                    <a:pt x="1731264" y="79248"/>
                  </a:lnTo>
                  <a:lnTo>
                    <a:pt x="1743456" y="79248"/>
                  </a:lnTo>
                  <a:lnTo>
                    <a:pt x="1746504" y="76200"/>
                  </a:lnTo>
                  <a:lnTo>
                    <a:pt x="1749552" y="70104"/>
                  </a:lnTo>
                  <a:lnTo>
                    <a:pt x="1746504" y="64008"/>
                  </a:lnTo>
                  <a:lnTo>
                    <a:pt x="1718195" y="18288"/>
                  </a:lnTo>
                  <a:lnTo>
                    <a:pt x="1706880" y="0"/>
                  </a:lnTo>
                  <a:lnTo>
                    <a:pt x="1694675" y="18288"/>
                  </a:lnTo>
                  <a:lnTo>
                    <a:pt x="1664208" y="64008"/>
                  </a:lnTo>
                  <a:lnTo>
                    <a:pt x="1664208" y="76200"/>
                  </a:lnTo>
                  <a:lnTo>
                    <a:pt x="1667256" y="79248"/>
                  </a:lnTo>
                  <a:lnTo>
                    <a:pt x="1679448" y="79248"/>
                  </a:lnTo>
                  <a:lnTo>
                    <a:pt x="1682496" y="76200"/>
                  </a:lnTo>
                  <a:lnTo>
                    <a:pt x="1694675" y="55486"/>
                  </a:lnTo>
                  <a:lnTo>
                    <a:pt x="1694688" y="844296"/>
                  </a:lnTo>
                  <a:lnTo>
                    <a:pt x="1694688" y="862584"/>
                  </a:lnTo>
                  <a:lnTo>
                    <a:pt x="1694688" y="1898904"/>
                  </a:lnTo>
                  <a:lnTo>
                    <a:pt x="1670304" y="1947672"/>
                  </a:lnTo>
                  <a:lnTo>
                    <a:pt x="1642872" y="1999488"/>
                  </a:lnTo>
                  <a:lnTo>
                    <a:pt x="1630680" y="2020824"/>
                  </a:lnTo>
                  <a:lnTo>
                    <a:pt x="1615440" y="2045208"/>
                  </a:lnTo>
                  <a:lnTo>
                    <a:pt x="1603248" y="2066544"/>
                  </a:lnTo>
                  <a:lnTo>
                    <a:pt x="1588008" y="2084832"/>
                  </a:lnTo>
                  <a:lnTo>
                    <a:pt x="1575816" y="2103120"/>
                  </a:lnTo>
                  <a:lnTo>
                    <a:pt x="1560576" y="2121408"/>
                  </a:lnTo>
                  <a:lnTo>
                    <a:pt x="1545336" y="2136648"/>
                  </a:lnTo>
                  <a:lnTo>
                    <a:pt x="1533144" y="2151888"/>
                  </a:lnTo>
                  <a:lnTo>
                    <a:pt x="1517904" y="2164080"/>
                  </a:lnTo>
                  <a:lnTo>
                    <a:pt x="1505699" y="2173224"/>
                  </a:lnTo>
                  <a:lnTo>
                    <a:pt x="1475232" y="2191512"/>
                  </a:lnTo>
                  <a:lnTo>
                    <a:pt x="1463040" y="2197608"/>
                  </a:lnTo>
                  <a:lnTo>
                    <a:pt x="1434084" y="2203399"/>
                  </a:lnTo>
                  <a:lnTo>
                    <a:pt x="1420368" y="2200656"/>
                  </a:lnTo>
                  <a:lnTo>
                    <a:pt x="1405128" y="2200656"/>
                  </a:lnTo>
                  <a:lnTo>
                    <a:pt x="1389888" y="2197608"/>
                  </a:lnTo>
                  <a:lnTo>
                    <a:pt x="1374648" y="2191512"/>
                  </a:lnTo>
                  <a:lnTo>
                    <a:pt x="1359408" y="2182368"/>
                  </a:lnTo>
                  <a:lnTo>
                    <a:pt x="1341120" y="2173224"/>
                  </a:lnTo>
                  <a:lnTo>
                    <a:pt x="1325880" y="2164080"/>
                  </a:lnTo>
                  <a:lnTo>
                    <a:pt x="1307592" y="2148840"/>
                  </a:lnTo>
                  <a:lnTo>
                    <a:pt x="1292352" y="2133600"/>
                  </a:lnTo>
                  <a:lnTo>
                    <a:pt x="1274064" y="2118360"/>
                  </a:lnTo>
                  <a:lnTo>
                    <a:pt x="1216152" y="2060448"/>
                  </a:lnTo>
                  <a:lnTo>
                    <a:pt x="1197864" y="2036064"/>
                  </a:lnTo>
                  <a:lnTo>
                    <a:pt x="1179576" y="2014728"/>
                  </a:lnTo>
                  <a:lnTo>
                    <a:pt x="1158240" y="1987296"/>
                  </a:lnTo>
                  <a:lnTo>
                    <a:pt x="1139952" y="1962912"/>
                  </a:lnTo>
                  <a:lnTo>
                    <a:pt x="1118616" y="1935480"/>
                  </a:lnTo>
                  <a:lnTo>
                    <a:pt x="1097280" y="1905000"/>
                  </a:lnTo>
                  <a:lnTo>
                    <a:pt x="1057656" y="1844040"/>
                  </a:lnTo>
                  <a:lnTo>
                    <a:pt x="1014984" y="1780032"/>
                  </a:lnTo>
                  <a:lnTo>
                    <a:pt x="975360" y="1712976"/>
                  </a:lnTo>
                  <a:lnTo>
                    <a:pt x="890016" y="1572768"/>
                  </a:lnTo>
                  <a:lnTo>
                    <a:pt x="804672" y="1420368"/>
                  </a:lnTo>
                  <a:lnTo>
                    <a:pt x="722376" y="1267968"/>
                  </a:lnTo>
                  <a:lnTo>
                    <a:pt x="643128" y="1115568"/>
                  </a:lnTo>
                  <a:lnTo>
                    <a:pt x="603504" y="1042416"/>
                  </a:lnTo>
                  <a:lnTo>
                    <a:pt x="513588" y="862584"/>
                  </a:lnTo>
                  <a:lnTo>
                    <a:pt x="1694688" y="862584"/>
                  </a:lnTo>
                  <a:lnTo>
                    <a:pt x="1694688" y="844296"/>
                  </a:lnTo>
                  <a:lnTo>
                    <a:pt x="504444" y="844296"/>
                  </a:lnTo>
                  <a:lnTo>
                    <a:pt x="463296" y="762000"/>
                  </a:lnTo>
                  <a:lnTo>
                    <a:pt x="429768" y="701040"/>
                  </a:lnTo>
                  <a:lnTo>
                    <a:pt x="399288" y="643128"/>
                  </a:lnTo>
                  <a:lnTo>
                    <a:pt x="387096" y="615696"/>
                  </a:lnTo>
                  <a:lnTo>
                    <a:pt x="371856" y="588264"/>
                  </a:lnTo>
                  <a:lnTo>
                    <a:pt x="359664" y="563880"/>
                  </a:lnTo>
                  <a:lnTo>
                    <a:pt x="344424" y="539496"/>
                  </a:lnTo>
                  <a:lnTo>
                    <a:pt x="332232" y="518160"/>
                  </a:lnTo>
                  <a:lnTo>
                    <a:pt x="323088" y="496824"/>
                  </a:lnTo>
                  <a:lnTo>
                    <a:pt x="310896" y="475488"/>
                  </a:lnTo>
                  <a:lnTo>
                    <a:pt x="298704" y="457200"/>
                  </a:lnTo>
                  <a:lnTo>
                    <a:pt x="293700" y="448881"/>
                  </a:lnTo>
                  <a:lnTo>
                    <a:pt x="356616" y="481584"/>
                  </a:lnTo>
                  <a:lnTo>
                    <a:pt x="359664" y="484632"/>
                  </a:lnTo>
                  <a:lnTo>
                    <a:pt x="365760" y="478536"/>
                  </a:lnTo>
                  <a:lnTo>
                    <a:pt x="365760" y="475488"/>
                  </a:lnTo>
                  <a:lnTo>
                    <a:pt x="362712" y="475488"/>
                  </a:lnTo>
                  <a:lnTo>
                    <a:pt x="288747" y="435864"/>
                  </a:lnTo>
                  <a:lnTo>
                    <a:pt x="277368" y="429768"/>
                  </a:lnTo>
                  <a:lnTo>
                    <a:pt x="277647" y="438823"/>
                  </a:lnTo>
                  <a:lnTo>
                    <a:pt x="277368" y="438912"/>
                  </a:lnTo>
                  <a:lnTo>
                    <a:pt x="277660" y="439369"/>
                  </a:lnTo>
                  <a:lnTo>
                    <a:pt x="280416" y="527304"/>
                  </a:lnTo>
                  <a:lnTo>
                    <a:pt x="283464" y="530352"/>
                  </a:lnTo>
                  <a:lnTo>
                    <a:pt x="286512" y="530352"/>
                  </a:lnTo>
                  <a:lnTo>
                    <a:pt x="289560" y="527304"/>
                  </a:lnTo>
                  <a:lnTo>
                    <a:pt x="289445" y="521208"/>
                  </a:lnTo>
                  <a:lnTo>
                    <a:pt x="287045" y="454037"/>
                  </a:lnTo>
                  <a:lnTo>
                    <a:pt x="292608" y="463296"/>
                  </a:lnTo>
                  <a:lnTo>
                    <a:pt x="301752" y="481584"/>
                  </a:lnTo>
                  <a:lnTo>
                    <a:pt x="313944" y="499872"/>
                  </a:lnTo>
                  <a:lnTo>
                    <a:pt x="326136" y="521208"/>
                  </a:lnTo>
                  <a:lnTo>
                    <a:pt x="338328" y="545592"/>
                  </a:lnTo>
                  <a:lnTo>
                    <a:pt x="350520" y="566928"/>
                  </a:lnTo>
                  <a:lnTo>
                    <a:pt x="362712" y="594360"/>
                  </a:lnTo>
                  <a:lnTo>
                    <a:pt x="377952" y="618744"/>
                  </a:lnTo>
                  <a:lnTo>
                    <a:pt x="390144" y="646176"/>
                  </a:lnTo>
                  <a:lnTo>
                    <a:pt x="487680" y="832104"/>
                  </a:lnTo>
                  <a:lnTo>
                    <a:pt x="493509" y="844296"/>
                  </a:lnTo>
                  <a:lnTo>
                    <a:pt x="0" y="844296"/>
                  </a:lnTo>
                  <a:lnTo>
                    <a:pt x="0" y="862584"/>
                  </a:lnTo>
                  <a:lnTo>
                    <a:pt x="502246" y="862584"/>
                  </a:lnTo>
                  <a:lnTo>
                    <a:pt x="521208" y="902208"/>
                  </a:lnTo>
                  <a:lnTo>
                    <a:pt x="557784" y="972312"/>
                  </a:lnTo>
                  <a:lnTo>
                    <a:pt x="597408" y="1045464"/>
                  </a:lnTo>
                  <a:lnTo>
                    <a:pt x="633984" y="1121664"/>
                  </a:lnTo>
                  <a:lnTo>
                    <a:pt x="798576" y="1426464"/>
                  </a:lnTo>
                  <a:lnTo>
                    <a:pt x="838200" y="1502664"/>
                  </a:lnTo>
                  <a:lnTo>
                    <a:pt x="923544" y="1648968"/>
                  </a:lnTo>
                  <a:lnTo>
                    <a:pt x="966216" y="1719072"/>
                  </a:lnTo>
                  <a:lnTo>
                    <a:pt x="1008888" y="1786128"/>
                  </a:lnTo>
                  <a:lnTo>
                    <a:pt x="1048512" y="1850136"/>
                  </a:lnTo>
                  <a:lnTo>
                    <a:pt x="1091184" y="1911096"/>
                  </a:lnTo>
                  <a:lnTo>
                    <a:pt x="1112520" y="1938528"/>
                  </a:lnTo>
                  <a:lnTo>
                    <a:pt x="1130808" y="1965960"/>
                  </a:lnTo>
                  <a:lnTo>
                    <a:pt x="1152144" y="1993392"/>
                  </a:lnTo>
                  <a:lnTo>
                    <a:pt x="1170432" y="2017776"/>
                  </a:lnTo>
                  <a:lnTo>
                    <a:pt x="1191768" y="2042160"/>
                  </a:lnTo>
                  <a:lnTo>
                    <a:pt x="1228344" y="2087880"/>
                  </a:lnTo>
                  <a:lnTo>
                    <a:pt x="1283208" y="2142744"/>
                  </a:lnTo>
                  <a:lnTo>
                    <a:pt x="1338072" y="2182368"/>
                  </a:lnTo>
                  <a:lnTo>
                    <a:pt x="1371600" y="2200656"/>
                  </a:lnTo>
                  <a:lnTo>
                    <a:pt x="1417320" y="2212848"/>
                  </a:lnTo>
                  <a:lnTo>
                    <a:pt x="1435608" y="2212848"/>
                  </a:lnTo>
                  <a:lnTo>
                    <a:pt x="1466088" y="2206752"/>
                  </a:lnTo>
                  <a:lnTo>
                    <a:pt x="1473708" y="2203704"/>
                  </a:lnTo>
                  <a:lnTo>
                    <a:pt x="1481328" y="2200656"/>
                  </a:lnTo>
                  <a:lnTo>
                    <a:pt x="1493520" y="2191512"/>
                  </a:lnTo>
                  <a:lnTo>
                    <a:pt x="1508747" y="2182368"/>
                  </a:lnTo>
                  <a:lnTo>
                    <a:pt x="1539240" y="2157984"/>
                  </a:lnTo>
                  <a:lnTo>
                    <a:pt x="1554480" y="2142744"/>
                  </a:lnTo>
                  <a:lnTo>
                    <a:pt x="1566672" y="2127504"/>
                  </a:lnTo>
                  <a:lnTo>
                    <a:pt x="1597152" y="2090928"/>
                  </a:lnTo>
                  <a:lnTo>
                    <a:pt x="1609344" y="2069592"/>
                  </a:lnTo>
                  <a:lnTo>
                    <a:pt x="1624584" y="2051304"/>
                  </a:lnTo>
                  <a:lnTo>
                    <a:pt x="1636776" y="2026920"/>
                  </a:lnTo>
                  <a:lnTo>
                    <a:pt x="1652016" y="2002536"/>
                  </a:lnTo>
                  <a:lnTo>
                    <a:pt x="1679448" y="1953768"/>
                  </a:lnTo>
                  <a:lnTo>
                    <a:pt x="1694688" y="1921598"/>
                  </a:lnTo>
                  <a:lnTo>
                    <a:pt x="1694688" y="2130552"/>
                  </a:lnTo>
                  <a:lnTo>
                    <a:pt x="1716024" y="2130552"/>
                  </a:lnTo>
                  <a:lnTo>
                    <a:pt x="1716024" y="1874139"/>
                  </a:lnTo>
                  <a:lnTo>
                    <a:pt x="1731264" y="1837944"/>
                  </a:lnTo>
                  <a:lnTo>
                    <a:pt x="1758696" y="1776984"/>
                  </a:lnTo>
                  <a:lnTo>
                    <a:pt x="1783080" y="1712976"/>
                  </a:lnTo>
                  <a:lnTo>
                    <a:pt x="1807464" y="1645920"/>
                  </a:lnTo>
                  <a:lnTo>
                    <a:pt x="1834896" y="1575816"/>
                  </a:lnTo>
                  <a:lnTo>
                    <a:pt x="1856232" y="1505712"/>
                  </a:lnTo>
                  <a:lnTo>
                    <a:pt x="1905000" y="1362456"/>
                  </a:lnTo>
                  <a:lnTo>
                    <a:pt x="1950720" y="1216152"/>
                  </a:lnTo>
                  <a:lnTo>
                    <a:pt x="2014728" y="1005840"/>
                  </a:lnTo>
                  <a:lnTo>
                    <a:pt x="2033016" y="938796"/>
                  </a:lnTo>
                  <a:lnTo>
                    <a:pt x="2054352" y="874776"/>
                  </a:lnTo>
                  <a:lnTo>
                    <a:pt x="2058009" y="862584"/>
                  </a:lnTo>
                  <a:lnTo>
                    <a:pt x="2710497" y="862584"/>
                  </a:lnTo>
                  <a:lnTo>
                    <a:pt x="2688336" y="877824"/>
                  </a:lnTo>
                  <a:lnTo>
                    <a:pt x="2682240" y="880872"/>
                  </a:lnTo>
                  <a:lnTo>
                    <a:pt x="2682240" y="886968"/>
                  </a:lnTo>
                  <a:lnTo>
                    <a:pt x="2685288" y="890016"/>
                  </a:lnTo>
                  <a:lnTo>
                    <a:pt x="2688336" y="896112"/>
                  </a:lnTo>
                  <a:lnTo>
                    <a:pt x="2694432" y="896112"/>
                  </a:lnTo>
                  <a:lnTo>
                    <a:pt x="2697480" y="893064"/>
                  </a:lnTo>
                  <a:lnTo>
                    <a:pt x="2746705" y="862584"/>
                  </a:lnTo>
                  <a:lnTo>
                    <a:pt x="2761488" y="853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743455" y="3908043"/>
              <a:ext cx="2670175" cy="1158240"/>
            </a:xfrm>
            <a:custGeom>
              <a:avLst/>
              <a:gdLst/>
              <a:ahLst/>
              <a:cxnLst/>
              <a:rect l="l" t="t" r="r" b="b"/>
              <a:pathLst>
                <a:path w="2670175" h="1158239">
                  <a:moveTo>
                    <a:pt x="24952" y="15916"/>
                  </a:moveTo>
                  <a:lnTo>
                    <a:pt x="15706" y="17303"/>
                  </a:lnTo>
                  <a:lnTo>
                    <a:pt x="20677" y="24534"/>
                  </a:lnTo>
                  <a:lnTo>
                    <a:pt x="2666999" y="1158239"/>
                  </a:lnTo>
                  <a:lnTo>
                    <a:pt x="2670047" y="1149095"/>
                  </a:lnTo>
                  <a:lnTo>
                    <a:pt x="24952" y="15916"/>
                  </a:lnTo>
                  <a:close/>
                </a:path>
                <a:path w="2670175" h="1158239">
                  <a:moveTo>
                    <a:pt x="6831" y="18603"/>
                  </a:moveTo>
                  <a:lnTo>
                    <a:pt x="39624" y="64007"/>
                  </a:lnTo>
                  <a:lnTo>
                    <a:pt x="39624" y="67055"/>
                  </a:lnTo>
                  <a:lnTo>
                    <a:pt x="45719" y="67055"/>
                  </a:lnTo>
                  <a:lnTo>
                    <a:pt x="48768" y="64007"/>
                  </a:lnTo>
                  <a:lnTo>
                    <a:pt x="48768" y="60959"/>
                  </a:lnTo>
                  <a:lnTo>
                    <a:pt x="45719" y="60959"/>
                  </a:lnTo>
                  <a:lnTo>
                    <a:pt x="20677" y="24534"/>
                  </a:lnTo>
                  <a:lnTo>
                    <a:pt x="6831" y="18603"/>
                  </a:lnTo>
                  <a:close/>
                </a:path>
                <a:path w="2670175" h="1158239">
                  <a:moveTo>
                    <a:pt x="9143" y="9143"/>
                  </a:moveTo>
                  <a:lnTo>
                    <a:pt x="6256" y="17806"/>
                  </a:lnTo>
                  <a:lnTo>
                    <a:pt x="6831" y="18603"/>
                  </a:lnTo>
                  <a:lnTo>
                    <a:pt x="20677" y="24534"/>
                  </a:lnTo>
                  <a:lnTo>
                    <a:pt x="16383" y="18287"/>
                  </a:lnTo>
                  <a:lnTo>
                    <a:pt x="9143" y="18287"/>
                  </a:lnTo>
                  <a:lnTo>
                    <a:pt x="12192" y="12191"/>
                  </a:lnTo>
                  <a:lnTo>
                    <a:pt x="16258" y="12191"/>
                  </a:lnTo>
                  <a:lnTo>
                    <a:pt x="9143" y="9143"/>
                  </a:lnTo>
                  <a:close/>
                </a:path>
                <a:path w="2670175" h="1158239">
                  <a:moveTo>
                    <a:pt x="6256" y="17806"/>
                  </a:moveTo>
                  <a:lnTo>
                    <a:pt x="6095" y="18287"/>
                  </a:lnTo>
                  <a:lnTo>
                    <a:pt x="6831" y="18603"/>
                  </a:lnTo>
                  <a:lnTo>
                    <a:pt x="6256" y="17806"/>
                  </a:lnTo>
                  <a:close/>
                </a:path>
                <a:path w="2670175" h="1158239">
                  <a:moveTo>
                    <a:pt x="12192" y="12191"/>
                  </a:moveTo>
                  <a:lnTo>
                    <a:pt x="9143" y="18287"/>
                  </a:lnTo>
                  <a:lnTo>
                    <a:pt x="15706" y="17303"/>
                  </a:lnTo>
                  <a:lnTo>
                    <a:pt x="12192" y="12191"/>
                  </a:lnTo>
                  <a:close/>
                </a:path>
                <a:path w="2670175" h="1158239">
                  <a:moveTo>
                    <a:pt x="15706" y="17303"/>
                  </a:moveTo>
                  <a:lnTo>
                    <a:pt x="9143" y="18287"/>
                  </a:lnTo>
                  <a:lnTo>
                    <a:pt x="16383" y="18287"/>
                  </a:lnTo>
                  <a:lnTo>
                    <a:pt x="15706" y="17303"/>
                  </a:lnTo>
                  <a:close/>
                </a:path>
                <a:path w="2670175" h="1158239">
                  <a:moveTo>
                    <a:pt x="73151" y="0"/>
                  </a:moveTo>
                  <a:lnTo>
                    <a:pt x="67056" y="0"/>
                  </a:lnTo>
                  <a:lnTo>
                    <a:pt x="0" y="9143"/>
                  </a:lnTo>
                  <a:lnTo>
                    <a:pt x="6256" y="17806"/>
                  </a:lnTo>
                  <a:lnTo>
                    <a:pt x="9143" y="9143"/>
                  </a:lnTo>
                  <a:lnTo>
                    <a:pt x="70104" y="9143"/>
                  </a:lnTo>
                  <a:lnTo>
                    <a:pt x="73151" y="6095"/>
                  </a:lnTo>
                  <a:lnTo>
                    <a:pt x="73151" y="0"/>
                  </a:lnTo>
                  <a:close/>
                </a:path>
                <a:path w="2670175" h="1158239">
                  <a:moveTo>
                    <a:pt x="16258" y="12191"/>
                  </a:moveTo>
                  <a:lnTo>
                    <a:pt x="12192" y="12191"/>
                  </a:lnTo>
                  <a:lnTo>
                    <a:pt x="15706" y="17303"/>
                  </a:lnTo>
                  <a:lnTo>
                    <a:pt x="24952" y="15916"/>
                  </a:lnTo>
                  <a:lnTo>
                    <a:pt x="16258" y="12191"/>
                  </a:lnTo>
                  <a:close/>
                </a:path>
                <a:path w="2670175" h="1158239">
                  <a:moveTo>
                    <a:pt x="70104" y="9143"/>
                  </a:moveTo>
                  <a:lnTo>
                    <a:pt x="9143" y="9143"/>
                  </a:lnTo>
                  <a:lnTo>
                    <a:pt x="24952" y="15916"/>
                  </a:lnTo>
                  <a:lnTo>
                    <a:pt x="70104" y="9143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221227" y="5044441"/>
            <a:ext cx="240029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250" dirty="0">
                <a:latin typeface="Tahoma"/>
                <a:cs typeface="Tahoma"/>
              </a:rPr>
              <a:t>−</a:t>
            </a:r>
            <a:r>
              <a:rPr sz="1600" b="1" spc="-250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486911" y="4130547"/>
            <a:ext cx="421005" cy="1115695"/>
            <a:chOff x="3486911" y="4130547"/>
            <a:chExt cx="421005" cy="1115695"/>
          </a:xfrm>
        </p:grpSpPr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86911" y="5172963"/>
              <a:ext cx="73151" cy="73152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34383" y="4130547"/>
              <a:ext cx="73151" cy="73151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3803396" y="4169664"/>
            <a:ext cx="123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4" name="object 4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279904" y="4127500"/>
            <a:ext cx="73151" cy="73151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2145283" y="4178808"/>
            <a:ext cx="22479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254" dirty="0">
                <a:latin typeface="Tahoma"/>
                <a:cs typeface="Tahoma"/>
              </a:rPr>
              <a:t>−</a:t>
            </a:r>
            <a:r>
              <a:rPr sz="1400" b="1" spc="-254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218179" y="4517137"/>
            <a:ext cx="240029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250" dirty="0">
                <a:latin typeface="Tahoma"/>
                <a:cs typeface="Tahoma"/>
              </a:rPr>
              <a:t>−</a:t>
            </a:r>
            <a:r>
              <a:rPr sz="1600" b="1" spc="-25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557272" y="4157979"/>
            <a:ext cx="5194300" cy="2100580"/>
            <a:chOff x="2557272" y="4157979"/>
            <a:chExt cx="5194300" cy="2100580"/>
          </a:xfrm>
        </p:grpSpPr>
        <p:pic>
          <p:nvPicPr>
            <p:cNvPr id="48" name="object 4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80816" y="4645659"/>
              <a:ext cx="73151" cy="73151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557272" y="4157979"/>
              <a:ext cx="1130935" cy="1600200"/>
            </a:xfrm>
            <a:custGeom>
              <a:avLst/>
              <a:gdLst/>
              <a:ahLst/>
              <a:cxnLst/>
              <a:rect l="l" t="t" r="r" b="b"/>
              <a:pathLst>
                <a:path w="1130935" h="1600200">
                  <a:moveTo>
                    <a:pt x="51816" y="1591056"/>
                  </a:moveTo>
                  <a:lnTo>
                    <a:pt x="51689" y="1591056"/>
                  </a:lnTo>
                  <a:lnTo>
                    <a:pt x="51816" y="1591056"/>
                  </a:lnTo>
                  <a:close/>
                </a:path>
                <a:path w="1130935" h="1600200">
                  <a:moveTo>
                    <a:pt x="100584" y="1517904"/>
                  </a:moveTo>
                  <a:lnTo>
                    <a:pt x="94488" y="1511808"/>
                  </a:lnTo>
                  <a:lnTo>
                    <a:pt x="91440" y="1511808"/>
                  </a:lnTo>
                  <a:lnTo>
                    <a:pt x="91440" y="1514856"/>
                  </a:lnTo>
                  <a:lnTo>
                    <a:pt x="51816" y="1576768"/>
                  </a:lnTo>
                  <a:lnTo>
                    <a:pt x="51816" y="1590878"/>
                  </a:lnTo>
                  <a:lnTo>
                    <a:pt x="97536" y="1520952"/>
                  </a:lnTo>
                  <a:lnTo>
                    <a:pt x="100584" y="1517904"/>
                  </a:lnTo>
                  <a:close/>
                </a:path>
                <a:path w="1130935" h="1600200">
                  <a:moveTo>
                    <a:pt x="548640" y="688848"/>
                  </a:moveTo>
                  <a:lnTo>
                    <a:pt x="536448" y="685800"/>
                  </a:lnTo>
                  <a:lnTo>
                    <a:pt x="536448" y="728472"/>
                  </a:lnTo>
                  <a:lnTo>
                    <a:pt x="533400" y="771144"/>
                  </a:lnTo>
                  <a:lnTo>
                    <a:pt x="524256" y="813816"/>
                  </a:lnTo>
                  <a:lnTo>
                    <a:pt x="505968" y="893064"/>
                  </a:lnTo>
                  <a:lnTo>
                    <a:pt x="490728" y="929640"/>
                  </a:lnTo>
                  <a:lnTo>
                    <a:pt x="478536" y="966216"/>
                  </a:lnTo>
                  <a:lnTo>
                    <a:pt x="460248" y="999744"/>
                  </a:lnTo>
                  <a:lnTo>
                    <a:pt x="423672" y="1057656"/>
                  </a:lnTo>
                  <a:lnTo>
                    <a:pt x="359664" y="1118616"/>
                  </a:lnTo>
                  <a:lnTo>
                    <a:pt x="304800" y="1139952"/>
                  </a:lnTo>
                  <a:lnTo>
                    <a:pt x="283464" y="1139952"/>
                  </a:lnTo>
                  <a:lnTo>
                    <a:pt x="246888" y="1149096"/>
                  </a:lnTo>
                  <a:lnTo>
                    <a:pt x="234696" y="1155192"/>
                  </a:lnTo>
                  <a:lnTo>
                    <a:pt x="222504" y="1164336"/>
                  </a:lnTo>
                  <a:lnTo>
                    <a:pt x="201168" y="1179576"/>
                  </a:lnTo>
                  <a:lnTo>
                    <a:pt x="158496" y="1225296"/>
                  </a:lnTo>
                  <a:lnTo>
                    <a:pt x="118872" y="1286256"/>
                  </a:lnTo>
                  <a:lnTo>
                    <a:pt x="88392" y="1353312"/>
                  </a:lnTo>
                  <a:lnTo>
                    <a:pt x="64008" y="1432560"/>
                  </a:lnTo>
                  <a:lnTo>
                    <a:pt x="54864" y="1472184"/>
                  </a:lnTo>
                  <a:lnTo>
                    <a:pt x="42672" y="1557528"/>
                  </a:lnTo>
                  <a:lnTo>
                    <a:pt x="42672" y="1574076"/>
                  </a:lnTo>
                  <a:lnTo>
                    <a:pt x="9144" y="1511808"/>
                  </a:lnTo>
                  <a:lnTo>
                    <a:pt x="9144" y="1508760"/>
                  </a:lnTo>
                  <a:lnTo>
                    <a:pt x="6096" y="1508760"/>
                  </a:lnTo>
                  <a:lnTo>
                    <a:pt x="3048" y="1511808"/>
                  </a:lnTo>
                  <a:lnTo>
                    <a:pt x="0" y="1511808"/>
                  </a:lnTo>
                  <a:lnTo>
                    <a:pt x="0" y="1517904"/>
                  </a:lnTo>
                  <a:lnTo>
                    <a:pt x="45720" y="1600200"/>
                  </a:lnTo>
                  <a:lnTo>
                    <a:pt x="51689" y="1591056"/>
                  </a:lnTo>
                  <a:lnTo>
                    <a:pt x="51701" y="1590903"/>
                  </a:lnTo>
                  <a:lnTo>
                    <a:pt x="51816" y="1576768"/>
                  </a:lnTo>
                  <a:lnTo>
                    <a:pt x="51816" y="1560576"/>
                  </a:lnTo>
                  <a:lnTo>
                    <a:pt x="64008" y="1475232"/>
                  </a:lnTo>
                  <a:lnTo>
                    <a:pt x="73152" y="1435608"/>
                  </a:lnTo>
                  <a:lnTo>
                    <a:pt x="85344" y="1395984"/>
                  </a:lnTo>
                  <a:lnTo>
                    <a:pt x="97536" y="1359408"/>
                  </a:lnTo>
                  <a:lnTo>
                    <a:pt x="112776" y="1322832"/>
                  </a:lnTo>
                  <a:lnTo>
                    <a:pt x="146304" y="1258824"/>
                  </a:lnTo>
                  <a:lnTo>
                    <a:pt x="185928" y="1207008"/>
                  </a:lnTo>
                  <a:lnTo>
                    <a:pt x="228600" y="1170432"/>
                  </a:lnTo>
                  <a:lnTo>
                    <a:pt x="240792" y="1164336"/>
                  </a:lnTo>
                  <a:lnTo>
                    <a:pt x="249936" y="1158240"/>
                  </a:lnTo>
                  <a:lnTo>
                    <a:pt x="262128" y="1155192"/>
                  </a:lnTo>
                  <a:lnTo>
                    <a:pt x="271272" y="1152144"/>
                  </a:lnTo>
                  <a:lnTo>
                    <a:pt x="283464" y="1149096"/>
                  </a:lnTo>
                  <a:lnTo>
                    <a:pt x="307848" y="1149096"/>
                  </a:lnTo>
                  <a:lnTo>
                    <a:pt x="344424" y="1139952"/>
                  </a:lnTo>
                  <a:lnTo>
                    <a:pt x="353568" y="1133856"/>
                  </a:lnTo>
                  <a:lnTo>
                    <a:pt x="365760" y="1124712"/>
                  </a:lnTo>
                  <a:lnTo>
                    <a:pt x="390144" y="1109472"/>
                  </a:lnTo>
                  <a:lnTo>
                    <a:pt x="432816" y="1063752"/>
                  </a:lnTo>
                  <a:lnTo>
                    <a:pt x="469392" y="1002792"/>
                  </a:lnTo>
                  <a:lnTo>
                    <a:pt x="515112" y="896112"/>
                  </a:lnTo>
                  <a:lnTo>
                    <a:pt x="524256" y="856488"/>
                  </a:lnTo>
                  <a:lnTo>
                    <a:pt x="536448" y="813816"/>
                  </a:lnTo>
                  <a:lnTo>
                    <a:pt x="542544" y="774192"/>
                  </a:lnTo>
                  <a:lnTo>
                    <a:pt x="548640" y="688848"/>
                  </a:lnTo>
                  <a:close/>
                </a:path>
                <a:path w="1130935" h="1600200">
                  <a:moveTo>
                    <a:pt x="1130808" y="573024"/>
                  </a:moveTo>
                  <a:lnTo>
                    <a:pt x="1121664" y="573024"/>
                  </a:lnTo>
                  <a:lnTo>
                    <a:pt x="1121664" y="609600"/>
                  </a:lnTo>
                  <a:lnTo>
                    <a:pt x="1130808" y="609600"/>
                  </a:lnTo>
                  <a:lnTo>
                    <a:pt x="1130808" y="573024"/>
                  </a:lnTo>
                  <a:close/>
                </a:path>
                <a:path w="1130935" h="1600200">
                  <a:moveTo>
                    <a:pt x="1130808" y="505968"/>
                  </a:moveTo>
                  <a:lnTo>
                    <a:pt x="1121664" y="505968"/>
                  </a:lnTo>
                  <a:lnTo>
                    <a:pt x="1121664" y="545592"/>
                  </a:lnTo>
                  <a:lnTo>
                    <a:pt x="1130808" y="545592"/>
                  </a:lnTo>
                  <a:lnTo>
                    <a:pt x="1130808" y="505968"/>
                  </a:lnTo>
                  <a:close/>
                </a:path>
                <a:path w="1130935" h="1600200">
                  <a:moveTo>
                    <a:pt x="1130808" y="438912"/>
                  </a:moveTo>
                  <a:lnTo>
                    <a:pt x="1121664" y="438912"/>
                  </a:lnTo>
                  <a:lnTo>
                    <a:pt x="1121664" y="478536"/>
                  </a:lnTo>
                  <a:lnTo>
                    <a:pt x="1130808" y="478536"/>
                  </a:lnTo>
                  <a:lnTo>
                    <a:pt x="1130808" y="438912"/>
                  </a:lnTo>
                  <a:close/>
                </a:path>
                <a:path w="1130935" h="1600200">
                  <a:moveTo>
                    <a:pt x="1130808" y="371856"/>
                  </a:moveTo>
                  <a:lnTo>
                    <a:pt x="1121664" y="371856"/>
                  </a:lnTo>
                  <a:lnTo>
                    <a:pt x="1121664" y="411480"/>
                  </a:lnTo>
                  <a:lnTo>
                    <a:pt x="1130808" y="411480"/>
                  </a:lnTo>
                  <a:lnTo>
                    <a:pt x="1130808" y="371856"/>
                  </a:lnTo>
                  <a:close/>
                </a:path>
                <a:path w="1130935" h="1600200">
                  <a:moveTo>
                    <a:pt x="1130808" y="304800"/>
                  </a:moveTo>
                  <a:lnTo>
                    <a:pt x="1121664" y="304800"/>
                  </a:lnTo>
                  <a:lnTo>
                    <a:pt x="1121664" y="344424"/>
                  </a:lnTo>
                  <a:lnTo>
                    <a:pt x="1130808" y="344424"/>
                  </a:lnTo>
                  <a:lnTo>
                    <a:pt x="1130808" y="304800"/>
                  </a:lnTo>
                  <a:close/>
                </a:path>
                <a:path w="1130935" h="1600200">
                  <a:moveTo>
                    <a:pt x="1130808" y="240792"/>
                  </a:moveTo>
                  <a:lnTo>
                    <a:pt x="1121664" y="240792"/>
                  </a:lnTo>
                  <a:lnTo>
                    <a:pt x="1121664" y="277368"/>
                  </a:lnTo>
                  <a:lnTo>
                    <a:pt x="1130808" y="277368"/>
                  </a:lnTo>
                  <a:lnTo>
                    <a:pt x="1130808" y="240792"/>
                  </a:lnTo>
                  <a:close/>
                </a:path>
                <a:path w="1130935" h="1600200">
                  <a:moveTo>
                    <a:pt x="1130808" y="173736"/>
                  </a:moveTo>
                  <a:lnTo>
                    <a:pt x="1121664" y="173736"/>
                  </a:lnTo>
                  <a:lnTo>
                    <a:pt x="1121664" y="210312"/>
                  </a:lnTo>
                  <a:lnTo>
                    <a:pt x="1130808" y="210312"/>
                  </a:lnTo>
                  <a:lnTo>
                    <a:pt x="1130808" y="173736"/>
                  </a:lnTo>
                  <a:close/>
                </a:path>
                <a:path w="1130935" h="1600200">
                  <a:moveTo>
                    <a:pt x="1130808" y="106680"/>
                  </a:moveTo>
                  <a:lnTo>
                    <a:pt x="1121664" y="106680"/>
                  </a:lnTo>
                  <a:lnTo>
                    <a:pt x="1121664" y="143256"/>
                  </a:lnTo>
                  <a:lnTo>
                    <a:pt x="1130808" y="143256"/>
                  </a:lnTo>
                  <a:lnTo>
                    <a:pt x="1130808" y="106680"/>
                  </a:lnTo>
                  <a:close/>
                </a:path>
                <a:path w="1130935" h="1600200">
                  <a:moveTo>
                    <a:pt x="1130808" y="39624"/>
                  </a:moveTo>
                  <a:lnTo>
                    <a:pt x="1121664" y="39624"/>
                  </a:lnTo>
                  <a:lnTo>
                    <a:pt x="1121664" y="76200"/>
                  </a:lnTo>
                  <a:lnTo>
                    <a:pt x="1130808" y="76200"/>
                  </a:lnTo>
                  <a:lnTo>
                    <a:pt x="1130808" y="39624"/>
                  </a:lnTo>
                  <a:close/>
                </a:path>
                <a:path w="1130935" h="1600200">
                  <a:moveTo>
                    <a:pt x="1130808" y="0"/>
                  </a:moveTo>
                  <a:lnTo>
                    <a:pt x="1121664" y="0"/>
                  </a:lnTo>
                  <a:lnTo>
                    <a:pt x="1121664" y="12192"/>
                  </a:lnTo>
                  <a:lnTo>
                    <a:pt x="1130808" y="12192"/>
                  </a:lnTo>
                  <a:lnTo>
                    <a:pt x="11308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293482" y="6253098"/>
              <a:ext cx="452755" cy="0"/>
            </a:xfrm>
            <a:custGeom>
              <a:avLst/>
              <a:gdLst/>
              <a:ahLst/>
              <a:cxnLst/>
              <a:rect l="l" t="t" r="r" b="b"/>
              <a:pathLst>
                <a:path w="452754">
                  <a:moveTo>
                    <a:pt x="0" y="0"/>
                  </a:moveTo>
                  <a:lnTo>
                    <a:pt x="452437" y="0"/>
                  </a:lnTo>
                </a:path>
              </a:pathLst>
            </a:custGeom>
            <a:ln w="9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829681" y="6002781"/>
              <a:ext cx="65405" cy="0"/>
            </a:xfrm>
            <a:custGeom>
              <a:avLst/>
              <a:gdLst/>
              <a:ahLst/>
              <a:cxnLst/>
              <a:rect l="l" t="t" r="r" b="b"/>
              <a:pathLst>
                <a:path w="65404">
                  <a:moveTo>
                    <a:pt x="0" y="0"/>
                  </a:moveTo>
                  <a:lnTo>
                    <a:pt x="65341" y="0"/>
                  </a:lnTo>
                </a:path>
              </a:pathLst>
            </a:custGeom>
            <a:ln w="49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3900932" y="5029200"/>
            <a:ext cx="10007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2Y+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X </a:t>
            </a:r>
            <a:r>
              <a:rPr sz="1200" b="1" spc="-5" dirty="0">
                <a:latin typeface="Arial"/>
                <a:cs typeface="Arial"/>
              </a:rPr>
              <a:t>–</a:t>
            </a:r>
            <a:r>
              <a:rPr sz="1200" b="1" spc="29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4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=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815076" y="6071278"/>
            <a:ext cx="104139" cy="370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dirty="0">
                <a:latin typeface="Symbol"/>
                <a:cs typeface="Symbol"/>
              </a:rPr>
              <a:t>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827267" y="5978314"/>
            <a:ext cx="7683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365496" y="5402614"/>
            <a:ext cx="2051050" cy="6235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1013460" algn="l"/>
                <a:tab pos="1525905" algn="l"/>
              </a:tabLst>
            </a:pPr>
            <a:r>
              <a:rPr sz="1850" b="1" i="1" spc="155" dirty="0">
                <a:latin typeface="Times New Roman"/>
                <a:cs typeface="Times New Roman"/>
              </a:rPr>
              <a:t>x</a:t>
            </a:r>
            <a:r>
              <a:rPr sz="1725" spc="22" baseline="-21739" dirty="0">
                <a:latin typeface="Times New Roman"/>
                <a:cs typeface="Times New Roman"/>
              </a:rPr>
              <a:t>1</a:t>
            </a:r>
            <a:r>
              <a:rPr sz="1725" baseline="-21739" dirty="0">
                <a:latin typeface="Times New Roman"/>
                <a:cs typeface="Times New Roman"/>
              </a:rPr>
              <a:t>  </a:t>
            </a:r>
            <a:r>
              <a:rPr sz="1725" spc="-135" baseline="-21739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Symbol"/>
                <a:cs typeface="Symbol"/>
              </a:rPr>
              <a:t></a:t>
            </a:r>
            <a:r>
              <a:rPr sz="1850" dirty="0">
                <a:latin typeface="Times New Roman"/>
                <a:cs typeface="Times New Roman"/>
              </a:rPr>
              <a:t> </a:t>
            </a:r>
            <a:r>
              <a:rPr sz="1850" spc="-170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Symbol"/>
                <a:cs typeface="Symbol"/>
              </a:rPr>
              <a:t></a:t>
            </a:r>
            <a:r>
              <a:rPr sz="1850" spc="-240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4</a:t>
            </a:r>
            <a:r>
              <a:rPr sz="1850" dirty="0">
                <a:latin typeface="Times New Roman"/>
                <a:cs typeface="Times New Roman"/>
              </a:rPr>
              <a:t>	</a:t>
            </a:r>
            <a:r>
              <a:rPr sz="1850" spc="10" dirty="0">
                <a:latin typeface="Times New Roman"/>
                <a:cs typeface="Times New Roman"/>
              </a:rPr>
              <a:t>da</a:t>
            </a:r>
            <a:r>
              <a:rPr sz="1850" spc="5" dirty="0">
                <a:latin typeface="Times New Roman"/>
                <a:cs typeface="Times New Roman"/>
              </a:rPr>
              <a:t>n</a:t>
            </a:r>
            <a:r>
              <a:rPr sz="1850" dirty="0">
                <a:latin typeface="Times New Roman"/>
                <a:cs typeface="Times New Roman"/>
              </a:rPr>
              <a:t>	</a:t>
            </a:r>
            <a:r>
              <a:rPr sz="1850" b="1" i="1" spc="5" dirty="0">
                <a:latin typeface="Times New Roman"/>
                <a:cs typeface="Times New Roman"/>
              </a:rPr>
              <a:t>x</a:t>
            </a:r>
            <a:r>
              <a:rPr sz="1850" b="1" i="1" spc="-170" dirty="0">
                <a:latin typeface="Times New Roman"/>
                <a:cs typeface="Times New Roman"/>
              </a:rPr>
              <a:t> </a:t>
            </a:r>
            <a:r>
              <a:rPr sz="1725" spc="22" baseline="-21739" dirty="0">
                <a:latin typeface="Times New Roman"/>
                <a:cs typeface="Times New Roman"/>
              </a:rPr>
              <a:t>2</a:t>
            </a:r>
            <a:r>
              <a:rPr sz="1725" baseline="-21739" dirty="0">
                <a:latin typeface="Times New Roman"/>
                <a:cs typeface="Times New Roman"/>
              </a:rPr>
              <a:t>  </a:t>
            </a:r>
            <a:r>
              <a:rPr sz="1725" spc="44" baseline="-21739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Symbol"/>
                <a:cs typeface="Symbol"/>
              </a:rPr>
              <a:t></a:t>
            </a:r>
            <a:endParaRPr sz="1850">
              <a:latin typeface="Symbol"/>
              <a:cs typeface="Symbol"/>
            </a:endParaRPr>
          </a:p>
          <a:p>
            <a:pPr marL="474345">
              <a:lnSpc>
                <a:spcPct val="100000"/>
              </a:lnSpc>
              <a:spcBef>
                <a:spcPts val="1515"/>
              </a:spcBef>
            </a:pPr>
            <a:r>
              <a:rPr sz="800" dirty="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132067" y="6053159"/>
            <a:ext cx="97155" cy="198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457947" y="6248570"/>
            <a:ext cx="138430" cy="2959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spc="10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296404" y="5928529"/>
            <a:ext cx="452120" cy="2959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spc="10" dirty="0">
                <a:latin typeface="Times New Roman"/>
                <a:cs typeface="Times New Roman"/>
              </a:rPr>
              <a:t>4</a:t>
            </a:r>
            <a:r>
              <a:rPr sz="1750" spc="-20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Symbol"/>
                <a:cs typeface="Symbol"/>
              </a:rPr>
              <a:t></a:t>
            </a:r>
            <a:r>
              <a:rPr sz="1750" spc="-70" dirty="0">
                <a:latin typeface="Times New Roman"/>
                <a:cs typeface="Times New Roman"/>
              </a:rPr>
              <a:t> </a:t>
            </a:r>
            <a:r>
              <a:rPr sz="1750" b="1" i="1" spc="10" dirty="0">
                <a:latin typeface="Times New Roman"/>
                <a:cs typeface="Times New Roman"/>
              </a:rPr>
              <a:t>x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747507" y="6071785"/>
            <a:ext cx="318135" cy="2959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b="1" spc="-60" dirty="0">
                <a:latin typeface="Times New Roman"/>
                <a:cs typeface="Times New Roman"/>
              </a:rPr>
              <a:t>)</a:t>
            </a:r>
            <a:r>
              <a:rPr sz="1750" b="1" i="1" spc="10" dirty="0">
                <a:latin typeface="Times New Roman"/>
                <a:cs typeface="Times New Roman"/>
              </a:rPr>
              <a:t>dx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446267" y="6003983"/>
            <a:ext cx="1853564" cy="57912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  <a:tabLst>
                <a:tab pos="478790" algn="l"/>
                <a:tab pos="826135" algn="l"/>
              </a:tabLst>
            </a:pPr>
            <a:r>
              <a:rPr sz="1750" spc="15" dirty="0">
                <a:latin typeface="Times New Roman"/>
                <a:cs typeface="Times New Roman"/>
              </a:rPr>
              <a:t>L</a:t>
            </a:r>
            <a:r>
              <a:rPr sz="1750" spc="-204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Symbol"/>
                <a:cs typeface="Symbol"/>
              </a:rPr>
              <a:t></a:t>
            </a:r>
            <a:r>
              <a:rPr sz="1750" dirty="0">
                <a:latin typeface="Times New Roman"/>
                <a:cs typeface="Times New Roman"/>
              </a:rPr>
              <a:t>	</a:t>
            </a:r>
            <a:r>
              <a:rPr sz="1750" b="1" spc="5" dirty="0">
                <a:latin typeface="Times New Roman"/>
                <a:cs typeface="Times New Roman"/>
              </a:rPr>
              <a:t>(</a:t>
            </a:r>
            <a:r>
              <a:rPr sz="1750" b="1" spc="-285" dirty="0">
                <a:latin typeface="Times New Roman"/>
                <a:cs typeface="Times New Roman"/>
              </a:rPr>
              <a:t> </a:t>
            </a:r>
            <a:r>
              <a:rPr sz="1750" b="1" i="1" spc="10" dirty="0">
                <a:latin typeface="Times New Roman"/>
                <a:cs typeface="Times New Roman"/>
              </a:rPr>
              <a:t>x</a:t>
            </a:r>
            <a:r>
              <a:rPr sz="1750" b="1" i="1" dirty="0">
                <a:latin typeface="Times New Roman"/>
                <a:cs typeface="Times New Roman"/>
              </a:rPr>
              <a:t>	</a:t>
            </a:r>
            <a:r>
              <a:rPr sz="1750" spc="10" dirty="0">
                <a:latin typeface="Symbol"/>
                <a:cs typeface="Symbol"/>
              </a:rPr>
              <a:t></a:t>
            </a:r>
            <a:r>
              <a:rPr sz="1750" spc="-215" dirty="0">
                <a:latin typeface="Times New Roman"/>
                <a:cs typeface="Times New Roman"/>
              </a:rPr>
              <a:t> </a:t>
            </a:r>
            <a:r>
              <a:rPr sz="1750" spc="30" dirty="0">
                <a:latin typeface="Times New Roman"/>
                <a:cs typeface="Times New Roman"/>
              </a:rPr>
              <a:t>3</a:t>
            </a:r>
            <a:r>
              <a:rPr sz="1750" b="1" i="1" spc="10" dirty="0">
                <a:latin typeface="Times New Roman"/>
                <a:cs typeface="Times New Roman"/>
              </a:rPr>
              <a:t>x</a:t>
            </a:r>
            <a:r>
              <a:rPr sz="1750" b="1" i="1" spc="-12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Symbol"/>
                <a:cs typeface="Symbol"/>
              </a:rPr>
              <a:t></a:t>
            </a:r>
            <a:r>
              <a:rPr sz="1750" spc="-190" dirty="0">
                <a:latin typeface="Times New Roman"/>
                <a:cs typeface="Times New Roman"/>
              </a:rPr>
              <a:t> </a:t>
            </a:r>
            <a:r>
              <a:rPr sz="1750" spc="-15" dirty="0">
                <a:latin typeface="Times New Roman"/>
                <a:cs typeface="Times New Roman"/>
              </a:rPr>
              <a:t>4</a:t>
            </a:r>
            <a:r>
              <a:rPr sz="1750" b="1" spc="5" dirty="0">
                <a:latin typeface="Times New Roman"/>
                <a:cs typeface="Times New Roman"/>
              </a:rPr>
              <a:t>)</a:t>
            </a:r>
            <a:r>
              <a:rPr sz="1750" b="1" spc="-21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Symbol"/>
                <a:cs typeface="Symbol"/>
              </a:rPr>
              <a:t></a:t>
            </a:r>
            <a:r>
              <a:rPr sz="1750" spc="-240" dirty="0">
                <a:latin typeface="Times New Roman"/>
                <a:cs typeface="Times New Roman"/>
              </a:rPr>
              <a:t> </a:t>
            </a:r>
            <a:r>
              <a:rPr sz="1750" b="1" spc="5" dirty="0">
                <a:latin typeface="Times New Roman"/>
                <a:cs typeface="Times New Roman"/>
              </a:rPr>
              <a:t>(</a:t>
            </a:r>
            <a:endParaRPr sz="1750">
              <a:latin typeface="Times New Roman"/>
              <a:cs typeface="Times New Roman"/>
            </a:endParaRPr>
          </a:p>
          <a:p>
            <a:pPr marL="344805">
              <a:lnSpc>
                <a:spcPct val="100000"/>
              </a:lnSpc>
              <a:spcBef>
                <a:spcPts val="375"/>
              </a:spcBef>
            </a:pPr>
            <a:r>
              <a:rPr sz="1100" spc="15" dirty="0">
                <a:latin typeface="Symbol"/>
                <a:cs typeface="Symbol"/>
              </a:rPr>
              <a:t></a:t>
            </a:r>
            <a:r>
              <a:rPr sz="1100" spc="15" dirty="0">
                <a:latin typeface="Times New Roman"/>
                <a:cs typeface="Times New Roman"/>
              </a:rPr>
              <a:t>4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object 10"/>
          <p:cNvGrpSpPr/>
          <p:nvPr/>
        </p:nvGrpSpPr>
        <p:grpSpPr>
          <a:xfrm>
            <a:off x="2767583" y="3243579"/>
            <a:ext cx="1536700" cy="3054350"/>
            <a:chOff x="2767583" y="3243579"/>
            <a:chExt cx="1536700" cy="305435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36391" y="4282947"/>
              <a:ext cx="838200" cy="14630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767584" y="3243579"/>
              <a:ext cx="1536700" cy="3054350"/>
            </a:xfrm>
            <a:custGeom>
              <a:avLst/>
              <a:gdLst/>
              <a:ahLst/>
              <a:cxnLst/>
              <a:rect l="l" t="t" r="r" b="b"/>
              <a:pathLst>
                <a:path w="1536700" h="3054350">
                  <a:moveTo>
                    <a:pt x="1536192" y="3044952"/>
                  </a:moveTo>
                  <a:lnTo>
                    <a:pt x="1200467" y="2457285"/>
                  </a:lnTo>
                  <a:lnTo>
                    <a:pt x="1200467" y="2499360"/>
                  </a:lnTo>
                  <a:lnTo>
                    <a:pt x="374904" y="2499360"/>
                  </a:lnTo>
                  <a:lnTo>
                    <a:pt x="374904" y="1055370"/>
                  </a:lnTo>
                  <a:lnTo>
                    <a:pt x="1200467" y="2499360"/>
                  </a:lnTo>
                  <a:lnTo>
                    <a:pt x="1200467" y="2457285"/>
                  </a:lnTo>
                  <a:lnTo>
                    <a:pt x="374904" y="1012139"/>
                  </a:lnTo>
                  <a:lnTo>
                    <a:pt x="374904" y="0"/>
                  </a:lnTo>
                  <a:lnTo>
                    <a:pt x="362712" y="0"/>
                  </a:lnTo>
                  <a:lnTo>
                    <a:pt x="362712" y="990803"/>
                  </a:lnTo>
                  <a:lnTo>
                    <a:pt x="37985" y="422363"/>
                  </a:lnTo>
                  <a:lnTo>
                    <a:pt x="60960" y="435864"/>
                  </a:lnTo>
                  <a:lnTo>
                    <a:pt x="70104" y="435864"/>
                  </a:lnTo>
                  <a:lnTo>
                    <a:pt x="73152" y="429768"/>
                  </a:lnTo>
                  <a:lnTo>
                    <a:pt x="76200" y="426720"/>
                  </a:lnTo>
                  <a:lnTo>
                    <a:pt x="73152" y="420624"/>
                  </a:lnTo>
                  <a:lnTo>
                    <a:pt x="70104" y="417576"/>
                  </a:lnTo>
                  <a:lnTo>
                    <a:pt x="25400" y="393192"/>
                  </a:lnTo>
                  <a:lnTo>
                    <a:pt x="3048" y="381000"/>
                  </a:lnTo>
                  <a:lnTo>
                    <a:pt x="0" y="457200"/>
                  </a:lnTo>
                  <a:lnTo>
                    <a:pt x="0" y="463296"/>
                  </a:lnTo>
                  <a:lnTo>
                    <a:pt x="3048" y="466344"/>
                  </a:lnTo>
                  <a:lnTo>
                    <a:pt x="15240" y="466344"/>
                  </a:lnTo>
                  <a:lnTo>
                    <a:pt x="18288" y="463296"/>
                  </a:lnTo>
                  <a:lnTo>
                    <a:pt x="18288" y="457200"/>
                  </a:lnTo>
                  <a:lnTo>
                    <a:pt x="19634" y="431393"/>
                  </a:lnTo>
                  <a:lnTo>
                    <a:pt x="362712" y="1031951"/>
                  </a:lnTo>
                  <a:lnTo>
                    <a:pt x="362712" y="3048000"/>
                  </a:lnTo>
                  <a:lnTo>
                    <a:pt x="374904" y="3048000"/>
                  </a:lnTo>
                  <a:lnTo>
                    <a:pt x="374904" y="2508504"/>
                  </a:lnTo>
                  <a:lnTo>
                    <a:pt x="1206220" y="2508504"/>
                  </a:lnTo>
                  <a:lnTo>
                    <a:pt x="1517904" y="3054096"/>
                  </a:lnTo>
                  <a:lnTo>
                    <a:pt x="1536192" y="30449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462532" y="1091183"/>
            <a:ext cx="378269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spc="-5" dirty="0">
                <a:latin typeface="Arial"/>
                <a:cs typeface="Arial"/>
              </a:rPr>
              <a:t>Contoh</a:t>
            </a:r>
            <a:r>
              <a:rPr sz="4400" b="1" spc="-45" dirty="0">
                <a:latin typeface="Arial"/>
                <a:cs typeface="Arial"/>
              </a:rPr>
              <a:t> </a:t>
            </a:r>
            <a:r>
              <a:rPr sz="4400" b="1" spc="-5" dirty="0">
                <a:latin typeface="Arial"/>
                <a:cs typeface="Arial"/>
              </a:rPr>
              <a:t>Soal</a:t>
            </a:r>
            <a:r>
              <a:rPr sz="4400" b="1" spc="-20" dirty="0">
                <a:latin typeface="Arial"/>
                <a:cs typeface="Arial"/>
              </a:rPr>
              <a:t> </a:t>
            </a:r>
            <a:r>
              <a:rPr sz="4400" b="1" spc="-10" dirty="0">
                <a:latin typeface="Arial"/>
                <a:cs typeface="Arial"/>
              </a:rPr>
              <a:t>1</a:t>
            </a:r>
            <a:endParaRPr sz="4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43532" y="1932432"/>
            <a:ext cx="7074534" cy="87884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544830" indent="-532765">
              <a:lnSpc>
                <a:spcPct val="100000"/>
              </a:lnSpc>
              <a:spcBef>
                <a:spcPts val="1060"/>
              </a:spcBef>
              <a:buAutoNum type="romanUcPeriod"/>
              <a:tabLst>
                <a:tab pos="544195" algn="l"/>
                <a:tab pos="545465" algn="l"/>
              </a:tabLst>
            </a:pPr>
            <a:r>
              <a:rPr sz="2400" b="1" spc="-229" dirty="0">
                <a:latin typeface="Arial"/>
                <a:cs typeface="Arial"/>
              </a:rPr>
              <a:t>G</a:t>
            </a:r>
            <a:r>
              <a:rPr sz="2400" b="1" spc="-245" dirty="0">
                <a:latin typeface="Arial"/>
                <a:cs typeface="Arial"/>
              </a:rPr>
              <a:t>a</a:t>
            </a:r>
            <a:r>
              <a:rPr sz="2400" b="1" spc="5" dirty="0">
                <a:latin typeface="Arial"/>
                <a:cs typeface="Arial"/>
              </a:rPr>
              <a:t>r</a:t>
            </a:r>
            <a:r>
              <a:rPr sz="2400" b="1" spc="-90" dirty="0">
                <a:latin typeface="Arial"/>
                <a:cs typeface="Arial"/>
              </a:rPr>
              <a:t>i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-140" dirty="0">
                <a:latin typeface="Arial"/>
                <a:cs typeface="Arial"/>
              </a:rPr>
              <a:t> </a:t>
            </a:r>
            <a:r>
              <a:rPr sz="2400" b="1" spc="-225" dirty="0">
                <a:latin typeface="Arial"/>
                <a:cs typeface="Arial"/>
              </a:rPr>
              <a:t>d</a:t>
            </a:r>
            <a:r>
              <a:rPr sz="2400" b="1" spc="-254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n</a:t>
            </a:r>
            <a:r>
              <a:rPr sz="2400" b="1" spc="-215" dirty="0">
                <a:latin typeface="Arial"/>
                <a:cs typeface="Arial"/>
              </a:rPr>
              <a:t> </a:t>
            </a:r>
            <a:r>
              <a:rPr sz="2400" b="1" spc="-195" dirty="0">
                <a:latin typeface="Arial"/>
                <a:cs typeface="Arial"/>
              </a:rPr>
              <a:t>s</a:t>
            </a:r>
            <a:r>
              <a:rPr sz="2400" b="1" spc="-280" dirty="0">
                <a:latin typeface="Arial"/>
                <a:cs typeface="Arial"/>
              </a:rPr>
              <a:t>u</a:t>
            </a:r>
            <a:r>
              <a:rPr sz="2400" b="1" spc="-1689" dirty="0">
                <a:latin typeface="Arial"/>
                <a:cs typeface="Arial"/>
              </a:rPr>
              <a:t>m</a:t>
            </a:r>
            <a:r>
              <a:rPr sz="2400" b="1" spc="50" dirty="0">
                <a:latin typeface="Arial"/>
                <a:cs typeface="Arial"/>
              </a:rPr>
              <a:t>-</a:t>
            </a:r>
            <a:r>
              <a:rPr sz="2400" b="1" spc="-930" dirty="0">
                <a:latin typeface="Arial"/>
                <a:cs typeface="Arial"/>
              </a:rPr>
              <a:t>s</a:t>
            </a:r>
            <a:r>
              <a:rPr sz="2400" b="1" spc="-730" dirty="0">
                <a:latin typeface="Arial"/>
                <a:cs typeface="Arial"/>
              </a:rPr>
              <a:t>b</a:t>
            </a:r>
            <a:r>
              <a:rPr sz="2400" b="1" spc="-1030" dirty="0">
                <a:latin typeface="Arial"/>
                <a:cs typeface="Arial"/>
              </a:rPr>
              <a:t>u</a:t>
            </a:r>
            <a:r>
              <a:rPr sz="2400" b="1" spc="-720" dirty="0">
                <a:latin typeface="Arial"/>
                <a:cs typeface="Arial"/>
              </a:rPr>
              <a:t>u</a:t>
            </a:r>
            <a:r>
              <a:rPr sz="2400" b="1" spc="-430" dirty="0">
                <a:latin typeface="Arial"/>
                <a:cs typeface="Arial"/>
              </a:rPr>
              <a:t>m</a:t>
            </a:r>
            <a:r>
              <a:rPr sz="2400" b="1" spc="-290" dirty="0">
                <a:latin typeface="Arial"/>
                <a:cs typeface="Arial"/>
              </a:rPr>
              <a:t>b</a:t>
            </a:r>
            <a:r>
              <a:rPr sz="2400" b="1" dirty="0">
                <a:latin typeface="Arial"/>
                <a:cs typeface="Arial"/>
              </a:rPr>
              <a:t>u</a:t>
            </a:r>
            <a:r>
              <a:rPr sz="2400" b="1" spc="-200" dirty="0">
                <a:latin typeface="Arial"/>
                <a:cs typeface="Arial"/>
              </a:rPr>
              <a:t> </a:t>
            </a:r>
            <a:r>
              <a:rPr sz="2400" b="1" spc="-245" dirty="0">
                <a:latin typeface="Arial"/>
                <a:cs typeface="Arial"/>
              </a:rPr>
              <a:t>k</a:t>
            </a:r>
            <a:r>
              <a:rPr sz="2400" b="1" spc="-235" dirty="0">
                <a:latin typeface="Arial"/>
                <a:cs typeface="Arial"/>
              </a:rPr>
              <a:t>o</a:t>
            </a:r>
            <a:r>
              <a:rPr sz="2400" b="1" spc="-225" dirty="0">
                <a:latin typeface="Arial"/>
                <a:cs typeface="Arial"/>
              </a:rPr>
              <a:t>o</a:t>
            </a:r>
            <a:r>
              <a:rPr sz="2400" b="1" spc="-5" dirty="0">
                <a:latin typeface="Arial"/>
                <a:cs typeface="Arial"/>
              </a:rPr>
              <a:t>r</a:t>
            </a:r>
            <a:r>
              <a:rPr sz="2400" b="1" spc="-220" dirty="0">
                <a:latin typeface="Arial"/>
                <a:cs typeface="Arial"/>
              </a:rPr>
              <a:t>d</a:t>
            </a:r>
            <a:r>
              <a:rPr sz="2400" b="1" spc="-70" dirty="0">
                <a:latin typeface="Arial"/>
                <a:cs typeface="Arial"/>
              </a:rPr>
              <a:t>i</a:t>
            </a:r>
            <a:r>
              <a:rPr sz="2400" b="1" spc="-270" dirty="0">
                <a:latin typeface="Arial"/>
                <a:cs typeface="Arial"/>
              </a:rPr>
              <a:t>n</a:t>
            </a:r>
            <a:r>
              <a:rPr sz="2400" b="1" spc="-240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  <a:p>
            <a:pPr marL="561340">
              <a:lnSpc>
                <a:spcPct val="100000"/>
              </a:lnSpc>
              <a:spcBef>
                <a:spcPts val="720"/>
              </a:spcBef>
            </a:pPr>
            <a:r>
              <a:rPr sz="1800" b="1" dirty="0">
                <a:latin typeface="Arial"/>
                <a:cs typeface="Arial"/>
              </a:rPr>
              <a:t>a.</a:t>
            </a:r>
            <a:r>
              <a:rPr sz="1800" b="1" spc="47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Daerah</a:t>
            </a:r>
            <a:r>
              <a:rPr sz="1800" b="1" spc="-25" dirty="0">
                <a:latin typeface="Arial"/>
                <a:cs typeface="Arial"/>
              </a:rPr>
              <a:t> yang</a:t>
            </a:r>
            <a:r>
              <a:rPr sz="1800" b="1" spc="7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dibatasi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oleh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garis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 MT"/>
                <a:cs typeface="Arial MT"/>
              </a:rPr>
              <a:t>Y=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-2x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4</a:t>
            </a:r>
            <a:r>
              <a:rPr sz="1800" b="1" dirty="0">
                <a:latin typeface="Arial"/>
                <a:cs typeface="Arial"/>
              </a:rPr>
              <a:t>, sb.Y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dan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sb.X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76932" y="3416808"/>
            <a:ext cx="686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Y=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2x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+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32304" y="3243579"/>
            <a:ext cx="2286000" cy="3048000"/>
          </a:xfrm>
          <a:custGeom>
            <a:avLst/>
            <a:gdLst/>
            <a:ahLst/>
            <a:cxnLst/>
            <a:rect l="l" t="t" r="r" b="b"/>
            <a:pathLst>
              <a:path w="2286000" h="3048000">
                <a:moveTo>
                  <a:pt x="2286000" y="2514600"/>
                </a:moveTo>
                <a:lnTo>
                  <a:pt x="2265667" y="2502408"/>
                </a:lnTo>
                <a:lnTo>
                  <a:pt x="2209800" y="2468880"/>
                </a:lnTo>
                <a:lnTo>
                  <a:pt x="2203704" y="2462784"/>
                </a:lnTo>
                <a:lnTo>
                  <a:pt x="2194560" y="2465832"/>
                </a:lnTo>
                <a:lnTo>
                  <a:pt x="2191512" y="2471928"/>
                </a:lnTo>
                <a:lnTo>
                  <a:pt x="2188553" y="2476982"/>
                </a:lnTo>
                <a:lnTo>
                  <a:pt x="2188464" y="2482596"/>
                </a:lnTo>
                <a:lnTo>
                  <a:pt x="2190648" y="2488222"/>
                </a:lnTo>
                <a:lnTo>
                  <a:pt x="2194560" y="2493264"/>
                </a:lnTo>
                <a:lnTo>
                  <a:pt x="2210346" y="2502408"/>
                </a:lnTo>
                <a:lnTo>
                  <a:pt x="722376" y="2502408"/>
                </a:lnTo>
                <a:lnTo>
                  <a:pt x="722376" y="80010"/>
                </a:lnTo>
                <a:lnTo>
                  <a:pt x="731520" y="94488"/>
                </a:lnTo>
                <a:lnTo>
                  <a:pt x="734568" y="100584"/>
                </a:lnTo>
                <a:lnTo>
                  <a:pt x="743712" y="100584"/>
                </a:lnTo>
                <a:lnTo>
                  <a:pt x="755904" y="94488"/>
                </a:lnTo>
                <a:lnTo>
                  <a:pt x="758952" y="85344"/>
                </a:lnTo>
                <a:lnTo>
                  <a:pt x="755904" y="79248"/>
                </a:lnTo>
                <a:lnTo>
                  <a:pt x="724014" y="27432"/>
                </a:lnTo>
                <a:lnTo>
                  <a:pt x="707136" y="0"/>
                </a:lnTo>
                <a:lnTo>
                  <a:pt x="658368" y="79248"/>
                </a:lnTo>
                <a:lnTo>
                  <a:pt x="655320" y="85344"/>
                </a:lnTo>
                <a:lnTo>
                  <a:pt x="658368" y="94488"/>
                </a:lnTo>
                <a:lnTo>
                  <a:pt x="670560" y="100584"/>
                </a:lnTo>
                <a:lnTo>
                  <a:pt x="679704" y="100584"/>
                </a:lnTo>
                <a:lnTo>
                  <a:pt x="682752" y="94488"/>
                </a:lnTo>
                <a:lnTo>
                  <a:pt x="691896" y="80010"/>
                </a:lnTo>
                <a:lnTo>
                  <a:pt x="691896" y="2502408"/>
                </a:lnTo>
                <a:lnTo>
                  <a:pt x="0" y="2502408"/>
                </a:lnTo>
                <a:lnTo>
                  <a:pt x="0" y="2529840"/>
                </a:lnTo>
                <a:lnTo>
                  <a:pt x="691896" y="2529840"/>
                </a:lnTo>
                <a:lnTo>
                  <a:pt x="691896" y="3048000"/>
                </a:lnTo>
                <a:lnTo>
                  <a:pt x="722376" y="3048000"/>
                </a:lnTo>
                <a:lnTo>
                  <a:pt x="722376" y="2529840"/>
                </a:lnTo>
                <a:lnTo>
                  <a:pt x="2209025" y="2529840"/>
                </a:lnTo>
                <a:lnTo>
                  <a:pt x="2194560" y="2538984"/>
                </a:lnTo>
                <a:lnTo>
                  <a:pt x="2190648" y="2543606"/>
                </a:lnTo>
                <a:lnTo>
                  <a:pt x="2188464" y="2548509"/>
                </a:lnTo>
                <a:lnTo>
                  <a:pt x="2188553" y="2553995"/>
                </a:lnTo>
                <a:lnTo>
                  <a:pt x="2191512" y="2560320"/>
                </a:lnTo>
                <a:lnTo>
                  <a:pt x="2194560" y="2566416"/>
                </a:lnTo>
                <a:lnTo>
                  <a:pt x="2203704" y="2569464"/>
                </a:lnTo>
                <a:lnTo>
                  <a:pt x="2209800" y="2563368"/>
                </a:lnTo>
                <a:lnTo>
                  <a:pt x="2262187" y="2529840"/>
                </a:lnTo>
                <a:lnTo>
                  <a:pt x="2286000" y="2514600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001772" y="3051047"/>
            <a:ext cx="364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S</a:t>
            </a:r>
            <a:r>
              <a:rPr sz="1200" b="1" spc="5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.Y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34332" y="5867400"/>
            <a:ext cx="365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S</a:t>
            </a:r>
            <a:r>
              <a:rPr sz="1200" b="1" spc="5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.X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75560" y="5749035"/>
            <a:ext cx="2009139" cy="15240"/>
          </a:xfrm>
          <a:custGeom>
            <a:avLst/>
            <a:gdLst/>
            <a:ahLst/>
            <a:cxnLst/>
            <a:rect l="l" t="t" r="r" b="b"/>
            <a:pathLst>
              <a:path w="2009139" h="15239">
                <a:moveTo>
                  <a:pt x="2008632" y="0"/>
                </a:moveTo>
                <a:lnTo>
                  <a:pt x="0" y="0"/>
                </a:lnTo>
                <a:lnTo>
                  <a:pt x="0" y="15239"/>
                </a:lnTo>
                <a:lnTo>
                  <a:pt x="2008632" y="15239"/>
                </a:lnTo>
                <a:lnTo>
                  <a:pt x="2008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089110" y="4706113"/>
            <a:ext cx="97155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60985">
              <a:lnSpc>
                <a:spcPct val="100000"/>
              </a:lnSpc>
              <a:spcBef>
                <a:spcPts val="90"/>
              </a:spcBef>
            </a:pPr>
            <a:r>
              <a:rPr sz="1400" b="1" spc="-60" dirty="0">
                <a:latin typeface="Arial"/>
                <a:cs typeface="Arial"/>
              </a:rPr>
              <a:t>Daerah 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114" dirty="0">
                <a:latin typeface="Arial"/>
                <a:cs typeface="Arial"/>
              </a:rPr>
              <a:t>y</a:t>
            </a:r>
            <a:r>
              <a:rPr sz="1400" b="1" spc="-145" dirty="0">
                <a:latin typeface="Arial"/>
                <a:cs typeface="Arial"/>
              </a:rPr>
              <a:t>a</a:t>
            </a:r>
            <a:r>
              <a:rPr sz="1400" b="1" spc="-160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g</a:t>
            </a:r>
            <a:r>
              <a:rPr sz="1400" b="1" spc="-114" dirty="0">
                <a:latin typeface="Arial"/>
                <a:cs typeface="Arial"/>
              </a:rPr>
              <a:t> </a:t>
            </a:r>
            <a:r>
              <a:rPr sz="1400" b="1" spc="-135" dirty="0">
                <a:latin typeface="Arial"/>
                <a:cs typeface="Arial"/>
              </a:rPr>
              <a:t>d</a:t>
            </a:r>
            <a:r>
              <a:rPr sz="1400" b="1" spc="-70" dirty="0">
                <a:latin typeface="Arial"/>
                <a:cs typeface="Arial"/>
              </a:rPr>
              <a:t>i</a:t>
            </a:r>
            <a:r>
              <a:rPr sz="1400" b="1" spc="-245" dirty="0">
                <a:latin typeface="Arial"/>
                <a:cs typeface="Arial"/>
              </a:rPr>
              <a:t>m</a:t>
            </a:r>
            <a:r>
              <a:rPr sz="1400" b="1" spc="-65" dirty="0">
                <a:latin typeface="Arial"/>
                <a:cs typeface="Arial"/>
              </a:rPr>
              <a:t>i</a:t>
            </a:r>
            <a:r>
              <a:rPr sz="1400" b="1" spc="-145" dirty="0">
                <a:latin typeface="Arial"/>
                <a:cs typeface="Arial"/>
              </a:rPr>
              <a:t>n</a:t>
            </a:r>
            <a:r>
              <a:rPr sz="1400" b="1" spc="-25" dirty="0">
                <a:latin typeface="Arial"/>
                <a:cs typeface="Arial"/>
              </a:rPr>
              <a:t>t</a:t>
            </a:r>
            <a:r>
              <a:rPr sz="1400" b="1" spc="-5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907792" y="4919979"/>
            <a:ext cx="512445" cy="469900"/>
          </a:xfrm>
          <a:custGeom>
            <a:avLst/>
            <a:gdLst/>
            <a:ahLst/>
            <a:cxnLst/>
            <a:rect l="l" t="t" r="r" b="b"/>
            <a:pathLst>
              <a:path w="512445" h="469900">
                <a:moveTo>
                  <a:pt x="77409" y="30538"/>
                </a:moveTo>
                <a:lnTo>
                  <a:pt x="74338" y="49733"/>
                </a:lnTo>
                <a:lnTo>
                  <a:pt x="91439" y="54864"/>
                </a:lnTo>
                <a:lnTo>
                  <a:pt x="134112" y="73152"/>
                </a:lnTo>
                <a:lnTo>
                  <a:pt x="152400" y="88392"/>
                </a:lnTo>
                <a:lnTo>
                  <a:pt x="170687" y="100584"/>
                </a:lnTo>
                <a:lnTo>
                  <a:pt x="185927" y="115824"/>
                </a:lnTo>
                <a:lnTo>
                  <a:pt x="201168" y="134112"/>
                </a:lnTo>
                <a:lnTo>
                  <a:pt x="216407" y="149352"/>
                </a:lnTo>
                <a:lnTo>
                  <a:pt x="234695" y="185928"/>
                </a:lnTo>
                <a:lnTo>
                  <a:pt x="246887" y="222504"/>
                </a:lnTo>
                <a:lnTo>
                  <a:pt x="246887" y="243840"/>
                </a:lnTo>
                <a:lnTo>
                  <a:pt x="252983" y="286512"/>
                </a:lnTo>
                <a:lnTo>
                  <a:pt x="271271" y="326136"/>
                </a:lnTo>
                <a:lnTo>
                  <a:pt x="295656" y="365760"/>
                </a:lnTo>
                <a:lnTo>
                  <a:pt x="313944" y="381000"/>
                </a:lnTo>
                <a:lnTo>
                  <a:pt x="329183" y="399288"/>
                </a:lnTo>
                <a:lnTo>
                  <a:pt x="368807" y="426720"/>
                </a:lnTo>
                <a:lnTo>
                  <a:pt x="414528" y="448056"/>
                </a:lnTo>
                <a:lnTo>
                  <a:pt x="463295" y="463296"/>
                </a:lnTo>
                <a:lnTo>
                  <a:pt x="487680" y="466344"/>
                </a:lnTo>
                <a:lnTo>
                  <a:pt x="509016" y="469392"/>
                </a:lnTo>
                <a:lnTo>
                  <a:pt x="512063" y="448056"/>
                </a:lnTo>
                <a:lnTo>
                  <a:pt x="487680" y="448056"/>
                </a:lnTo>
                <a:lnTo>
                  <a:pt x="466344" y="445008"/>
                </a:lnTo>
                <a:lnTo>
                  <a:pt x="441959" y="438912"/>
                </a:lnTo>
                <a:lnTo>
                  <a:pt x="377952" y="411480"/>
                </a:lnTo>
                <a:lnTo>
                  <a:pt x="359663" y="396240"/>
                </a:lnTo>
                <a:lnTo>
                  <a:pt x="341375" y="384048"/>
                </a:lnTo>
                <a:lnTo>
                  <a:pt x="310895" y="350520"/>
                </a:lnTo>
                <a:lnTo>
                  <a:pt x="286512" y="316992"/>
                </a:lnTo>
                <a:lnTo>
                  <a:pt x="271271" y="280416"/>
                </a:lnTo>
                <a:lnTo>
                  <a:pt x="265175" y="240792"/>
                </a:lnTo>
                <a:lnTo>
                  <a:pt x="265175" y="222504"/>
                </a:lnTo>
                <a:lnTo>
                  <a:pt x="252983" y="179832"/>
                </a:lnTo>
                <a:lnTo>
                  <a:pt x="231647" y="140208"/>
                </a:lnTo>
                <a:lnTo>
                  <a:pt x="201168" y="103632"/>
                </a:lnTo>
                <a:lnTo>
                  <a:pt x="164591" y="73152"/>
                </a:lnTo>
                <a:lnTo>
                  <a:pt x="121919" y="45720"/>
                </a:lnTo>
                <a:lnTo>
                  <a:pt x="97535" y="36576"/>
                </a:lnTo>
                <a:lnTo>
                  <a:pt x="77409" y="30538"/>
                </a:lnTo>
                <a:close/>
              </a:path>
              <a:path w="512445" h="469900">
                <a:moveTo>
                  <a:pt x="82295" y="0"/>
                </a:moveTo>
                <a:lnTo>
                  <a:pt x="0" y="27432"/>
                </a:lnTo>
                <a:lnTo>
                  <a:pt x="70103" y="76200"/>
                </a:lnTo>
                <a:lnTo>
                  <a:pt x="74338" y="49733"/>
                </a:lnTo>
                <a:lnTo>
                  <a:pt x="60959" y="45720"/>
                </a:lnTo>
                <a:lnTo>
                  <a:pt x="67056" y="27432"/>
                </a:lnTo>
                <a:lnTo>
                  <a:pt x="77906" y="27432"/>
                </a:lnTo>
                <a:lnTo>
                  <a:pt x="82295" y="0"/>
                </a:lnTo>
                <a:close/>
              </a:path>
              <a:path w="512445" h="469900">
                <a:moveTo>
                  <a:pt x="67056" y="27432"/>
                </a:moveTo>
                <a:lnTo>
                  <a:pt x="60959" y="45720"/>
                </a:lnTo>
                <a:lnTo>
                  <a:pt x="74338" y="49733"/>
                </a:lnTo>
                <a:lnTo>
                  <a:pt x="77409" y="30538"/>
                </a:lnTo>
                <a:lnTo>
                  <a:pt x="67056" y="27432"/>
                </a:lnTo>
                <a:close/>
              </a:path>
              <a:path w="512445" h="469900">
                <a:moveTo>
                  <a:pt x="77906" y="27432"/>
                </a:moveTo>
                <a:lnTo>
                  <a:pt x="67056" y="27432"/>
                </a:lnTo>
                <a:lnTo>
                  <a:pt x="77409" y="30538"/>
                </a:lnTo>
                <a:lnTo>
                  <a:pt x="77906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870452" y="5742433"/>
            <a:ext cx="13906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59352" y="5730747"/>
            <a:ext cx="73151" cy="73151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971292" y="4126993"/>
            <a:ext cx="13906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404103" y="3496564"/>
            <a:ext cx="1685925" cy="771525"/>
          </a:xfrm>
          <a:custGeom>
            <a:avLst/>
            <a:gdLst/>
            <a:ahLst/>
            <a:cxnLst/>
            <a:rect l="l" t="t" r="r" b="b"/>
            <a:pathLst>
              <a:path w="1685925" h="771525">
                <a:moveTo>
                  <a:pt x="1685544" y="0"/>
                </a:moveTo>
                <a:lnTo>
                  <a:pt x="0" y="0"/>
                </a:lnTo>
                <a:lnTo>
                  <a:pt x="0" y="771144"/>
                </a:lnTo>
                <a:lnTo>
                  <a:pt x="1685544" y="771144"/>
                </a:lnTo>
                <a:lnTo>
                  <a:pt x="1685544" y="768096"/>
                </a:lnTo>
                <a:lnTo>
                  <a:pt x="9144" y="768096"/>
                </a:lnTo>
                <a:lnTo>
                  <a:pt x="6096" y="762000"/>
                </a:lnTo>
                <a:lnTo>
                  <a:pt x="9144" y="762000"/>
                </a:lnTo>
                <a:lnTo>
                  <a:pt x="9144" y="9144"/>
                </a:lnTo>
                <a:lnTo>
                  <a:pt x="6096" y="9144"/>
                </a:lnTo>
                <a:lnTo>
                  <a:pt x="9144" y="6096"/>
                </a:lnTo>
                <a:lnTo>
                  <a:pt x="1685544" y="6096"/>
                </a:lnTo>
                <a:lnTo>
                  <a:pt x="1685544" y="0"/>
                </a:lnTo>
                <a:close/>
              </a:path>
              <a:path w="1685925" h="771525">
                <a:moveTo>
                  <a:pt x="9144" y="762000"/>
                </a:moveTo>
                <a:lnTo>
                  <a:pt x="6096" y="762000"/>
                </a:lnTo>
                <a:lnTo>
                  <a:pt x="9144" y="768096"/>
                </a:lnTo>
                <a:lnTo>
                  <a:pt x="9144" y="762000"/>
                </a:lnTo>
                <a:close/>
              </a:path>
              <a:path w="1685925" h="771525">
                <a:moveTo>
                  <a:pt x="1676400" y="762000"/>
                </a:moveTo>
                <a:lnTo>
                  <a:pt x="9144" y="762000"/>
                </a:lnTo>
                <a:lnTo>
                  <a:pt x="9144" y="768096"/>
                </a:lnTo>
                <a:lnTo>
                  <a:pt x="1676400" y="768096"/>
                </a:lnTo>
                <a:lnTo>
                  <a:pt x="1676400" y="762000"/>
                </a:lnTo>
                <a:close/>
              </a:path>
              <a:path w="1685925" h="771525">
                <a:moveTo>
                  <a:pt x="1676400" y="6096"/>
                </a:moveTo>
                <a:lnTo>
                  <a:pt x="1676400" y="768096"/>
                </a:lnTo>
                <a:lnTo>
                  <a:pt x="1682496" y="762000"/>
                </a:lnTo>
                <a:lnTo>
                  <a:pt x="1685544" y="762000"/>
                </a:lnTo>
                <a:lnTo>
                  <a:pt x="1685544" y="9144"/>
                </a:lnTo>
                <a:lnTo>
                  <a:pt x="1682496" y="9144"/>
                </a:lnTo>
                <a:lnTo>
                  <a:pt x="1676400" y="6096"/>
                </a:lnTo>
                <a:close/>
              </a:path>
              <a:path w="1685925" h="771525">
                <a:moveTo>
                  <a:pt x="1685544" y="762000"/>
                </a:moveTo>
                <a:lnTo>
                  <a:pt x="1682496" y="762000"/>
                </a:lnTo>
                <a:lnTo>
                  <a:pt x="1676400" y="768096"/>
                </a:lnTo>
                <a:lnTo>
                  <a:pt x="1685544" y="768096"/>
                </a:lnTo>
                <a:lnTo>
                  <a:pt x="1685544" y="762000"/>
                </a:lnTo>
                <a:close/>
              </a:path>
              <a:path w="1685925" h="771525">
                <a:moveTo>
                  <a:pt x="9144" y="6096"/>
                </a:moveTo>
                <a:lnTo>
                  <a:pt x="6096" y="9144"/>
                </a:lnTo>
                <a:lnTo>
                  <a:pt x="9144" y="9144"/>
                </a:lnTo>
                <a:lnTo>
                  <a:pt x="9144" y="6096"/>
                </a:lnTo>
                <a:close/>
              </a:path>
              <a:path w="1685925" h="771525">
                <a:moveTo>
                  <a:pt x="1676400" y="6096"/>
                </a:moveTo>
                <a:lnTo>
                  <a:pt x="9144" y="6096"/>
                </a:lnTo>
                <a:lnTo>
                  <a:pt x="9144" y="9144"/>
                </a:lnTo>
                <a:lnTo>
                  <a:pt x="1676400" y="9144"/>
                </a:lnTo>
                <a:lnTo>
                  <a:pt x="1676400" y="6096"/>
                </a:lnTo>
                <a:close/>
              </a:path>
              <a:path w="1685925" h="771525">
                <a:moveTo>
                  <a:pt x="1685544" y="6096"/>
                </a:moveTo>
                <a:lnTo>
                  <a:pt x="1676400" y="6096"/>
                </a:lnTo>
                <a:lnTo>
                  <a:pt x="1682496" y="9144"/>
                </a:lnTo>
                <a:lnTo>
                  <a:pt x="1685544" y="9144"/>
                </a:lnTo>
                <a:lnTo>
                  <a:pt x="1685544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915155" y="2944367"/>
            <a:ext cx="5186680" cy="188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0" marR="951865">
              <a:lnSpc>
                <a:spcPct val="135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Langkah </a:t>
            </a:r>
            <a:r>
              <a:rPr sz="1200" b="1" dirty="0">
                <a:latin typeface="Arial"/>
                <a:cs typeface="Arial"/>
              </a:rPr>
              <a:t>1. : </a:t>
            </a:r>
            <a:r>
              <a:rPr sz="1200" b="1" spc="-5" dirty="0">
                <a:latin typeface="Arial"/>
                <a:cs typeface="Arial"/>
              </a:rPr>
              <a:t>Gambar daerah </a:t>
            </a:r>
            <a:r>
              <a:rPr sz="1200" b="1" spc="-10" dirty="0">
                <a:latin typeface="Arial"/>
                <a:cs typeface="Arial"/>
              </a:rPr>
              <a:t>yang </a:t>
            </a:r>
            <a:r>
              <a:rPr sz="1200" b="1" spc="-5" dirty="0">
                <a:latin typeface="Arial"/>
                <a:cs typeface="Arial"/>
              </a:rPr>
              <a:t>dimaksud 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Langkah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2.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r>
              <a:rPr sz="1200" b="1" spc="-15" dirty="0">
                <a:latin typeface="Arial"/>
                <a:cs typeface="Arial"/>
              </a:rPr>
              <a:t> Tentukan </a:t>
            </a:r>
            <a:r>
              <a:rPr sz="1200" b="1" dirty="0">
                <a:latin typeface="Arial"/>
                <a:cs typeface="Arial"/>
              </a:rPr>
              <a:t>basis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yang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akan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di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gunakan</a:t>
            </a:r>
            <a:endParaRPr sz="1200">
              <a:latin typeface="Arial"/>
              <a:cs typeface="Arial"/>
            </a:endParaRPr>
          </a:p>
          <a:p>
            <a:pPr marR="1021080" algn="ctr">
              <a:lnSpc>
                <a:spcPts val="1210"/>
              </a:lnSpc>
              <a:spcBef>
                <a:spcPts val="860"/>
              </a:spcBef>
            </a:pPr>
            <a:r>
              <a:rPr sz="1300" b="1" i="1" dirty="0">
                <a:latin typeface="Times New Roman"/>
                <a:cs typeface="Times New Roman"/>
              </a:rPr>
              <a:t>b</a:t>
            </a:r>
            <a:endParaRPr sz="1300">
              <a:latin typeface="Times New Roman"/>
              <a:cs typeface="Times New Roman"/>
            </a:endParaRPr>
          </a:p>
          <a:p>
            <a:pPr marR="542925" algn="ctr">
              <a:lnSpc>
                <a:spcPts val="2770"/>
              </a:lnSpc>
            </a:pPr>
            <a:r>
              <a:rPr sz="2050" dirty="0">
                <a:latin typeface="Times New Roman"/>
                <a:cs typeface="Times New Roman"/>
              </a:rPr>
              <a:t>L</a:t>
            </a:r>
            <a:r>
              <a:rPr sz="2050" spc="-9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</a:t>
            </a:r>
            <a:r>
              <a:rPr sz="2050" spc="-10" dirty="0">
                <a:latin typeface="Times New Roman"/>
                <a:cs typeface="Times New Roman"/>
              </a:rPr>
              <a:t> </a:t>
            </a:r>
            <a:r>
              <a:rPr sz="3900" baseline="-11752" dirty="0">
                <a:latin typeface="Symbol"/>
                <a:cs typeface="Symbol"/>
              </a:rPr>
              <a:t></a:t>
            </a:r>
            <a:r>
              <a:rPr sz="3900" spc="104" baseline="-11752" dirty="0">
                <a:latin typeface="Times New Roman"/>
                <a:cs typeface="Times New Roman"/>
              </a:rPr>
              <a:t> </a:t>
            </a:r>
            <a:r>
              <a:rPr sz="2050" b="1" i="1" dirty="0">
                <a:latin typeface="Times New Roman"/>
                <a:cs typeface="Times New Roman"/>
              </a:rPr>
              <a:t>f</a:t>
            </a:r>
            <a:r>
              <a:rPr sz="2050" b="1" i="1" spc="-5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(</a:t>
            </a:r>
            <a:r>
              <a:rPr sz="2050" spc="-290" dirty="0">
                <a:latin typeface="Times New Roman"/>
                <a:cs typeface="Times New Roman"/>
              </a:rPr>
              <a:t> </a:t>
            </a:r>
            <a:r>
              <a:rPr sz="2050" b="1" i="1" spc="95" dirty="0">
                <a:latin typeface="Times New Roman"/>
                <a:cs typeface="Times New Roman"/>
              </a:rPr>
              <a:t>x</a:t>
            </a:r>
            <a:r>
              <a:rPr sz="2050" dirty="0">
                <a:latin typeface="Times New Roman"/>
                <a:cs typeface="Times New Roman"/>
              </a:rPr>
              <a:t>)</a:t>
            </a:r>
            <a:r>
              <a:rPr sz="2050" spc="-120" dirty="0">
                <a:latin typeface="Times New Roman"/>
                <a:cs typeface="Times New Roman"/>
              </a:rPr>
              <a:t> </a:t>
            </a:r>
            <a:r>
              <a:rPr sz="2050" b="1" i="1" dirty="0">
                <a:latin typeface="Times New Roman"/>
                <a:cs typeface="Times New Roman"/>
              </a:rPr>
              <a:t>dx</a:t>
            </a:r>
            <a:endParaRPr sz="2050">
              <a:latin typeface="Times New Roman"/>
              <a:cs typeface="Times New Roman"/>
            </a:endParaRPr>
          </a:p>
          <a:p>
            <a:pPr marR="1026160" algn="ctr">
              <a:lnSpc>
                <a:spcPct val="100000"/>
              </a:lnSpc>
              <a:spcBef>
                <a:spcPts val="290"/>
              </a:spcBef>
            </a:pPr>
            <a:r>
              <a:rPr sz="1300" b="1" i="1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  <a:p>
            <a:pPr marL="558800">
              <a:lnSpc>
                <a:spcPct val="100000"/>
              </a:lnSpc>
              <a:spcBef>
                <a:spcPts val="245"/>
              </a:spcBef>
            </a:pPr>
            <a:r>
              <a:rPr sz="1200" b="1" spc="-5" dirty="0">
                <a:latin typeface="Arial"/>
                <a:cs typeface="Arial"/>
              </a:rPr>
              <a:t>Langkah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3.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Tentukan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batas-batasnya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(0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dan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2)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935"/>
              </a:spcBef>
            </a:pPr>
            <a:r>
              <a:rPr sz="1200" b="1" dirty="0">
                <a:latin typeface="Arial"/>
                <a:cs typeface="Arial"/>
              </a:rPr>
              <a:t>Langkah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4. :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Hitung</a:t>
            </a:r>
            <a:r>
              <a:rPr sz="1200" b="1" spc="3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luas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daerah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dengan</a:t>
            </a:r>
            <a:r>
              <a:rPr sz="1200" b="1" spc="32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Menentukan</a:t>
            </a:r>
            <a:r>
              <a:rPr sz="1200" b="1" spc="3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nilai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integralnya.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284273" y="5084571"/>
            <a:ext cx="0" cy="667385"/>
          </a:xfrm>
          <a:custGeom>
            <a:avLst/>
            <a:gdLst/>
            <a:ahLst/>
            <a:cxnLst/>
            <a:rect l="l" t="t" r="r" b="b"/>
            <a:pathLst>
              <a:path h="667385">
                <a:moveTo>
                  <a:pt x="0" y="0"/>
                </a:moveTo>
                <a:lnTo>
                  <a:pt x="0" y="667130"/>
                </a:lnTo>
              </a:path>
            </a:pathLst>
          </a:custGeom>
          <a:ln w="104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420867" y="5839750"/>
            <a:ext cx="3133725" cy="3257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950" spc="10" dirty="0">
                <a:latin typeface="Times New Roman"/>
                <a:cs typeface="Times New Roman"/>
              </a:rPr>
              <a:t>L</a:t>
            </a:r>
            <a:r>
              <a:rPr sz="1950" spc="3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Symbol"/>
                <a:cs typeface="Symbol"/>
              </a:rPr>
              <a:t>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spc="45" dirty="0">
                <a:latin typeface="Times New Roman"/>
                <a:cs typeface="Times New Roman"/>
              </a:rPr>
              <a:t>(</a:t>
            </a:r>
            <a:r>
              <a:rPr sz="1950" spc="5" dirty="0">
                <a:latin typeface="Symbol"/>
                <a:cs typeface="Symbol"/>
              </a:rPr>
              <a:t></a:t>
            </a:r>
            <a:r>
              <a:rPr sz="1950" spc="145" dirty="0">
                <a:latin typeface="Times New Roman"/>
                <a:cs typeface="Times New Roman"/>
              </a:rPr>
              <a:t>2</a:t>
            </a:r>
            <a:r>
              <a:rPr sz="1725" baseline="43478" dirty="0">
                <a:latin typeface="Times New Roman"/>
                <a:cs typeface="Times New Roman"/>
              </a:rPr>
              <a:t>2 </a:t>
            </a:r>
            <a:r>
              <a:rPr sz="1725" spc="104" baseline="43478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Symbol"/>
                <a:cs typeface="Symbol"/>
              </a:rPr>
              <a:t></a:t>
            </a:r>
            <a:r>
              <a:rPr sz="1950" spc="-8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4</a:t>
            </a:r>
            <a:r>
              <a:rPr sz="1950" spc="15" dirty="0">
                <a:latin typeface="Times New Roman"/>
                <a:cs typeface="Times New Roman"/>
              </a:rPr>
              <a:t>.</a:t>
            </a:r>
            <a:r>
              <a:rPr sz="1950" spc="5" dirty="0">
                <a:latin typeface="Times New Roman"/>
                <a:cs typeface="Times New Roman"/>
              </a:rPr>
              <a:t>2)</a:t>
            </a:r>
            <a:r>
              <a:rPr sz="1950" spc="3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Symbol"/>
                <a:cs typeface="Symbol"/>
              </a:rPr>
              <a:t>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4</a:t>
            </a:r>
            <a:r>
              <a:rPr sz="1950" spc="-18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s</a:t>
            </a:r>
            <a:r>
              <a:rPr sz="1950" spc="-5" dirty="0">
                <a:latin typeface="Times New Roman"/>
                <a:cs typeface="Times New Roman"/>
              </a:rPr>
              <a:t>a</a:t>
            </a:r>
            <a:r>
              <a:rPr sz="1950" spc="5" dirty="0">
                <a:latin typeface="Times New Roman"/>
                <a:cs typeface="Times New Roman"/>
              </a:rPr>
              <a:t>tu</a:t>
            </a:r>
            <a:r>
              <a:rPr sz="1950" spc="-5" dirty="0">
                <a:latin typeface="Times New Roman"/>
                <a:cs typeface="Times New Roman"/>
              </a:rPr>
              <a:t>a</a:t>
            </a:r>
            <a:r>
              <a:rPr sz="1950" spc="10" dirty="0">
                <a:latin typeface="Times New Roman"/>
                <a:cs typeface="Times New Roman"/>
              </a:rPr>
              <a:t>n</a:t>
            </a:r>
            <a:r>
              <a:rPr sz="1950" spc="-6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lu</a:t>
            </a:r>
            <a:r>
              <a:rPr sz="1950" spc="-5" dirty="0">
                <a:latin typeface="Times New Roman"/>
                <a:cs typeface="Times New Roman"/>
              </a:rPr>
              <a:t>a</a:t>
            </a:r>
            <a:r>
              <a:rPr sz="1950" spc="5" dirty="0">
                <a:latin typeface="Times New Roman"/>
                <a:cs typeface="Times New Roman"/>
              </a:rPr>
              <a:t>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296147" y="4960358"/>
            <a:ext cx="153670" cy="77533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705"/>
              </a:spcBef>
            </a:pPr>
            <a:r>
              <a:rPr sz="1950" spc="10" dirty="0"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950" spc="10" dirty="0"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420867" y="5035677"/>
            <a:ext cx="2882265" cy="53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820">
              <a:lnSpc>
                <a:spcPts val="919"/>
              </a:lnSpc>
              <a:spcBef>
                <a:spcPts val="100"/>
              </a:spcBef>
            </a:pPr>
            <a:r>
              <a:rPr sz="1150" dirty="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  <a:p>
            <a:pPr marL="38100">
              <a:lnSpc>
                <a:spcPts val="3080"/>
              </a:lnSpc>
            </a:pPr>
            <a:r>
              <a:rPr sz="1950" spc="10" dirty="0">
                <a:latin typeface="Times New Roman"/>
                <a:cs typeface="Times New Roman"/>
              </a:rPr>
              <a:t>L</a:t>
            </a:r>
            <a:r>
              <a:rPr sz="1950" spc="-8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Symbol"/>
                <a:cs typeface="Symbol"/>
              </a:rPr>
              <a:t></a:t>
            </a:r>
            <a:r>
              <a:rPr sz="1950" spc="60" dirty="0">
                <a:latin typeface="Times New Roman"/>
                <a:cs typeface="Times New Roman"/>
              </a:rPr>
              <a:t> </a:t>
            </a:r>
            <a:r>
              <a:rPr sz="4425" baseline="-13182" dirty="0">
                <a:latin typeface="Symbol"/>
                <a:cs typeface="Symbol"/>
              </a:rPr>
              <a:t></a:t>
            </a:r>
            <a:r>
              <a:rPr sz="4425" spc="-630" baseline="-13182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Symbol"/>
                <a:cs typeface="Symbol"/>
              </a:rPr>
              <a:t></a:t>
            </a:r>
            <a:r>
              <a:rPr sz="1950" spc="-105" dirty="0">
                <a:latin typeface="Times New Roman"/>
                <a:cs typeface="Times New Roman"/>
              </a:rPr>
              <a:t> </a:t>
            </a:r>
            <a:r>
              <a:rPr sz="1950" spc="125" dirty="0">
                <a:latin typeface="Times New Roman"/>
                <a:cs typeface="Times New Roman"/>
              </a:rPr>
              <a:t>2</a:t>
            </a:r>
            <a:r>
              <a:rPr sz="1950" i="1" spc="5" dirty="0">
                <a:latin typeface="Times New Roman"/>
                <a:cs typeface="Times New Roman"/>
              </a:rPr>
              <a:t>x</a:t>
            </a:r>
            <a:r>
              <a:rPr sz="1950" i="1" spc="-7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Symbol"/>
                <a:cs typeface="Symbol"/>
              </a:rPr>
              <a:t></a:t>
            </a:r>
            <a:r>
              <a:rPr sz="1950" spc="-6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4</a:t>
            </a:r>
            <a:r>
              <a:rPr sz="1950" spc="-130" dirty="0">
                <a:latin typeface="Times New Roman"/>
                <a:cs typeface="Times New Roman"/>
              </a:rPr>
              <a:t> </a:t>
            </a:r>
            <a:r>
              <a:rPr sz="1950" i="1" spc="5" dirty="0">
                <a:latin typeface="Times New Roman"/>
                <a:cs typeface="Times New Roman"/>
              </a:rPr>
              <a:t>dx</a:t>
            </a:r>
            <a:r>
              <a:rPr sz="1950" i="1" spc="5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Symbol"/>
                <a:cs typeface="Symbol"/>
              </a:rPr>
              <a:t></a:t>
            </a:r>
            <a:r>
              <a:rPr sz="1950" spc="35" dirty="0">
                <a:latin typeface="Times New Roman"/>
                <a:cs typeface="Times New Roman"/>
              </a:rPr>
              <a:t> </a:t>
            </a:r>
            <a:r>
              <a:rPr sz="1950" spc="150" dirty="0">
                <a:latin typeface="Symbol"/>
                <a:cs typeface="Symbol"/>
              </a:rPr>
              <a:t></a:t>
            </a:r>
            <a:r>
              <a:rPr sz="1950" i="1" spc="5" dirty="0">
                <a:latin typeface="Times New Roman"/>
                <a:cs typeface="Times New Roman"/>
              </a:rPr>
              <a:t>x</a:t>
            </a:r>
            <a:r>
              <a:rPr sz="1950" i="1" spc="-310" dirty="0">
                <a:latin typeface="Times New Roman"/>
                <a:cs typeface="Times New Roman"/>
              </a:rPr>
              <a:t> </a:t>
            </a:r>
            <a:r>
              <a:rPr sz="1725" baseline="43478" dirty="0">
                <a:latin typeface="Times New Roman"/>
                <a:cs typeface="Times New Roman"/>
              </a:rPr>
              <a:t>2 </a:t>
            </a:r>
            <a:r>
              <a:rPr sz="1725" spc="104" baseline="43478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Symbol"/>
                <a:cs typeface="Symbol"/>
              </a:rPr>
              <a:t></a:t>
            </a:r>
            <a:r>
              <a:rPr sz="1950" spc="-60" dirty="0">
                <a:latin typeface="Times New Roman"/>
                <a:cs typeface="Times New Roman"/>
              </a:rPr>
              <a:t> </a:t>
            </a:r>
            <a:r>
              <a:rPr sz="1950" spc="125" dirty="0">
                <a:latin typeface="Times New Roman"/>
                <a:cs typeface="Times New Roman"/>
              </a:rPr>
              <a:t>4</a:t>
            </a:r>
            <a:r>
              <a:rPr sz="1950" i="1" spc="5" dirty="0">
                <a:latin typeface="Times New Roman"/>
                <a:cs typeface="Times New Roman"/>
              </a:rPr>
              <a:t>x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872988" y="5593460"/>
            <a:ext cx="98425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object 10"/>
          <p:cNvGrpSpPr/>
          <p:nvPr/>
        </p:nvGrpSpPr>
        <p:grpSpPr>
          <a:xfrm>
            <a:off x="2734055" y="4846828"/>
            <a:ext cx="798830" cy="628015"/>
            <a:chOff x="2734055" y="4846828"/>
            <a:chExt cx="798830" cy="62801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37103" y="4852924"/>
              <a:ext cx="792480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77311" y="5163821"/>
              <a:ext cx="521208" cy="12191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47415" y="5286248"/>
              <a:ext cx="387095" cy="18541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734055" y="4846828"/>
              <a:ext cx="798830" cy="628015"/>
            </a:xfrm>
            <a:custGeom>
              <a:avLst/>
              <a:gdLst/>
              <a:ahLst/>
              <a:cxnLst/>
              <a:rect l="l" t="t" r="r" b="b"/>
              <a:pathLst>
                <a:path w="798829" h="628014">
                  <a:moveTo>
                    <a:pt x="798576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67056" y="167640"/>
                  </a:lnTo>
                  <a:lnTo>
                    <a:pt x="103631" y="252984"/>
                  </a:lnTo>
                  <a:lnTo>
                    <a:pt x="155448" y="353568"/>
                  </a:lnTo>
                  <a:lnTo>
                    <a:pt x="182880" y="402336"/>
                  </a:lnTo>
                  <a:lnTo>
                    <a:pt x="222504" y="466344"/>
                  </a:lnTo>
                  <a:lnTo>
                    <a:pt x="249936" y="509016"/>
                  </a:lnTo>
                  <a:lnTo>
                    <a:pt x="277368" y="545592"/>
                  </a:lnTo>
                  <a:lnTo>
                    <a:pt x="307848" y="579120"/>
                  </a:lnTo>
                  <a:lnTo>
                    <a:pt x="344424" y="606552"/>
                  </a:lnTo>
                  <a:lnTo>
                    <a:pt x="405383" y="627888"/>
                  </a:lnTo>
                  <a:lnTo>
                    <a:pt x="408431" y="627888"/>
                  </a:lnTo>
                  <a:lnTo>
                    <a:pt x="429768" y="621792"/>
                  </a:lnTo>
                  <a:lnTo>
                    <a:pt x="438911" y="618744"/>
                  </a:lnTo>
                  <a:lnTo>
                    <a:pt x="405383" y="618744"/>
                  </a:lnTo>
                  <a:lnTo>
                    <a:pt x="407025" y="618275"/>
                  </a:lnTo>
                  <a:lnTo>
                    <a:pt x="381000" y="609600"/>
                  </a:lnTo>
                  <a:lnTo>
                    <a:pt x="347471" y="597408"/>
                  </a:lnTo>
                  <a:lnTo>
                    <a:pt x="350519" y="597408"/>
                  </a:lnTo>
                  <a:lnTo>
                    <a:pt x="313944" y="573024"/>
                  </a:lnTo>
                  <a:lnTo>
                    <a:pt x="283463" y="539496"/>
                  </a:lnTo>
                  <a:lnTo>
                    <a:pt x="259080" y="502920"/>
                  </a:lnTo>
                  <a:lnTo>
                    <a:pt x="228600" y="463296"/>
                  </a:lnTo>
                  <a:lnTo>
                    <a:pt x="192024" y="396240"/>
                  </a:lnTo>
                  <a:lnTo>
                    <a:pt x="164592" y="347472"/>
                  </a:lnTo>
                  <a:lnTo>
                    <a:pt x="112775" y="249936"/>
                  </a:lnTo>
                  <a:lnTo>
                    <a:pt x="76200" y="164592"/>
                  </a:lnTo>
                  <a:lnTo>
                    <a:pt x="11674" y="9144"/>
                  </a:lnTo>
                  <a:lnTo>
                    <a:pt x="3048" y="9144"/>
                  </a:lnTo>
                  <a:lnTo>
                    <a:pt x="9143" y="3048"/>
                  </a:lnTo>
                  <a:lnTo>
                    <a:pt x="798576" y="3048"/>
                  </a:lnTo>
                  <a:lnTo>
                    <a:pt x="798576" y="0"/>
                  </a:lnTo>
                  <a:close/>
                </a:path>
                <a:path w="798829" h="628014">
                  <a:moveTo>
                    <a:pt x="407025" y="618275"/>
                  </a:moveTo>
                  <a:lnTo>
                    <a:pt x="405383" y="618744"/>
                  </a:lnTo>
                  <a:lnTo>
                    <a:pt x="408431" y="618744"/>
                  </a:lnTo>
                  <a:lnTo>
                    <a:pt x="407025" y="618275"/>
                  </a:lnTo>
                  <a:close/>
                </a:path>
                <a:path w="798829" h="628014">
                  <a:moveTo>
                    <a:pt x="527304" y="539496"/>
                  </a:moveTo>
                  <a:lnTo>
                    <a:pt x="487680" y="579120"/>
                  </a:lnTo>
                  <a:lnTo>
                    <a:pt x="451104" y="603504"/>
                  </a:lnTo>
                  <a:lnTo>
                    <a:pt x="454151" y="603504"/>
                  </a:lnTo>
                  <a:lnTo>
                    <a:pt x="426719" y="612648"/>
                  </a:lnTo>
                  <a:lnTo>
                    <a:pt x="407025" y="618275"/>
                  </a:lnTo>
                  <a:lnTo>
                    <a:pt x="408431" y="618744"/>
                  </a:lnTo>
                  <a:lnTo>
                    <a:pt x="438911" y="618744"/>
                  </a:lnTo>
                  <a:lnTo>
                    <a:pt x="457200" y="612648"/>
                  </a:lnTo>
                  <a:lnTo>
                    <a:pt x="493775" y="585216"/>
                  </a:lnTo>
                  <a:lnTo>
                    <a:pt x="533399" y="548640"/>
                  </a:lnTo>
                  <a:lnTo>
                    <a:pt x="537620" y="542544"/>
                  </a:lnTo>
                  <a:lnTo>
                    <a:pt x="527304" y="542544"/>
                  </a:lnTo>
                  <a:lnTo>
                    <a:pt x="527304" y="539496"/>
                  </a:lnTo>
                  <a:close/>
                </a:path>
                <a:path w="798829" h="628014">
                  <a:moveTo>
                    <a:pt x="789432" y="3048"/>
                  </a:moveTo>
                  <a:lnTo>
                    <a:pt x="746759" y="124968"/>
                  </a:lnTo>
                  <a:lnTo>
                    <a:pt x="710183" y="210312"/>
                  </a:lnTo>
                  <a:lnTo>
                    <a:pt x="682752" y="271272"/>
                  </a:lnTo>
                  <a:lnTo>
                    <a:pt x="585216" y="457200"/>
                  </a:lnTo>
                  <a:lnTo>
                    <a:pt x="551688" y="502920"/>
                  </a:lnTo>
                  <a:lnTo>
                    <a:pt x="527304" y="542544"/>
                  </a:lnTo>
                  <a:lnTo>
                    <a:pt x="537620" y="542544"/>
                  </a:lnTo>
                  <a:lnTo>
                    <a:pt x="560832" y="509016"/>
                  </a:lnTo>
                  <a:lnTo>
                    <a:pt x="591311" y="460248"/>
                  </a:lnTo>
                  <a:lnTo>
                    <a:pt x="627888" y="396240"/>
                  </a:lnTo>
                  <a:lnTo>
                    <a:pt x="691895" y="277368"/>
                  </a:lnTo>
                  <a:lnTo>
                    <a:pt x="719328" y="213360"/>
                  </a:lnTo>
                  <a:lnTo>
                    <a:pt x="752856" y="128016"/>
                  </a:lnTo>
                  <a:lnTo>
                    <a:pt x="797432" y="9144"/>
                  </a:lnTo>
                  <a:lnTo>
                    <a:pt x="795528" y="9144"/>
                  </a:lnTo>
                  <a:lnTo>
                    <a:pt x="789432" y="3048"/>
                  </a:lnTo>
                  <a:close/>
                </a:path>
                <a:path w="798829" h="628014">
                  <a:moveTo>
                    <a:pt x="9143" y="3048"/>
                  </a:moveTo>
                  <a:lnTo>
                    <a:pt x="3048" y="9144"/>
                  </a:lnTo>
                  <a:lnTo>
                    <a:pt x="11674" y="9144"/>
                  </a:lnTo>
                  <a:lnTo>
                    <a:pt x="9143" y="3048"/>
                  </a:lnTo>
                  <a:close/>
                </a:path>
                <a:path w="798829" h="628014">
                  <a:moveTo>
                    <a:pt x="789432" y="3048"/>
                  </a:moveTo>
                  <a:lnTo>
                    <a:pt x="9143" y="3048"/>
                  </a:lnTo>
                  <a:lnTo>
                    <a:pt x="11674" y="9144"/>
                  </a:lnTo>
                  <a:lnTo>
                    <a:pt x="787298" y="9144"/>
                  </a:lnTo>
                  <a:lnTo>
                    <a:pt x="789432" y="3048"/>
                  </a:lnTo>
                  <a:close/>
                </a:path>
                <a:path w="798829" h="628014">
                  <a:moveTo>
                    <a:pt x="798576" y="3048"/>
                  </a:moveTo>
                  <a:lnTo>
                    <a:pt x="789432" y="3048"/>
                  </a:lnTo>
                  <a:lnTo>
                    <a:pt x="795528" y="9144"/>
                  </a:lnTo>
                  <a:lnTo>
                    <a:pt x="797432" y="9144"/>
                  </a:lnTo>
                  <a:lnTo>
                    <a:pt x="798576" y="6096"/>
                  </a:lnTo>
                  <a:lnTo>
                    <a:pt x="798576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189732" y="3581400"/>
            <a:ext cx="1084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Y</a:t>
            </a:r>
            <a:r>
              <a:rPr sz="1200" b="1" dirty="0">
                <a:latin typeface="Arial"/>
                <a:cs typeface="Arial"/>
              </a:rPr>
              <a:t>=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X</a:t>
            </a:r>
            <a:r>
              <a:rPr sz="1200" b="1" spc="-7" baseline="24305" dirty="0">
                <a:latin typeface="Arial"/>
                <a:cs typeface="Arial"/>
              </a:rPr>
              <a:t>2</a:t>
            </a:r>
            <a:r>
              <a:rPr sz="1200" b="1" baseline="24305" dirty="0">
                <a:latin typeface="Arial"/>
                <a:cs typeface="Arial"/>
              </a:rPr>
              <a:t> </a:t>
            </a:r>
            <a:r>
              <a:rPr sz="1200" b="1" spc="-142" baseline="24305" dirty="0">
                <a:latin typeface="Arial"/>
                <a:cs typeface="Arial"/>
              </a:rPr>
              <a:t> </a:t>
            </a:r>
            <a:r>
              <a:rPr sz="1200" b="1" spc="-445" dirty="0">
                <a:latin typeface="Tahoma"/>
                <a:cs typeface="Tahoma"/>
              </a:rPr>
              <a:t>−</a:t>
            </a:r>
            <a:r>
              <a:rPr sz="1200" b="1" spc="-30" dirty="0">
                <a:latin typeface="Tahoma"/>
                <a:cs typeface="Tahoma"/>
              </a:rPr>
              <a:t> </a:t>
            </a:r>
            <a:r>
              <a:rPr sz="1200" b="1" spc="-5" dirty="0">
                <a:latin typeface="Arial"/>
                <a:cs typeface="Arial"/>
              </a:rPr>
              <a:t>5</a:t>
            </a:r>
            <a:r>
              <a:rPr sz="1200" b="1" dirty="0">
                <a:latin typeface="Arial"/>
                <a:cs typeface="Arial"/>
              </a:rPr>
              <a:t>X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+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b="1" spc="-5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70251" y="3051047"/>
            <a:ext cx="365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S</a:t>
            </a:r>
            <a:r>
              <a:rPr sz="1200" b="1" spc="5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.Y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70452" y="4572000"/>
            <a:ext cx="365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S</a:t>
            </a:r>
            <a:r>
              <a:rPr sz="1200" b="1" spc="5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.X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92735" y="4939588"/>
            <a:ext cx="588645" cy="69024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 indent="1905">
              <a:lnSpc>
                <a:spcPct val="102899"/>
              </a:lnSpc>
              <a:spcBef>
                <a:spcPts val="145"/>
              </a:spcBef>
            </a:pPr>
            <a:r>
              <a:rPr sz="1400" b="1" spc="100" dirty="0">
                <a:latin typeface="Arial"/>
                <a:cs typeface="Arial"/>
              </a:rPr>
              <a:t>D</a:t>
            </a:r>
            <a:r>
              <a:rPr sz="1400" b="1" spc="-140" dirty="0">
                <a:latin typeface="Arial"/>
                <a:cs typeface="Arial"/>
              </a:rPr>
              <a:t>ae</a:t>
            </a:r>
            <a:r>
              <a:rPr sz="1400" b="1" spc="-25" dirty="0">
                <a:latin typeface="Arial"/>
                <a:cs typeface="Arial"/>
              </a:rPr>
              <a:t>r</a:t>
            </a:r>
            <a:r>
              <a:rPr sz="1400" b="1" spc="-145" dirty="0">
                <a:latin typeface="Arial"/>
                <a:cs typeface="Arial"/>
              </a:rPr>
              <a:t>a</a:t>
            </a:r>
            <a:r>
              <a:rPr sz="1400" b="1" spc="-5" dirty="0">
                <a:latin typeface="Arial"/>
                <a:cs typeface="Arial"/>
              </a:rPr>
              <a:t>h  </a:t>
            </a:r>
            <a:r>
              <a:rPr sz="1400" b="1" spc="-110" dirty="0">
                <a:latin typeface="Arial"/>
                <a:cs typeface="Arial"/>
              </a:rPr>
              <a:t>yang </a:t>
            </a:r>
            <a:r>
              <a:rPr sz="1400" b="1" spc="-105" dirty="0">
                <a:latin typeface="Arial"/>
                <a:cs typeface="Arial"/>
              </a:rPr>
              <a:t> </a:t>
            </a:r>
            <a:r>
              <a:rPr sz="1400" b="1" spc="-100" dirty="0">
                <a:latin typeface="Arial"/>
                <a:cs typeface="Arial"/>
              </a:rPr>
              <a:t>diminta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97100" y="3806953"/>
            <a:ext cx="13906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365248" y="3926332"/>
            <a:ext cx="1201420" cy="954405"/>
            <a:chOff x="2365248" y="3926332"/>
            <a:chExt cx="1201420" cy="954405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93008" y="4807204"/>
              <a:ext cx="73151" cy="7315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65248" y="3926332"/>
              <a:ext cx="73151" cy="7315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3462020" y="4852415"/>
            <a:ext cx="123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06623" y="4813300"/>
            <a:ext cx="73151" cy="73151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2675635" y="4849367"/>
            <a:ext cx="123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917192" y="3319779"/>
            <a:ext cx="2103120" cy="2143125"/>
            <a:chOff x="1917192" y="3319779"/>
            <a:chExt cx="2103120" cy="2143125"/>
          </a:xfrm>
        </p:grpSpPr>
        <p:sp>
          <p:nvSpPr>
            <p:cNvPr id="27" name="object 27"/>
            <p:cNvSpPr/>
            <p:nvPr/>
          </p:nvSpPr>
          <p:spPr>
            <a:xfrm>
              <a:off x="1917192" y="3319779"/>
              <a:ext cx="2103120" cy="2143125"/>
            </a:xfrm>
            <a:custGeom>
              <a:avLst/>
              <a:gdLst/>
              <a:ahLst/>
              <a:cxnLst/>
              <a:rect l="l" t="t" r="r" b="b"/>
              <a:pathLst>
                <a:path w="2103120" h="2143125">
                  <a:moveTo>
                    <a:pt x="2103120" y="1524000"/>
                  </a:moveTo>
                  <a:lnTo>
                    <a:pt x="2092439" y="1517904"/>
                  </a:lnTo>
                  <a:lnTo>
                    <a:pt x="2017776" y="1475232"/>
                  </a:lnTo>
                  <a:lnTo>
                    <a:pt x="2011680" y="1475232"/>
                  </a:lnTo>
                  <a:lnTo>
                    <a:pt x="2008632" y="1478280"/>
                  </a:lnTo>
                  <a:lnTo>
                    <a:pt x="2008632" y="1484376"/>
                  </a:lnTo>
                  <a:lnTo>
                    <a:pt x="2011680" y="1487424"/>
                  </a:lnTo>
                  <a:lnTo>
                    <a:pt x="2066099" y="1517904"/>
                  </a:lnTo>
                  <a:lnTo>
                    <a:pt x="1618754" y="1517904"/>
                  </a:lnTo>
                  <a:lnTo>
                    <a:pt x="1633728" y="1481328"/>
                  </a:lnTo>
                  <a:lnTo>
                    <a:pt x="1731264" y="1200912"/>
                  </a:lnTo>
                  <a:lnTo>
                    <a:pt x="1755648" y="1133856"/>
                  </a:lnTo>
                  <a:lnTo>
                    <a:pt x="1776984" y="1063752"/>
                  </a:lnTo>
                  <a:lnTo>
                    <a:pt x="1801368" y="999744"/>
                  </a:lnTo>
                  <a:lnTo>
                    <a:pt x="1822704" y="932688"/>
                  </a:lnTo>
                  <a:lnTo>
                    <a:pt x="1844040" y="871728"/>
                  </a:lnTo>
                  <a:lnTo>
                    <a:pt x="1862328" y="810768"/>
                  </a:lnTo>
                  <a:lnTo>
                    <a:pt x="1883664" y="755904"/>
                  </a:lnTo>
                  <a:lnTo>
                    <a:pt x="1901952" y="701040"/>
                  </a:lnTo>
                  <a:lnTo>
                    <a:pt x="1920240" y="652272"/>
                  </a:lnTo>
                  <a:lnTo>
                    <a:pt x="1929384" y="630936"/>
                  </a:lnTo>
                  <a:lnTo>
                    <a:pt x="1935480" y="609600"/>
                  </a:lnTo>
                  <a:lnTo>
                    <a:pt x="1944624" y="588264"/>
                  </a:lnTo>
                  <a:lnTo>
                    <a:pt x="1953768" y="569976"/>
                  </a:lnTo>
                  <a:lnTo>
                    <a:pt x="1956600" y="561467"/>
                  </a:lnTo>
                  <a:lnTo>
                    <a:pt x="1962912" y="603504"/>
                  </a:lnTo>
                  <a:lnTo>
                    <a:pt x="1965960" y="606552"/>
                  </a:lnTo>
                  <a:lnTo>
                    <a:pt x="1972056" y="606552"/>
                  </a:lnTo>
                  <a:lnTo>
                    <a:pt x="1972056" y="600456"/>
                  </a:lnTo>
                  <a:lnTo>
                    <a:pt x="1963737" y="539496"/>
                  </a:lnTo>
                  <a:lnTo>
                    <a:pt x="1962912" y="533400"/>
                  </a:lnTo>
                  <a:lnTo>
                    <a:pt x="1908048" y="573024"/>
                  </a:lnTo>
                  <a:lnTo>
                    <a:pt x="1905000" y="573024"/>
                  </a:lnTo>
                  <a:lnTo>
                    <a:pt x="1905000" y="579120"/>
                  </a:lnTo>
                  <a:lnTo>
                    <a:pt x="1908048" y="579120"/>
                  </a:lnTo>
                  <a:lnTo>
                    <a:pt x="1911096" y="582168"/>
                  </a:lnTo>
                  <a:lnTo>
                    <a:pt x="1914144" y="579120"/>
                  </a:lnTo>
                  <a:lnTo>
                    <a:pt x="1948408" y="555561"/>
                  </a:lnTo>
                  <a:lnTo>
                    <a:pt x="1944624" y="566928"/>
                  </a:lnTo>
                  <a:lnTo>
                    <a:pt x="1935480" y="585216"/>
                  </a:lnTo>
                  <a:lnTo>
                    <a:pt x="1926336" y="606552"/>
                  </a:lnTo>
                  <a:lnTo>
                    <a:pt x="1920240" y="627888"/>
                  </a:lnTo>
                  <a:lnTo>
                    <a:pt x="1911096" y="649224"/>
                  </a:lnTo>
                  <a:lnTo>
                    <a:pt x="1892808" y="697992"/>
                  </a:lnTo>
                  <a:lnTo>
                    <a:pt x="1874520" y="752856"/>
                  </a:lnTo>
                  <a:lnTo>
                    <a:pt x="1853184" y="807720"/>
                  </a:lnTo>
                  <a:lnTo>
                    <a:pt x="1834896" y="868680"/>
                  </a:lnTo>
                  <a:lnTo>
                    <a:pt x="1813560" y="929652"/>
                  </a:lnTo>
                  <a:lnTo>
                    <a:pt x="1792224" y="996696"/>
                  </a:lnTo>
                  <a:lnTo>
                    <a:pt x="1767840" y="1060704"/>
                  </a:lnTo>
                  <a:lnTo>
                    <a:pt x="1746504" y="1130808"/>
                  </a:lnTo>
                  <a:lnTo>
                    <a:pt x="1722120" y="1197864"/>
                  </a:lnTo>
                  <a:lnTo>
                    <a:pt x="1624584" y="1478280"/>
                  </a:lnTo>
                  <a:lnTo>
                    <a:pt x="1608366" y="1517904"/>
                  </a:lnTo>
                  <a:lnTo>
                    <a:pt x="1602130" y="1517904"/>
                  </a:lnTo>
                  <a:lnTo>
                    <a:pt x="1602130" y="1533144"/>
                  </a:lnTo>
                  <a:lnTo>
                    <a:pt x="1597152" y="1545336"/>
                  </a:lnTo>
                  <a:lnTo>
                    <a:pt x="1572768" y="1609344"/>
                  </a:lnTo>
                  <a:lnTo>
                    <a:pt x="1545336" y="1673352"/>
                  </a:lnTo>
                  <a:lnTo>
                    <a:pt x="1520952" y="1737360"/>
                  </a:lnTo>
                  <a:lnTo>
                    <a:pt x="1493520" y="1795272"/>
                  </a:lnTo>
                  <a:lnTo>
                    <a:pt x="1466088" y="1850136"/>
                  </a:lnTo>
                  <a:lnTo>
                    <a:pt x="1438656" y="1901952"/>
                  </a:lnTo>
                  <a:lnTo>
                    <a:pt x="1414272" y="1950720"/>
                  </a:lnTo>
                  <a:lnTo>
                    <a:pt x="1399032" y="1972056"/>
                  </a:lnTo>
                  <a:lnTo>
                    <a:pt x="1386840" y="1993392"/>
                  </a:lnTo>
                  <a:lnTo>
                    <a:pt x="1371587" y="2011680"/>
                  </a:lnTo>
                  <a:lnTo>
                    <a:pt x="1347216" y="2048256"/>
                  </a:lnTo>
                  <a:lnTo>
                    <a:pt x="1331976" y="2063496"/>
                  </a:lnTo>
                  <a:lnTo>
                    <a:pt x="1319784" y="2078736"/>
                  </a:lnTo>
                  <a:lnTo>
                    <a:pt x="1307592" y="2090928"/>
                  </a:lnTo>
                  <a:lnTo>
                    <a:pt x="1295400" y="2100072"/>
                  </a:lnTo>
                  <a:lnTo>
                    <a:pt x="1283208" y="2112264"/>
                  </a:lnTo>
                  <a:lnTo>
                    <a:pt x="1267968" y="2118360"/>
                  </a:lnTo>
                  <a:lnTo>
                    <a:pt x="1255776" y="2124456"/>
                  </a:lnTo>
                  <a:lnTo>
                    <a:pt x="1231392" y="2130552"/>
                  </a:lnTo>
                  <a:lnTo>
                    <a:pt x="1207008" y="2130552"/>
                  </a:lnTo>
                  <a:lnTo>
                    <a:pt x="1194816" y="2127504"/>
                  </a:lnTo>
                  <a:lnTo>
                    <a:pt x="1170432" y="2115312"/>
                  </a:lnTo>
                  <a:lnTo>
                    <a:pt x="1155192" y="2106168"/>
                  </a:lnTo>
                  <a:lnTo>
                    <a:pt x="1143000" y="2093976"/>
                  </a:lnTo>
                  <a:lnTo>
                    <a:pt x="1127760" y="2081784"/>
                  </a:lnTo>
                  <a:lnTo>
                    <a:pt x="1115568" y="2066544"/>
                  </a:lnTo>
                  <a:lnTo>
                    <a:pt x="1069848" y="2011680"/>
                  </a:lnTo>
                  <a:lnTo>
                    <a:pt x="1057656" y="1990344"/>
                  </a:lnTo>
                  <a:lnTo>
                    <a:pt x="1011936" y="1917192"/>
                  </a:lnTo>
                  <a:lnTo>
                    <a:pt x="996696" y="1889760"/>
                  </a:lnTo>
                  <a:lnTo>
                    <a:pt x="981456" y="1859280"/>
                  </a:lnTo>
                  <a:lnTo>
                    <a:pt x="966216" y="1831848"/>
                  </a:lnTo>
                  <a:lnTo>
                    <a:pt x="947928" y="1801368"/>
                  </a:lnTo>
                  <a:lnTo>
                    <a:pt x="886968" y="1667256"/>
                  </a:lnTo>
                  <a:lnTo>
                    <a:pt x="853440" y="1597152"/>
                  </a:lnTo>
                  <a:lnTo>
                    <a:pt x="827836" y="1533144"/>
                  </a:lnTo>
                  <a:lnTo>
                    <a:pt x="1602130" y="1533144"/>
                  </a:lnTo>
                  <a:lnTo>
                    <a:pt x="1602130" y="1517904"/>
                  </a:lnTo>
                  <a:lnTo>
                    <a:pt x="821740" y="1517904"/>
                  </a:lnTo>
                  <a:lnTo>
                    <a:pt x="811377" y="1491996"/>
                  </a:lnTo>
                  <a:lnTo>
                    <a:pt x="811377" y="1517904"/>
                  </a:lnTo>
                  <a:lnTo>
                    <a:pt x="496824" y="1517904"/>
                  </a:lnTo>
                  <a:lnTo>
                    <a:pt x="496824" y="683094"/>
                  </a:lnTo>
                  <a:lnTo>
                    <a:pt x="518160" y="737616"/>
                  </a:lnTo>
                  <a:lnTo>
                    <a:pt x="573024" y="890016"/>
                  </a:lnTo>
                  <a:lnTo>
                    <a:pt x="627888" y="1048512"/>
                  </a:lnTo>
                  <a:lnTo>
                    <a:pt x="658368" y="1130808"/>
                  </a:lnTo>
                  <a:lnTo>
                    <a:pt x="719328" y="1289304"/>
                  </a:lnTo>
                  <a:lnTo>
                    <a:pt x="749808" y="1371600"/>
                  </a:lnTo>
                  <a:lnTo>
                    <a:pt x="783336" y="1447800"/>
                  </a:lnTo>
                  <a:lnTo>
                    <a:pt x="811377" y="1517904"/>
                  </a:lnTo>
                  <a:lnTo>
                    <a:pt x="811377" y="1491996"/>
                  </a:lnTo>
                  <a:lnTo>
                    <a:pt x="792480" y="1444752"/>
                  </a:lnTo>
                  <a:lnTo>
                    <a:pt x="758952" y="1365504"/>
                  </a:lnTo>
                  <a:lnTo>
                    <a:pt x="728472" y="1286256"/>
                  </a:lnTo>
                  <a:lnTo>
                    <a:pt x="667512" y="1124712"/>
                  </a:lnTo>
                  <a:lnTo>
                    <a:pt x="637032" y="1045464"/>
                  </a:lnTo>
                  <a:lnTo>
                    <a:pt x="582168" y="886968"/>
                  </a:lnTo>
                  <a:lnTo>
                    <a:pt x="527304" y="734568"/>
                  </a:lnTo>
                  <a:lnTo>
                    <a:pt x="499872" y="664464"/>
                  </a:lnTo>
                  <a:lnTo>
                    <a:pt x="496824" y="655701"/>
                  </a:lnTo>
                  <a:lnTo>
                    <a:pt x="496824" y="38608"/>
                  </a:lnTo>
                  <a:lnTo>
                    <a:pt x="530352" y="94488"/>
                  </a:lnTo>
                  <a:lnTo>
                    <a:pt x="530352" y="97536"/>
                  </a:lnTo>
                  <a:lnTo>
                    <a:pt x="536448" y="97536"/>
                  </a:lnTo>
                  <a:lnTo>
                    <a:pt x="539496" y="94488"/>
                  </a:lnTo>
                  <a:lnTo>
                    <a:pt x="542544" y="94488"/>
                  </a:lnTo>
                  <a:lnTo>
                    <a:pt x="542544" y="91440"/>
                  </a:lnTo>
                  <a:lnTo>
                    <a:pt x="539496" y="88392"/>
                  </a:lnTo>
                  <a:lnTo>
                    <a:pt x="499135" y="15240"/>
                  </a:lnTo>
                  <a:lnTo>
                    <a:pt x="490728" y="0"/>
                  </a:lnTo>
                  <a:lnTo>
                    <a:pt x="441960" y="88392"/>
                  </a:lnTo>
                  <a:lnTo>
                    <a:pt x="438912" y="91440"/>
                  </a:lnTo>
                  <a:lnTo>
                    <a:pt x="438912" y="94488"/>
                  </a:lnTo>
                  <a:lnTo>
                    <a:pt x="441960" y="94488"/>
                  </a:lnTo>
                  <a:lnTo>
                    <a:pt x="445008" y="97536"/>
                  </a:lnTo>
                  <a:lnTo>
                    <a:pt x="451104" y="97536"/>
                  </a:lnTo>
                  <a:lnTo>
                    <a:pt x="451104" y="94488"/>
                  </a:lnTo>
                  <a:lnTo>
                    <a:pt x="484632" y="38608"/>
                  </a:lnTo>
                  <a:lnTo>
                    <a:pt x="484632" y="620649"/>
                  </a:lnTo>
                  <a:lnTo>
                    <a:pt x="475488" y="594360"/>
                  </a:lnTo>
                  <a:lnTo>
                    <a:pt x="454152" y="530352"/>
                  </a:lnTo>
                  <a:lnTo>
                    <a:pt x="441960" y="496824"/>
                  </a:lnTo>
                  <a:lnTo>
                    <a:pt x="429768" y="466344"/>
                  </a:lnTo>
                  <a:lnTo>
                    <a:pt x="411480" y="411480"/>
                  </a:lnTo>
                  <a:lnTo>
                    <a:pt x="399288" y="384048"/>
                  </a:lnTo>
                  <a:lnTo>
                    <a:pt x="381000" y="335280"/>
                  </a:lnTo>
                  <a:lnTo>
                    <a:pt x="371856" y="313944"/>
                  </a:lnTo>
                  <a:lnTo>
                    <a:pt x="365760" y="292608"/>
                  </a:lnTo>
                  <a:lnTo>
                    <a:pt x="356616" y="274320"/>
                  </a:lnTo>
                  <a:lnTo>
                    <a:pt x="350520" y="256032"/>
                  </a:lnTo>
                  <a:lnTo>
                    <a:pt x="341376" y="240792"/>
                  </a:lnTo>
                  <a:lnTo>
                    <a:pt x="332232" y="243840"/>
                  </a:lnTo>
                  <a:lnTo>
                    <a:pt x="341376" y="259080"/>
                  </a:lnTo>
                  <a:lnTo>
                    <a:pt x="347472" y="277368"/>
                  </a:lnTo>
                  <a:lnTo>
                    <a:pt x="356616" y="295656"/>
                  </a:lnTo>
                  <a:lnTo>
                    <a:pt x="365760" y="316992"/>
                  </a:lnTo>
                  <a:lnTo>
                    <a:pt x="371856" y="338328"/>
                  </a:lnTo>
                  <a:lnTo>
                    <a:pt x="390144" y="387096"/>
                  </a:lnTo>
                  <a:lnTo>
                    <a:pt x="402336" y="414528"/>
                  </a:lnTo>
                  <a:lnTo>
                    <a:pt x="420624" y="469392"/>
                  </a:lnTo>
                  <a:lnTo>
                    <a:pt x="432816" y="499872"/>
                  </a:lnTo>
                  <a:lnTo>
                    <a:pt x="445008" y="533400"/>
                  </a:lnTo>
                  <a:lnTo>
                    <a:pt x="466344" y="597408"/>
                  </a:lnTo>
                  <a:lnTo>
                    <a:pt x="484632" y="649986"/>
                  </a:lnTo>
                  <a:lnTo>
                    <a:pt x="484632" y="1517904"/>
                  </a:lnTo>
                  <a:lnTo>
                    <a:pt x="0" y="1517904"/>
                  </a:lnTo>
                  <a:lnTo>
                    <a:pt x="0" y="1533144"/>
                  </a:lnTo>
                  <a:lnTo>
                    <a:pt x="484632" y="1533144"/>
                  </a:lnTo>
                  <a:lnTo>
                    <a:pt x="484632" y="2130552"/>
                  </a:lnTo>
                  <a:lnTo>
                    <a:pt x="496824" y="2130552"/>
                  </a:lnTo>
                  <a:lnTo>
                    <a:pt x="496824" y="1533144"/>
                  </a:lnTo>
                  <a:lnTo>
                    <a:pt x="817829" y="1533144"/>
                  </a:lnTo>
                  <a:lnTo>
                    <a:pt x="847344" y="1600200"/>
                  </a:lnTo>
                  <a:lnTo>
                    <a:pt x="908304" y="1740408"/>
                  </a:lnTo>
                  <a:lnTo>
                    <a:pt x="941832" y="1804416"/>
                  </a:lnTo>
                  <a:lnTo>
                    <a:pt x="972312" y="1865376"/>
                  </a:lnTo>
                  <a:lnTo>
                    <a:pt x="1018032" y="1947672"/>
                  </a:lnTo>
                  <a:lnTo>
                    <a:pt x="1033272" y="1972056"/>
                  </a:lnTo>
                  <a:lnTo>
                    <a:pt x="1048512" y="1993392"/>
                  </a:lnTo>
                  <a:lnTo>
                    <a:pt x="1063752" y="2017776"/>
                  </a:lnTo>
                  <a:lnTo>
                    <a:pt x="1094232" y="2054352"/>
                  </a:lnTo>
                  <a:lnTo>
                    <a:pt x="1106424" y="2072640"/>
                  </a:lnTo>
                  <a:lnTo>
                    <a:pt x="1121664" y="2087880"/>
                  </a:lnTo>
                  <a:lnTo>
                    <a:pt x="1136904" y="2100072"/>
                  </a:lnTo>
                  <a:lnTo>
                    <a:pt x="1149096" y="2112264"/>
                  </a:lnTo>
                  <a:lnTo>
                    <a:pt x="1164336" y="2121408"/>
                  </a:lnTo>
                  <a:lnTo>
                    <a:pt x="1176528" y="2130552"/>
                  </a:lnTo>
                  <a:lnTo>
                    <a:pt x="1191768" y="2136648"/>
                  </a:lnTo>
                  <a:lnTo>
                    <a:pt x="1203960" y="2139696"/>
                  </a:lnTo>
                  <a:lnTo>
                    <a:pt x="1219200" y="2139696"/>
                  </a:lnTo>
                  <a:lnTo>
                    <a:pt x="1219200" y="2142744"/>
                  </a:lnTo>
                  <a:lnTo>
                    <a:pt x="1231392" y="2139696"/>
                  </a:lnTo>
                  <a:lnTo>
                    <a:pt x="1234440" y="2139696"/>
                  </a:lnTo>
                  <a:lnTo>
                    <a:pt x="1258824" y="2133600"/>
                  </a:lnTo>
                  <a:lnTo>
                    <a:pt x="1266444" y="2130552"/>
                  </a:lnTo>
                  <a:lnTo>
                    <a:pt x="1274064" y="2127504"/>
                  </a:lnTo>
                  <a:lnTo>
                    <a:pt x="1286256" y="2118360"/>
                  </a:lnTo>
                  <a:lnTo>
                    <a:pt x="1301496" y="2109216"/>
                  </a:lnTo>
                  <a:lnTo>
                    <a:pt x="1341120" y="2069592"/>
                  </a:lnTo>
                  <a:lnTo>
                    <a:pt x="1353299" y="2054352"/>
                  </a:lnTo>
                  <a:lnTo>
                    <a:pt x="1368552" y="2036064"/>
                  </a:lnTo>
                  <a:lnTo>
                    <a:pt x="1392936" y="1999488"/>
                  </a:lnTo>
                  <a:lnTo>
                    <a:pt x="1408163" y="1978152"/>
                  </a:lnTo>
                  <a:lnTo>
                    <a:pt x="1420368" y="1953768"/>
                  </a:lnTo>
                  <a:lnTo>
                    <a:pt x="1447800" y="1908048"/>
                  </a:lnTo>
                  <a:lnTo>
                    <a:pt x="1475232" y="1856232"/>
                  </a:lnTo>
                  <a:lnTo>
                    <a:pt x="1502664" y="1798320"/>
                  </a:lnTo>
                  <a:lnTo>
                    <a:pt x="1527048" y="1740408"/>
                  </a:lnTo>
                  <a:lnTo>
                    <a:pt x="1554480" y="1679448"/>
                  </a:lnTo>
                  <a:lnTo>
                    <a:pt x="1581912" y="1615440"/>
                  </a:lnTo>
                  <a:lnTo>
                    <a:pt x="1606296" y="1548384"/>
                  </a:lnTo>
                  <a:lnTo>
                    <a:pt x="1612519" y="1533144"/>
                  </a:lnTo>
                  <a:lnTo>
                    <a:pt x="2066099" y="1533144"/>
                  </a:lnTo>
                  <a:lnTo>
                    <a:pt x="2011680" y="1563624"/>
                  </a:lnTo>
                  <a:lnTo>
                    <a:pt x="2008632" y="1566672"/>
                  </a:lnTo>
                  <a:lnTo>
                    <a:pt x="2008632" y="1572768"/>
                  </a:lnTo>
                  <a:lnTo>
                    <a:pt x="2011680" y="1575816"/>
                  </a:lnTo>
                  <a:lnTo>
                    <a:pt x="2017776" y="1575816"/>
                  </a:lnTo>
                  <a:lnTo>
                    <a:pt x="2088057" y="1533144"/>
                  </a:lnTo>
                  <a:lnTo>
                    <a:pt x="2090928" y="1533144"/>
                  </a:lnTo>
                  <a:lnTo>
                    <a:pt x="2090928" y="1531404"/>
                  </a:lnTo>
                  <a:lnTo>
                    <a:pt x="2103120" y="1524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12008" y="5142483"/>
              <a:ext cx="603885" cy="192405"/>
            </a:xfrm>
            <a:custGeom>
              <a:avLst/>
              <a:gdLst/>
              <a:ahLst/>
              <a:cxnLst/>
              <a:rect l="l" t="t" r="r" b="b"/>
              <a:pathLst>
                <a:path w="603885" h="192404">
                  <a:moveTo>
                    <a:pt x="557848" y="159204"/>
                  </a:moveTo>
                  <a:lnTo>
                    <a:pt x="509016" y="176784"/>
                  </a:lnTo>
                  <a:lnTo>
                    <a:pt x="502919" y="182880"/>
                  </a:lnTo>
                  <a:lnTo>
                    <a:pt x="502919" y="185928"/>
                  </a:lnTo>
                  <a:lnTo>
                    <a:pt x="509016" y="192024"/>
                  </a:lnTo>
                  <a:lnTo>
                    <a:pt x="512064" y="188976"/>
                  </a:lnTo>
                  <a:lnTo>
                    <a:pt x="586878" y="161544"/>
                  </a:lnTo>
                  <a:lnTo>
                    <a:pt x="585216" y="161544"/>
                  </a:lnTo>
                  <a:lnTo>
                    <a:pt x="584634" y="161264"/>
                  </a:lnTo>
                  <a:lnTo>
                    <a:pt x="557848" y="159204"/>
                  </a:lnTo>
                  <a:close/>
                </a:path>
                <a:path w="603885" h="192404">
                  <a:moveTo>
                    <a:pt x="584634" y="161264"/>
                  </a:moveTo>
                  <a:lnTo>
                    <a:pt x="585216" y="161544"/>
                  </a:lnTo>
                  <a:lnTo>
                    <a:pt x="585216" y="161309"/>
                  </a:lnTo>
                  <a:lnTo>
                    <a:pt x="584634" y="161264"/>
                  </a:lnTo>
                  <a:close/>
                </a:path>
                <a:path w="603885" h="192404">
                  <a:moveTo>
                    <a:pt x="585216" y="161309"/>
                  </a:moveTo>
                  <a:lnTo>
                    <a:pt x="585216" y="161544"/>
                  </a:lnTo>
                  <a:lnTo>
                    <a:pt x="586878" y="161544"/>
                  </a:lnTo>
                  <a:lnTo>
                    <a:pt x="587118" y="161455"/>
                  </a:lnTo>
                  <a:lnTo>
                    <a:pt x="585216" y="161309"/>
                  </a:lnTo>
                  <a:close/>
                </a:path>
                <a:path w="603885" h="192404">
                  <a:moveTo>
                    <a:pt x="588264" y="161036"/>
                  </a:moveTo>
                  <a:lnTo>
                    <a:pt x="587118" y="161455"/>
                  </a:lnTo>
                  <a:lnTo>
                    <a:pt x="588264" y="161544"/>
                  </a:lnTo>
                  <a:lnTo>
                    <a:pt x="588264" y="161036"/>
                  </a:lnTo>
                  <a:close/>
                </a:path>
                <a:path w="603885" h="192404">
                  <a:moveTo>
                    <a:pt x="588264" y="149352"/>
                  </a:moveTo>
                  <a:lnTo>
                    <a:pt x="585216" y="149352"/>
                  </a:lnTo>
                  <a:lnTo>
                    <a:pt x="585216" y="161309"/>
                  </a:lnTo>
                  <a:lnTo>
                    <a:pt x="587118" y="161455"/>
                  </a:lnTo>
                  <a:lnTo>
                    <a:pt x="588264" y="161036"/>
                  </a:lnTo>
                  <a:lnTo>
                    <a:pt x="588264" y="149352"/>
                  </a:lnTo>
                  <a:close/>
                </a:path>
                <a:path w="603885" h="192404">
                  <a:moveTo>
                    <a:pt x="585216" y="149352"/>
                  </a:moveTo>
                  <a:lnTo>
                    <a:pt x="570701" y="154577"/>
                  </a:lnTo>
                  <a:lnTo>
                    <a:pt x="584634" y="161264"/>
                  </a:lnTo>
                  <a:lnTo>
                    <a:pt x="585216" y="161309"/>
                  </a:lnTo>
                  <a:lnTo>
                    <a:pt x="585216" y="149352"/>
                  </a:lnTo>
                  <a:close/>
                </a:path>
                <a:path w="603885" h="192404">
                  <a:moveTo>
                    <a:pt x="570701" y="154577"/>
                  </a:moveTo>
                  <a:lnTo>
                    <a:pt x="557848" y="159204"/>
                  </a:lnTo>
                  <a:lnTo>
                    <a:pt x="584634" y="161264"/>
                  </a:lnTo>
                  <a:lnTo>
                    <a:pt x="570701" y="154577"/>
                  </a:lnTo>
                  <a:close/>
                </a:path>
                <a:path w="603885" h="192404">
                  <a:moveTo>
                    <a:pt x="512064" y="112776"/>
                  </a:moveTo>
                  <a:lnTo>
                    <a:pt x="505968" y="118872"/>
                  </a:lnTo>
                  <a:lnTo>
                    <a:pt x="505968" y="124968"/>
                  </a:lnTo>
                  <a:lnTo>
                    <a:pt x="509016" y="124968"/>
                  </a:lnTo>
                  <a:lnTo>
                    <a:pt x="554386" y="146746"/>
                  </a:lnTo>
                  <a:lnTo>
                    <a:pt x="588264" y="149352"/>
                  </a:lnTo>
                  <a:lnTo>
                    <a:pt x="588264" y="161036"/>
                  </a:lnTo>
                  <a:lnTo>
                    <a:pt x="603504" y="155448"/>
                  </a:lnTo>
                  <a:lnTo>
                    <a:pt x="515112" y="115824"/>
                  </a:lnTo>
                  <a:lnTo>
                    <a:pt x="512064" y="112776"/>
                  </a:lnTo>
                  <a:close/>
                </a:path>
                <a:path w="603885" h="192404">
                  <a:moveTo>
                    <a:pt x="307847" y="73152"/>
                  </a:moveTo>
                  <a:lnTo>
                    <a:pt x="295656" y="73152"/>
                  </a:lnTo>
                  <a:lnTo>
                    <a:pt x="295656" y="82296"/>
                  </a:lnTo>
                  <a:lnTo>
                    <a:pt x="298704" y="88392"/>
                  </a:lnTo>
                  <a:lnTo>
                    <a:pt x="298704" y="91440"/>
                  </a:lnTo>
                  <a:lnTo>
                    <a:pt x="304800" y="97536"/>
                  </a:lnTo>
                  <a:lnTo>
                    <a:pt x="304800" y="100584"/>
                  </a:lnTo>
                  <a:lnTo>
                    <a:pt x="313944" y="106680"/>
                  </a:lnTo>
                  <a:lnTo>
                    <a:pt x="356616" y="128016"/>
                  </a:lnTo>
                  <a:lnTo>
                    <a:pt x="374904" y="131064"/>
                  </a:lnTo>
                  <a:lnTo>
                    <a:pt x="417576" y="143256"/>
                  </a:lnTo>
                  <a:lnTo>
                    <a:pt x="441959" y="146304"/>
                  </a:lnTo>
                  <a:lnTo>
                    <a:pt x="466344" y="152400"/>
                  </a:lnTo>
                  <a:lnTo>
                    <a:pt x="490728" y="155448"/>
                  </a:lnTo>
                  <a:lnTo>
                    <a:pt x="548640" y="158496"/>
                  </a:lnTo>
                  <a:lnTo>
                    <a:pt x="557848" y="159204"/>
                  </a:lnTo>
                  <a:lnTo>
                    <a:pt x="570701" y="154577"/>
                  </a:lnTo>
                  <a:lnTo>
                    <a:pt x="554386" y="146746"/>
                  </a:lnTo>
                  <a:lnTo>
                    <a:pt x="548640" y="146304"/>
                  </a:lnTo>
                  <a:lnTo>
                    <a:pt x="493776" y="143256"/>
                  </a:lnTo>
                  <a:lnTo>
                    <a:pt x="466344" y="140208"/>
                  </a:lnTo>
                  <a:lnTo>
                    <a:pt x="441959" y="134112"/>
                  </a:lnTo>
                  <a:lnTo>
                    <a:pt x="420624" y="131064"/>
                  </a:lnTo>
                  <a:lnTo>
                    <a:pt x="396240" y="124968"/>
                  </a:lnTo>
                  <a:lnTo>
                    <a:pt x="377952" y="118872"/>
                  </a:lnTo>
                  <a:lnTo>
                    <a:pt x="359664" y="115824"/>
                  </a:lnTo>
                  <a:lnTo>
                    <a:pt x="329183" y="103632"/>
                  </a:lnTo>
                  <a:lnTo>
                    <a:pt x="323087" y="97536"/>
                  </a:lnTo>
                  <a:lnTo>
                    <a:pt x="320040" y="97536"/>
                  </a:lnTo>
                  <a:lnTo>
                    <a:pt x="315976" y="91440"/>
                  </a:lnTo>
                  <a:lnTo>
                    <a:pt x="313944" y="91440"/>
                  </a:lnTo>
                  <a:lnTo>
                    <a:pt x="307847" y="82296"/>
                  </a:lnTo>
                  <a:lnTo>
                    <a:pt x="309371" y="82296"/>
                  </a:lnTo>
                  <a:lnTo>
                    <a:pt x="307847" y="79248"/>
                  </a:lnTo>
                  <a:lnTo>
                    <a:pt x="307847" y="73152"/>
                  </a:lnTo>
                  <a:close/>
                </a:path>
                <a:path w="603885" h="192404">
                  <a:moveTo>
                    <a:pt x="554386" y="146746"/>
                  </a:moveTo>
                  <a:lnTo>
                    <a:pt x="570701" y="154577"/>
                  </a:lnTo>
                  <a:lnTo>
                    <a:pt x="585216" y="149352"/>
                  </a:lnTo>
                  <a:lnTo>
                    <a:pt x="588264" y="149352"/>
                  </a:lnTo>
                  <a:lnTo>
                    <a:pt x="554386" y="146746"/>
                  </a:lnTo>
                  <a:close/>
                </a:path>
                <a:path w="603885" h="192404">
                  <a:moveTo>
                    <a:pt x="320040" y="94488"/>
                  </a:moveTo>
                  <a:lnTo>
                    <a:pt x="320040" y="97536"/>
                  </a:lnTo>
                  <a:lnTo>
                    <a:pt x="323087" y="97536"/>
                  </a:lnTo>
                  <a:lnTo>
                    <a:pt x="320040" y="94488"/>
                  </a:lnTo>
                  <a:close/>
                </a:path>
                <a:path w="603885" h="192404">
                  <a:moveTo>
                    <a:pt x="313944" y="88392"/>
                  </a:moveTo>
                  <a:lnTo>
                    <a:pt x="313944" y="91440"/>
                  </a:lnTo>
                  <a:lnTo>
                    <a:pt x="315976" y="91440"/>
                  </a:lnTo>
                  <a:lnTo>
                    <a:pt x="313944" y="88392"/>
                  </a:lnTo>
                  <a:close/>
                </a:path>
                <a:path w="603885" h="192404">
                  <a:moveTo>
                    <a:pt x="309371" y="82296"/>
                  </a:moveTo>
                  <a:lnTo>
                    <a:pt x="307847" y="82296"/>
                  </a:lnTo>
                  <a:lnTo>
                    <a:pt x="310895" y="85344"/>
                  </a:lnTo>
                  <a:lnTo>
                    <a:pt x="309371" y="82296"/>
                  </a:lnTo>
                  <a:close/>
                </a:path>
                <a:path w="603885" h="192404">
                  <a:moveTo>
                    <a:pt x="182880" y="0"/>
                  </a:moveTo>
                  <a:lnTo>
                    <a:pt x="97536" y="0"/>
                  </a:lnTo>
                  <a:lnTo>
                    <a:pt x="73152" y="3048"/>
                  </a:lnTo>
                  <a:lnTo>
                    <a:pt x="51816" y="3048"/>
                  </a:lnTo>
                  <a:lnTo>
                    <a:pt x="30480" y="6096"/>
                  </a:lnTo>
                  <a:lnTo>
                    <a:pt x="24384" y="6096"/>
                  </a:lnTo>
                  <a:lnTo>
                    <a:pt x="18287" y="9144"/>
                  </a:lnTo>
                  <a:lnTo>
                    <a:pt x="6096" y="9144"/>
                  </a:lnTo>
                  <a:lnTo>
                    <a:pt x="3048" y="12192"/>
                  </a:lnTo>
                  <a:lnTo>
                    <a:pt x="152400" y="12192"/>
                  </a:lnTo>
                  <a:lnTo>
                    <a:pt x="207264" y="18288"/>
                  </a:lnTo>
                  <a:lnTo>
                    <a:pt x="252983" y="33528"/>
                  </a:lnTo>
                  <a:lnTo>
                    <a:pt x="289559" y="64008"/>
                  </a:lnTo>
                  <a:lnTo>
                    <a:pt x="295656" y="76200"/>
                  </a:lnTo>
                  <a:lnTo>
                    <a:pt x="295656" y="73152"/>
                  </a:lnTo>
                  <a:lnTo>
                    <a:pt x="307847" y="73152"/>
                  </a:lnTo>
                  <a:lnTo>
                    <a:pt x="307847" y="70104"/>
                  </a:lnTo>
                  <a:lnTo>
                    <a:pt x="304800" y="64008"/>
                  </a:lnTo>
                  <a:lnTo>
                    <a:pt x="298704" y="57912"/>
                  </a:lnTo>
                  <a:lnTo>
                    <a:pt x="298704" y="54864"/>
                  </a:lnTo>
                  <a:lnTo>
                    <a:pt x="286512" y="42672"/>
                  </a:lnTo>
                  <a:lnTo>
                    <a:pt x="259080" y="24384"/>
                  </a:lnTo>
                  <a:lnTo>
                    <a:pt x="234695" y="12192"/>
                  </a:lnTo>
                  <a:lnTo>
                    <a:pt x="210312" y="6096"/>
                  </a:lnTo>
                  <a:lnTo>
                    <a:pt x="182880" y="0"/>
                  </a:lnTo>
                  <a:close/>
                </a:path>
                <a:path w="603885" h="192404">
                  <a:moveTo>
                    <a:pt x="100584" y="12192"/>
                  </a:moveTo>
                  <a:lnTo>
                    <a:pt x="0" y="12192"/>
                  </a:lnTo>
                  <a:lnTo>
                    <a:pt x="0" y="15240"/>
                  </a:lnTo>
                  <a:lnTo>
                    <a:pt x="9143" y="21336"/>
                  </a:lnTo>
                  <a:lnTo>
                    <a:pt x="18287" y="21336"/>
                  </a:lnTo>
                  <a:lnTo>
                    <a:pt x="24384" y="18288"/>
                  </a:lnTo>
                  <a:lnTo>
                    <a:pt x="33528" y="18288"/>
                  </a:lnTo>
                  <a:lnTo>
                    <a:pt x="51816" y="15240"/>
                  </a:lnTo>
                  <a:lnTo>
                    <a:pt x="73152" y="15240"/>
                  </a:lnTo>
                  <a:lnTo>
                    <a:pt x="100584" y="12192"/>
                  </a:lnTo>
                  <a:close/>
                </a:path>
              </a:pathLst>
            </a:custGeom>
            <a:solidFill>
              <a:srgbClr val="CCCC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5715000" y="3213100"/>
            <a:ext cx="1847214" cy="847725"/>
          </a:xfrm>
          <a:custGeom>
            <a:avLst/>
            <a:gdLst/>
            <a:ahLst/>
            <a:cxnLst/>
            <a:rect l="l" t="t" r="r" b="b"/>
            <a:pathLst>
              <a:path w="1847215" h="847725">
                <a:moveTo>
                  <a:pt x="1847088" y="0"/>
                </a:moveTo>
                <a:lnTo>
                  <a:pt x="0" y="0"/>
                </a:lnTo>
                <a:lnTo>
                  <a:pt x="0" y="847344"/>
                </a:lnTo>
                <a:lnTo>
                  <a:pt x="1847088" y="847344"/>
                </a:lnTo>
                <a:lnTo>
                  <a:pt x="1847088" y="841248"/>
                </a:lnTo>
                <a:lnTo>
                  <a:pt x="9144" y="841248"/>
                </a:lnTo>
                <a:lnTo>
                  <a:pt x="3048" y="838200"/>
                </a:lnTo>
                <a:lnTo>
                  <a:pt x="9144" y="838200"/>
                </a:lnTo>
                <a:lnTo>
                  <a:pt x="9144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1847088" y="3048"/>
                </a:lnTo>
                <a:lnTo>
                  <a:pt x="1847088" y="0"/>
                </a:lnTo>
                <a:close/>
              </a:path>
              <a:path w="1847215" h="847725">
                <a:moveTo>
                  <a:pt x="9144" y="838200"/>
                </a:moveTo>
                <a:lnTo>
                  <a:pt x="3048" y="838200"/>
                </a:lnTo>
                <a:lnTo>
                  <a:pt x="9144" y="841248"/>
                </a:lnTo>
                <a:lnTo>
                  <a:pt x="9144" y="838200"/>
                </a:lnTo>
                <a:close/>
              </a:path>
              <a:path w="1847215" h="847725">
                <a:moveTo>
                  <a:pt x="1837944" y="838200"/>
                </a:moveTo>
                <a:lnTo>
                  <a:pt x="9144" y="838200"/>
                </a:lnTo>
                <a:lnTo>
                  <a:pt x="9144" y="841248"/>
                </a:lnTo>
                <a:lnTo>
                  <a:pt x="1837944" y="841248"/>
                </a:lnTo>
                <a:lnTo>
                  <a:pt x="1837944" y="838200"/>
                </a:lnTo>
                <a:close/>
              </a:path>
              <a:path w="1847215" h="847725">
                <a:moveTo>
                  <a:pt x="1837944" y="3048"/>
                </a:moveTo>
                <a:lnTo>
                  <a:pt x="1837944" y="841248"/>
                </a:lnTo>
                <a:lnTo>
                  <a:pt x="1840992" y="838200"/>
                </a:lnTo>
                <a:lnTo>
                  <a:pt x="1847088" y="838200"/>
                </a:lnTo>
                <a:lnTo>
                  <a:pt x="1847088" y="9144"/>
                </a:lnTo>
                <a:lnTo>
                  <a:pt x="1840992" y="9144"/>
                </a:lnTo>
                <a:lnTo>
                  <a:pt x="1837944" y="3048"/>
                </a:lnTo>
                <a:close/>
              </a:path>
              <a:path w="1847215" h="847725">
                <a:moveTo>
                  <a:pt x="1847088" y="838200"/>
                </a:moveTo>
                <a:lnTo>
                  <a:pt x="1840992" y="838200"/>
                </a:lnTo>
                <a:lnTo>
                  <a:pt x="1837944" y="841248"/>
                </a:lnTo>
                <a:lnTo>
                  <a:pt x="1847088" y="841248"/>
                </a:lnTo>
                <a:lnTo>
                  <a:pt x="1847088" y="838200"/>
                </a:lnTo>
                <a:close/>
              </a:path>
              <a:path w="1847215" h="847725">
                <a:moveTo>
                  <a:pt x="9144" y="3048"/>
                </a:moveTo>
                <a:lnTo>
                  <a:pt x="3048" y="9144"/>
                </a:lnTo>
                <a:lnTo>
                  <a:pt x="9144" y="9144"/>
                </a:lnTo>
                <a:lnTo>
                  <a:pt x="9144" y="3048"/>
                </a:lnTo>
                <a:close/>
              </a:path>
              <a:path w="1847215" h="847725">
                <a:moveTo>
                  <a:pt x="1837944" y="3048"/>
                </a:moveTo>
                <a:lnTo>
                  <a:pt x="9144" y="3048"/>
                </a:lnTo>
                <a:lnTo>
                  <a:pt x="9144" y="9144"/>
                </a:lnTo>
                <a:lnTo>
                  <a:pt x="1837944" y="9144"/>
                </a:lnTo>
                <a:lnTo>
                  <a:pt x="1837944" y="3048"/>
                </a:lnTo>
                <a:close/>
              </a:path>
              <a:path w="1847215" h="847725">
                <a:moveTo>
                  <a:pt x="1847088" y="3048"/>
                </a:moveTo>
                <a:lnTo>
                  <a:pt x="1837944" y="3048"/>
                </a:lnTo>
                <a:lnTo>
                  <a:pt x="1840992" y="9144"/>
                </a:lnTo>
                <a:lnTo>
                  <a:pt x="1847088" y="9144"/>
                </a:lnTo>
                <a:lnTo>
                  <a:pt x="1847088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890"/>
              </a:spcBef>
            </a:pPr>
            <a:r>
              <a:rPr spc="-5" dirty="0"/>
              <a:t>Langkah</a:t>
            </a:r>
            <a:r>
              <a:rPr spc="-15" dirty="0"/>
              <a:t> </a:t>
            </a:r>
            <a:r>
              <a:rPr dirty="0"/>
              <a:t>2. :</a:t>
            </a:r>
            <a:r>
              <a:rPr spc="-15" dirty="0"/>
              <a:t> Tentukan </a:t>
            </a:r>
            <a:r>
              <a:rPr dirty="0"/>
              <a:t>basis</a:t>
            </a:r>
            <a:r>
              <a:rPr spc="-20" dirty="0"/>
              <a:t> </a:t>
            </a:r>
            <a:r>
              <a:rPr spc="-10" dirty="0"/>
              <a:t>yang</a:t>
            </a:r>
            <a:r>
              <a:rPr spc="10" dirty="0"/>
              <a:t> </a:t>
            </a:r>
            <a:r>
              <a:rPr spc="-5" dirty="0"/>
              <a:t>akan</a:t>
            </a:r>
            <a:r>
              <a:rPr spc="-15" dirty="0"/>
              <a:t> </a:t>
            </a:r>
            <a:r>
              <a:rPr spc="5" dirty="0"/>
              <a:t>di</a:t>
            </a:r>
            <a:r>
              <a:rPr dirty="0"/>
              <a:t> </a:t>
            </a:r>
            <a:r>
              <a:rPr spc="-5" dirty="0"/>
              <a:t>gunakan</a:t>
            </a:r>
          </a:p>
          <a:p>
            <a:pPr marR="1562735" algn="ctr">
              <a:lnSpc>
                <a:spcPts val="1250"/>
              </a:lnSpc>
              <a:spcBef>
                <a:spcPts val="905"/>
              </a:spcBef>
            </a:pPr>
            <a:r>
              <a:rPr sz="1350" i="1" dirty="0">
                <a:latin typeface="Times New Roman"/>
                <a:cs typeface="Times New Roman"/>
              </a:rPr>
              <a:t>b</a:t>
            </a:r>
            <a:endParaRPr sz="1350">
              <a:latin typeface="Times New Roman"/>
              <a:cs typeface="Times New Roman"/>
            </a:endParaRPr>
          </a:p>
          <a:p>
            <a:pPr marL="1174750">
              <a:lnSpc>
                <a:spcPts val="2870"/>
              </a:lnSpc>
            </a:pPr>
            <a:r>
              <a:rPr sz="2100" b="0" spc="20" dirty="0">
                <a:latin typeface="Times New Roman"/>
                <a:cs typeface="Times New Roman"/>
              </a:rPr>
              <a:t>L</a:t>
            </a:r>
            <a:r>
              <a:rPr sz="2100" b="0" spc="-105" dirty="0">
                <a:latin typeface="Times New Roman"/>
                <a:cs typeface="Times New Roman"/>
              </a:rPr>
              <a:t> </a:t>
            </a:r>
            <a:r>
              <a:rPr sz="2100" b="0" spc="15" dirty="0">
                <a:latin typeface="Symbol"/>
                <a:cs typeface="Symbol"/>
              </a:rPr>
              <a:t></a:t>
            </a:r>
            <a:r>
              <a:rPr sz="2100" b="0" spc="-45" dirty="0">
                <a:latin typeface="Times New Roman"/>
                <a:cs typeface="Times New Roman"/>
              </a:rPr>
              <a:t> </a:t>
            </a:r>
            <a:r>
              <a:rPr sz="2100" b="0" spc="110" dirty="0">
                <a:latin typeface="Symbol"/>
                <a:cs typeface="Symbol"/>
              </a:rPr>
              <a:t></a:t>
            </a:r>
            <a:r>
              <a:rPr sz="4050" b="0" spc="7" baseline="-12345" dirty="0">
                <a:latin typeface="Symbol"/>
                <a:cs typeface="Symbol"/>
              </a:rPr>
              <a:t></a:t>
            </a:r>
            <a:r>
              <a:rPr sz="4050" b="0" spc="97" baseline="-12345" dirty="0">
                <a:latin typeface="Times New Roman"/>
                <a:cs typeface="Times New Roman"/>
              </a:rPr>
              <a:t> </a:t>
            </a:r>
            <a:r>
              <a:rPr sz="2100" i="1" spc="10" dirty="0">
                <a:latin typeface="Times New Roman"/>
                <a:cs typeface="Times New Roman"/>
              </a:rPr>
              <a:t>f</a:t>
            </a:r>
            <a:r>
              <a:rPr sz="2100" i="1" spc="-6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(</a:t>
            </a:r>
            <a:r>
              <a:rPr sz="2100" spc="-280" dirty="0">
                <a:latin typeface="Times New Roman"/>
                <a:cs typeface="Times New Roman"/>
              </a:rPr>
              <a:t> </a:t>
            </a:r>
            <a:r>
              <a:rPr sz="2100" i="1" spc="170" dirty="0">
                <a:latin typeface="Times New Roman"/>
                <a:cs typeface="Times New Roman"/>
              </a:rPr>
              <a:t>x</a:t>
            </a:r>
            <a:r>
              <a:rPr sz="2100" spc="10" dirty="0">
                <a:latin typeface="Times New Roman"/>
                <a:cs typeface="Times New Roman"/>
              </a:rPr>
              <a:t>)</a:t>
            </a:r>
            <a:r>
              <a:rPr sz="2100" spc="-185" dirty="0">
                <a:latin typeface="Times New Roman"/>
                <a:cs typeface="Times New Roman"/>
              </a:rPr>
              <a:t> </a:t>
            </a:r>
            <a:r>
              <a:rPr sz="2100" i="1" spc="25" dirty="0">
                <a:latin typeface="Times New Roman"/>
                <a:cs typeface="Times New Roman"/>
              </a:rPr>
              <a:t>d</a:t>
            </a:r>
            <a:r>
              <a:rPr sz="2100" i="1" spc="15" dirty="0">
                <a:latin typeface="Times New Roman"/>
                <a:cs typeface="Times New Roman"/>
              </a:rPr>
              <a:t>x</a:t>
            </a:r>
            <a:endParaRPr sz="2100">
              <a:latin typeface="Times New Roman"/>
              <a:cs typeface="Times New Roman"/>
            </a:endParaRPr>
          </a:p>
          <a:p>
            <a:pPr marR="1568450" algn="ctr">
              <a:lnSpc>
                <a:spcPct val="100000"/>
              </a:lnSpc>
              <a:spcBef>
                <a:spcPts val="295"/>
              </a:spcBef>
            </a:pPr>
            <a:r>
              <a:rPr sz="1350" i="1" dirty="0">
                <a:latin typeface="Times New Roman"/>
                <a:cs typeface="Times New Roman"/>
              </a:rPr>
              <a:t>a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120"/>
              </a:spcBef>
            </a:pPr>
            <a:r>
              <a:rPr spc="-5" dirty="0"/>
              <a:t>Langkah</a:t>
            </a:r>
            <a:r>
              <a:rPr spc="-15" dirty="0"/>
              <a:t> </a:t>
            </a:r>
            <a:r>
              <a:rPr dirty="0"/>
              <a:t>3.</a:t>
            </a:r>
            <a:r>
              <a:rPr spc="5" dirty="0"/>
              <a:t> </a:t>
            </a:r>
            <a:r>
              <a:rPr dirty="0"/>
              <a:t>:</a:t>
            </a:r>
            <a:r>
              <a:rPr spc="-10" dirty="0"/>
              <a:t> </a:t>
            </a:r>
            <a:r>
              <a:rPr spc="-15" dirty="0"/>
              <a:t>Tentukan</a:t>
            </a:r>
            <a:r>
              <a:rPr spc="-10" dirty="0"/>
              <a:t> </a:t>
            </a:r>
            <a:r>
              <a:rPr spc="-5" dirty="0"/>
              <a:t>batas-batasnya</a:t>
            </a:r>
            <a:r>
              <a:rPr spc="-40" dirty="0"/>
              <a:t> </a:t>
            </a:r>
            <a:r>
              <a:rPr dirty="0"/>
              <a:t>(1</a:t>
            </a:r>
            <a:r>
              <a:rPr spc="-15" dirty="0"/>
              <a:t> </a:t>
            </a:r>
            <a:r>
              <a:rPr dirty="0"/>
              <a:t>dan</a:t>
            </a:r>
            <a:r>
              <a:rPr spc="15" dirty="0"/>
              <a:t> </a:t>
            </a:r>
            <a:r>
              <a:rPr spc="-5" dirty="0"/>
              <a:t>4)</a:t>
            </a:r>
          </a:p>
          <a:p>
            <a:pPr marL="38100">
              <a:lnSpc>
                <a:spcPct val="100000"/>
              </a:lnSpc>
              <a:spcBef>
                <a:spcPts val="385"/>
              </a:spcBef>
            </a:pPr>
            <a:r>
              <a:rPr spc="-5" dirty="0"/>
              <a:t>Langkah</a:t>
            </a:r>
            <a:r>
              <a:rPr spc="-20" dirty="0"/>
              <a:t> </a:t>
            </a:r>
            <a:r>
              <a:rPr dirty="0"/>
              <a:t>4. :</a:t>
            </a:r>
            <a:r>
              <a:rPr spc="-20" dirty="0"/>
              <a:t> </a:t>
            </a:r>
            <a:r>
              <a:rPr spc="-5" dirty="0"/>
              <a:t>Hitung</a:t>
            </a:r>
            <a:r>
              <a:rPr spc="35" dirty="0"/>
              <a:t> </a:t>
            </a:r>
            <a:r>
              <a:rPr spc="-5" dirty="0"/>
              <a:t>luas</a:t>
            </a:r>
            <a:r>
              <a:rPr dirty="0"/>
              <a:t> </a:t>
            </a:r>
            <a:r>
              <a:rPr spc="-5" dirty="0"/>
              <a:t>daerah</a:t>
            </a:r>
            <a:r>
              <a:rPr spc="-10" dirty="0"/>
              <a:t> </a:t>
            </a:r>
            <a:r>
              <a:rPr dirty="0"/>
              <a:t>dengan</a:t>
            </a:r>
            <a:r>
              <a:rPr spc="-15" dirty="0"/>
              <a:t> </a:t>
            </a:r>
            <a:r>
              <a:rPr spc="-5" dirty="0"/>
              <a:t>menentukan</a:t>
            </a:r>
            <a:r>
              <a:rPr spc="340" dirty="0"/>
              <a:t> </a:t>
            </a:r>
            <a:r>
              <a:rPr spc="-5" dirty="0"/>
              <a:t>nilai</a:t>
            </a:r>
            <a:r>
              <a:rPr spc="25" dirty="0"/>
              <a:t> </a:t>
            </a:r>
            <a:r>
              <a:rPr spc="-5" dirty="0"/>
              <a:t>integralnya.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437132" y="989159"/>
            <a:ext cx="7345680" cy="192278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94"/>
              </a:spcBef>
            </a:pPr>
            <a:r>
              <a:rPr sz="4400" b="1" spc="-5" dirty="0">
                <a:latin typeface="Arial"/>
                <a:cs typeface="Arial"/>
              </a:rPr>
              <a:t>Contoh</a:t>
            </a:r>
            <a:r>
              <a:rPr sz="4400" b="1" spc="-30" dirty="0">
                <a:latin typeface="Arial"/>
                <a:cs typeface="Arial"/>
              </a:rPr>
              <a:t> </a:t>
            </a:r>
            <a:r>
              <a:rPr sz="4400" b="1" spc="-5" dirty="0">
                <a:latin typeface="Arial"/>
                <a:cs typeface="Arial"/>
              </a:rPr>
              <a:t>Soal </a:t>
            </a:r>
            <a:r>
              <a:rPr sz="4400" b="1" spc="-10" dirty="0">
                <a:latin typeface="Arial"/>
                <a:cs typeface="Arial"/>
              </a:rPr>
              <a:t>2</a:t>
            </a:r>
            <a:endParaRPr sz="44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520"/>
              </a:spcBef>
              <a:tabLst>
                <a:tab pos="875030" algn="l"/>
              </a:tabLst>
            </a:pPr>
            <a:r>
              <a:rPr sz="2800" b="1" spc="35" dirty="0">
                <a:latin typeface="Arial"/>
                <a:cs typeface="Arial"/>
              </a:rPr>
              <a:t>I</a:t>
            </a:r>
            <a:r>
              <a:rPr sz="2800" b="1" spc="25" dirty="0">
                <a:latin typeface="Arial"/>
                <a:cs typeface="Arial"/>
              </a:rPr>
              <a:t>I</a:t>
            </a:r>
            <a:r>
              <a:rPr sz="2800" b="1" dirty="0">
                <a:latin typeface="Arial"/>
                <a:cs typeface="Arial"/>
              </a:rPr>
              <a:t>.	</a:t>
            </a:r>
            <a:r>
              <a:rPr sz="2800" b="1" spc="-175" dirty="0">
                <a:latin typeface="Arial"/>
                <a:cs typeface="Arial"/>
              </a:rPr>
              <a:t>K</a:t>
            </a:r>
            <a:r>
              <a:rPr sz="2800" b="1" spc="-310" dirty="0">
                <a:latin typeface="Arial"/>
                <a:cs typeface="Arial"/>
              </a:rPr>
              <a:t>u</a:t>
            </a:r>
            <a:r>
              <a:rPr sz="2800" b="1" spc="-5" dirty="0">
                <a:latin typeface="Arial"/>
                <a:cs typeface="Arial"/>
              </a:rPr>
              <a:t>r</a:t>
            </a:r>
            <a:r>
              <a:rPr sz="2800" b="1" spc="-310" dirty="0">
                <a:latin typeface="Arial"/>
                <a:cs typeface="Arial"/>
              </a:rPr>
              <a:t>v</a:t>
            </a:r>
            <a:r>
              <a:rPr sz="2800" b="1" dirty="0">
                <a:latin typeface="Arial"/>
                <a:cs typeface="Arial"/>
              </a:rPr>
              <a:t>a</a:t>
            </a:r>
            <a:r>
              <a:rPr sz="2800" b="1" spc="-245" dirty="0">
                <a:latin typeface="Arial"/>
                <a:cs typeface="Arial"/>
              </a:rPr>
              <a:t> </a:t>
            </a:r>
            <a:r>
              <a:rPr sz="2800" b="1" spc="-260" dirty="0">
                <a:latin typeface="Arial"/>
                <a:cs typeface="Arial"/>
              </a:rPr>
              <a:t>d</a:t>
            </a:r>
            <a:r>
              <a:rPr sz="2800" b="1" spc="-305" dirty="0">
                <a:latin typeface="Arial"/>
                <a:cs typeface="Arial"/>
              </a:rPr>
              <a:t>a</a:t>
            </a:r>
            <a:r>
              <a:rPr sz="2800" b="1" dirty="0">
                <a:latin typeface="Arial"/>
                <a:cs typeface="Arial"/>
              </a:rPr>
              <a:t>n</a:t>
            </a:r>
            <a:r>
              <a:rPr sz="2800" b="1" spc="-305" dirty="0">
                <a:latin typeface="Arial"/>
                <a:cs typeface="Arial"/>
              </a:rPr>
              <a:t> </a:t>
            </a:r>
            <a:r>
              <a:rPr sz="2800" b="1" spc="-210" dirty="0">
                <a:latin typeface="Arial"/>
                <a:cs typeface="Arial"/>
              </a:rPr>
              <a:t>s</a:t>
            </a:r>
            <a:r>
              <a:rPr sz="2800" b="1" spc="-330" dirty="0">
                <a:latin typeface="Arial"/>
                <a:cs typeface="Arial"/>
              </a:rPr>
              <a:t>u</a:t>
            </a:r>
            <a:r>
              <a:rPr sz="2800" b="1" spc="-2255" dirty="0">
                <a:latin typeface="Arial"/>
                <a:cs typeface="Arial"/>
              </a:rPr>
              <a:t>m</a:t>
            </a:r>
            <a:r>
              <a:rPr sz="2800" b="1" spc="60" dirty="0">
                <a:latin typeface="Arial"/>
                <a:cs typeface="Arial"/>
              </a:rPr>
              <a:t>-</a:t>
            </a:r>
            <a:r>
              <a:rPr sz="2800" b="1" spc="-815" dirty="0">
                <a:latin typeface="Arial"/>
                <a:cs typeface="Arial"/>
              </a:rPr>
              <a:t>s</a:t>
            </a:r>
            <a:r>
              <a:rPr sz="2800" b="1" spc="-1115" dirty="0">
                <a:latin typeface="Arial"/>
                <a:cs typeface="Arial"/>
              </a:rPr>
              <a:t>b</a:t>
            </a:r>
            <a:r>
              <a:rPr sz="2800" b="1" spc="-960" dirty="0">
                <a:latin typeface="Arial"/>
                <a:cs typeface="Arial"/>
              </a:rPr>
              <a:t>u</a:t>
            </a:r>
            <a:r>
              <a:rPr sz="2800" b="1" spc="-1085" dirty="0">
                <a:latin typeface="Arial"/>
                <a:cs typeface="Arial"/>
              </a:rPr>
              <a:t>u</a:t>
            </a:r>
            <a:r>
              <a:rPr sz="2800" b="1" spc="-509" dirty="0">
                <a:latin typeface="Arial"/>
                <a:cs typeface="Arial"/>
              </a:rPr>
              <a:t>m</a:t>
            </a:r>
            <a:r>
              <a:rPr sz="2800" b="1" spc="-360" dirty="0">
                <a:latin typeface="Arial"/>
                <a:cs typeface="Arial"/>
              </a:rPr>
              <a:t>b</a:t>
            </a:r>
            <a:r>
              <a:rPr sz="2800" b="1" dirty="0">
                <a:latin typeface="Arial"/>
                <a:cs typeface="Arial"/>
              </a:rPr>
              <a:t>u</a:t>
            </a:r>
            <a:r>
              <a:rPr sz="2800" b="1" spc="-240" dirty="0">
                <a:latin typeface="Arial"/>
                <a:cs typeface="Arial"/>
              </a:rPr>
              <a:t> </a:t>
            </a:r>
            <a:r>
              <a:rPr sz="2800" b="1" spc="-280" dirty="0">
                <a:latin typeface="Arial"/>
                <a:cs typeface="Arial"/>
              </a:rPr>
              <a:t>k</a:t>
            </a:r>
            <a:r>
              <a:rPr sz="2800" b="1" spc="-265" dirty="0">
                <a:latin typeface="Arial"/>
                <a:cs typeface="Arial"/>
              </a:rPr>
              <a:t>o</a:t>
            </a:r>
            <a:r>
              <a:rPr sz="2800" b="1" spc="-254" dirty="0">
                <a:latin typeface="Arial"/>
                <a:cs typeface="Arial"/>
              </a:rPr>
              <a:t>o</a:t>
            </a:r>
            <a:r>
              <a:rPr sz="2800" b="1" spc="-10" dirty="0">
                <a:latin typeface="Arial"/>
                <a:cs typeface="Arial"/>
              </a:rPr>
              <a:t>r</a:t>
            </a:r>
            <a:r>
              <a:rPr sz="2800" b="1" spc="-250" dirty="0">
                <a:latin typeface="Arial"/>
                <a:cs typeface="Arial"/>
              </a:rPr>
              <a:t>d</a:t>
            </a:r>
            <a:r>
              <a:rPr sz="2800" b="1" spc="-90" dirty="0">
                <a:latin typeface="Arial"/>
                <a:cs typeface="Arial"/>
              </a:rPr>
              <a:t>i</a:t>
            </a:r>
            <a:r>
              <a:rPr sz="2800" b="1" spc="-320" dirty="0">
                <a:latin typeface="Arial"/>
                <a:cs typeface="Arial"/>
              </a:rPr>
              <a:t>n</a:t>
            </a:r>
            <a:r>
              <a:rPr sz="2800" b="1" spc="-295" dirty="0">
                <a:latin typeface="Arial"/>
                <a:cs typeface="Arial"/>
              </a:rPr>
              <a:t>a</a:t>
            </a:r>
            <a:r>
              <a:rPr sz="2800" b="1" dirty="0"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  <a:p>
            <a:pPr marL="915669">
              <a:lnSpc>
                <a:spcPct val="100000"/>
              </a:lnSpc>
              <a:spcBef>
                <a:spcPts val="785"/>
              </a:spcBef>
            </a:pPr>
            <a:r>
              <a:rPr sz="1800" b="1" dirty="0">
                <a:latin typeface="Arial"/>
                <a:cs typeface="Arial"/>
              </a:rPr>
              <a:t>b.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ae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ah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95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ang</a:t>
            </a:r>
            <a:r>
              <a:rPr sz="1800" b="1" spc="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diba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asi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oleh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K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spc="-25" dirty="0">
                <a:latin typeface="Arial"/>
                <a:cs typeface="Arial"/>
              </a:rPr>
              <a:t>v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Y=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X</a:t>
            </a:r>
            <a:r>
              <a:rPr sz="1800" b="1" spc="-7" baseline="25462" dirty="0">
                <a:latin typeface="Arial"/>
                <a:cs typeface="Arial"/>
              </a:rPr>
              <a:t>2</a:t>
            </a:r>
            <a:r>
              <a:rPr sz="1800" b="1" baseline="25462" dirty="0">
                <a:latin typeface="Arial"/>
                <a:cs typeface="Arial"/>
              </a:rPr>
              <a:t> </a:t>
            </a:r>
            <a:r>
              <a:rPr sz="1800" b="1" spc="-240" baseline="25462" dirty="0">
                <a:latin typeface="Arial"/>
                <a:cs typeface="Arial"/>
              </a:rPr>
              <a:t> </a:t>
            </a:r>
            <a:r>
              <a:rPr sz="1800" b="1" spc="-665" dirty="0">
                <a:latin typeface="Tahoma"/>
                <a:cs typeface="Tahoma"/>
              </a:rPr>
              <a:t>−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dirty="0">
                <a:latin typeface="Arial"/>
                <a:cs typeface="Arial"/>
              </a:rPr>
              <a:t>5X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4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dan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sb.X</a:t>
            </a:r>
            <a:endParaRPr sz="1800">
              <a:latin typeface="Arial"/>
              <a:cs typeface="Arial"/>
            </a:endParaRPr>
          </a:p>
          <a:p>
            <a:pPr marL="3314700">
              <a:lnSpc>
                <a:spcPct val="100000"/>
              </a:lnSpc>
              <a:spcBef>
                <a:spcPts val="600"/>
              </a:spcBef>
            </a:pPr>
            <a:r>
              <a:rPr sz="1200" b="1" spc="-5" dirty="0">
                <a:latin typeface="Arial"/>
                <a:cs typeface="Arial"/>
              </a:rPr>
              <a:t>Langkah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1.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Gambar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daerah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yang</a:t>
            </a:r>
            <a:r>
              <a:rPr sz="1200" b="1" spc="3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dimaksud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157656" y="5068570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821" y="0"/>
                </a:lnTo>
              </a:path>
            </a:pathLst>
          </a:custGeom>
          <a:ln w="95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99182" y="4791583"/>
            <a:ext cx="0" cy="554355"/>
          </a:xfrm>
          <a:custGeom>
            <a:avLst/>
            <a:gdLst/>
            <a:ahLst/>
            <a:cxnLst/>
            <a:rect l="l" t="t" r="r" b="b"/>
            <a:pathLst>
              <a:path h="554354">
                <a:moveTo>
                  <a:pt x="0" y="0"/>
                </a:moveTo>
                <a:lnTo>
                  <a:pt x="0" y="554164"/>
                </a:lnTo>
              </a:path>
            </a:pathLst>
          </a:custGeom>
          <a:ln w="95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706620" y="5891081"/>
            <a:ext cx="3215640" cy="770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>
              <a:lnSpc>
                <a:spcPts val="1705"/>
              </a:lnSpc>
              <a:spcBef>
                <a:spcPts val="105"/>
              </a:spcBef>
            </a:pPr>
            <a:r>
              <a:rPr sz="1800" dirty="0">
                <a:latin typeface="Times New Roman"/>
                <a:cs typeface="Times New Roman"/>
              </a:rPr>
              <a:t>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Symbol"/>
                <a:cs typeface="Symbol"/>
              </a:rPr>
              <a:t></a:t>
            </a:r>
            <a:r>
              <a:rPr sz="1800" b="1" dirty="0">
                <a:latin typeface="Times New Roman"/>
                <a:cs typeface="Times New Roman"/>
              </a:rPr>
              <a:t>(</a:t>
            </a:r>
            <a:r>
              <a:rPr sz="1800" b="1" spc="-240" dirty="0">
                <a:latin typeface="Times New Roman"/>
                <a:cs typeface="Times New Roman"/>
              </a:rPr>
              <a:t> </a:t>
            </a:r>
            <a:r>
              <a:rPr sz="1800" u="sng" spc="-7" baseline="3009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6</a:t>
            </a:r>
            <a:r>
              <a:rPr sz="1800" u="sng" baseline="3009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</a:t>
            </a:r>
            <a:r>
              <a:rPr sz="1800" baseline="30092" dirty="0">
                <a:latin typeface="Times New Roman"/>
                <a:cs typeface="Times New Roman"/>
              </a:rPr>
              <a:t> </a:t>
            </a:r>
            <a:r>
              <a:rPr sz="1800" spc="-187" baseline="30092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u="sng" spc="-7" baseline="3009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8</a:t>
            </a:r>
            <a:r>
              <a:rPr sz="1800" u="sng" baseline="3009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sz="1800" baseline="30092" dirty="0">
                <a:latin typeface="Times New Roman"/>
                <a:cs typeface="Times New Roman"/>
              </a:rPr>
              <a:t> </a:t>
            </a:r>
            <a:r>
              <a:rPr sz="1800" spc="-225" baseline="30092" dirty="0">
                <a:latin typeface="Times New Roman"/>
                <a:cs typeface="Times New Roman"/>
              </a:rPr>
              <a:t> </a:t>
            </a:r>
            <a:r>
              <a:rPr sz="1800" spc="135" dirty="0">
                <a:latin typeface="Symbol"/>
                <a:cs typeface="Symbol"/>
              </a:rPr>
              <a:t></a:t>
            </a:r>
            <a:r>
              <a:rPr sz="1800" spc="5" dirty="0">
                <a:latin typeface="Times New Roman"/>
                <a:cs typeface="Times New Roman"/>
              </a:rPr>
              <a:t>1</a:t>
            </a:r>
            <a:r>
              <a:rPr sz="1800" spc="30" dirty="0">
                <a:latin typeface="Times New Roman"/>
                <a:cs typeface="Times New Roman"/>
              </a:rPr>
              <a:t>6</a:t>
            </a:r>
            <a:r>
              <a:rPr sz="1800" b="1" dirty="0">
                <a:latin typeface="Times New Roman"/>
                <a:cs typeface="Times New Roman"/>
              </a:rPr>
              <a:t>)</a:t>
            </a:r>
            <a:r>
              <a:rPr sz="1800" b="1" spc="-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</a:t>
            </a:r>
            <a:r>
              <a:rPr sz="1800" spc="-1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</a:t>
            </a:r>
            <a:r>
              <a:rPr sz="1800" b="1" spc="-260" dirty="0">
                <a:latin typeface="Times New Roman"/>
                <a:cs typeface="Times New Roman"/>
              </a:rPr>
              <a:t> </a:t>
            </a:r>
            <a:r>
              <a:rPr sz="1800" u="sng" baseline="2777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800" baseline="27777" dirty="0">
                <a:latin typeface="Times New Roman"/>
                <a:cs typeface="Times New Roman"/>
              </a:rPr>
              <a:t> </a:t>
            </a:r>
            <a:r>
              <a:rPr sz="1800" spc="-225" baseline="27777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u="sng" baseline="3009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</a:t>
            </a:r>
            <a:r>
              <a:rPr sz="1800" baseline="30092" dirty="0">
                <a:latin typeface="Times New Roman"/>
                <a:cs typeface="Times New Roman"/>
              </a:rPr>
              <a:t> </a:t>
            </a:r>
            <a:r>
              <a:rPr sz="1800" spc="-187" baseline="30092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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4</a:t>
            </a:r>
            <a:r>
              <a:rPr sz="1800" b="1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706120">
              <a:lnSpc>
                <a:spcPts val="985"/>
              </a:lnSpc>
              <a:tabLst>
                <a:tab pos="1099185" algn="l"/>
                <a:tab pos="2023110" algn="l"/>
                <a:tab pos="2339975" algn="l"/>
              </a:tabLst>
            </a:pPr>
            <a:r>
              <a:rPr sz="1200" dirty="0">
                <a:latin typeface="Times New Roman"/>
                <a:cs typeface="Times New Roman"/>
              </a:rPr>
              <a:t>3	2	3	2</a:t>
            </a:r>
            <a:endParaRPr sz="1200">
              <a:latin typeface="Times New Roman"/>
              <a:cs typeface="Times New Roman"/>
            </a:endParaRPr>
          </a:p>
          <a:p>
            <a:pPr marL="63500">
              <a:lnSpc>
                <a:spcPts val="1714"/>
              </a:lnSpc>
              <a:spcBef>
                <a:spcPts val="455"/>
              </a:spcBef>
            </a:pPr>
            <a:r>
              <a:rPr sz="1800" dirty="0">
                <a:latin typeface="Times New Roman"/>
                <a:cs typeface="Times New Roman"/>
              </a:rPr>
              <a:t>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Symbol"/>
                <a:cs typeface="Symbol"/>
              </a:rPr>
              <a:t></a:t>
            </a:r>
            <a:r>
              <a:rPr sz="1800" b="1" spc="90" dirty="0">
                <a:latin typeface="Times New Roman"/>
                <a:cs typeface="Times New Roman"/>
              </a:rPr>
              <a:t>(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spc="-170" dirty="0">
                <a:latin typeface="Times New Roman"/>
                <a:cs typeface="Times New Roman"/>
              </a:rPr>
              <a:t> </a:t>
            </a:r>
            <a:r>
              <a:rPr sz="1800" u="sng" spc="-7" baseline="2777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800" u="sng" baseline="2777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6</a:t>
            </a:r>
            <a:r>
              <a:rPr sz="1800" spc="-135" baseline="27777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)</a:t>
            </a:r>
            <a:r>
              <a:rPr sz="1800" b="1" spc="-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</a:t>
            </a:r>
            <a:r>
              <a:rPr sz="1800" spc="-170" dirty="0">
                <a:latin typeface="Times New Roman"/>
                <a:cs typeface="Times New Roman"/>
              </a:rPr>
              <a:t> </a:t>
            </a:r>
            <a:r>
              <a:rPr sz="1800" b="1" spc="114" dirty="0">
                <a:latin typeface="Times New Roman"/>
                <a:cs typeface="Times New Roman"/>
              </a:rPr>
              <a:t>(</a:t>
            </a:r>
            <a:r>
              <a:rPr sz="1800" u="sng" spc="-7" baseline="2777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800" u="sng" baseline="2777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800" spc="-277" baseline="27777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)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4</a:t>
            </a:r>
            <a:r>
              <a:rPr sz="1800" b="1" spc="-20" dirty="0">
                <a:latin typeface="Times New Roman"/>
                <a:cs typeface="Times New Roman"/>
              </a:rPr>
              <a:t>.</a:t>
            </a:r>
            <a:r>
              <a:rPr sz="1800" dirty="0">
                <a:latin typeface="Times New Roman"/>
                <a:cs typeface="Times New Roman"/>
              </a:rPr>
              <a:t>5</a:t>
            </a:r>
            <a:r>
              <a:rPr sz="1800" spc="-1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sa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5" dirty="0">
                <a:latin typeface="Times New Roman"/>
                <a:cs typeface="Times New Roman"/>
              </a:rPr>
              <a:t>u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n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</a:t>
            </a:r>
            <a:r>
              <a:rPr sz="1800" spc="5" dirty="0">
                <a:latin typeface="Times New Roman"/>
                <a:cs typeface="Times New Roman"/>
              </a:rPr>
              <a:t>u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858519">
              <a:lnSpc>
                <a:spcPts val="994"/>
              </a:lnSpc>
              <a:tabLst>
                <a:tab pos="1395095" algn="l"/>
              </a:tabLst>
            </a:pPr>
            <a:r>
              <a:rPr sz="1200" dirty="0">
                <a:latin typeface="Times New Roman"/>
                <a:cs typeface="Times New Roman"/>
              </a:rPr>
              <a:t>6	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719320" y="5488745"/>
            <a:ext cx="3869690" cy="367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ts val="1705"/>
              </a:lnSpc>
              <a:spcBef>
                <a:spcPts val="105"/>
              </a:spcBef>
            </a:pPr>
            <a:r>
              <a:rPr sz="1800" dirty="0">
                <a:latin typeface="Times New Roman"/>
                <a:cs typeface="Times New Roman"/>
              </a:rPr>
              <a:t>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Symbol"/>
                <a:cs typeface="Symbol"/>
              </a:rPr>
              <a:t></a:t>
            </a:r>
            <a:r>
              <a:rPr sz="1800" b="1" dirty="0">
                <a:latin typeface="Times New Roman"/>
                <a:cs typeface="Times New Roman"/>
              </a:rPr>
              <a:t>(</a:t>
            </a:r>
            <a:r>
              <a:rPr sz="1800" b="1" spc="-260" dirty="0">
                <a:latin typeface="Times New Roman"/>
                <a:cs typeface="Times New Roman"/>
              </a:rPr>
              <a:t> </a:t>
            </a:r>
            <a:r>
              <a:rPr sz="1800" u="sng" baseline="2777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800" spc="120" baseline="27777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4</a:t>
            </a:r>
            <a:r>
              <a:rPr sz="1800" baseline="37037" dirty="0">
                <a:latin typeface="Times New Roman"/>
                <a:cs typeface="Times New Roman"/>
              </a:rPr>
              <a:t>3 </a:t>
            </a:r>
            <a:r>
              <a:rPr sz="1800" spc="-225" baseline="37037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u="sng" baseline="3009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</a:t>
            </a:r>
            <a:r>
              <a:rPr sz="1800" spc="195" baseline="30092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4</a:t>
            </a:r>
            <a:r>
              <a:rPr sz="1800" baseline="37037" dirty="0">
                <a:latin typeface="Times New Roman"/>
                <a:cs typeface="Times New Roman"/>
              </a:rPr>
              <a:t>2 </a:t>
            </a:r>
            <a:r>
              <a:rPr sz="1800" spc="-187" baseline="37037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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4</a:t>
            </a:r>
            <a:r>
              <a:rPr sz="1800" b="1" dirty="0">
                <a:latin typeface="Times New Roman"/>
                <a:cs typeface="Times New Roman"/>
              </a:rPr>
              <a:t>.</a:t>
            </a:r>
            <a:r>
              <a:rPr sz="1800" spc="30" dirty="0">
                <a:latin typeface="Times New Roman"/>
                <a:cs typeface="Times New Roman"/>
              </a:rPr>
              <a:t>4</a:t>
            </a:r>
            <a:r>
              <a:rPr sz="1800" b="1" dirty="0">
                <a:latin typeface="Times New Roman"/>
                <a:cs typeface="Times New Roman"/>
              </a:rPr>
              <a:t>)</a:t>
            </a:r>
            <a:r>
              <a:rPr sz="1800" b="1" spc="-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</a:t>
            </a:r>
            <a:r>
              <a:rPr sz="1800" spc="-1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</a:t>
            </a:r>
            <a:r>
              <a:rPr sz="1800" b="1" spc="-285" dirty="0">
                <a:latin typeface="Times New Roman"/>
                <a:cs typeface="Times New Roman"/>
              </a:rPr>
              <a:t> </a:t>
            </a:r>
            <a:r>
              <a:rPr sz="1800" u="sng" baseline="2777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800" spc="-165" baseline="27777" dirty="0">
                <a:latin typeface="Times New Roman"/>
                <a:cs typeface="Times New Roman"/>
              </a:rPr>
              <a:t> </a:t>
            </a:r>
            <a:r>
              <a:rPr sz="1800" spc="-114" dirty="0">
                <a:latin typeface="Times New Roman"/>
                <a:cs typeface="Times New Roman"/>
              </a:rPr>
              <a:t>1</a:t>
            </a:r>
            <a:r>
              <a:rPr sz="1800" baseline="37037" dirty="0">
                <a:latin typeface="Times New Roman"/>
                <a:cs typeface="Times New Roman"/>
              </a:rPr>
              <a:t>3 </a:t>
            </a:r>
            <a:r>
              <a:rPr sz="1800" spc="-225" baseline="37037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u="sng" baseline="3009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</a:t>
            </a:r>
            <a:r>
              <a:rPr sz="1800" spc="-135" baseline="30092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Times New Roman"/>
                <a:cs typeface="Times New Roman"/>
              </a:rPr>
              <a:t>1</a:t>
            </a:r>
            <a:r>
              <a:rPr sz="1800" baseline="37037" dirty="0">
                <a:latin typeface="Times New Roman"/>
                <a:cs typeface="Times New Roman"/>
              </a:rPr>
              <a:t>2 </a:t>
            </a:r>
            <a:r>
              <a:rPr sz="1800" spc="-187" baseline="37037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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4</a:t>
            </a:r>
            <a:r>
              <a:rPr sz="1800" b="1" spc="-20" dirty="0">
                <a:latin typeface="Times New Roman"/>
                <a:cs typeface="Times New Roman"/>
              </a:rPr>
              <a:t>.</a:t>
            </a:r>
            <a:r>
              <a:rPr sz="1800" spc="-114" dirty="0">
                <a:latin typeface="Times New Roman"/>
                <a:cs typeface="Times New Roman"/>
              </a:rPr>
              <a:t>1</a:t>
            </a:r>
            <a:r>
              <a:rPr sz="1800" b="1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654050">
              <a:lnSpc>
                <a:spcPts val="985"/>
              </a:lnSpc>
              <a:tabLst>
                <a:tab pos="1214755" algn="l"/>
                <a:tab pos="2437130" algn="l"/>
                <a:tab pos="2955290" algn="l"/>
              </a:tabLst>
            </a:pPr>
            <a:r>
              <a:rPr sz="1200" dirty="0">
                <a:latin typeface="Times New Roman"/>
                <a:cs typeface="Times New Roman"/>
              </a:rPr>
              <a:t>3	2	3	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710676" y="4748081"/>
            <a:ext cx="14033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156195" y="5043971"/>
            <a:ext cx="69342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3885" algn="l"/>
              </a:tabLst>
            </a:pPr>
            <a:r>
              <a:rPr sz="1200" dirty="0">
                <a:latin typeface="Times New Roman"/>
                <a:cs typeface="Times New Roman"/>
              </a:rPr>
              <a:t>3	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72532" y="4693451"/>
            <a:ext cx="1022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543803" y="4858043"/>
            <a:ext cx="25863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96110" algn="l"/>
                <a:tab pos="2197735" algn="l"/>
                <a:tab pos="2496185" algn="l"/>
              </a:tabLst>
            </a:pPr>
            <a:r>
              <a:rPr sz="1200" dirty="0">
                <a:latin typeface="Times New Roman"/>
                <a:cs typeface="Times New Roman"/>
              </a:rPr>
              <a:t>2	3	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</a:t>
            </a:r>
            <a:r>
              <a:rPr sz="1200" u="sng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	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732020" y="4770589"/>
            <a:ext cx="4141470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964565" algn="l"/>
                <a:tab pos="2841625" algn="l"/>
                <a:tab pos="3445510" algn="l"/>
              </a:tabLst>
            </a:pPr>
            <a:r>
              <a:rPr sz="1800" dirty="0">
                <a:latin typeface="Times New Roman"/>
                <a:cs typeface="Times New Roman"/>
              </a:rPr>
              <a:t>L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Symbol"/>
                <a:cs typeface="Symbol"/>
              </a:rPr>
              <a:t></a:t>
            </a:r>
            <a:r>
              <a:rPr sz="4050" baseline="-13374" dirty="0">
                <a:latin typeface="Symbol"/>
                <a:cs typeface="Symbol"/>
              </a:rPr>
              <a:t></a:t>
            </a:r>
            <a:r>
              <a:rPr sz="4050" spc="-367" baseline="-13374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x	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spc="-220" dirty="0">
                <a:latin typeface="Times New Roman"/>
                <a:cs typeface="Times New Roman"/>
              </a:rPr>
              <a:t> </a:t>
            </a:r>
            <a:r>
              <a:rPr sz="1800" spc="150" dirty="0">
                <a:latin typeface="Times New Roman"/>
                <a:cs typeface="Times New Roman"/>
              </a:rPr>
              <a:t>5</a:t>
            </a:r>
            <a:r>
              <a:rPr sz="1800" b="1" i="1" dirty="0">
                <a:latin typeface="Times New Roman"/>
                <a:cs typeface="Times New Roman"/>
              </a:rPr>
              <a:t>x</a:t>
            </a:r>
            <a:r>
              <a:rPr sz="1800" b="1" i="1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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b="1" i="1" spc="5" dirty="0">
                <a:latin typeface="Times New Roman"/>
                <a:cs typeface="Times New Roman"/>
              </a:rPr>
              <a:t>d</a:t>
            </a:r>
            <a:r>
              <a:rPr sz="1800" b="1" i="1" dirty="0">
                <a:latin typeface="Times New Roman"/>
                <a:cs typeface="Times New Roman"/>
              </a:rPr>
              <a:t>x</a:t>
            </a:r>
            <a:r>
              <a:rPr sz="1800" b="1" i="1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Symbol"/>
                <a:cs typeface="Symbol"/>
              </a:rPr>
              <a:t></a:t>
            </a:r>
            <a:r>
              <a:rPr sz="1800" b="1" dirty="0">
                <a:latin typeface="Times New Roman"/>
                <a:cs typeface="Times New Roman"/>
              </a:rPr>
              <a:t>(</a:t>
            </a:r>
            <a:r>
              <a:rPr sz="1800" b="1" spc="-260" dirty="0">
                <a:latin typeface="Times New Roman"/>
                <a:cs typeface="Times New Roman"/>
              </a:rPr>
              <a:t> </a:t>
            </a:r>
            <a:r>
              <a:rPr sz="1800" baseline="27777" dirty="0">
                <a:latin typeface="Times New Roman"/>
                <a:cs typeface="Times New Roman"/>
              </a:rPr>
              <a:t>1 </a:t>
            </a:r>
            <a:r>
              <a:rPr sz="1800" spc="-112" baseline="27777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x	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baseline="30092" dirty="0">
                <a:latin typeface="Times New Roman"/>
                <a:cs typeface="Times New Roman"/>
              </a:rPr>
              <a:t>5 </a:t>
            </a:r>
            <a:r>
              <a:rPr sz="1800" spc="-44" baseline="30092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x	</a:t>
            </a:r>
            <a:r>
              <a:rPr sz="1800" dirty="0">
                <a:latin typeface="Symbol"/>
                <a:cs typeface="Symbol"/>
              </a:rPr>
              <a:t>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</a:t>
            </a:r>
            <a:r>
              <a:rPr sz="1800" spc="-275" dirty="0">
                <a:latin typeface="Times New Roman"/>
                <a:cs typeface="Times New Roman"/>
              </a:rPr>
              <a:t> </a:t>
            </a:r>
            <a:r>
              <a:rPr sz="1800" b="1" i="1" spc="105" dirty="0">
                <a:latin typeface="Times New Roman"/>
                <a:cs typeface="Times New Roman"/>
              </a:rPr>
              <a:t>x</a:t>
            </a:r>
            <a:r>
              <a:rPr sz="1800" b="1" dirty="0">
                <a:latin typeface="Times New Roman"/>
                <a:cs typeface="Times New Roman"/>
              </a:rPr>
              <a:t>)</a:t>
            </a:r>
            <a:r>
              <a:rPr sz="1800" b="1" spc="-190" dirty="0">
                <a:latin typeface="Times New Roman"/>
                <a:cs typeface="Times New Roman"/>
              </a:rPr>
              <a:t> </a:t>
            </a:r>
            <a:r>
              <a:rPr sz="2700" baseline="-37037" dirty="0">
                <a:latin typeface="Times New Roman"/>
                <a:cs typeface="Times New Roman"/>
              </a:rPr>
              <a:t>1</a:t>
            </a:r>
            <a:endParaRPr sz="2700" baseline="-37037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269484" y="5226851"/>
            <a:ext cx="1022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437132" y="1046368"/>
            <a:ext cx="7912100" cy="184150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45"/>
              </a:spcBef>
            </a:pPr>
            <a:r>
              <a:rPr sz="4400" b="1" spc="-5" dirty="0">
                <a:latin typeface="Arial"/>
                <a:cs typeface="Arial"/>
              </a:rPr>
              <a:t>Contoh</a:t>
            </a:r>
            <a:r>
              <a:rPr sz="4400" b="1" spc="-30" dirty="0">
                <a:latin typeface="Arial"/>
                <a:cs typeface="Arial"/>
              </a:rPr>
              <a:t> </a:t>
            </a:r>
            <a:r>
              <a:rPr sz="4400" b="1" spc="-5" dirty="0">
                <a:latin typeface="Arial"/>
                <a:cs typeface="Arial"/>
              </a:rPr>
              <a:t>Soal </a:t>
            </a:r>
            <a:r>
              <a:rPr sz="4400" b="1" spc="-10" dirty="0">
                <a:latin typeface="Arial"/>
                <a:cs typeface="Arial"/>
              </a:rPr>
              <a:t>3</a:t>
            </a:r>
            <a:endParaRPr sz="4400">
              <a:latin typeface="Arial"/>
              <a:cs typeface="Arial"/>
            </a:endParaRPr>
          </a:p>
          <a:p>
            <a:pPr marL="330200">
              <a:lnSpc>
                <a:spcPct val="100000"/>
              </a:lnSpc>
              <a:spcBef>
                <a:spcPts val="229"/>
              </a:spcBef>
              <a:tabLst>
                <a:tab pos="862330" algn="l"/>
              </a:tabLst>
            </a:pPr>
            <a:r>
              <a:rPr sz="2800" b="1" spc="35" dirty="0">
                <a:latin typeface="Arial"/>
                <a:cs typeface="Arial"/>
              </a:rPr>
              <a:t>I</a:t>
            </a:r>
            <a:r>
              <a:rPr sz="2800" b="1" spc="25" dirty="0">
                <a:latin typeface="Arial"/>
                <a:cs typeface="Arial"/>
              </a:rPr>
              <a:t>I</a:t>
            </a:r>
            <a:r>
              <a:rPr sz="2800" b="1" dirty="0">
                <a:latin typeface="Arial"/>
                <a:cs typeface="Arial"/>
              </a:rPr>
              <a:t>.	</a:t>
            </a:r>
            <a:r>
              <a:rPr sz="2800" b="1" spc="-175" dirty="0">
                <a:latin typeface="Arial"/>
                <a:cs typeface="Arial"/>
              </a:rPr>
              <a:t>K</a:t>
            </a:r>
            <a:r>
              <a:rPr sz="2800" b="1" spc="-310" dirty="0">
                <a:latin typeface="Arial"/>
                <a:cs typeface="Arial"/>
              </a:rPr>
              <a:t>u</a:t>
            </a:r>
            <a:r>
              <a:rPr sz="2800" b="1" spc="-5" dirty="0">
                <a:latin typeface="Arial"/>
                <a:cs typeface="Arial"/>
              </a:rPr>
              <a:t>r</a:t>
            </a:r>
            <a:r>
              <a:rPr sz="2800" b="1" spc="-310" dirty="0">
                <a:latin typeface="Arial"/>
                <a:cs typeface="Arial"/>
              </a:rPr>
              <a:t>v</a:t>
            </a:r>
            <a:r>
              <a:rPr sz="2800" b="1" dirty="0">
                <a:latin typeface="Arial"/>
                <a:cs typeface="Arial"/>
              </a:rPr>
              <a:t>a</a:t>
            </a:r>
            <a:r>
              <a:rPr sz="2800" b="1" spc="-245" dirty="0">
                <a:latin typeface="Arial"/>
                <a:cs typeface="Arial"/>
              </a:rPr>
              <a:t> </a:t>
            </a:r>
            <a:r>
              <a:rPr sz="2800" b="1" spc="-260" dirty="0">
                <a:latin typeface="Arial"/>
                <a:cs typeface="Arial"/>
              </a:rPr>
              <a:t>d</a:t>
            </a:r>
            <a:r>
              <a:rPr sz="2800" b="1" spc="-305" dirty="0">
                <a:latin typeface="Arial"/>
                <a:cs typeface="Arial"/>
              </a:rPr>
              <a:t>a</a:t>
            </a:r>
            <a:r>
              <a:rPr sz="2800" b="1" dirty="0">
                <a:latin typeface="Arial"/>
                <a:cs typeface="Arial"/>
              </a:rPr>
              <a:t>n</a:t>
            </a:r>
            <a:r>
              <a:rPr sz="2800" b="1" spc="-305" dirty="0">
                <a:latin typeface="Arial"/>
                <a:cs typeface="Arial"/>
              </a:rPr>
              <a:t> </a:t>
            </a:r>
            <a:r>
              <a:rPr sz="2800" b="1" spc="-210" dirty="0">
                <a:latin typeface="Arial"/>
                <a:cs typeface="Arial"/>
              </a:rPr>
              <a:t>s</a:t>
            </a:r>
            <a:r>
              <a:rPr sz="2800" b="1" spc="-330" dirty="0">
                <a:latin typeface="Arial"/>
                <a:cs typeface="Arial"/>
              </a:rPr>
              <a:t>u</a:t>
            </a:r>
            <a:r>
              <a:rPr sz="2800" b="1" spc="-2255" dirty="0">
                <a:latin typeface="Arial"/>
                <a:cs typeface="Arial"/>
              </a:rPr>
              <a:t>m</a:t>
            </a:r>
            <a:r>
              <a:rPr sz="2800" b="1" spc="60" dirty="0">
                <a:latin typeface="Arial"/>
                <a:cs typeface="Arial"/>
              </a:rPr>
              <a:t>-</a:t>
            </a:r>
            <a:r>
              <a:rPr sz="2800" b="1" spc="-815" dirty="0">
                <a:latin typeface="Arial"/>
                <a:cs typeface="Arial"/>
              </a:rPr>
              <a:t>s</a:t>
            </a:r>
            <a:r>
              <a:rPr sz="2800" b="1" spc="-1115" dirty="0">
                <a:latin typeface="Arial"/>
                <a:cs typeface="Arial"/>
              </a:rPr>
              <a:t>b</a:t>
            </a:r>
            <a:r>
              <a:rPr sz="2800" b="1" spc="-960" dirty="0">
                <a:latin typeface="Arial"/>
                <a:cs typeface="Arial"/>
              </a:rPr>
              <a:t>u</a:t>
            </a:r>
            <a:r>
              <a:rPr sz="2800" b="1" spc="-1085" dirty="0">
                <a:latin typeface="Arial"/>
                <a:cs typeface="Arial"/>
              </a:rPr>
              <a:t>u</a:t>
            </a:r>
            <a:r>
              <a:rPr sz="2800" b="1" spc="-509" dirty="0">
                <a:latin typeface="Arial"/>
                <a:cs typeface="Arial"/>
              </a:rPr>
              <a:t>m</a:t>
            </a:r>
            <a:r>
              <a:rPr sz="2800" b="1" spc="-360" dirty="0">
                <a:latin typeface="Arial"/>
                <a:cs typeface="Arial"/>
              </a:rPr>
              <a:t>b</a:t>
            </a:r>
            <a:r>
              <a:rPr sz="2800" b="1" dirty="0">
                <a:latin typeface="Arial"/>
                <a:cs typeface="Arial"/>
              </a:rPr>
              <a:t>u</a:t>
            </a:r>
            <a:r>
              <a:rPr sz="2800" b="1" spc="-240" dirty="0">
                <a:latin typeface="Arial"/>
                <a:cs typeface="Arial"/>
              </a:rPr>
              <a:t> </a:t>
            </a:r>
            <a:r>
              <a:rPr sz="2800" b="1" spc="-280" dirty="0">
                <a:latin typeface="Arial"/>
                <a:cs typeface="Arial"/>
              </a:rPr>
              <a:t>k</a:t>
            </a:r>
            <a:r>
              <a:rPr sz="2800" b="1" spc="-265" dirty="0">
                <a:latin typeface="Arial"/>
                <a:cs typeface="Arial"/>
              </a:rPr>
              <a:t>o</a:t>
            </a:r>
            <a:r>
              <a:rPr sz="2800" b="1" spc="-254" dirty="0">
                <a:latin typeface="Arial"/>
                <a:cs typeface="Arial"/>
              </a:rPr>
              <a:t>o</a:t>
            </a:r>
            <a:r>
              <a:rPr sz="2800" b="1" spc="-10" dirty="0">
                <a:latin typeface="Arial"/>
                <a:cs typeface="Arial"/>
              </a:rPr>
              <a:t>r</a:t>
            </a:r>
            <a:r>
              <a:rPr sz="2800" b="1" spc="-250" dirty="0">
                <a:latin typeface="Arial"/>
                <a:cs typeface="Arial"/>
              </a:rPr>
              <a:t>d</a:t>
            </a:r>
            <a:r>
              <a:rPr sz="2800" b="1" spc="-90" dirty="0">
                <a:latin typeface="Arial"/>
                <a:cs typeface="Arial"/>
              </a:rPr>
              <a:t>i</a:t>
            </a:r>
            <a:r>
              <a:rPr sz="2800" b="1" spc="-320" dirty="0">
                <a:latin typeface="Arial"/>
                <a:cs typeface="Arial"/>
              </a:rPr>
              <a:t>n</a:t>
            </a:r>
            <a:r>
              <a:rPr sz="2800" b="1" spc="-295" dirty="0">
                <a:latin typeface="Arial"/>
                <a:cs typeface="Arial"/>
              </a:rPr>
              <a:t>a</a:t>
            </a:r>
            <a:r>
              <a:rPr sz="2800" b="1" dirty="0"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  <a:p>
            <a:pPr marL="888365">
              <a:lnSpc>
                <a:spcPct val="100000"/>
              </a:lnSpc>
              <a:spcBef>
                <a:spcPts val="520"/>
              </a:spcBef>
            </a:pPr>
            <a:r>
              <a:rPr sz="1800" b="1" dirty="0">
                <a:latin typeface="Arial"/>
                <a:cs typeface="Arial"/>
              </a:rPr>
              <a:t>c.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ae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ah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95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ang</a:t>
            </a:r>
            <a:r>
              <a:rPr sz="1800" b="1" spc="7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diba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asi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oleh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K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spc="-25" dirty="0">
                <a:latin typeface="Arial"/>
                <a:cs typeface="Arial"/>
              </a:rPr>
              <a:t>v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Y=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X</a:t>
            </a:r>
            <a:r>
              <a:rPr sz="1800" b="1" spc="-7" baseline="25462" dirty="0">
                <a:latin typeface="Arial"/>
                <a:cs typeface="Arial"/>
              </a:rPr>
              <a:t>2</a:t>
            </a:r>
            <a:r>
              <a:rPr sz="1800" b="1" spc="225" baseline="25462" dirty="0">
                <a:latin typeface="Arial"/>
                <a:cs typeface="Arial"/>
              </a:rPr>
              <a:t> </a:t>
            </a:r>
            <a:r>
              <a:rPr sz="1800" b="1" spc="-665" dirty="0">
                <a:latin typeface="Tahoma"/>
                <a:cs typeface="Tahoma"/>
              </a:rPr>
              <a:t>−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dirty="0">
                <a:latin typeface="Arial"/>
                <a:cs typeface="Arial"/>
              </a:rPr>
              <a:t>5X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4,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sb.Y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dan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sb.X</a:t>
            </a:r>
            <a:endParaRPr sz="1800">
              <a:latin typeface="Arial"/>
              <a:cs typeface="Arial"/>
            </a:endParaRPr>
          </a:p>
          <a:p>
            <a:pPr marL="4229100">
              <a:lnSpc>
                <a:spcPct val="100000"/>
              </a:lnSpc>
              <a:spcBef>
                <a:spcPts val="960"/>
              </a:spcBef>
            </a:pPr>
            <a:r>
              <a:rPr sz="1200" b="1" spc="-5" dirty="0">
                <a:latin typeface="Arial"/>
                <a:cs typeface="Arial"/>
              </a:rPr>
              <a:t>Langkah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1. :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Gambarkan daerah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yang</a:t>
            </a:r>
            <a:r>
              <a:rPr sz="1200" b="1" spc="3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dimaksud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3532" y="2977831"/>
            <a:ext cx="3693795" cy="4838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200" b="1" spc="-5" dirty="0">
                <a:latin typeface="Arial"/>
                <a:cs typeface="Arial"/>
              </a:rPr>
              <a:t>Langkah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2. :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Tentukan </a:t>
            </a:r>
            <a:r>
              <a:rPr sz="1200" b="1" dirty="0">
                <a:latin typeface="Arial"/>
                <a:cs typeface="Arial"/>
              </a:rPr>
              <a:t>basis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yang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akan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di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gunakan</a:t>
            </a:r>
            <a:endParaRPr sz="1200">
              <a:latin typeface="Arial"/>
              <a:cs typeface="Arial"/>
            </a:endParaRPr>
          </a:p>
          <a:p>
            <a:pPr marR="411480" algn="ctr">
              <a:lnSpc>
                <a:spcPct val="100000"/>
              </a:lnSpc>
              <a:spcBef>
                <a:spcPts val="385"/>
              </a:spcBef>
            </a:pPr>
            <a:r>
              <a:rPr sz="1200" b="1" i="1" spc="15" dirty="0"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86728" y="3237483"/>
            <a:ext cx="1762125" cy="771525"/>
          </a:xfrm>
          <a:custGeom>
            <a:avLst/>
            <a:gdLst/>
            <a:ahLst/>
            <a:cxnLst/>
            <a:rect l="l" t="t" r="r" b="b"/>
            <a:pathLst>
              <a:path w="1762125" h="771525">
                <a:moveTo>
                  <a:pt x="1761744" y="0"/>
                </a:moveTo>
                <a:lnTo>
                  <a:pt x="0" y="0"/>
                </a:lnTo>
                <a:lnTo>
                  <a:pt x="0" y="771143"/>
                </a:lnTo>
                <a:lnTo>
                  <a:pt x="1761744" y="771143"/>
                </a:lnTo>
                <a:lnTo>
                  <a:pt x="1761744" y="765048"/>
                </a:lnTo>
                <a:lnTo>
                  <a:pt x="9144" y="765048"/>
                </a:lnTo>
                <a:lnTo>
                  <a:pt x="6096" y="762000"/>
                </a:lnTo>
                <a:lnTo>
                  <a:pt x="9144" y="762000"/>
                </a:lnTo>
                <a:lnTo>
                  <a:pt x="9144" y="9143"/>
                </a:lnTo>
                <a:lnTo>
                  <a:pt x="6096" y="9143"/>
                </a:lnTo>
                <a:lnTo>
                  <a:pt x="9144" y="3048"/>
                </a:lnTo>
                <a:lnTo>
                  <a:pt x="1761744" y="3048"/>
                </a:lnTo>
                <a:lnTo>
                  <a:pt x="1761744" y="0"/>
                </a:lnTo>
                <a:close/>
              </a:path>
              <a:path w="1762125" h="771525">
                <a:moveTo>
                  <a:pt x="9144" y="762000"/>
                </a:moveTo>
                <a:lnTo>
                  <a:pt x="6096" y="762000"/>
                </a:lnTo>
                <a:lnTo>
                  <a:pt x="9144" y="765048"/>
                </a:lnTo>
                <a:lnTo>
                  <a:pt x="9144" y="762000"/>
                </a:lnTo>
                <a:close/>
              </a:path>
              <a:path w="1762125" h="771525">
                <a:moveTo>
                  <a:pt x="1752600" y="762000"/>
                </a:moveTo>
                <a:lnTo>
                  <a:pt x="9144" y="762000"/>
                </a:lnTo>
                <a:lnTo>
                  <a:pt x="9144" y="765048"/>
                </a:lnTo>
                <a:lnTo>
                  <a:pt x="1752600" y="765048"/>
                </a:lnTo>
                <a:lnTo>
                  <a:pt x="1752600" y="762000"/>
                </a:lnTo>
                <a:close/>
              </a:path>
              <a:path w="1762125" h="771525">
                <a:moveTo>
                  <a:pt x="1752600" y="3048"/>
                </a:moveTo>
                <a:lnTo>
                  <a:pt x="1752600" y="765048"/>
                </a:lnTo>
                <a:lnTo>
                  <a:pt x="1758696" y="762000"/>
                </a:lnTo>
                <a:lnTo>
                  <a:pt x="1761744" y="762000"/>
                </a:lnTo>
                <a:lnTo>
                  <a:pt x="1761744" y="9143"/>
                </a:lnTo>
                <a:lnTo>
                  <a:pt x="1758696" y="9143"/>
                </a:lnTo>
                <a:lnTo>
                  <a:pt x="1752600" y="3048"/>
                </a:lnTo>
                <a:close/>
              </a:path>
              <a:path w="1762125" h="771525">
                <a:moveTo>
                  <a:pt x="1761744" y="762000"/>
                </a:moveTo>
                <a:lnTo>
                  <a:pt x="1758696" y="762000"/>
                </a:lnTo>
                <a:lnTo>
                  <a:pt x="1752600" y="765048"/>
                </a:lnTo>
                <a:lnTo>
                  <a:pt x="1761744" y="765048"/>
                </a:lnTo>
                <a:lnTo>
                  <a:pt x="1761744" y="762000"/>
                </a:lnTo>
                <a:close/>
              </a:path>
              <a:path w="1762125" h="771525">
                <a:moveTo>
                  <a:pt x="9144" y="3048"/>
                </a:moveTo>
                <a:lnTo>
                  <a:pt x="6096" y="9143"/>
                </a:lnTo>
                <a:lnTo>
                  <a:pt x="9144" y="9143"/>
                </a:lnTo>
                <a:lnTo>
                  <a:pt x="9144" y="3048"/>
                </a:lnTo>
                <a:close/>
              </a:path>
              <a:path w="1762125" h="771525">
                <a:moveTo>
                  <a:pt x="1752600" y="3048"/>
                </a:moveTo>
                <a:lnTo>
                  <a:pt x="9144" y="3048"/>
                </a:lnTo>
                <a:lnTo>
                  <a:pt x="9144" y="9143"/>
                </a:lnTo>
                <a:lnTo>
                  <a:pt x="1752600" y="9143"/>
                </a:lnTo>
                <a:lnTo>
                  <a:pt x="1752600" y="3048"/>
                </a:lnTo>
                <a:close/>
              </a:path>
              <a:path w="1762125" h="771525">
                <a:moveTo>
                  <a:pt x="1761744" y="3048"/>
                </a:moveTo>
                <a:lnTo>
                  <a:pt x="1752600" y="3048"/>
                </a:lnTo>
                <a:lnTo>
                  <a:pt x="1758696" y="9143"/>
                </a:lnTo>
                <a:lnTo>
                  <a:pt x="1761744" y="9143"/>
                </a:lnTo>
                <a:lnTo>
                  <a:pt x="1761744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28132" y="3283417"/>
            <a:ext cx="3905885" cy="143319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083310">
              <a:lnSpc>
                <a:spcPct val="100000"/>
              </a:lnSpc>
              <a:spcBef>
                <a:spcPts val="645"/>
              </a:spcBef>
            </a:pPr>
            <a:r>
              <a:rPr sz="1950" spc="-5" dirty="0">
                <a:latin typeface="Times New Roman"/>
                <a:cs typeface="Times New Roman"/>
              </a:rPr>
              <a:t>L</a:t>
            </a:r>
            <a:r>
              <a:rPr sz="1950" spc="-95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Symbol"/>
                <a:cs typeface="Symbol"/>
              </a:rPr>
              <a:t></a:t>
            </a:r>
            <a:r>
              <a:rPr sz="1950" spc="-70" dirty="0">
                <a:latin typeface="Times New Roman"/>
                <a:cs typeface="Times New Roman"/>
              </a:rPr>
              <a:t> </a:t>
            </a:r>
            <a:r>
              <a:rPr sz="1950" spc="80" dirty="0">
                <a:latin typeface="Symbol"/>
                <a:cs typeface="Symbol"/>
              </a:rPr>
              <a:t></a:t>
            </a:r>
            <a:r>
              <a:rPr sz="3675" spc="7" baseline="-12471" dirty="0">
                <a:latin typeface="Symbol"/>
                <a:cs typeface="Symbol"/>
              </a:rPr>
              <a:t></a:t>
            </a:r>
            <a:r>
              <a:rPr sz="3675" spc="112" baseline="-12471" dirty="0">
                <a:latin typeface="Times New Roman"/>
                <a:cs typeface="Times New Roman"/>
              </a:rPr>
              <a:t> </a:t>
            </a:r>
            <a:r>
              <a:rPr sz="1950" b="1" i="1" spc="-5" dirty="0">
                <a:latin typeface="Times New Roman"/>
                <a:cs typeface="Times New Roman"/>
              </a:rPr>
              <a:t>f</a:t>
            </a:r>
            <a:r>
              <a:rPr sz="1950" b="1" i="1" spc="-80" dirty="0">
                <a:latin typeface="Times New Roman"/>
                <a:cs typeface="Times New Roman"/>
              </a:rPr>
              <a:t> </a:t>
            </a:r>
            <a:r>
              <a:rPr sz="1950" b="1" spc="-5" dirty="0">
                <a:latin typeface="Times New Roman"/>
                <a:cs typeface="Times New Roman"/>
              </a:rPr>
              <a:t>(</a:t>
            </a:r>
            <a:r>
              <a:rPr sz="1950" b="1" spc="-250" dirty="0">
                <a:latin typeface="Times New Roman"/>
                <a:cs typeface="Times New Roman"/>
              </a:rPr>
              <a:t> </a:t>
            </a:r>
            <a:r>
              <a:rPr sz="1950" b="1" i="1" spc="125" dirty="0">
                <a:latin typeface="Times New Roman"/>
                <a:cs typeface="Times New Roman"/>
              </a:rPr>
              <a:t>x</a:t>
            </a:r>
            <a:r>
              <a:rPr sz="1950" b="1" spc="-5" dirty="0">
                <a:latin typeface="Times New Roman"/>
                <a:cs typeface="Times New Roman"/>
              </a:rPr>
              <a:t>)</a:t>
            </a:r>
            <a:r>
              <a:rPr sz="1950" b="1" spc="-175" dirty="0">
                <a:latin typeface="Times New Roman"/>
                <a:cs typeface="Times New Roman"/>
              </a:rPr>
              <a:t> </a:t>
            </a:r>
            <a:r>
              <a:rPr sz="1950" b="1" i="1" spc="5" dirty="0">
                <a:latin typeface="Times New Roman"/>
                <a:cs typeface="Times New Roman"/>
              </a:rPr>
              <a:t>d</a:t>
            </a:r>
            <a:r>
              <a:rPr sz="1950" b="1" i="1" spc="-5" dirty="0">
                <a:latin typeface="Times New Roman"/>
                <a:cs typeface="Times New Roman"/>
              </a:rPr>
              <a:t>x</a:t>
            </a:r>
            <a:endParaRPr sz="1950">
              <a:latin typeface="Times New Roman"/>
              <a:cs typeface="Times New Roman"/>
            </a:endParaRPr>
          </a:p>
          <a:p>
            <a:pPr marR="579120" algn="ctr">
              <a:lnSpc>
                <a:spcPct val="100000"/>
              </a:lnSpc>
              <a:spcBef>
                <a:spcPts val="300"/>
              </a:spcBef>
            </a:pPr>
            <a:r>
              <a:rPr sz="1200" b="1" i="1" spc="15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  <a:p>
            <a:pPr marL="62230">
              <a:lnSpc>
                <a:spcPct val="100000"/>
              </a:lnSpc>
              <a:spcBef>
                <a:spcPts val="625"/>
              </a:spcBef>
            </a:pPr>
            <a:r>
              <a:rPr sz="1200" b="1" spc="-5" dirty="0">
                <a:latin typeface="Arial"/>
                <a:cs typeface="Arial"/>
              </a:rPr>
              <a:t>Langkah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3.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Tentukan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batas-batasnya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(0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dan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4)</a:t>
            </a:r>
            <a:endParaRPr sz="1200">
              <a:latin typeface="Arial"/>
              <a:cs typeface="Arial"/>
            </a:endParaRPr>
          </a:p>
          <a:p>
            <a:pPr marL="979805" marR="30480" indent="-942340">
              <a:lnSpc>
                <a:spcPct val="114999"/>
              </a:lnSpc>
              <a:spcBef>
                <a:spcPts val="480"/>
              </a:spcBef>
            </a:pPr>
            <a:r>
              <a:rPr sz="1200" b="1" spc="-5" dirty="0">
                <a:latin typeface="Arial"/>
                <a:cs typeface="Arial"/>
              </a:rPr>
              <a:t>Langkah </a:t>
            </a:r>
            <a:r>
              <a:rPr sz="1200" b="1" dirty="0">
                <a:latin typeface="Arial"/>
                <a:cs typeface="Arial"/>
              </a:rPr>
              <a:t>4. : </a:t>
            </a:r>
            <a:r>
              <a:rPr sz="1200" b="1" spc="-5" dirty="0">
                <a:latin typeface="Arial"/>
                <a:cs typeface="Arial"/>
              </a:rPr>
              <a:t>Hitung luas daerah </a:t>
            </a:r>
            <a:r>
              <a:rPr sz="1200" b="1" dirty="0">
                <a:latin typeface="Arial"/>
                <a:cs typeface="Arial"/>
              </a:rPr>
              <a:t>dengan </a:t>
            </a:r>
            <a:r>
              <a:rPr sz="1200" b="1" spc="-5" dirty="0">
                <a:latin typeface="Arial"/>
                <a:cs typeface="Arial"/>
              </a:rPr>
              <a:t>menentukan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nilai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integralnya.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64692" y="5148960"/>
            <a:ext cx="90805" cy="0"/>
          </a:xfrm>
          <a:custGeom>
            <a:avLst/>
            <a:gdLst/>
            <a:ahLst/>
            <a:cxnLst/>
            <a:rect l="l" t="t" r="r" b="b"/>
            <a:pathLst>
              <a:path w="90804">
                <a:moveTo>
                  <a:pt x="0" y="0"/>
                </a:moveTo>
                <a:lnTo>
                  <a:pt x="90297" y="0"/>
                </a:lnTo>
              </a:path>
            </a:pathLst>
          </a:custGeom>
          <a:ln w="9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49336" y="5148960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8869" y="0"/>
                </a:lnTo>
              </a:path>
            </a:pathLst>
          </a:custGeom>
          <a:ln w="9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85454" y="4836540"/>
            <a:ext cx="0" cy="624840"/>
          </a:xfrm>
          <a:custGeom>
            <a:avLst/>
            <a:gdLst/>
            <a:ahLst/>
            <a:cxnLst/>
            <a:rect l="l" t="t" r="r" b="b"/>
            <a:pathLst>
              <a:path h="624839">
                <a:moveTo>
                  <a:pt x="0" y="0"/>
                </a:moveTo>
                <a:lnTo>
                  <a:pt x="0" y="624839"/>
                </a:lnTo>
              </a:path>
            </a:pathLst>
          </a:custGeom>
          <a:ln w="9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857747" y="5916548"/>
            <a:ext cx="156400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5" dirty="0">
                <a:latin typeface="Symbol"/>
                <a:cs typeface="Symbol"/>
              </a:rPr>
              <a:t></a:t>
            </a:r>
            <a:r>
              <a:rPr sz="1850" spc="-60" dirty="0">
                <a:latin typeface="Times New Roman"/>
                <a:cs typeface="Times New Roman"/>
              </a:rPr>
              <a:t> </a:t>
            </a:r>
            <a:r>
              <a:rPr sz="1850" spc="-20" dirty="0">
                <a:latin typeface="Times New Roman"/>
                <a:cs typeface="Times New Roman"/>
              </a:rPr>
              <a:t>4</a:t>
            </a:r>
            <a:r>
              <a:rPr sz="1850" spc="-5" dirty="0">
                <a:latin typeface="Times New Roman"/>
                <a:cs typeface="Times New Roman"/>
              </a:rPr>
              <a:t>)</a:t>
            </a:r>
            <a:r>
              <a:rPr sz="1850" spc="-95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Symbol"/>
                <a:cs typeface="Symbol"/>
              </a:rPr>
              <a:t></a:t>
            </a:r>
            <a:r>
              <a:rPr sz="1850" spc="-11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(</a:t>
            </a:r>
            <a:r>
              <a:rPr sz="1850" spc="-5" dirty="0">
                <a:latin typeface="Times New Roman"/>
                <a:cs typeface="Times New Roman"/>
              </a:rPr>
              <a:t>0</a:t>
            </a:r>
            <a:r>
              <a:rPr sz="1850" spc="-114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Symbol"/>
                <a:cs typeface="Symbol"/>
              </a:rPr>
              <a:t></a:t>
            </a:r>
            <a:r>
              <a:rPr sz="1850" spc="-135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Times New Roman"/>
                <a:cs typeface="Times New Roman"/>
              </a:rPr>
              <a:t>0</a:t>
            </a:r>
            <a:r>
              <a:rPr sz="1850" spc="-114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Symbol"/>
                <a:cs typeface="Symbol"/>
              </a:rPr>
              <a:t></a:t>
            </a:r>
            <a:r>
              <a:rPr sz="1850" spc="-85" dirty="0">
                <a:latin typeface="Times New Roman"/>
                <a:cs typeface="Times New Roman"/>
              </a:rPr>
              <a:t> </a:t>
            </a:r>
            <a:r>
              <a:rPr sz="1850" spc="-20" dirty="0">
                <a:latin typeface="Times New Roman"/>
                <a:cs typeface="Times New Roman"/>
              </a:rPr>
              <a:t>0</a:t>
            </a:r>
            <a:r>
              <a:rPr sz="1850" spc="-5" dirty="0">
                <a:latin typeface="Times New Roman"/>
                <a:cs typeface="Times New Roman"/>
              </a:rPr>
              <a:t>)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22411" y="5541645"/>
            <a:ext cx="57594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5" dirty="0">
                <a:latin typeface="Symbol"/>
                <a:cs typeface="Symbol"/>
              </a:rPr>
              <a:t></a:t>
            </a:r>
            <a:r>
              <a:rPr sz="1850" spc="-60" dirty="0">
                <a:latin typeface="Times New Roman"/>
                <a:cs typeface="Times New Roman"/>
              </a:rPr>
              <a:t> </a:t>
            </a:r>
            <a:r>
              <a:rPr sz="1850" spc="-20" dirty="0">
                <a:latin typeface="Times New Roman"/>
                <a:cs typeface="Times New Roman"/>
              </a:rPr>
              <a:t>4</a:t>
            </a:r>
            <a:r>
              <a:rPr sz="1850" spc="-15" dirty="0">
                <a:latin typeface="Times New Roman"/>
                <a:cs typeface="Times New Roman"/>
              </a:rPr>
              <a:t>.</a:t>
            </a:r>
            <a:r>
              <a:rPr sz="1850" spc="5" dirty="0">
                <a:latin typeface="Times New Roman"/>
                <a:cs typeface="Times New Roman"/>
              </a:rPr>
              <a:t>0</a:t>
            </a:r>
            <a:r>
              <a:rPr sz="1850" spc="-5" dirty="0">
                <a:latin typeface="Times New Roman"/>
                <a:cs typeface="Times New Roman"/>
              </a:rPr>
              <a:t>)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94852" y="4719447"/>
            <a:ext cx="146050" cy="7264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640"/>
              </a:spcBef>
            </a:pPr>
            <a:r>
              <a:rPr sz="1850" spc="-5" dirty="0">
                <a:latin typeface="Times New Roman"/>
                <a:cs typeface="Times New Roman"/>
              </a:rPr>
              <a:t>4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50" spc="-5" dirty="0">
                <a:latin typeface="Times New Roman"/>
                <a:cs typeface="Times New Roman"/>
              </a:rPr>
              <a:t>0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00676" y="4959477"/>
            <a:ext cx="34353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5" dirty="0">
                <a:latin typeface="Times New Roman"/>
                <a:cs typeface="Times New Roman"/>
              </a:rPr>
              <a:t>L</a:t>
            </a:r>
            <a:r>
              <a:rPr sz="1850" spc="-105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Symbol"/>
                <a:cs typeface="Symbol"/>
              </a:rPr>
              <a:t>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21884" y="6456140"/>
            <a:ext cx="9398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10" dirty="0">
                <a:latin typeface="Times New Roman"/>
                <a:cs typeface="Times New Roman"/>
              </a:rPr>
              <a:t>6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75276" y="6288404"/>
            <a:ext cx="2947670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50" spc="-5" dirty="0">
                <a:latin typeface="Times New Roman"/>
                <a:cs typeface="Times New Roman"/>
              </a:rPr>
              <a:t>L</a:t>
            </a:r>
            <a:r>
              <a:rPr sz="1850" spc="15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Symbol"/>
                <a:cs typeface="Symbol"/>
              </a:rPr>
              <a:t></a:t>
            </a:r>
            <a:r>
              <a:rPr sz="1850" spc="-15" dirty="0">
                <a:latin typeface="Times New Roman"/>
                <a:cs typeface="Times New Roman"/>
              </a:rPr>
              <a:t> </a:t>
            </a:r>
            <a:r>
              <a:rPr sz="1850" spc="100" dirty="0">
                <a:latin typeface="Times New Roman"/>
                <a:cs typeface="Times New Roman"/>
              </a:rPr>
              <a:t>(</a:t>
            </a:r>
            <a:r>
              <a:rPr sz="1575" u="sng" spc="30" baseline="3439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575" u="sng" spc="15" baseline="3439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sz="1575" spc="-157" baseline="34391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Times New Roman"/>
                <a:cs typeface="Times New Roman"/>
              </a:rPr>
              <a:t>)</a:t>
            </a:r>
            <a:r>
              <a:rPr sz="1850" spc="-95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Symbol"/>
                <a:cs typeface="Symbol"/>
              </a:rPr>
              <a:t></a:t>
            </a:r>
            <a:r>
              <a:rPr sz="1850" spc="-110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Times New Roman"/>
                <a:cs typeface="Times New Roman"/>
              </a:rPr>
              <a:t>0</a:t>
            </a:r>
            <a:r>
              <a:rPr sz="1850" spc="-20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Symbol"/>
                <a:cs typeface="Symbol"/>
              </a:rPr>
              <a:t></a:t>
            </a:r>
            <a:r>
              <a:rPr sz="1850" spc="-160" dirty="0">
                <a:latin typeface="Times New Roman"/>
                <a:cs typeface="Times New Roman"/>
              </a:rPr>
              <a:t> </a:t>
            </a:r>
            <a:r>
              <a:rPr sz="1850" spc="-20" dirty="0">
                <a:latin typeface="Times New Roman"/>
                <a:cs typeface="Times New Roman"/>
              </a:rPr>
              <a:t>1</a:t>
            </a:r>
            <a:r>
              <a:rPr sz="1850" spc="-15" dirty="0">
                <a:latin typeface="Times New Roman"/>
                <a:cs typeface="Times New Roman"/>
              </a:rPr>
              <a:t>.</a:t>
            </a:r>
            <a:r>
              <a:rPr sz="1850" spc="5" dirty="0">
                <a:latin typeface="Times New Roman"/>
                <a:cs typeface="Times New Roman"/>
              </a:rPr>
              <a:t>66</a:t>
            </a:r>
            <a:r>
              <a:rPr sz="1850" spc="-5" dirty="0">
                <a:latin typeface="Times New Roman"/>
                <a:cs typeface="Times New Roman"/>
              </a:rPr>
              <a:t>7</a:t>
            </a:r>
            <a:r>
              <a:rPr sz="1850" spc="-165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Times New Roman"/>
                <a:cs typeface="Times New Roman"/>
              </a:rPr>
              <a:t>s</a:t>
            </a:r>
            <a:r>
              <a:rPr sz="1850" spc="-10" dirty="0">
                <a:latin typeface="Times New Roman"/>
                <a:cs typeface="Times New Roman"/>
              </a:rPr>
              <a:t>a</a:t>
            </a:r>
            <a:r>
              <a:rPr sz="1850" spc="-15" dirty="0">
                <a:latin typeface="Times New Roman"/>
                <a:cs typeface="Times New Roman"/>
              </a:rPr>
              <a:t>t</a:t>
            </a:r>
            <a:r>
              <a:rPr sz="1850" spc="5" dirty="0">
                <a:latin typeface="Times New Roman"/>
                <a:cs typeface="Times New Roman"/>
              </a:rPr>
              <a:t>u</a:t>
            </a:r>
            <a:r>
              <a:rPr sz="1850" spc="-10" dirty="0">
                <a:latin typeface="Times New Roman"/>
                <a:cs typeface="Times New Roman"/>
              </a:rPr>
              <a:t>a</a:t>
            </a:r>
            <a:r>
              <a:rPr sz="1850" spc="-5" dirty="0">
                <a:latin typeface="Times New Roman"/>
                <a:cs typeface="Times New Roman"/>
              </a:rPr>
              <a:t>n</a:t>
            </a:r>
            <a:r>
              <a:rPr sz="1850" spc="-95" dirty="0">
                <a:latin typeface="Times New Roman"/>
                <a:cs typeface="Times New Roman"/>
              </a:rPr>
              <a:t> </a:t>
            </a:r>
            <a:r>
              <a:rPr sz="1850" spc="-15" dirty="0">
                <a:latin typeface="Times New Roman"/>
                <a:cs typeface="Times New Roman"/>
              </a:rPr>
              <a:t>l</a:t>
            </a:r>
            <a:r>
              <a:rPr sz="1850" spc="5" dirty="0">
                <a:latin typeface="Times New Roman"/>
                <a:cs typeface="Times New Roman"/>
              </a:rPr>
              <a:t>u</a:t>
            </a:r>
            <a:r>
              <a:rPr sz="1850" spc="-10" dirty="0">
                <a:latin typeface="Times New Roman"/>
                <a:cs typeface="Times New Roman"/>
              </a:rPr>
              <a:t>a</a:t>
            </a:r>
            <a:r>
              <a:rPr sz="1850" spc="-5" dirty="0">
                <a:latin typeface="Times New Roman"/>
                <a:cs typeface="Times New Roman"/>
              </a:rPr>
              <a:t>s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91403" y="6081236"/>
            <a:ext cx="423545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41630" algn="l"/>
              </a:tabLst>
            </a:pPr>
            <a:r>
              <a:rPr sz="1050" spc="10" dirty="0">
                <a:latin typeface="Times New Roman"/>
                <a:cs typeface="Times New Roman"/>
              </a:rPr>
              <a:t>3	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33947" y="5709380"/>
            <a:ext cx="188341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222375" algn="l"/>
                <a:tab pos="1801495" algn="l"/>
              </a:tabLst>
            </a:pPr>
            <a:r>
              <a:rPr sz="1050" spc="10" dirty="0">
                <a:latin typeface="Times New Roman"/>
                <a:cs typeface="Times New Roman"/>
              </a:rPr>
              <a:t>2	3	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91403" y="5709380"/>
            <a:ext cx="9398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10" dirty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00115" y="5834252"/>
            <a:ext cx="33972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775" spc="-7" baseline="-19519" dirty="0">
                <a:latin typeface="Symbol"/>
                <a:cs typeface="Symbol"/>
              </a:rPr>
              <a:t></a:t>
            </a:r>
            <a:r>
              <a:rPr sz="185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5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75276" y="5916548"/>
            <a:ext cx="63563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50" spc="-5" dirty="0">
                <a:latin typeface="Times New Roman"/>
                <a:cs typeface="Times New Roman"/>
              </a:rPr>
              <a:t>L</a:t>
            </a:r>
            <a:r>
              <a:rPr sz="1850" spc="15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Symbol"/>
                <a:cs typeface="Symbol"/>
              </a:rPr>
              <a:t></a:t>
            </a:r>
            <a:r>
              <a:rPr sz="1850" spc="-15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Times New Roman"/>
                <a:cs typeface="Times New Roman"/>
              </a:rPr>
              <a:t>(</a:t>
            </a:r>
            <a:r>
              <a:rPr sz="1850" spc="-285" dirty="0">
                <a:latin typeface="Times New Roman"/>
                <a:cs typeface="Times New Roman"/>
              </a:rPr>
              <a:t> </a:t>
            </a:r>
            <a:r>
              <a:rPr sz="1575" u="sng" spc="15" baseline="3439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575" baseline="34391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65164" y="5541645"/>
            <a:ext cx="1238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50" spc="-5" dirty="0">
                <a:latin typeface="Symbol"/>
                <a:cs typeface="Symbol"/>
              </a:rPr>
              <a:t></a:t>
            </a:r>
            <a:r>
              <a:rPr sz="1850" spc="-60" dirty="0">
                <a:latin typeface="Times New Roman"/>
                <a:cs typeface="Times New Roman"/>
              </a:rPr>
              <a:t> </a:t>
            </a:r>
            <a:r>
              <a:rPr sz="1850" spc="-20" dirty="0">
                <a:latin typeface="Times New Roman"/>
                <a:cs typeface="Times New Roman"/>
              </a:rPr>
              <a:t>4</a:t>
            </a:r>
            <a:r>
              <a:rPr sz="1850" spc="10" dirty="0">
                <a:latin typeface="Times New Roman"/>
                <a:cs typeface="Times New Roman"/>
              </a:rPr>
              <a:t>.</a:t>
            </a:r>
            <a:r>
              <a:rPr sz="1850" spc="-160" dirty="0">
                <a:latin typeface="Times New Roman"/>
                <a:cs typeface="Times New Roman"/>
              </a:rPr>
              <a:t>1</a:t>
            </a:r>
            <a:r>
              <a:rPr sz="1850" spc="-5" dirty="0">
                <a:latin typeface="Times New Roman"/>
                <a:cs typeface="Times New Roman"/>
              </a:rPr>
              <a:t>)</a:t>
            </a:r>
            <a:r>
              <a:rPr sz="1850" spc="-95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Symbol"/>
                <a:cs typeface="Symbol"/>
              </a:rPr>
              <a:t></a:t>
            </a:r>
            <a:r>
              <a:rPr sz="1850" spc="-135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Times New Roman"/>
                <a:cs typeface="Times New Roman"/>
              </a:rPr>
              <a:t>(</a:t>
            </a:r>
            <a:r>
              <a:rPr sz="1850" spc="-285" dirty="0">
                <a:latin typeface="Times New Roman"/>
                <a:cs typeface="Times New Roman"/>
              </a:rPr>
              <a:t> </a:t>
            </a:r>
            <a:r>
              <a:rPr sz="1575" u="sng" spc="15" baseline="3174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575" spc="165" baseline="31746" dirty="0">
                <a:latin typeface="Times New Roman"/>
                <a:cs typeface="Times New Roman"/>
              </a:rPr>
              <a:t> </a:t>
            </a:r>
            <a:r>
              <a:rPr sz="1850" spc="80" dirty="0">
                <a:latin typeface="Times New Roman"/>
                <a:cs typeface="Times New Roman"/>
              </a:rPr>
              <a:t>0</a:t>
            </a:r>
            <a:r>
              <a:rPr sz="1575" spc="15" baseline="42328" dirty="0">
                <a:latin typeface="Times New Roman"/>
                <a:cs typeface="Times New Roman"/>
              </a:rPr>
              <a:t>3</a:t>
            </a:r>
            <a:endParaRPr sz="1575" baseline="42328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97728" y="5459348"/>
            <a:ext cx="2410460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1842770" algn="l"/>
              </a:tabLst>
            </a:pPr>
            <a:r>
              <a:rPr sz="2775" spc="-7" baseline="-19519" dirty="0">
                <a:latin typeface="Symbol"/>
                <a:cs typeface="Symbol"/>
              </a:rPr>
              <a:t></a:t>
            </a:r>
            <a:r>
              <a:rPr sz="1850" u="sng" spc="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5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</a:t>
            </a:r>
            <a:r>
              <a:rPr sz="1050" spc="-60" dirty="0">
                <a:latin typeface="Times New Roman"/>
                <a:cs typeface="Times New Roman"/>
              </a:rPr>
              <a:t> </a:t>
            </a:r>
            <a:r>
              <a:rPr sz="2775" spc="-7" baseline="-19519" dirty="0">
                <a:latin typeface="Times New Roman"/>
                <a:cs typeface="Times New Roman"/>
              </a:rPr>
              <a:t>1</a:t>
            </a:r>
            <a:r>
              <a:rPr sz="1575" spc="-7" baseline="7936" dirty="0">
                <a:latin typeface="Times New Roman"/>
                <a:cs typeface="Times New Roman"/>
              </a:rPr>
              <a:t>2	</a:t>
            </a:r>
            <a:r>
              <a:rPr sz="2775" spc="-7" baseline="-19519" dirty="0">
                <a:latin typeface="Symbol"/>
                <a:cs typeface="Symbol"/>
              </a:rPr>
              <a:t></a:t>
            </a:r>
            <a:r>
              <a:rPr sz="1850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5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</a:t>
            </a:r>
            <a:r>
              <a:rPr sz="1050" spc="105" dirty="0">
                <a:latin typeface="Times New Roman"/>
                <a:cs typeface="Times New Roman"/>
              </a:rPr>
              <a:t> </a:t>
            </a:r>
            <a:r>
              <a:rPr sz="2775" spc="104" baseline="-19519" dirty="0">
                <a:latin typeface="Times New Roman"/>
                <a:cs typeface="Times New Roman"/>
              </a:rPr>
              <a:t>0</a:t>
            </a:r>
            <a:r>
              <a:rPr sz="1575" spc="104" baseline="7936" dirty="0">
                <a:latin typeface="Times New Roman"/>
                <a:cs typeface="Times New Roman"/>
              </a:rPr>
              <a:t>2</a:t>
            </a:r>
            <a:endParaRPr sz="1575" baseline="7936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75276" y="5541645"/>
            <a:ext cx="84010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50" spc="-5" dirty="0">
                <a:latin typeface="Times New Roman"/>
                <a:cs typeface="Times New Roman"/>
              </a:rPr>
              <a:t>L</a:t>
            </a:r>
            <a:r>
              <a:rPr sz="1850" spc="15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Symbol"/>
                <a:cs typeface="Symbol"/>
              </a:rPr>
              <a:t></a:t>
            </a:r>
            <a:r>
              <a:rPr sz="1850" spc="-15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Times New Roman"/>
                <a:cs typeface="Times New Roman"/>
              </a:rPr>
              <a:t>(</a:t>
            </a:r>
            <a:r>
              <a:rPr sz="1850" spc="-285" dirty="0">
                <a:latin typeface="Times New Roman"/>
                <a:cs typeface="Times New Roman"/>
              </a:rPr>
              <a:t> </a:t>
            </a:r>
            <a:r>
              <a:rPr sz="1575" u="sng" spc="15" baseline="3174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575" spc="-127" baseline="31746" dirty="0">
                <a:latin typeface="Times New Roman"/>
                <a:cs typeface="Times New Roman"/>
              </a:rPr>
              <a:t> </a:t>
            </a:r>
            <a:r>
              <a:rPr sz="1850" spc="-40" dirty="0">
                <a:latin typeface="Times New Roman"/>
                <a:cs typeface="Times New Roman"/>
              </a:rPr>
              <a:t>1</a:t>
            </a:r>
            <a:r>
              <a:rPr sz="1575" spc="15" baseline="42328" dirty="0">
                <a:latin typeface="Times New Roman"/>
                <a:cs typeface="Times New Roman"/>
              </a:rPr>
              <a:t>3</a:t>
            </a:r>
            <a:endParaRPr sz="1575" baseline="42328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96915" y="5313140"/>
            <a:ext cx="9398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10" dirty="0">
                <a:latin typeface="Times New Roman"/>
                <a:cs typeface="Times New Roman"/>
              </a:rPr>
              <a:t>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84723" y="4927663"/>
            <a:ext cx="121920" cy="4476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750" dirty="0">
                <a:latin typeface="Symbol"/>
                <a:cs typeface="Symbol"/>
              </a:rPr>
              <a:t>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64200" y="4959477"/>
            <a:ext cx="2956560" cy="357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ts val="1785"/>
              </a:lnSpc>
              <a:spcBef>
                <a:spcPts val="95"/>
              </a:spcBef>
            </a:pPr>
            <a:r>
              <a:rPr sz="1850" spc="-5" dirty="0">
                <a:latin typeface="Symbol"/>
                <a:cs typeface="Symbol"/>
              </a:rPr>
              <a:t></a:t>
            </a:r>
            <a:r>
              <a:rPr sz="1850" spc="-160" dirty="0">
                <a:latin typeface="Times New Roman"/>
                <a:cs typeface="Times New Roman"/>
              </a:rPr>
              <a:t> </a:t>
            </a:r>
            <a:r>
              <a:rPr sz="1850" spc="80" dirty="0">
                <a:latin typeface="Times New Roman"/>
                <a:cs typeface="Times New Roman"/>
              </a:rPr>
              <a:t>5</a:t>
            </a:r>
            <a:r>
              <a:rPr sz="1850" i="1" spc="-5" dirty="0">
                <a:latin typeface="Times New Roman"/>
                <a:cs typeface="Times New Roman"/>
              </a:rPr>
              <a:t>x</a:t>
            </a:r>
            <a:r>
              <a:rPr sz="1850" i="1" spc="-85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Symbol"/>
                <a:cs typeface="Symbol"/>
              </a:rPr>
              <a:t></a:t>
            </a:r>
            <a:r>
              <a:rPr sz="1850" spc="-60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Times New Roman"/>
                <a:cs typeface="Times New Roman"/>
              </a:rPr>
              <a:t>4</a:t>
            </a:r>
            <a:r>
              <a:rPr sz="1850" spc="-114" dirty="0">
                <a:latin typeface="Times New Roman"/>
                <a:cs typeface="Times New Roman"/>
              </a:rPr>
              <a:t> </a:t>
            </a:r>
            <a:r>
              <a:rPr sz="1850" i="1" spc="5" dirty="0">
                <a:latin typeface="Times New Roman"/>
                <a:cs typeface="Times New Roman"/>
              </a:rPr>
              <a:t>d</a:t>
            </a:r>
            <a:r>
              <a:rPr sz="1850" i="1" spc="-5" dirty="0">
                <a:latin typeface="Times New Roman"/>
                <a:cs typeface="Times New Roman"/>
              </a:rPr>
              <a:t>x</a:t>
            </a:r>
            <a:r>
              <a:rPr sz="1850" i="1" spc="35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Symbol"/>
                <a:cs typeface="Symbol"/>
              </a:rPr>
              <a:t></a:t>
            </a:r>
            <a:r>
              <a:rPr sz="1850" spc="-15" dirty="0">
                <a:latin typeface="Times New Roman"/>
                <a:cs typeface="Times New Roman"/>
              </a:rPr>
              <a:t> </a:t>
            </a:r>
            <a:r>
              <a:rPr sz="1850" spc="145" dirty="0">
                <a:latin typeface="Times New Roman"/>
                <a:cs typeface="Times New Roman"/>
              </a:rPr>
              <a:t>(</a:t>
            </a:r>
            <a:r>
              <a:rPr sz="1575" spc="15" baseline="31746" dirty="0">
                <a:latin typeface="Times New Roman"/>
                <a:cs typeface="Times New Roman"/>
              </a:rPr>
              <a:t>1</a:t>
            </a:r>
            <a:r>
              <a:rPr sz="1575" baseline="31746" dirty="0">
                <a:latin typeface="Times New Roman"/>
                <a:cs typeface="Times New Roman"/>
              </a:rPr>
              <a:t> </a:t>
            </a:r>
            <a:r>
              <a:rPr sz="1575" spc="-52" baseline="31746" dirty="0">
                <a:latin typeface="Times New Roman"/>
                <a:cs typeface="Times New Roman"/>
              </a:rPr>
              <a:t> </a:t>
            </a:r>
            <a:r>
              <a:rPr sz="1850" i="1" spc="135" dirty="0">
                <a:latin typeface="Times New Roman"/>
                <a:cs typeface="Times New Roman"/>
              </a:rPr>
              <a:t>x</a:t>
            </a:r>
            <a:r>
              <a:rPr sz="1575" spc="15" baseline="42328" dirty="0">
                <a:latin typeface="Times New Roman"/>
                <a:cs typeface="Times New Roman"/>
              </a:rPr>
              <a:t>3</a:t>
            </a:r>
            <a:r>
              <a:rPr sz="1575" baseline="42328" dirty="0">
                <a:latin typeface="Times New Roman"/>
                <a:cs typeface="Times New Roman"/>
              </a:rPr>
              <a:t> </a:t>
            </a:r>
            <a:r>
              <a:rPr sz="1575" spc="89" baseline="42328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Symbol"/>
                <a:cs typeface="Symbol"/>
              </a:rPr>
              <a:t></a:t>
            </a:r>
            <a:r>
              <a:rPr sz="1850" spc="60" dirty="0">
                <a:latin typeface="Times New Roman"/>
                <a:cs typeface="Times New Roman"/>
              </a:rPr>
              <a:t> </a:t>
            </a:r>
            <a:r>
              <a:rPr sz="1575" spc="15" baseline="34391" dirty="0">
                <a:latin typeface="Times New Roman"/>
                <a:cs typeface="Times New Roman"/>
              </a:rPr>
              <a:t>5</a:t>
            </a:r>
            <a:r>
              <a:rPr sz="1575" baseline="34391" dirty="0">
                <a:latin typeface="Times New Roman"/>
                <a:cs typeface="Times New Roman"/>
              </a:rPr>
              <a:t> </a:t>
            </a:r>
            <a:r>
              <a:rPr sz="1575" spc="-15" baseline="34391" dirty="0">
                <a:latin typeface="Times New Roman"/>
                <a:cs typeface="Times New Roman"/>
              </a:rPr>
              <a:t> </a:t>
            </a:r>
            <a:r>
              <a:rPr sz="1850" i="1" spc="-5" dirty="0">
                <a:latin typeface="Times New Roman"/>
                <a:cs typeface="Times New Roman"/>
              </a:rPr>
              <a:t>x</a:t>
            </a:r>
            <a:r>
              <a:rPr sz="1850" i="1" spc="-300" dirty="0">
                <a:latin typeface="Times New Roman"/>
                <a:cs typeface="Times New Roman"/>
              </a:rPr>
              <a:t> </a:t>
            </a:r>
            <a:r>
              <a:rPr sz="1575" spc="15" baseline="42328" dirty="0">
                <a:latin typeface="Times New Roman"/>
                <a:cs typeface="Times New Roman"/>
              </a:rPr>
              <a:t>2</a:t>
            </a:r>
            <a:r>
              <a:rPr sz="1575" baseline="42328" dirty="0">
                <a:latin typeface="Times New Roman"/>
                <a:cs typeface="Times New Roman"/>
              </a:rPr>
              <a:t> </a:t>
            </a:r>
            <a:r>
              <a:rPr sz="1575" spc="127" baseline="42328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Symbol"/>
                <a:cs typeface="Symbol"/>
              </a:rPr>
              <a:t></a:t>
            </a:r>
            <a:r>
              <a:rPr sz="1850" spc="-60" dirty="0">
                <a:latin typeface="Times New Roman"/>
                <a:cs typeface="Times New Roman"/>
              </a:rPr>
              <a:t> </a:t>
            </a:r>
            <a:r>
              <a:rPr sz="1850" spc="100" dirty="0">
                <a:latin typeface="Times New Roman"/>
                <a:cs typeface="Times New Roman"/>
              </a:rPr>
              <a:t>4</a:t>
            </a:r>
            <a:r>
              <a:rPr sz="1850" i="1" spc="40" dirty="0">
                <a:latin typeface="Times New Roman"/>
                <a:cs typeface="Times New Roman"/>
              </a:rPr>
              <a:t>x</a:t>
            </a:r>
            <a:r>
              <a:rPr sz="1850" spc="-5" dirty="0">
                <a:latin typeface="Times New Roman"/>
                <a:cs typeface="Times New Roman"/>
              </a:rPr>
              <a:t>)</a:t>
            </a:r>
            <a:endParaRPr sz="1850">
              <a:latin typeface="Times New Roman"/>
              <a:cs typeface="Times New Roman"/>
            </a:endParaRPr>
          </a:p>
          <a:p>
            <a:pPr marL="1412875">
              <a:lnSpc>
                <a:spcPts val="825"/>
              </a:lnSpc>
              <a:tabLst>
                <a:tab pos="2000885" algn="l"/>
              </a:tabLst>
            </a:pPr>
            <a:r>
              <a:rPr sz="1050" spc="10" dirty="0">
                <a:latin typeface="Times New Roman"/>
                <a:cs typeface="Times New Roman"/>
              </a:rPr>
              <a:t>3	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402579" y="4855845"/>
            <a:ext cx="273050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775" i="1" spc="-7" baseline="-24024" dirty="0">
                <a:latin typeface="Times New Roman"/>
                <a:cs typeface="Times New Roman"/>
              </a:rPr>
              <a:t>x</a:t>
            </a:r>
            <a:r>
              <a:rPr sz="2775" i="1" spc="-412" baseline="-24024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942332" y="4724400"/>
            <a:ext cx="4743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latin typeface="Arial"/>
                <a:cs typeface="Arial"/>
              </a:rPr>
              <a:t>Sb.X</a:t>
            </a:r>
            <a:r>
              <a:rPr sz="1575" spc="-22" baseline="-21164" dirty="0">
                <a:latin typeface="Times New Roman"/>
                <a:cs typeface="Times New Roman"/>
              </a:rPr>
              <a:t>1</a:t>
            </a:r>
            <a:endParaRPr sz="1575" baseline="-21164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971800" y="3938523"/>
            <a:ext cx="353695" cy="899160"/>
            <a:chOff x="2971800" y="3938523"/>
            <a:chExt cx="353695" cy="899160"/>
          </a:xfrm>
        </p:grpSpPr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4847" y="3947667"/>
              <a:ext cx="158495" cy="45415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4847" y="4401819"/>
              <a:ext cx="182880" cy="6400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74847" y="4465827"/>
              <a:ext cx="207263" cy="6705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74847" y="4532883"/>
              <a:ext cx="237744" cy="853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4847" y="4618227"/>
              <a:ext cx="341375" cy="213359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2971800" y="3938523"/>
              <a:ext cx="353695" cy="899160"/>
            </a:xfrm>
            <a:custGeom>
              <a:avLst/>
              <a:gdLst/>
              <a:ahLst/>
              <a:cxnLst/>
              <a:rect l="l" t="t" r="r" b="b"/>
              <a:pathLst>
                <a:path w="353695" h="899160">
                  <a:moveTo>
                    <a:pt x="0" y="9143"/>
                  </a:moveTo>
                  <a:lnTo>
                    <a:pt x="0" y="899159"/>
                  </a:lnTo>
                  <a:lnTo>
                    <a:pt x="347472" y="899159"/>
                  </a:lnTo>
                  <a:lnTo>
                    <a:pt x="350519" y="896112"/>
                  </a:lnTo>
                  <a:lnTo>
                    <a:pt x="344424" y="896112"/>
                  </a:lnTo>
                  <a:lnTo>
                    <a:pt x="341375" y="893063"/>
                  </a:lnTo>
                  <a:lnTo>
                    <a:pt x="9143" y="893063"/>
                  </a:lnTo>
                  <a:lnTo>
                    <a:pt x="3048" y="890015"/>
                  </a:lnTo>
                  <a:lnTo>
                    <a:pt x="9143" y="890015"/>
                  </a:lnTo>
                  <a:lnTo>
                    <a:pt x="9143" y="37407"/>
                  </a:lnTo>
                  <a:lnTo>
                    <a:pt x="0" y="9143"/>
                  </a:lnTo>
                  <a:close/>
                </a:path>
                <a:path w="353695" h="899160">
                  <a:moveTo>
                    <a:pt x="9143" y="6096"/>
                  </a:moveTo>
                  <a:lnTo>
                    <a:pt x="9143" y="37407"/>
                  </a:lnTo>
                  <a:lnTo>
                    <a:pt x="67056" y="216408"/>
                  </a:lnTo>
                  <a:lnTo>
                    <a:pt x="176783" y="509015"/>
                  </a:lnTo>
                  <a:lnTo>
                    <a:pt x="219456" y="627888"/>
                  </a:lnTo>
                  <a:lnTo>
                    <a:pt x="265175" y="771144"/>
                  </a:lnTo>
                  <a:lnTo>
                    <a:pt x="304800" y="856488"/>
                  </a:lnTo>
                  <a:lnTo>
                    <a:pt x="344424" y="896112"/>
                  </a:lnTo>
                  <a:lnTo>
                    <a:pt x="347472" y="890015"/>
                  </a:lnTo>
                  <a:lnTo>
                    <a:pt x="350520" y="890015"/>
                  </a:lnTo>
                  <a:lnTo>
                    <a:pt x="310896" y="850392"/>
                  </a:lnTo>
                  <a:lnTo>
                    <a:pt x="312528" y="850392"/>
                  </a:lnTo>
                  <a:lnTo>
                    <a:pt x="274319" y="768095"/>
                  </a:lnTo>
                  <a:lnTo>
                    <a:pt x="228600" y="624839"/>
                  </a:lnTo>
                  <a:lnTo>
                    <a:pt x="185927" y="505968"/>
                  </a:lnTo>
                  <a:lnTo>
                    <a:pt x="76200" y="213360"/>
                  </a:lnTo>
                  <a:lnTo>
                    <a:pt x="9143" y="6096"/>
                  </a:lnTo>
                  <a:close/>
                </a:path>
                <a:path w="353695" h="899160">
                  <a:moveTo>
                    <a:pt x="350520" y="890015"/>
                  </a:moveTo>
                  <a:lnTo>
                    <a:pt x="347472" y="890015"/>
                  </a:lnTo>
                  <a:lnTo>
                    <a:pt x="344424" y="896112"/>
                  </a:lnTo>
                  <a:lnTo>
                    <a:pt x="350519" y="896112"/>
                  </a:lnTo>
                  <a:lnTo>
                    <a:pt x="353567" y="893063"/>
                  </a:lnTo>
                  <a:lnTo>
                    <a:pt x="350520" y="893063"/>
                  </a:lnTo>
                  <a:lnTo>
                    <a:pt x="350520" y="890015"/>
                  </a:lnTo>
                  <a:close/>
                </a:path>
                <a:path w="353695" h="899160">
                  <a:moveTo>
                    <a:pt x="9143" y="890015"/>
                  </a:moveTo>
                  <a:lnTo>
                    <a:pt x="3048" y="890015"/>
                  </a:lnTo>
                  <a:lnTo>
                    <a:pt x="9143" y="893063"/>
                  </a:lnTo>
                  <a:lnTo>
                    <a:pt x="9143" y="890015"/>
                  </a:lnTo>
                  <a:close/>
                </a:path>
                <a:path w="353695" h="899160">
                  <a:moveTo>
                    <a:pt x="338327" y="890015"/>
                  </a:moveTo>
                  <a:lnTo>
                    <a:pt x="9143" y="890015"/>
                  </a:lnTo>
                  <a:lnTo>
                    <a:pt x="9143" y="893063"/>
                  </a:lnTo>
                  <a:lnTo>
                    <a:pt x="341375" y="893063"/>
                  </a:lnTo>
                  <a:lnTo>
                    <a:pt x="338327" y="890015"/>
                  </a:lnTo>
                  <a:close/>
                </a:path>
                <a:path w="353695" h="899160">
                  <a:moveTo>
                    <a:pt x="312528" y="850392"/>
                  </a:moveTo>
                  <a:lnTo>
                    <a:pt x="310896" y="850392"/>
                  </a:lnTo>
                  <a:lnTo>
                    <a:pt x="313944" y="853440"/>
                  </a:lnTo>
                  <a:lnTo>
                    <a:pt x="312528" y="850392"/>
                  </a:lnTo>
                  <a:close/>
                </a:path>
                <a:path w="353695" h="899160">
                  <a:moveTo>
                    <a:pt x="9143" y="6096"/>
                  </a:moveTo>
                  <a:lnTo>
                    <a:pt x="0" y="9143"/>
                  </a:lnTo>
                  <a:lnTo>
                    <a:pt x="9143" y="37407"/>
                  </a:lnTo>
                  <a:lnTo>
                    <a:pt x="9143" y="6096"/>
                  </a:lnTo>
                  <a:close/>
                </a:path>
                <a:path w="353695" h="899160">
                  <a:moveTo>
                    <a:pt x="6095" y="0"/>
                  </a:moveTo>
                  <a:lnTo>
                    <a:pt x="3048" y="3048"/>
                  </a:lnTo>
                  <a:lnTo>
                    <a:pt x="0" y="3048"/>
                  </a:lnTo>
                  <a:lnTo>
                    <a:pt x="0" y="9143"/>
                  </a:lnTo>
                  <a:lnTo>
                    <a:pt x="9143" y="6096"/>
                  </a:lnTo>
                  <a:lnTo>
                    <a:pt x="9143" y="3048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979164" y="3605784"/>
            <a:ext cx="1084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Y</a:t>
            </a:r>
            <a:r>
              <a:rPr sz="1200" b="1" dirty="0">
                <a:latin typeface="Arial"/>
                <a:cs typeface="Arial"/>
              </a:rPr>
              <a:t>=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X</a:t>
            </a:r>
            <a:r>
              <a:rPr sz="1200" b="1" spc="-7" baseline="24305" dirty="0">
                <a:latin typeface="Arial"/>
                <a:cs typeface="Arial"/>
              </a:rPr>
              <a:t>2</a:t>
            </a:r>
            <a:r>
              <a:rPr sz="1200" b="1" baseline="24305" dirty="0">
                <a:latin typeface="Arial"/>
                <a:cs typeface="Arial"/>
              </a:rPr>
              <a:t> </a:t>
            </a:r>
            <a:r>
              <a:rPr sz="1200" b="1" spc="-142" baseline="24305" dirty="0">
                <a:latin typeface="Arial"/>
                <a:cs typeface="Arial"/>
              </a:rPr>
              <a:t> </a:t>
            </a:r>
            <a:r>
              <a:rPr sz="1200" b="1" spc="-445" dirty="0">
                <a:latin typeface="Tahoma"/>
                <a:cs typeface="Tahoma"/>
              </a:rPr>
              <a:t>−</a:t>
            </a:r>
            <a:r>
              <a:rPr sz="1200" b="1" spc="-30" dirty="0">
                <a:latin typeface="Tahoma"/>
                <a:cs typeface="Tahoma"/>
              </a:rPr>
              <a:t> </a:t>
            </a:r>
            <a:r>
              <a:rPr sz="1200" b="1" spc="-5" dirty="0">
                <a:latin typeface="Arial"/>
                <a:cs typeface="Arial"/>
              </a:rPr>
              <a:t>5</a:t>
            </a:r>
            <a:r>
              <a:rPr sz="1200" b="1" dirty="0">
                <a:latin typeface="Arial"/>
                <a:cs typeface="Arial"/>
              </a:rPr>
              <a:t>X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+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b="1" spc="-5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834132" y="3051047"/>
            <a:ext cx="365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S</a:t>
            </a:r>
            <a:r>
              <a:rPr sz="1200" b="1" spc="5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.Y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893289" y="3644188"/>
            <a:ext cx="619760" cy="69024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R="38735" algn="r">
              <a:lnSpc>
                <a:spcPct val="100000"/>
              </a:lnSpc>
              <a:spcBef>
                <a:spcPts val="195"/>
              </a:spcBef>
            </a:pPr>
            <a:r>
              <a:rPr sz="1400" b="1" spc="100" dirty="0">
                <a:latin typeface="Arial"/>
                <a:cs typeface="Arial"/>
              </a:rPr>
              <a:t>D</a:t>
            </a:r>
            <a:r>
              <a:rPr sz="1400" b="1" spc="-140" dirty="0">
                <a:latin typeface="Arial"/>
                <a:cs typeface="Arial"/>
              </a:rPr>
              <a:t>ae</a:t>
            </a:r>
            <a:r>
              <a:rPr sz="1400" b="1" spc="-25" dirty="0">
                <a:latin typeface="Arial"/>
                <a:cs typeface="Arial"/>
              </a:rPr>
              <a:t>r</a:t>
            </a:r>
            <a:r>
              <a:rPr sz="1400" b="1" spc="-145" dirty="0">
                <a:latin typeface="Arial"/>
                <a:cs typeface="Arial"/>
              </a:rPr>
              <a:t>a</a:t>
            </a:r>
            <a:r>
              <a:rPr sz="1400" b="1" spc="-5" dirty="0"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  <a:p>
            <a:pPr marL="58419" marR="5080" indent="152400" algn="r">
              <a:lnSpc>
                <a:spcPct val="100000"/>
              </a:lnSpc>
              <a:spcBef>
                <a:spcPts val="95"/>
              </a:spcBef>
            </a:pPr>
            <a:r>
              <a:rPr sz="1400" b="1" spc="-110" dirty="0">
                <a:latin typeface="Arial"/>
                <a:cs typeface="Arial"/>
              </a:rPr>
              <a:t>yang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135" dirty="0">
                <a:latin typeface="Arial"/>
                <a:cs typeface="Arial"/>
              </a:rPr>
              <a:t>d</a:t>
            </a:r>
            <a:r>
              <a:rPr sz="1400" b="1" spc="-70" dirty="0">
                <a:latin typeface="Arial"/>
                <a:cs typeface="Arial"/>
              </a:rPr>
              <a:t>i</a:t>
            </a:r>
            <a:r>
              <a:rPr sz="1400" b="1" spc="-245" dirty="0">
                <a:latin typeface="Arial"/>
                <a:cs typeface="Arial"/>
              </a:rPr>
              <a:t>m</a:t>
            </a:r>
            <a:r>
              <a:rPr sz="1400" b="1" spc="-65" dirty="0">
                <a:latin typeface="Arial"/>
                <a:cs typeface="Arial"/>
              </a:rPr>
              <a:t>i</a:t>
            </a:r>
            <a:r>
              <a:rPr sz="1400" b="1" spc="-145" dirty="0">
                <a:latin typeface="Arial"/>
                <a:cs typeface="Arial"/>
              </a:rPr>
              <a:t>n</a:t>
            </a:r>
            <a:r>
              <a:rPr sz="1400" b="1" spc="-25" dirty="0">
                <a:latin typeface="Arial"/>
                <a:cs typeface="Arial"/>
              </a:rPr>
              <a:t>t</a:t>
            </a:r>
            <a:r>
              <a:rPr sz="1400" b="1" spc="-5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764027" y="3806953"/>
            <a:ext cx="13906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932176" y="3926332"/>
            <a:ext cx="1198245" cy="954405"/>
            <a:chOff x="2932176" y="3926332"/>
            <a:chExt cx="1198245" cy="954405"/>
          </a:xfrm>
        </p:grpSpPr>
        <p:pic>
          <p:nvPicPr>
            <p:cNvPr id="53" name="object 5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32176" y="3926332"/>
              <a:ext cx="73151" cy="73151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56888" y="4807204"/>
              <a:ext cx="73151" cy="73151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4025900" y="4852415"/>
            <a:ext cx="123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6" name="object 5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270503" y="4813300"/>
            <a:ext cx="73151" cy="73151"/>
          </a:xfrm>
          <a:prstGeom prst="rect">
            <a:avLst/>
          </a:prstGeom>
        </p:spPr>
      </p:pic>
      <p:sp>
        <p:nvSpPr>
          <p:cNvPr id="57" name="object 57"/>
          <p:cNvSpPr txBox="1"/>
          <p:nvPr/>
        </p:nvSpPr>
        <p:spPr>
          <a:xfrm>
            <a:off x="3239516" y="4849367"/>
            <a:ext cx="123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993392" y="3310635"/>
            <a:ext cx="2926080" cy="2152015"/>
            <a:chOff x="1993392" y="3310635"/>
            <a:chExt cx="2926080" cy="2152015"/>
          </a:xfrm>
        </p:grpSpPr>
        <p:sp>
          <p:nvSpPr>
            <p:cNvPr id="59" name="object 59"/>
            <p:cNvSpPr/>
            <p:nvPr/>
          </p:nvSpPr>
          <p:spPr>
            <a:xfrm>
              <a:off x="2816352" y="3560571"/>
              <a:ext cx="1640205" cy="1902460"/>
            </a:xfrm>
            <a:custGeom>
              <a:avLst/>
              <a:gdLst/>
              <a:ahLst/>
              <a:cxnLst/>
              <a:rect l="l" t="t" r="r" b="b"/>
              <a:pathLst>
                <a:path w="1640204" h="1902460">
                  <a:moveTo>
                    <a:pt x="9143" y="0"/>
                  </a:moveTo>
                  <a:lnTo>
                    <a:pt x="0" y="3048"/>
                  </a:lnTo>
                  <a:lnTo>
                    <a:pt x="6096" y="18287"/>
                  </a:lnTo>
                  <a:lnTo>
                    <a:pt x="15240" y="36575"/>
                  </a:lnTo>
                  <a:lnTo>
                    <a:pt x="21336" y="54863"/>
                  </a:lnTo>
                  <a:lnTo>
                    <a:pt x="39624" y="97536"/>
                  </a:lnTo>
                  <a:lnTo>
                    <a:pt x="57912" y="146303"/>
                  </a:lnTo>
                  <a:lnTo>
                    <a:pt x="76200" y="201167"/>
                  </a:lnTo>
                  <a:lnTo>
                    <a:pt x="88392" y="228600"/>
                  </a:lnTo>
                  <a:lnTo>
                    <a:pt x="97536" y="259079"/>
                  </a:lnTo>
                  <a:lnTo>
                    <a:pt x="109728" y="292607"/>
                  </a:lnTo>
                  <a:lnTo>
                    <a:pt x="134112" y="356615"/>
                  </a:lnTo>
                  <a:lnTo>
                    <a:pt x="182880" y="496824"/>
                  </a:lnTo>
                  <a:lnTo>
                    <a:pt x="237744" y="649224"/>
                  </a:lnTo>
                  <a:lnTo>
                    <a:pt x="265175" y="728472"/>
                  </a:lnTo>
                  <a:lnTo>
                    <a:pt x="295656" y="807719"/>
                  </a:lnTo>
                  <a:lnTo>
                    <a:pt x="326136" y="890015"/>
                  </a:lnTo>
                  <a:lnTo>
                    <a:pt x="387096" y="1048511"/>
                  </a:lnTo>
                  <a:lnTo>
                    <a:pt x="417575" y="1130808"/>
                  </a:lnTo>
                  <a:lnTo>
                    <a:pt x="448056" y="1207008"/>
                  </a:lnTo>
                  <a:lnTo>
                    <a:pt x="481584" y="1283208"/>
                  </a:lnTo>
                  <a:lnTo>
                    <a:pt x="512063" y="1359408"/>
                  </a:lnTo>
                  <a:lnTo>
                    <a:pt x="542544" y="1429511"/>
                  </a:lnTo>
                  <a:lnTo>
                    <a:pt x="606551" y="1563623"/>
                  </a:lnTo>
                  <a:lnTo>
                    <a:pt x="637032" y="1624583"/>
                  </a:lnTo>
                  <a:lnTo>
                    <a:pt x="682751" y="1706879"/>
                  </a:lnTo>
                  <a:lnTo>
                    <a:pt x="713232" y="1752600"/>
                  </a:lnTo>
                  <a:lnTo>
                    <a:pt x="728472" y="1776983"/>
                  </a:lnTo>
                  <a:lnTo>
                    <a:pt x="774192" y="1831847"/>
                  </a:lnTo>
                  <a:lnTo>
                    <a:pt x="786384" y="1847088"/>
                  </a:lnTo>
                  <a:lnTo>
                    <a:pt x="816863" y="1871471"/>
                  </a:lnTo>
                  <a:lnTo>
                    <a:pt x="829056" y="1880615"/>
                  </a:lnTo>
                  <a:lnTo>
                    <a:pt x="844296" y="1889759"/>
                  </a:lnTo>
                  <a:lnTo>
                    <a:pt x="856488" y="1895855"/>
                  </a:lnTo>
                  <a:lnTo>
                    <a:pt x="871727" y="1898903"/>
                  </a:lnTo>
                  <a:lnTo>
                    <a:pt x="883920" y="1898903"/>
                  </a:lnTo>
                  <a:lnTo>
                    <a:pt x="883920" y="1901952"/>
                  </a:lnTo>
                  <a:lnTo>
                    <a:pt x="899160" y="1898903"/>
                  </a:lnTo>
                  <a:lnTo>
                    <a:pt x="911351" y="1895855"/>
                  </a:lnTo>
                  <a:lnTo>
                    <a:pt x="926592" y="1892808"/>
                  </a:lnTo>
                  <a:lnTo>
                    <a:pt x="932688" y="1889759"/>
                  </a:lnTo>
                  <a:lnTo>
                    <a:pt x="871727" y="1889759"/>
                  </a:lnTo>
                  <a:lnTo>
                    <a:pt x="859536" y="1886711"/>
                  </a:lnTo>
                  <a:lnTo>
                    <a:pt x="822960" y="1865376"/>
                  </a:lnTo>
                  <a:lnTo>
                    <a:pt x="780288" y="1825752"/>
                  </a:lnTo>
                  <a:lnTo>
                    <a:pt x="752856" y="1789176"/>
                  </a:lnTo>
                  <a:lnTo>
                    <a:pt x="737615" y="1770888"/>
                  </a:lnTo>
                  <a:lnTo>
                    <a:pt x="722376" y="1749552"/>
                  </a:lnTo>
                  <a:lnTo>
                    <a:pt x="676656" y="1676400"/>
                  </a:lnTo>
                  <a:lnTo>
                    <a:pt x="661415" y="1648967"/>
                  </a:lnTo>
                  <a:lnTo>
                    <a:pt x="646176" y="1618488"/>
                  </a:lnTo>
                  <a:lnTo>
                    <a:pt x="630936" y="1591055"/>
                  </a:lnTo>
                  <a:lnTo>
                    <a:pt x="615696" y="1560576"/>
                  </a:lnTo>
                  <a:lnTo>
                    <a:pt x="585215" y="1493520"/>
                  </a:lnTo>
                  <a:lnTo>
                    <a:pt x="551688" y="1426464"/>
                  </a:lnTo>
                  <a:lnTo>
                    <a:pt x="521208" y="1356359"/>
                  </a:lnTo>
                  <a:lnTo>
                    <a:pt x="487680" y="1280159"/>
                  </a:lnTo>
                  <a:lnTo>
                    <a:pt x="457200" y="1203959"/>
                  </a:lnTo>
                  <a:lnTo>
                    <a:pt x="396240" y="1045463"/>
                  </a:lnTo>
                  <a:lnTo>
                    <a:pt x="335280" y="883919"/>
                  </a:lnTo>
                  <a:lnTo>
                    <a:pt x="274320" y="725424"/>
                  </a:lnTo>
                  <a:lnTo>
                    <a:pt x="246887" y="646176"/>
                  </a:lnTo>
                  <a:lnTo>
                    <a:pt x="192024" y="493775"/>
                  </a:lnTo>
                  <a:lnTo>
                    <a:pt x="143256" y="353567"/>
                  </a:lnTo>
                  <a:lnTo>
                    <a:pt x="118872" y="289560"/>
                  </a:lnTo>
                  <a:lnTo>
                    <a:pt x="106680" y="256031"/>
                  </a:lnTo>
                  <a:lnTo>
                    <a:pt x="97536" y="225551"/>
                  </a:lnTo>
                  <a:lnTo>
                    <a:pt x="85343" y="198119"/>
                  </a:lnTo>
                  <a:lnTo>
                    <a:pt x="67056" y="143255"/>
                  </a:lnTo>
                  <a:lnTo>
                    <a:pt x="48768" y="94487"/>
                  </a:lnTo>
                  <a:lnTo>
                    <a:pt x="30480" y="51815"/>
                  </a:lnTo>
                  <a:lnTo>
                    <a:pt x="21336" y="33527"/>
                  </a:lnTo>
                  <a:lnTo>
                    <a:pt x="15240" y="15239"/>
                  </a:lnTo>
                  <a:lnTo>
                    <a:pt x="9143" y="0"/>
                  </a:lnTo>
                  <a:close/>
                </a:path>
                <a:path w="1640204" h="1902460">
                  <a:moveTo>
                    <a:pt x="1622520" y="308314"/>
                  </a:moveTo>
                  <a:lnTo>
                    <a:pt x="1616020" y="312782"/>
                  </a:lnTo>
                  <a:lnTo>
                    <a:pt x="1609344" y="326136"/>
                  </a:lnTo>
                  <a:lnTo>
                    <a:pt x="1603248" y="344424"/>
                  </a:lnTo>
                  <a:lnTo>
                    <a:pt x="1575815" y="408431"/>
                  </a:lnTo>
                  <a:lnTo>
                    <a:pt x="1557527" y="457200"/>
                  </a:lnTo>
                  <a:lnTo>
                    <a:pt x="1520952" y="566927"/>
                  </a:lnTo>
                  <a:lnTo>
                    <a:pt x="1478280" y="688848"/>
                  </a:lnTo>
                  <a:lnTo>
                    <a:pt x="1456944" y="755903"/>
                  </a:lnTo>
                  <a:lnTo>
                    <a:pt x="1435608" y="819911"/>
                  </a:lnTo>
                  <a:lnTo>
                    <a:pt x="1411224" y="890015"/>
                  </a:lnTo>
                  <a:lnTo>
                    <a:pt x="1386839" y="957071"/>
                  </a:lnTo>
                  <a:lnTo>
                    <a:pt x="1341120" y="1097279"/>
                  </a:lnTo>
                  <a:lnTo>
                    <a:pt x="1289303" y="1237488"/>
                  </a:lnTo>
                  <a:lnTo>
                    <a:pt x="1264920" y="1304544"/>
                  </a:lnTo>
                  <a:lnTo>
                    <a:pt x="1237488" y="1368552"/>
                  </a:lnTo>
                  <a:lnTo>
                    <a:pt x="1213103" y="1432559"/>
                  </a:lnTo>
                  <a:lnTo>
                    <a:pt x="1185672" y="1496567"/>
                  </a:lnTo>
                  <a:lnTo>
                    <a:pt x="1158239" y="1554479"/>
                  </a:lnTo>
                  <a:lnTo>
                    <a:pt x="1133856" y="1609344"/>
                  </a:lnTo>
                  <a:lnTo>
                    <a:pt x="1106424" y="1661159"/>
                  </a:lnTo>
                  <a:lnTo>
                    <a:pt x="1078992" y="1709927"/>
                  </a:lnTo>
                  <a:lnTo>
                    <a:pt x="1066800" y="1731264"/>
                  </a:lnTo>
                  <a:lnTo>
                    <a:pt x="1051560" y="1752600"/>
                  </a:lnTo>
                  <a:lnTo>
                    <a:pt x="1027176" y="1789176"/>
                  </a:lnTo>
                  <a:lnTo>
                    <a:pt x="1011936" y="1807464"/>
                  </a:lnTo>
                  <a:lnTo>
                    <a:pt x="987551" y="1837944"/>
                  </a:lnTo>
                  <a:lnTo>
                    <a:pt x="972312" y="1850135"/>
                  </a:lnTo>
                  <a:lnTo>
                    <a:pt x="960120" y="1859279"/>
                  </a:lnTo>
                  <a:lnTo>
                    <a:pt x="947927" y="1871471"/>
                  </a:lnTo>
                  <a:lnTo>
                    <a:pt x="923544" y="1883664"/>
                  </a:lnTo>
                  <a:lnTo>
                    <a:pt x="911351" y="1886711"/>
                  </a:lnTo>
                  <a:lnTo>
                    <a:pt x="896112" y="1889759"/>
                  </a:lnTo>
                  <a:lnTo>
                    <a:pt x="932688" y="1889759"/>
                  </a:lnTo>
                  <a:lnTo>
                    <a:pt x="938784" y="1886711"/>
                  </a:lnTo>
                  <a:lnTo>
                    <a:pt x="954024" y="1877567"/>
                  </a:lnTo>
                  <a:lnTo>
                    <a:pt x="966215" y="1868423"/>
                  </a:lnTo>
                  <a:lnTo>
                    <a:pt x="978408" y="1856232"/>
                  </a:lnTo>
                  <a:lnTo>
                    <a:pt x="993648" y="1844039"/>
                  </a:lnTo>
                  <a:lnTo>
                    <a:pt x="1005839" y="1828800"/>
                  </a:lnTo>
                  <a:lnTo>
                    <a:pt x="1021080" y="1813559"/>
                  </a:lnTo>
                  <a:lnTo>
                    <a:pt x="1045463" y="1776983"/>
                  </a:lnTo>
                  <a:lnTo>
                    <a:pt x="1060703" y="1758695"/>
                  </a:lnTo>
                  <a:lnTo>
                    <a:pt x="1072896" y="1737359"/>
                  </a:lnTo>
                  <a:lnTo>
                    <a:pt x="1088136" y="1712976"/>
                  </a:lnTo>
                  <a:lnTo>
                    <a:pt x="1115568" y="1667255"/>
                  </a:lnTo>
                  <a:lnTo>
                    <a:pt x="1139952" y="1615439"/>
                  </a:lnTo>
                  <a:lnTo>
                    <a:pt x="1194815" y="1499615"/>
                  </a:lnTo>
                  <a:lnTo>
                    <a:pt x="1219200" y="1438655"/>
                  </a:lnTo>
                  <a:lnTo>
                    <a:pt x="1246632" y="1374647"/>
                  </a:lnTo>
                  <a:lnTo>
                    <a:pt x="1274064" y="1307591"/>
                  </a:lnTo>
                  <a:lnTo>
                    <a:pt x="1298448" y="1240535"/>
                  </a:lnTo>
                  <a:lnTo>
                    <a:pt x="1395984" y="960119"/>
                  </a:lnTo>
                  <a:lnTo>
                    <a:pt x="1420368" y="893063"/>
                  </a:lnTo>
                  <a:lnTo>
                    <a:pt x="1444752" y="822959"/>
                  </a:lnTo>
                  <a:lnTo>
                    <a:pt x="1466088" y="758951"/>
                  </a:lnTo>
                  <a:lnTo>
                    <a:pt x="1487424" y="691895"/>
                  </a:lnTo>
                  <a:lnTo>
                    <a:pt x="1530096" y="569976"/>
                  </a:lnTo>
                  <a:lnTo>
                    <a:pt x="1566672" y="460248"/>
                  </a:lnTo>
                  <a:lnTo>
                    <a:pt x="1584960" y="411479"/>
                  </a:lnTo>
                  <a:lnTo>
                    <a:pt x="1612392" y="347472"/>
                  </a:lnTo>
                  <a:lnTo>
                    <a:pt x="1618488" y="329183"/>
                  </a:lnTo>
                  <a:lnTo>
                    <a:pt x="1623997" y="318164"/>
                  </a:lnTo>
                  <a:lnTo>
                    <a:pt x="1622520" y="308314"/>
                  </a:lnTo>
                  <a:close/>
                </a:path>
                <a:path w="1640204" h="1902460">
                  <a:moveTo>
                    <a:pt x="1630680" y="292607"/>
                  </a:moveTo>
                  <a:lnTo>
                    <a:pt x="1621654" y="298783"/>
                  </a:lnTo>
                  <a:lnTo>
                    <a:pt x="1630680" y="304800"/>
                  </a:lnTo>
                  <a:lnTo>
                    <a:pt x="1623997" y="318164"/>
                  </a:lnTo>
                  <a:lnTo>
                    <a:pt x="1630680" y="362712"/>
                  </a:lnTo>
                  <a:lnTo>
                    <a:pt x="1630680" y="365760"/>
                  </a:lnTo>
                  <a:lnTo>
                    <a:pt x="1636776" y="365760"/>
                  </a:lnTo>
                  <a:lnTo>
                    <a:pt x="1639824" y="362712"/>
                  </a:lnTo>
                  <a:lnTo>
                    <a:pt x="1639824" y="359663"/>
                  </a:lnTo>
                  <a:lnTo>
                    <a:pt x="1630680" y="292607"/>
                  </a:lnTo>
                  <a:close/>
                </a:path>
                <a:path w="1640204" h="1902460">
                  <a:moveTo>
                    <a:pt x="1621466" y="298911"/>
                  </a:moveTo>
                  <a:lnTo>
                    <a:pt x="1572768" y="332231"/>
                  </a:lnTo>
                  <a:lnTo>
                    <a:pt x="1569720" y="335279"/>
                  </a:lnTo>
                  <a:lnTo>
                    <a:pt x="1575815" y="341375"/>
                  </a:lnTo>
                  <a:lnTo>
                    <a:pt x="1578864" y="338327"/>
                  </a:lnTo>
                  <a:lnTo>
                    <a:pt x="1616020" y="312782"/>
                  </a:lnTo>
                  <a:lnTo>
                    <a:pt x="1618488" y="307848"/>
                  </a:lnTo>
                  <a:lnTo>
                    <a:pt x="1621466" y="298911"/>
                  </a:lnTo>
                  <a:close/>
                </a:path>
                <a:path w="1640204" h="1902460">
                  <a:moveTo>
                    <a:pt x="1626108" y="301751"/>
                  </a:moveTo>
                  <a:lnTo>
                    <a:pt x="1621536" y="301751"/>
                  </a:lnTo>
                  <a:lnTo>
                    <a:pt x="1627632" y="304800"/>
                  </a:lnTo>
                  <a:lnTo>
                    <a:pt x="1622520" y="308314"/>
                  </a:lnTo>
                  <a:lnTo>
                    <a:pt x="1623997" y="318164"/>
                  </a:lnTo>
                  <a:lnTo>
                    <a:pt x="1630680" y="304800"/>
                  </a:lnTo>
                  <a:lnTo>
                    <a:pt x="1626108" y="301751"/>
                  </a:lnTo>
                  <a:close/>
                </a:path>
                <a:path w="1640204" h="1902460">
                  <a:moveTo>
                    <a:pt x="1621654" y="298783"/>
                  </a:moveTo>
                  <a:lnTo>
                    <a:pt x="1621466" y="298911"/>
                  </a:lnTo>
                  <a:lnTo>
                    <a:pt x="1618488" y="307848"/>
                  </a:lnTo>
                  <a:lnTo>
                    <a:pt x="1616020" y="312782"/>
                  </a:lnTo>
                  <a:lnTo>
                    <a:pt x="1622520" y="308314"/>
                  </a:lnTo>
                  <a:lnTo>
                    <a:pt x="1621536" y="301751"/>
                  </a:lnTo>
                  <a:lnTo>
                    <a:pt x="1626108" y="301751"/>
                  </a:lnTo>
                  <a:lnTo>
                    <a:pt x="1621654" y="298783"/>
                  </a:lnTo>
                  <a:close/>
                </a:path>
                <a:path w="1640204" h="1902460">
                  <a:moveTo>
                    <a:pt x="1621536" y="301751"/>
                  </a:moveTo>
                  <a:lnTo>
                    <a:pt x="1622520" y="308314"/>
                  </a:lnTo>
                  <a:lnTo>
                    <a:pt x="1627632" y="304800"/>
                  </a:lnTo>
                  <a:lnTo>
                    <a:pt x="1621536" y="3017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926080" y="3310635"/>
              <a:ext cx="100965" cy="2131060"/>
            </a:xfrm>
            <a:custGeom>
              <a:avLst/>
              <a:gdLst/>
              <a:ahLst/>
              <a:cxnLst/>
              <a:rect l="l" t="t" r="r" b="b"/>
              <a:pathLst>
                <a:path w="100964" h="2131060">
                  <a:moveTo>
                    <a:pt x="49298" y="55659"/>
                  </a:moveTo>
                  <a:lnTo>
                    <a:pt x="36576" y="76477"/>
                  </a:lnTo>
                  <a:lnTo>
                    <a:pt x="36576" y="2130552"/>
                  </a:lnTo>
                  <a:lnTo>
                    <a:pt x="64008" y="2130552"/>
                  </a:lnTo>
                  <a:lnTo>
                    <a:pt x="64008" y="77724"/>
                  </a:lnTo>
                  <a:lnTo>
                    <a:pt x="49298" y="55659"/>
                  </a:lnTo>
                  <a:close/>
                </a:path>
                <a:path w="100964" h="2131060">
                  <a:moveTo>
                    <a:pt x="48768" y="0"/>
                  </a:moveTo>
                  <a:lnTo>
                    <a:pt x="3048" y="76200"/>
                  </a:lnTo>
                  <a:lnTo>
                    <a:pt x="95" y="82962"/>
                  </a:lnTo>
                  <a:lnTo>
                    <a:pt x="0" y="89153"/>
                  </a:lnTo>
                  <a:lnTo>
                    <a:pt x="2190" y="94202"/>
                  </a:lnTo>
                  <a:lnTo>
                    <a:pt x="6096" y="97536"/>
                  </a:lnTo>
                  <a:lnTo>
                    <a:pt x="12192" y="100584"/>
                  </a:lnTo>
                  <a:lnTo>
                    <a:pt x="21336" y="100584"/>
                  </a:lnTo>
                  <a:lnTo>
                    <a:pt x="27432" y="91439"/>
                  </a:lnTo>
                  <a:lnTo>
                    <a:pt x="36576" y="76477"/>
                  </a:lnTo>
                  <a:lnTo>
                    <a:pt x="36576" y="27431"/>
                  </a:lnTo>
                  <a:lnTo>
                    <a:pt x="66324" y="27431"/>
                  </a:lnTo>
                  <a:lnTo>
                    <a:pt x="48768" y="0"/>
                  </a:lnTo>
                  <a:close/>
                </a:path>
                <a:path w="100964" h="2131060">
                  <a:moveTo>
                    <a:pt x="66324" y="27431"/>
                  </a:moveTo>
                  <a:lnTo>
                    <a:pt x="64008" y="27431"/>
                  </a:lnTo>
                  <a:lnTo>
                    <a:pt x="64008" y="77724"/>
                  </a:lnTo>
                  <a:lnTo>
                    <a:pt x="73152" y="91439"/>
                  </a:lnTo>
                  <a:lnTo>
                    <a:pt x="76200" y="100584"/>
                  </a:lnTo>
                  <a:lnTo>
                    <a:pt x="85344" y="100584"/>
                  </a:lnTo>
                  <a:lnTo>
                    <a:pt x="94488" y="97536"/>
                  </a:lnTo>
                  <a:lnTo>
                    <a:pt x="100584" y="94487"/>
                  </a:lnTo>
                  <a:lnTo>
                    <a:pt x="100584" y="85343"/>
                  </a:lnTo>
                  <a:lnTo>
                    <a:pt x="97536" y="76200"/>
                  </a:lnTo>
                  <a:lnTo>
                    <a:pt x="66324" y="27431"/>
                  </a:lnTo>
                  <a:close/>
                </a:path>
                <a:path w="100964" h="2131060">
                  <a:moveTo>
                    <a:pt x="64008" y="36575"/>
                  </a:moveTo>
                  <a:lnTo>
                    <a:pt x="60960" y="36575"/>
                  </a:lnTo>
                  <a:lnTo>
                    <a:pt x="49298" y="55659"/>
                  </a:lnTo>
                  <a:lnTo>
                    <a:pt x="64008" y="77724"/>
                  </a:lnTo>
                  <a:lnTo>
                    <a:pt x="64008" y="36575"/>
                  </a:lnTo>
                  <a:close/>
                </a:path>
                <a:path w="100964" h="2131060">
                  <a:moveTo>
                    <a:pt x="36576" y="36575"/>
                  </a:moveTo>
                  <a:lnTo>
                    <a:pt x="36576" y="76477"/>
                  </a:lnTo>
                  <a:lnTo>
                    <a:pt x="49298" y="55659"/>
                  </a:lnTo>
                  <a:lnTo>
                    <a:pt x="36576" y="36575"/>
                  </a:lnTo>
                  <a:close/>
                </a:path>
                <a:path w="100964" h="2131060">
                  <a:moveTo>
                    <a:pt x="64008" y="27431"/>
                  </a:moveTo>
                  <a:lnTo>
                    <a:pt x="36576" y="27431"/>
                  </a:lnTo>
                  <a:lnTo>
                    <a:pt x="36576" y="36575"/>
                  </a:lnTo>
                  <a:lnTo>
                    <a:pt x="49298" y="55659"/>
                  </a:lnTo>
                  <a:lnTo>
                    <a:pt x="60960" y="36575"/>
                  </a:lnTo>
                  <a:lnTo>
                    <a:pt x="64008" y="36575"/>
                  </a:lnTo>
                  <a:lnTo>
                    <a:pt x="64008" y="27431"/>
                  </a:lnTo>
                  <a:close/>
                </a:path>
              </a:pathLst>
            </a:custGeom>
            <a:solidFill>
              <a:srgbClr val="CCCC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968752" y="3319779"/>
              <a:ext cx="12700" cy="2131060"/>
            </a:xfrm>
            <a:custGeom>
              <a:avLst/>
              <a:gdLst/>
              <a:ahLst/>
              <a:cxnLst/>
              <a:rect l="l" t="t" r="r" b="b"/>
              <a:pathLst>
                <a:path w="12700" h="2131060">
                  <a:moveTo>
                    <a:pt x="12192" y="0"/>
                  </a:moveTo>
                  <a:lnTo>
                    <a:pt x="0" y="0"/>
                  </a:lnTo>
                  <a:lnTo>
                    <a:pt x="0" y="2130552"/>
                  </a:lnTo>
                  <a:lnTo>
                    <a:pt x="12192" y="2130552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145792" y="4791963"/>
              <a:ext cx="2761615" cy="106680"/>
            </a:xfrm>
            <a:custGeom>
              <a:avLst/>
              <a:gdLst/>
              <a:ahLst/>
              <a:cxnLst/>
              <a:rect l="l" t="t" r="r" b="b"/>
              <a:pathLst>
                <a:path w="2761615" h="106679">
                  <a:moveTo>
                    <a:pt x="2707816" y="52346"/>
                  </a:moveTo>
                  <a:lnTo>
                    <a:pt x="2670047" y="76200"/>
                  </a:lnTo>
                  <a:lnTo>
                    <a:pt x="2666142" y="80819"/>
                  </a:lnTo>
                  <a:lnTo>
                    <a:pt x="2663952" y="85725"/>
                  </a:lnTo>
                  <a:lnTo>
                    <a:pt x="2664047" y="91201"/>
                  </a:lnTo>
                  <a:lnTo>
                    <a:pt x="2666999" y="97536"/>
                  </a:lnTo>
                  <a:lnTo>
                    <a:pt x="2670047" y="103631"/>
                  </a:lnTo>
                  <a:lnTo>
                    <a:pt x="2679192" y="106680"/>
                  </a:lnTo>
                  <a:lnTo>
                    <a:pt x="2685287" y="100584"/>
                  </a:lnTo>
                  <a:lnTo>
                    <a:pt x="2737675" y="67056"/>
                  </a:lnTo>
                  <a:lnTo>
                    <a:pt x="2734056" y="67056"/>
                  </a:lnTo>
                  <a:lnTo>
                    <a:pt x="2734056" y="64008"/>
                  </a:lnTo>
                  <a:lnTo>
                    <a:pt x="2727960" y="64008"/>
                  </a:lnTo>
                  <a:lnTo>
                    <a:pt x="2707816" y="52346"/>
                  </a:lnTo>
                  <a:close/>
                </a:path>
                <a:path w="2761615" h="106679">
                  <a:moveTo>
                    <a:pt x="2685842" y="39624"/>
                  </a:moveTo>
                  <a:lnTo>
                    <a:pt x="0" y="39624"/>
                  </a:lnTo>
                  <a:lnTo>
                    <a:pt x="0" y="67056"/>
                  </a:lnTo>
                  <a:lnTo>
                    <a:pt x="2684525" y="67056"/>
                  </a:lnTo>
                  <a:lnTo>
                    <a:pt x="2707816" y="52346"/>
                  </a:lnTo>
                  <a:lnTo>
                    <a:pt x="2685842" y="39624"/>
                  </a:lnTo>
                  <a:close/>
                </a:path>
                <a:path w="2761615" h="106679">
                  <a:moveTo>
                    <a:pt x="2741167" y="39624"/>
                  </a:moveTo>
                  <a:lnTo>
                    <a:pt x="2734056" y="39624"/>
                  </a:lnTo>
                  <a:lnTo>
                    <a:pt x="2734056" y="67056"/>
                  </a:lnTo>
                  <a:lnTo>
                    <a:pt x="2737675" y="67056"/>
                  </a:lnTo>
                  <a:lnTo>
                    <a:pt x="2761487" y="51816"/>
                  </a:lnTo>
                  <a:lnTo>
                    <a:pt x="2741167" y="39624"/>
                  </a:lnTo>
                  <a:close/>
                </a:path>
                <a:path w="2761615" h="106679">
                  <a:moveTo>
                    <a:pt x="2727960" y="39624"/>
                  </a:moveTo>
                  <a:lnTo>
                    <a:pt x="2707816" y="52346"/>
                  </a:lnTo>
                  <a:lnTo>
                    <a:pt x="2727960" y="64008"/>
                  </a:lnTo>
                  <a:lnTo>
                    <a:pt x="2727960" y="39624"/>
                  </a:lnTo>
                  <a:close/>
                </a:path>
                <a:path w="2761615" h="106679">
                  <a:moveTo>
                    <a:pt x="2734056" y="39624"/>
                  </a:moveTo>
                  <a:lnTo>
                    <a:pt x="2727960" y="39624"/>
                  </a:lnTo>
                  <a:lnTo>
                    <a:pt x="2727960" y="64008"/>
                  </a:lnTo>
                  <a:lnTo>
                    <a:pt x="2734056" y="64008"/>
                  </a:lnTo>
                  <a:lnTo>
                    <a:pt x="2734056" y="39624"/>
                  </a:lnTo>
                  <a:close/>
                </a:path>
                <a:path w="2761615" h="106679">
                  <a:moveTo>
                    <a:pt x="2679192" y="0"/>
                  </a:moveTo>
                  <a:lnTo>
                    <a:pt x="2670047" y="3048"/>
                  </a:lnTo>
                  <a:lnTo>
                    <a:pt x="2666999" y="9143"/>
                  </a:lnTo>
                  <a:lnTo>
                    <a:pt x="2664047" y="14192"/>
                  </a:lnTo>
                  <a:lnTo>
                    <a:pt x="2663951" y="19812"/>
                  </a:lnTo>
                  <a:lnTo>
                    <a:pt x="2666142" y="25431"/>
                  </a:lnTo>
                  <a:lnTo>
                    <a:pt x="2670047" y="30480"/>
                  </a:lnTo>
                  <a:lnTo>
                    <a:pt x="2707816" y="52346"/>
                  </a:lnTo>
                  <a:lnTo>
                    <a:pt x="2727960" y="39624"/>
                  </a:lnTo>
                  <a:lnTo>
                    <a:pt x="2741167" y="39624"/>
                  </a:lnTo>
                  <a:lnTo>
                    <a:pt x="2685287" y="6096"/>
                  </a:lnTo>
                  <a:lnTo>
                    <a:pt x="2679192" y="0"/>
                  </a:lnTo>
                  <a:close/>
                </a:path>
              </a:pathLst>
            </a:custGeom>
            <a:solidFill>
              <a:srgbClr val="CCCC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993392" y="4837683"/>
              <a:ext cx="2926080" cy="15240"/>
            </a:xfrm>
            <a:custGeom>
              <a:avLst/>
              <a:gdLst/>
              <a:ahLst/>
              <a:cxnLst/>
              <a:rect l="l" t="t" r="r" b="b"/>
              <a:pathLst>
                <a:path w="2926079" h="15239">
                  <a:moveTo>
                    <a:pt x="292608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926080" y="15239"/>
                  </a:lnTo>
                  <a:lnTo>
                    <a:pt x="29260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029968" y="4377435"/>
              <a:ext cx="1049020" cy="250190"/>
            </a:xfrm>
            <a:custGeom>
              <a:avLst/>
              <a:gdLst/>
              <a:ahLst/>
              <a:cxnLst/>
              <a:rect l="l" t="t" r="r" b="b"/>
              <a:pathLst>
                <a:path w="1049020" h="250189">
                  <a:moveTo>
                    <a:pt x="1048512" y="243839"/>
                  </a:moveTo>
                  <a:lnTo>
                    <a:pt x="1036319" y="243839"/>
                  </a:lnTo>
                  <a:lnTo>
                    <a:pt x="1036319" y="249936"/>
                  </a:lnTo>
                  <a:lnTo>
                    <a:pt x="1048512" y="249936"/>
                  </a:lnTo>
                  <a:lnTo>
                    <a:pt x="1048512" y="243839"/>
                  </a:lnTo>
                  <a:close/>
                </a:path>
                <a:path w="1049020" h="250189">
                  <a:moveTo>
                    <a:pt x="22606" y="20447"/>
                  </a:moveTo>
                  <a:lnTo>
                    <a:pt x="51919" y="51092"/>
                  </a:lnTo>
                  <a:lnTo>
                    <a:pt x="70104" y="57912"/>
                  </a:lnTo>
                  <a:lnTo>
                    <a:pt x="97536" y="70103"/>
                  </a:lnTo>
                  <a:lnTo>
                    <a:pt x="128015" y="79247"/>
                  </a:lnTo>
                  <a:lnTo>
                    <a:pt x="164592" y="88391"/>
                  </a:lnTo>
                  <a:lnTo>
                    <a:pt x="201168" y="94487"/>
                  </a:lnTo>
                  <a:lnTo>
                    <a:pt x="243839" y="103631"/>
                  </a:lnTo>
                  <a:lnTo>
                    <a:pt x="332231" y="115824"/>
                  </a:lnTo>
                  <a:lnTo>
                    <a:pt x="475488" y="124968"/>
                  </a:lnTo>
                  <a:lnTo>
                    <a:pt x="569976" y="124968"/>
                  </a:lnTo>
                  <a:lnTo>
                    <a:pt x="667512" y="131063"/>
                  </a:lnTo>
                  <a:lnTo>
                    <a:pt x="801624" y="149351"/>
                  </a:lnTo>
                  <a:lnTo>
                    <a:pt x="841248" y="158495"/>
                  </a:lnTo>
                  <a:lnTo>
                    <a:pt x="877824" y="164591"/>
                  </a:lnTo>
                  <a:lnTo>
                    <a:pt x="914400" y="176783"/>
                  </a:lnTo>
                  <a:lnTo>
                    <a:pt x="944880" y="185927"/>
                  </a:lnTo>
                  <a:lnTo>
                    <a:pt x="972312" y="195071"/>
                  </a:lnTo>
                  <a:lnTo>
                    <a:pt x="996695" y="207263"/>
                  </a:lnTo>
                  <a:lnTo>
                    <a:pt x="1014983" y="219456"/>
                  </a:lnTo>
                  <a:lnTo>
                    <a:pt x="1030224" y="234695"/>
                  </a:lnTo>
                  <a:lnTo>
                    <a:pt x="1036319" y="246887"/>
                  </a:lnTo>
                  <a:lnTo>
                    <a:pt x="1036319" y="243839"/>
                  </a:lnTo>
                  <a:lnTo>
                    <a:pt x="1048512" y="243839"/>
                  </a:lnTo>
                  <a:lnTo>
                    <a:pt x="1048512" y="240791"/>
                  </a:lnTo>
                  <a:lnTo>
                    <a:pt x="1021080" y="207263"/>
                  </a:lnTo>
                  <a:lnTo>
                    <a:pt x="978407" y="185927"/>
                  </a:lnTo>
                  <a:lnTo>
                    <a:pt x="917448" y="164591"/>
                  </a:lnTo>
                  <a:lnTo>
                    <a:pt x="880871" y="152400"/>
                  </a:lnTo>
                  <a:lnTo>
                    <a:pt x="844295" y="143256"/>
                  </a:lnTo>
                  <a:lnTo>
                    <a:pt x="667512" y="118871"/>
                  </a:lnTo>
                  <a:lnTo>
                    <a:pt x="573024" y="112775"/>
                  </a:lnTo>
                  <a:lnTo>
                    <a:pt x="475488" y="112775"/>
                  </a:lnTo>
                  <a:lnTo>
                    <a:pt x="377951" y="106680"/>
                  </a:lnTo>
                  <a:lnTo>
                    <a:pt x="332231" y="100583"/>
                  </a:lnTo>
                  <a:lnTo>
                    <a:pt x="289559" y="97536"/>
                  </a:lnTo>
                  <a:lnTo>
                    <a:pt x="243839" y="91439"/>
                  </a:lnTo>
                  <a:lnTo>
                    <a:pt x="204215" y="82295"/>
                  </a:lnTo>
                  <a:lnTo>
                    <a:pt x="167639" y="76200"/>
                  </a:lnTo>
                  <a:lnTo>
                    <a:pt x="131063" y="67056"/>
                  </a:lnTo>
                  <a:lnTo>
                    <a:pt x="100583" y="57912"/>
                  </a:lnTo>
                  <a:lnTo>
                    <a:pt x="73151" y="48768"/>
                  </a:lnTo>
                  <a:lnTo>
                    <a:pt x="51815" y="36575"/>
                  </a:lnTo>
                  <a:lnTo>
                    <a:pt x="39624" y="33527"/>
                  </a:lnTo>
                  <a:lnTo>
                    <a:pt x="33527" y="27431"/>
                  </a:lnTo>
                  <a:lnTo>
                    <a:pt x="24383" y="21336"/>
                  </a:lnTo>
                  <a:lnTo>
                    <a:pt x="22606" y="20447"/>
                  </a:lnTo>
                  <a:close/>
                </a:path>
                <a:path w="1049020" h="250189">
                  <a:moveTo>
                    <a:pt x="3048" y="0"/>
                  </a:moveTo>
                  <a:lnTo>
                    <a:pt x="95" y="94487"/>
                  </a:lnTo>
                  <a:lnTo>
                    <a:pt x="0" y="100583"/>
                  </a:lnTo>
                  <a:lnTo>
                    <a:pt x="3048" y="103631"/>
                  </a:lnTo>
                  <a:lnTo>
                    <a:pt x="9143" y="103631"/>
                  </a:lnTo>
                  <a:lnTo>
                    <a:pt x="12192" y="100583"/>
                  </a:lnTo>
                  <a:lnTo>
                    <a:pt x="12304" y="94487"/>
                  </a:lnTo>
                  <a:lnTo>
                    <a:pt x="14562" y="33527"/>
                  </a:lnTo>
                  <a:lnTo>
                    <a:pt x="14630" y="30480"/>
                  </a:lnTo>
                  <a:lnTo>
                    <a:pt x="12935" y="28695"/>
                  </a:lnTo>
                  <a:lnTo>
                    <a:pt x="9143" y="27431"/>
                  </a:lnTo>
                  <a:lnTo>
                    <a:pt x="6265" y="21674"/>
                  </a:lnTo>
                  <a:lnTo>
                    <a:pt x="5943" y="21336"/>
                  </a:lnTo>
                  <a:lnTo>
                    <a:pt x="3048" y="21336"/>
                  </a:lnTo>
                  <a:lnTo>
                    <a:pt x="3048" y="18287"/>
                  </a:lnTo>
                  <a:lnTo>
                    <a:pt x="14881" y="12371"/>
                  </a:lnTo>
                  <a:lnTo>
                    <a:pt x="3048" y="0"/>
                  </a:lnTo>
                  <a:close/>
                </a:path>
                <a:path w="1049020" h="250189">
                  <a:moveTo>
                    <a:pt x="14719" y="29290"/>
                  </a:moveTo>
                  <a:lnTo>
                    <a:pt x="14673" y="30525"/>
                  </a:lnTo>
                  <a:lnTo>
                    <a:pt x="60959" y="79247"/>
                  </a:lnTo>
                  <a:lnTo>
                    <a:pt x="64007" y="82295"/>
                  </a:lnTo>
                  <a:lnTo>
                    <a:pt x="67056" y="82295"/>
                  </a:lnTo>
                  <a:lnTo>
                    <a:pt x="73151" y="76200"/>
                  </a:lnTo>
                  <a:lnTo>
                    <a:pt x="73151" y="73151"/>
                  </a:lnTo>
                  <a:lnTo>
                    <a:pt x="70104" y="70103"/>
                  </a:lnTo>
                  <a:lnTo>
                    <a:pt x="51919" y="51092"/>
                  </a:lnTo>
                  <a:lnTo>
                    <a:pt x="45719" y="48768"/>
                  </a:lnTo>
                  <a:lnTo>
                    <a:pt x="33527" y="42671"/>
                  </a:lnTo>
                  <a:lnTo>
                    <a:pt x="24383" y="36575"/>
                  </a:lnTo>
                  <a:lnTo>
                    <a:pt x="18287" y="30480"/>
                  </a:lnTo>
                  <a:lnTo>
                    <a:pt x="14719" y="29290"/>
                  </a:lnTo>
                  <a:close/>
                </a:path>
                <a:path w="1049020" h="250189">
                  <a:moveTo>
                    <a:pt x="16763" y="15239"/>
                  </a:moveTo>
                  <a:lnTo>
                    <a:pt x="15239" y="15239"/>
                  </a:lnTo>
                  <a:lnTo>
                    <a:pt x="14719" y="29290"/>
                  </a:lnTo>
                  <a:lnTo>
                    <a:pt x="18287" y="30480"/>
                  </a:lnTo>
                  <a:lnTo>
                    <a:pt x="24383" y="36575"/>
                  </a:lnTo>
                  <a:lnTo>
                    <a:pt x="33527" y="42671"/>
                  </a:lnTo>
                  <a:lnTo>
                    <a:pt x="45719" y="48768"/>
                  </a:lnTo>
                  <a:lnTo>
                    <a:pt x="51919" y="51092"/>
                  </a:lnTo>
                  <a:lnTo>
                    <a:pt x="22606" y="20447"/>
                  </a:lnTo>
                  <a:lnTo>
                    <a:pt x="18287" y="18287"/>
                  </a:lnTo>
                  <a:lnTo>
                    <a:pt x="16763" y="15239"/>
                  </a:lnTo>
                  <a:close/>
                </a:path>
                <a:path w="1049020" h="250189">
                  <a:moveTo>
                    <a:pt x="12935" y="28695"/>
                  </a:moveTo>
                  <a:lnTo>
                    <a:pt x="14673" y="30525"/>
                  </a:lnTo>
                  <a:lnTo>
                    <a:pt x="14719" y="29290"/>
                  </a:lnTo>
                  <a:lnTo>
                    <a:pt x="12935" y="28695"/>
                  </a:lnTo>
                  <a:close/>
                </a:path>
                <a:path w="1049020" h="250189">
                  <a:moveTo>
                    <a:pt x="15014" y="21336"/>
                  </a:moveTo>
                  <a:lnTo>
                    <a:pt x="6095" y="21336"/>
                  </a:lnTo>
                  <a:lnTo>
                    <a:pt x="6265" y="21674"/>
                  </a:lnTo>
                  <a:lnTo>
                    <a:pt x="12935" y="28695"/>
                  </a:lnTo>
                  <a:lnTo>
                    <a:pt x="14719" y="29290"/>
                  </a:lnTo>
                  <a:lnTo>
                    <a:pt x="15014" y="21336"/>
                  </a:lnTo>
                  <a:close/>
                </a:path>
                <a:path w="1049020" h="250189">
                  <a:moveTo>
                    <a:pt x="6265" y="21674"/>
                  </a:moveTo>
                  <a:lnTo>
                    <a:pt x="9143" y="27431"/>
                  </a:lnTo>
                  <a:lnTo>
                    <a:pt x="12935" y="28695"/>
                  </a:lnTo>
                  <a:lnTo>
                    <a:pt x="6265" y="21674"/>
                  </a:lnTo>
                  <a:close/>
                </a:path>
                <a:path w="1049020" h="250189">
                  <a:moveTo>
                    <a:pt x="15239" y="15239"/>
                  </a:moveTo>
                  <a:lnTo>
                    <a:pt x="3048" y="18287"/>
                  </a:lnTo>
                  <a:lnTo>
                    <a:pt x="6265" y="21674"/>
                  </a:lnTo>
                  <a:lnTo>
                    <a:pt x="6095" y="21336"/>
                  </a:lnTo>
                  <a:lnTo>
                    <a:pt x="15014" y="21336"/>
                  </a:lnTo>
                  <a:lnTo>
                    <a:pt x="15239" y="15239"/>
                  </a:lnTo>
                  <a:close/>
                </a:path>
                <a:path w="1049020" h="250189">
                  <a:moveTo>
                    <a:pt x="3048" y="18287"/>
                  </a:moveTo>
                  <a:lnTo>
                    <a:pt x="3048" y="21336"/>
                  </a:lnTo>
                  <a:lnTo>
                    <a:pt x="5943" y="21336"/>
                  </a:lnTo>
                  <a:lnTo>
                    <a:pt x="3048" y="18287"/>
                  </a:lnTo>
                  <a:close/>
                </a:path>
                <a:path w="1049020" h="250189">
                  <a:moveTo>
                    <a:pt x="15820" y="13353"/>
                  </a:moveTo>
                  <a:lnTo>
                    <a:pt x="18287" y="18287"/>
                  </a:lnTo>
                  <a:lnTo>
                    <a:pt x="22606" y="20447"/>
                  </a:lnTo>
                  <a:lnTo>
                    <a:pt x="15820" y="13353"/>
                  </a:lnTo>
                  <a:close/>
                </a:path>
                <a:path w="1049020" h="250189">
                  <a:moveTo>
                    <a:pt x="14881" y="12371"/>
                  </a:moveTo>
                  <a:lnTo>
                    <a:pt x="3048" y="18287"/>
                  </a:lnTo>
                  <a:lnTo>
                    <a:pt x="15239" y="15239"/>
                  </a:lnTo>
                  <a:lnTo>
                    <a:pt x="16763" y="15239"/>
                  </a:lnTo>
                  <a:lnTo>
                    <a:pt x="15820" y="13353"/>
                  </a:lnTo>
                  <a:lnTo>
                    <a:pt x="14881" y="12371"/>
                  </a:lnTo>
                  <a:close/>
                </a:path>
                <a:path w="1049020" h="250189">
                  <a:moveTo>
                    <a:pt x="15239" y="12191"/>
                  </a:moveTo>
                  <a:lnTo>
                    <a:pt x="14881" y="12371"/>
                  </a:lnTo>
                  <a:lnTo>
                    <a:pt x="15820" y="13353"/>
                  </a:lnTo>
                  <a:lnTo>
                    <a:pt x="15239" y="12191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2818892" y="4791455"/>
            <a:ext cx="123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object 10"/>
          <p:cNvGrpSpPr/>
          <p:nvPr/>
        </p:nvGrpSpPr>
        <p:grpSpPr>
          <a:xfrm>
            <a:off x="2919983" y="4157979"/>
            <a:ext cx="1396365" cy="1362710"/>
            <a:chOff x="2919983" y="4157979"/>
            <a:chExt cx="1396365" cy="136271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9127" y="4168139"/>
              <a:ext cx="441960" cy="1879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29711" y="4356861"/>
              <a:ext cx="795527" cy="19431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0295" y="4551933"/>
              <a:ext cx="1179576" cy="29489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97935" y="4846827"/>
              <a:ext cx="984504" cy="21031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25951" y="5057139"/>
              <a:ext cx="786384" cy="8534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77767" y="5142483"/>
              <a:ext cx="694943" cy="8534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35679" y="5227827"/>
              <a:ext cx="594360" cy="10363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08831" y="5331967"/>
              <a:ext cx="472439" cy="18541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919983" y="4157979"/>
              <a:ext cx="1396365" cy="1362710"/>
            </a:xfrm>
            <a:custGeom>
              <a:avLst/>
              <a:gdLst/>
              <a:ahLst/>
              <a:cxnLst/>
              <a:rect l="l" t="t" r="r" b="b"/>
              <a:pathLst>
                <a:path w="1396364" h="1362710">
                  <a:moveTo>
                    <a:pt x="6096" y="0"/>
                  </a:moveTo>
                  <a:lnTo>
                    <a:pt x="3048" y="0"/>
                  </a:lnTo>
                  <a:lnTo>
                    <a:pt x="3048" y="3048"/>
                  </a:lnTo>
                  <a:lnTo>
                    <a:pt x="0" y="3048"/>
                  </a:lnTo>
                  <a:lnTo>
                    <a:pt x="0" y="9144"/>
                  </a:lnTo>
                  <a:lnTo>
                    <a:pt x="280416" y="542544"/>
                  </a:lnTo>
                  <a:lnTo>
                    <a:pt x="423671" y="774192"/>
                  </a:lnTo>
                  <a:lnTo>
                    <a:pt x="481583" y="871728"/>
                  </a:lnTo>
                  <a:lnTo>
                    <a:pt x="563880" y="1002792"/>
                  </a:lnTo>
                  <a:lnTo>
                    <a:pt x="624840" y="1094232"/>
                  </a:lnTo>
                  <a:lnTo>
                    <a:pt x="667512" y="1155192"/>
                  </a:lnTo>
                  <a:lnTo>
                    <a:pt x="667512" y="1158240"/>
                  </a:lnTo>
                  <a:lnTo>
                    <a:pt x="731519" y="1225296"/>
                  </a:lnTo>
                  <a:lnTo>
                    <a:pt x="795528" y="1295400"/>
                  </a:lnTo>
                  <a:lnTo>
                    <a:pt x="798576" y="1295400"/>
                  </a:lnTo>
                  <a:lnTo>
                    <a:pt x="850392" y="1328928"/>
                  </a:lnTo>
                  <a:lnTo>
                    <a:pt x="893064" y="1359408"/>
                  </a:lnTo>
                  <a:lnTo>
                    <a:pt x="896112" y="1359408"/>
                  </a:lnTo>
                  <a:lnTo>
                    <a:pt x="941832" y="1362456"/>
                  </a:lnTo>
                  <a:lnTo>
                    <a:pt x="944880" y="1362456"/>
                  </a:lnTo>
                  <a:lnTo>
                    <a:pt x="988313" y="1353312"/>
                  </a:lnTo>
                  <a:lnTo>
                    <a:pt x="941832" y="1353312"/>
                  </a:lnTo>
                  <a:lnTo>
                    <a:pt x="942529" y="1353165"/>
                  </a:lnTo>
                  <a:lnTo>
                    <a:pt x="896112" y="1350264"/>
                  </a:lnTo>
                  <a:lnTo>
                    <a:pt x="899160" y="1350264"/>
                  </a:lnTo>
                  <a:lnTo>
                    <a:pt x="856488" y="1322832"/>
                  </a:lnTo>
                  <a:lnTo>
                    <a:pt x="801624" y="1289304"/>
                  </a:lnTo>
                  <a:lnTo>
                    <a:pt x="804671" y="1289304"/>
                  </a:lnTo>
                  <a:lnTo>
                    <a:pt x="737616" y="1216152"/>
                  </a:lnTo>
                  <a:lnTo>
                    <a:pt x="676656" y="1152144"/>
                  </a:lnTo>
                  <a:lnTo>
                    <a:pt x="633983" y="1088136"/>
                  </a:lnTo>
                  <a:lnTo>
                    <a:pt x="569976" y="999744"/>
                  </a:lnTo>
                  <a:lnTo>
                    <a:pt x="490728" y="865632"/>
                  </a:lnTo>
                  <a:lnTo>
                    <a:pt x="432816" y="771144"/>
                  </a:lnTo>
                  <a:lnTo>
                    <a:pt x="374904" y="679704"/>
                  </a:lnTo>
                  <a:lnTo>
                    <a:pt x="289560" y="536448"/>
                  </a:lnTo>
                  <a:lnTo>
                    <a:pt x="15035" y="14255"/>
                  </a:lnTo>
                  <a:lnTo>
                    <a:pt x="3048" y="9144"/>
                  </a:lnTo>
                  <a:lnTo>
                    <a:pt x="8236" y="3955"/>
                  </a:lnTo>
                  <a:lnTo>
                    <a:pt x="6096" y="3048"/>
                  </a:lnTo>
                  <a:lnTo>
                    <a:pt x="6096" y="0"/>
                  </a:lnTo>
                  <a:close/>
                </a:path>
                <a:path w="1396364" h="1362710">
                  <a:moveTo>
                    <a:pt x="942529" y="1353165"/>
                  </a:moveTo>
                  <a:lnTo>
                    <a:pt x="941832" y="1353312"/>
                  </a:lnTo>
                  <a:lnTo>
                    <a:pt x="944880" y="1353312"/>
                  </a:lnTo>
                  <a:lnTo>
                    <a:pt x="942529" y="1353165"/>
                  </a:lnTo>
                  <a:close/>
                </a:path>
                <a:path w="1396364" h="1362710">
                  <a:moveTo>
                    <a:pt x="1385500" y="598585"/>
                  </a:moveTo>
                  <a:lnTo>
                    <a:pt x="1347216" y="719328"/>
                  </a:lnTo>
                  <a:lnTo>
                    <a:pt x="1313688" y="829056"/>
                  </a:lnTo>
                  <a:lnTo>
                    <a:pt x="1261871" y="950976"/>
                  </a:lnTo>
                  <a:lnTo>
                    <a:pt x="1191768" y="1100328"/>
                  </a:lnTo>
                  <a:lnTo>
                    <a:pt x="1158240" y="1170432"/>
                  </a:lnTo>
                  <a:lnTo>
                    <a:pt x="1091183" y="1274064"/>
                  </a:lnTo>
                  <a:lnTo>
                    <a:pt x="1054608" y="1307592"/>
                  </a:lnTo>
                  <a:lnTo>
                    <a:pt x="996695" y="1341120"/>
                  </a:lnTo>
                  <a:lnTo>
                    <a:pt x="999744" y="1341120"/>
                  </a:lnTo>
                  <a:lnTo>
                    <a:pt x="942529" y="1353165"/>
                  </a:lnTo>
                  <a:lnTo>
                    <a:pt x="944880" y="1353312"/>
                  </a:lnTo>
                  <a:lnTo>
                    <a:pt x="988313" y="1353312"/>
                  </a:lnTo>
                  <a:lnTo>
                    <a:pt x="1002792" y="1350264"/>
                  </a:lnTo>
                  <a:lnTo>
                    <a:pt x="1002792" y="1347216"/>
                  </a:lnTo>
                  <a:lnTo>
                    <a:pt x="1060704" y="1316736"/>
                  </a:lnTo>
                  <a:lnTo>
                    <a:pt x="1060704" y="1313688"/>
                  </a:lnTo>
                  <a:lnTo>
                    <a:pt x="1100328" y="1280160"/>
                  </a:lnTo>
                  <a:lnTo>
                    <a:pt x="1167383" y="1176528"/>
                  </a:lnTo>
                  <a:lnTo>
                    <a:pt x="1200912" y="1103376"/>
                  </a:lnTo>
                  <a:lnTo>
                    <a:pt x="1271016" y="957072"/>
                  </a:lnTo>
                  <a:lnTo>
                    <a:pt x="1322832" y="832104"/>
                  </a:lnTo>
                  <a:lnTo>
                    <a:pt x="1356360" y="722376"/>
                  </a:lnTo>
                  <a:lnTo>
                    <a:pt x="1395017" y="600456"/>
                  </a:lnTo>
                  <a:lnTo>
                    <a:pt x="1389888" y="600456"/>
                  </a:lnTo>
                  <a:lnTo>
                    <a:pt x="1385500" y="598585"/>
                  </a:lnTo>
                  <a:close/>
                </a:path>
                <a:path w="1396364" h="1362710">
                  <a:moveTo>
                    <a:pt x="1386840" y="594360"/>
                  </a:moveTo>
                  <a:lnTo>
                    <a:pt x="1385500" y="598585"/>
                  </a:lnTo>
                  <a:lnTo>
                    <a:pt x="1389888" y="600456"/>
                  </a:lnTo>
                  <a:lnTo>
                    <a:pt x="1386840" y="594360"/>
                  </a:lnTo>
                  <a:close/>
                </a:path>
                <a:path w="1396364" h="1362710">
                  <a:moveTo>
                    <a:pt x="1395983" y="594360"/>
                  </a:moveTo>
                  <a:lnTo>
                    <a:pt x="1386840" y="594360"/>
                  </a:lnTo>
                  <a:lnTo>
                    <a:pt x="1389888" y="600456"/>
                  </a:lnTo>
                  <a:lnTo>
                    <a:pt x="1395017" y="600456"/>
                  </a:lnTo>
                  <a:lnTo>
                    <a:pt x="1395983" y="597408"/>
                  </a:lnTo>
                  <a:lnTo>
                    <a:pt x="1395983" y="594360"/>
                  </a:lnTo>
                  <a:close/>
                </a:path>
                <a:path w="1396364" h="1362710">
                  <a:moveTo>
                    <a:pt x="10018" y="4711"/>
                  </a:moveTo>
                  <a:lnTo>
                    <a:pt x="15035" y="14255"/>
                  </a:lnTo>
                  <a:lnTo>
                    <a:pt x="1385500" y="598585"/>
                  </a:lnTo>
                  <a:lnTo>
                    <a:pt x="1386840" y="594360"/>
                  </a:lnTo>
                  <a:lnTo>
                    <a:pt x="1395983" y="594360"/>
                  </a:lnTo>
                  <a:lnTo>
                    <a:pt x="1392936" y="591312"/>
                  </a:lnTo>
                  <a:lnTo>
                    <a:pt x="10018" y="4711"/>
                  </a:lnTo>
                  <a:close/>
                </a:path>
                <a:path w="1396364" h="1362710">
                  <a:moveTo>
                    <a:pt x="8236" y="3955"/>
                  </a:moveTo>
                  <a:lnTo>
                    <a:pt x="3048" y="9144"/>
                  </a:lnTo>
                  <a:lnTo>
                    <a:pt x="15035" y="14255"/>
                  </a:lnTo>
                  <a:lnTo>
                    <a:pt x="10018" y="4711"/>
                  </a:lnTo>
                  <a:lnTo>
                    <a:pt x="8236" y="3955"/>
                  </a:lnTo>
                  <a:close/>
                </a:path>
                <a:path w="1396364" h="1362710">
                  <a:moveTo>
                    <a:pt x="9143" y="3048"/>
                  </a:moveTo>
                  <a:lnTo>
                    <a:pt x="8236" y="3955"/>
                  </a:lnTo>
                  <a:lnTo>
                    <a:pt x="10018" y="4711"/>
                  </a:lnTo>
                  <a:lnTo>
                    <a:pt x="9143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830832" y="1757550"/>
            <a:ext cx="7324725" cy="122174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30"/>
              </a:spcBef>
            </a:pPr>
            <a:r>
              <a:rPr sz="2800" b="1" spc="35" dirty="0">
                <a:latin typeface="Arial"/>
                <a:cs typeface="Arial"/>
              </a:rPr>
              <a:t>II</a:t>
            </a:r>
            <a:r>
              <a:rPr sz="2800" b="1" spc="25" dirty="0">
                <a:latin typeface="Arial"/>
                <a:cs typeface="Arial"/>
              </a:rPr>
              <a:t>I</a:t>
            </a:r>
            <a:r>
              <a:rPr sz="2800" b="1" dirty="0">
                <a:latin typeface="Arial"/>
                <a:cs typeface="Arial"/>
              </a:rPr>
              <a:t>.</a:t>
            </a:r>
            <a:r>
              <a:rPr sz="2800" b="1" spc="185" dirty="0">
                <a:latin typeface="Arial"/>
                <a:cs typeface="Arial"/>
              </a:rPr>
              <a:t> </a:t>
            </a:r>
            <a:r>
              <a:rPr sz="2800" b="1" spc="-175" dirty="0">
                <a:latin typeface="Arial"/>
                <a:cs typeface="Arial"/>
              </a:rPr>
              <a:t>K</a:t>
            </a:r>
            <a:r>
              <a:rPr sz="2800" b="1" spc="-310" dirty="0">
                <a:latin typeface="Arial"/>
                <a:cs typeface="Arial"/>
              </a:rPr>
              <a:t>u</a:t>
            </a:r>
            <a:r>
              <a:rPr sz="2800" b="1" spc="-5" dirty="0">
                <a:latin typeface="Arial"/>
                <a:cs typeface="Arial"/>
              </a:rPr>
              <a:t>r</a:t>
            </a:r>
            <a:r>
              <a:rPr sz="2800" b="1" spc="-310" dirty="0">
                <a:latin typeface="Arial"/>
                <a:cs typeface="Arial"/>
              </a:rPr>
              <a:t>v</a:t>
            </a:r>
            <a:r>
              <a:rPr sz="2800" b="1" dirty="0">
                <a:latin typeface="Arial"/>
                <a:cs typeface="Arial"/>
              </a:rPr>
              <a:t>a</a:t>
            </a:r>
            <a:r>
              <a:rPr sz="2800" b="1" spc="-245" dirty="0">
                <a:latin typeface="Arial"/>
                <a:cs typeface="Arial"/>
              </a:rPr>
              <a:t> </a:t>
            </a:r>
            <a:r>
              <a:rPr sz="2800" b="1" spc="-260" dirty="0">
                <a:latin typeface="Arial"/>
                <a:cs typeface="Arial"/>
              </a:rPr>
              <a:t>d</a:t>
            </a:r>
            <a:r>
              <a:rPr sz="2800" b="1" spc="-305" dirty="0">
                <a:latin typeface="Arial"/>
                <a:cs typeface="Arial"/>
              </a:rPr>
              <a:t>a</a:t>
            </a:r>
            <a:r>
              <a:rPr sz="2800" b="1" dirty="0">
                <a:latin typeface="Arial"/>
                <a:cs typeface="Arial"/>
              </a:rPr>
              <a:t>n</a:t>
            </a:r>
            <a:r>
              <a:rPr sz="2800" b="1" spc="-305" dirty="0">
                <a:latin typeface="Arial"/>
                <a:cs typeface="Arial"/>
              </a:rPr>
              <a:t> </a:t>
            </a:r>
            <a:r>
              <a:rPr sz="2800" b="1" spc="-300" dirty="0">
                <a:latin typeface="Arial"/>
                <a:cs typeface="Arial"/>
              </a:rPr>
              <a:t>g</a:t>
            </a:r>
            <a:r>
              <a:rPr sz="2800" b="1" spc="-295" dirty="0">
                <a:latin typeface="Arial"/>
                <a:cs typeface="Arial"/>
              </a:rPr>
              <a:t>a</a:t>
            </a:r>
            <a:r>
              <a:rPr sz="2800" b="1" dirty="0">
                <a:latin typeface="Arial"/>
                <a:cs typeface="Arial"/>
              </a:rPr>
              <a:t>r</a:t>
            </a:r>
            <a:r>
              <a:rPr sz="2800" b="1" spc="-105" dirty="0">
                <a:latin typeface="Arial"/>
                <a:cs typeface="Arial"/>
              </a:rPr>
              <a:t>i</a:t>
            </a:r>
            <a:r>
              <a:rPr sz="2800" b="1" dirty="0"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  <a:p>
            <a:pPr marL="635000">
              <a:lnSpc>
                <a:spcPct val="100000"/>
              </a:lnSpc>
              <a:spcBef>
                <a:spcPts val="590"/>
              </a:spcBef>
            </a:pPr>
            <a:r>
              <a:rPr sz="1800" b="1" dirty="0">
                <a:latin typeface="Arial"/>
                <a:cs typeface="Arial"/>
              </a:rPr>
              <a:t>d.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Daerah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yang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dibatasi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oleh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Kurva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2Y+X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90" dirty="0">
                <a:latin typeface="Tahoma"/>
                <a:cs typeface="Tahoma"/>
              </a:rPr>
              <a:t>−</a:t>
            </a:r>
            <a:r>
              <a:rPr sz="1600" b="1" spc="-35" dirty="0">
                <a:latin typeface="Tahoma"/>
                <a:cs typeface="Tahoma"/>
              </a:rPr>
              <a:t> </a:t>
            </a:r>
            <a:r>
              <a:rPr sz="1600" b="1" dirty="0">
                <a:latin typeface="Arial"/>
                <a:cs typeface="Arial"/>
              </a:rPr>
              <a:t>4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=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0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dan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Y=</a:t>
            </a:r>
            <a:r>
              <a:rPr sz="1600" b="1" spc="5" dirty="0">
                <a:latin typeface="Arial"/>
                <a:cs typeface="Arial"/>
              </a:rPr>
              <a:t> X</a:t>
            </a:r>
            <a:r>
              <a:rPr sz="1575" b="1" spc="7" baseline="26455" dirty="0">
                <a:latin typeface="Arial"/>
                <a:cs typeface="Arial"/>
              </a:rPr>
              <a:t>2</a:t>
            </a:r>
            <a:r>
              <a:rPr sz="1575" b="1" spc="232" baseline="264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+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3X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90" dirty="0">
                <a:latin typeface="Tahoma"/>
                <a:cs typeface="Tahoma"/>
              </a:rPr>
              <a:t>−</a:t>
            </a:r>
            <a:r>
              <a:rPr sz="1600" b="1" spc="-35" dirty="0">
                <a:latin typeface="Tahoma"/>
                <a:cs typeface="Tahoma"/>
              </a:rPr>
              <a:t> </a:t>
            </a:r>
            <a:r>
              <a:rPr sz="1600" b="1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  <a:p>
            <a:pPr marL="3835400">
              <a:lnSpc>
                <a:spcPct val="100000"/>
              </a:lnSpc>
              <a:spcBef>
                <a:spcPts val="935"/>
              </a:spcBef>
            </a:pPr>
            <a:r>
              <a:rPr sz="1200" b="1" spc="-5" dirty="0">
                <a:latin typeface="Arial"/>
                <a:cs typeface="Arial"/>
              </a:rPr>
              <a:t>Langkah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1. :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Gambarkan daerah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yang</a:t>
            </a:r>
            <a:r>
              <a:rPr sz="1200" b="1" spc="3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dimaksud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62628" y="3605784"/>
            <a:ext cx="1084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Y</a:t>
            </a:r>
            <a:r>
              <a:rPr sz="1200" b="1" dirty="0">
                <a:latin typeface="Arial"/>
                <a:cs typeface="Arial"/>
              </a:rPr>
              <a:t>=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X</a:t>
            </a:r>
            <a:r>
              <a:rPr sz="1200" b="1" spc="-7" baseline="24305" dirty="0">
                <a:latin typeface="Arial"/>
                <a:cs typeface="Arial"/>
              </a:rPr>
              <a:t>2</a:t>
            </a:r>
            <a:r>
              <a:rPr sz="1200" b="1" baseline="24305" dirty="0">
                <a:latin typeface="Arial"/>
                <a:cs typeface="Arial"/>
              </a:rPr>
              <a:t> </a:t>
            </a:r>
            <a:r>
              <a:rPr sz="1200" b="1" spc="-142" baseline="24305" dirty="0">
                <a:latin typeface="Arial"/>
                <a:cs typeface="Arial"/>
              </a:rPr>
              <a:t> </a:t>
            </a:r>
            <a:r>
              <a:rPr sz="1200" b="1" spc="-445" dirty="0">
                <a:latin typeface="Tahoma"/>
                <a:cs typeface="Tahoma"/>
              </a:rPr>
              <a:t>−</a:t>
            </a:r>
            <a:r>
              <a:rPr sz="1200" b="1" spc="-30" dirty="0">
                <a:latin typeface="Tahoma"/>
                <a:cs typeface="Tahoma"/>
              </a:rPr>
              <a:t> </a:t>
            </a:r>
            <a:r>
              <a:rPr sz="1200" b="1" spc="-5" dirty="0">
                <a:latin typeface="Arial"/>
                <a:cs typeface="Arial"/>
              </a:rPr>
              <a:t>5</a:t>
            </a:r>
            <a:r>
              <a:rPr sz="1200" b="1" dirty="0">
                <a:latin typeface="Arial"/>
                <a:cs typeface="Arial"/>
              </a:rPr>
              <a:t>X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+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b="1" spc="-5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55796" y="3099815"/>
            <a:ext cx="365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S</a:t>
            </a:r>
            <a:r>
              <a:rPr sz="1200" b="1" spc="5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.Y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46396" y="4178807"/>
            <a:ext cx="365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S</a:t>
            </a:r>
            <a:r>
              <a:rPr sz="1200" b="1" spc="5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.X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52953" y="4634788"/>
            <a:ext cx="619760" cy="69024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R="38735" algn="r">
              <a:lnSpc>
                <a:spcPct val="100000"/>
              </a:lnSpc>
              <a:spcBef>
                <a:spcPts val="195"/>
              </a:spcBef>
            </a:pPr>
            <a:r>
              <a:rPr sz="1400" b="1" spc="100" dirty="0">
                <a:latin typeface="Arial"/>
                <a:cs typeface="Arial"/>
              </a:rPr>
              <a:t>D</a:t>
            </a:r>
            <a:r>
              <a:rPr sz="1400" b="1" spc="-140" dirty="0">
                <a:latin typeface="Arial"/>
                <a:cs typeface="Arial"/>
              </a:rPr>
              <a:t>ae</a:t>
            </a:r>
            <a:r>
              <a:rPr sz="1400" b="1" spc="-25" dirty="0">
                <a:latin typeface="Arial"/>
                <a:cs typeface="Arial"/>
              </a:rPr>
              <a:t>r</a:t>
            </a:r>
            <a:r>
              <a:rPr sz="1400" b="1" spc="-145" dirty="0">
                <a:latin typeface="Arial"/>
                <a:cs typeface="Arial"/>
              </a:rPr>
              <a:t>a</a:t>
            </a:r>
            <a:r>
              <a:rPr sz="1400" b="1" spc="-5" dirty="0"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  <a:p>
            <a:pPr marL="58419" marR="5080" indent="152400" algn="r">
              <a:lnSpc>
                <a:spcPct val="100000"/>
              </a:lnSpc>
              <a:spcBef>
                <a:spcPts val="95"/>
              </a:spcBef>
            </a:pPr>
            <a:r>
              <a:rPr sz="1400" b="1" spc="-110" dirty="0">
                <a:latin typeface="Arial"/>
                <a:cs typeface="Arial"/>
              </a:rPr>
              <a:t>yang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135" dirty="0">
                <a:latin typeface="Arial"/>
                <a:cs typeface="Arial"/>
              </a:rPr>
              <a:t>d</a:t>
            </a:r>
            <a:r>
              <a:rPr sz="1400" b="1" spc="-70" dirty="0">
                <a:latin typeface="Arial"/>
                <a:cs typeface="Arial"/>
              </a:rPr>
              <a:t>i</a:t>
            </a:r>
            <a:r>
              <a:rPr sz="1400" b="1" spc="-245" dirty="0">
                <a:latin typeface="Arial"/>
                <a:cs typeface="Arial"/>
              </a:rPr>
              <a:t>m</a:t>
            </a:r>
            <a:r>
              <a:rPr sz="1400" b="1" spc="-65" dirty="0">
                <a:latin typeface="Arial"/>
                <a:cs typeface="Arial"/>
              </a:rPr>
              <a:t>i</a:t>
            </a:r>
            <a:r>
              <a:rPr sz="1400" b="1" spc="-145" dirty="0">
                <a:latin typeface="Arial"/>
                <a:cs typeface="Arial"/>
              </a:rPr>
              <a:t>n</a:t>
            </a:r>
            <a:r>
              <a:rPr sz="1400" b="1" spc="-25" dirty="0">
                <a:latin typeface="Arial"/>
                <a:cs typeface="Arial"/>
              </a:rPr>
              <a:t>t</a:t>
            </a:r>
            <a:r>
              <a:rPr sz="1400" b="1" spc="-5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353055" y="3219195"/>
            <a:ext cx="2837815" cy="2301240"/>
            <a:chOff x="2353055" y="3219195"/>
            <a:chExt cx="2837815" cy="2301240"/>
          </a:xfrm>
        </p:grpSpPr>
        <p:sp>
          <p:nvSpPr>
            <p:cNvPr id="26" name="object 26"/>
            <p:cNvSpPr/>
            <p:nvPr/>
          </p:nvSpPr>
          <p:spPr>
            <a:xfrm>
              <a:off x="2429256" y="3219195"/>
              <a:ext cx="2761615" cy="2301240"/>
            </a:xfrm>
            <a:custGeom>
              <a:avLst/>
              <a:gdLst/>
              <a:ahLst/>
              <a:cxnLst/>
              <a:rect l="l" t="t" r="r" b="b"/>
              <a:pathLst>
                <a:path w="2761615" h="2301240">
                  <a:moveTo>
                    <a:pt x="2761488" y="944880"/>
                  </a:moveTo>
                  <a:lnTo>
                    <a:pt x="2746705" y="935736"/>
                  </a:lnTo>
                  <a:lnTo>
                    <a:pt x="2697480" y="905256"/>
                  </a:lnTo>
                  <a:lnTo>
                    <a:pt x="2694432" y="902208"/>
                  </a:lnTo>
                  <a:lnTo>
                    <a:pt x="2688336" y="902208"/>
                  </a:lnTo>
                  <a:lnTo>
                    <a:pt x="2685288" y="908304"/>
                  </a:lnTo>
                  <a:lnTo>
                    <a:pt x="2682240" y="911352"/>
                  </a:lnTo>
                  <a:lnTo>
                    <a:pt x="2682240" y="917448"/>
                  </a:lnTo>
                  <a:lnTo>
                    <a:pt x="2688336" y="920496"/>
                  </a:lnTo>
                  <a:lnTo>
                    <a:pt x="2710497" y="935736"/>
                  </a:lnTo>
                  <a:lnTo>
                    <a:pt x="2065667" y="935736"/>
                  </a:lnTo>
                  <a:lnTo>
                    <a:pt x="2072640" y="911352"/>
                  </a:lnTo>
                  <a:lnTo>
                    <a:pt x="2090928" y="850392"/>
                  </a:lnTo>
                  <a:lnTo>
                    <a:pt x="2106168" y="792480"/>
                  </a:lnTo>
                  <a:lnTo>
                    <a:pt x="2115312" y="768096"/>
                  </a:lnTo>
                  <a:lnTo>
                    <a:pt x="2124456" y="740664"/>
                  </a:lnTo>
                  <a:lnTo>
                    <a:pt x="2133600" y="716280"/>
                  </a:lnTo>
                  <a:lnTo>
                    <a:pt x="2139696" y="694944"/>
                  </a:lnTo>
                  <a:lnTo>
                    <a:pt x="2157984" y="652272"/>
                  </a:lnTo>
                  <a:lnTo>
                    <a:pt x="2160917" y="643458"/>
                  </a:lnTo>
                  <a:lnTo>
                    <a:pt x="2167128" y="682752"/>
                  </a:lnTo>
                  <a:lnTo>
                    <a:pt x="2167128" y="685800"/>
                  </a:lnTo>
                  <a:lnTo>
                    <a:pt x="2170176" y="688848"/>
                  </a:lnTo>
                  <a:lnTo>
                    <a:pt x="2176272" y="688848"/>
                  </a:lnTo>
                  <a:lnTo>
                    <a:pt x="2176272" y="682752"/>
                  </a:lnTo>
                  <a:lnTo>
                    <a:pt x="2167128" y="615696"/>
                  </a:lnTo>
                  <a:lnTo>
                    <a:pt x="2157984" y="621792"/>
                  </a:lnTo>
                  <a:lnTo>
                    <a:pt x="2112264" y="652272"/>
                  </a:lnTo>
                  <a:lnTo>
                    <a:pt x="2109216" y="655320"/>
                  </a:lnTo>
                  <a:lnTo>
                    <a:pt x="2109216" y="661416"/>
                  </a:lnTo>
                  <a:lnTo>
                    <a:pt x="2118360" y="661416"/>
                  </a:lnTo>
                  <a:lnTo>
                    <a:pt x="2152624" y="637857"/>
                  </a:lnTo>
                  <a:lnTo>
                    <a:pt x="2148840" y="649224"/>
                  </a:lnTo>
                  <a:lnTo>
                    <a:pt x="2130552" y="691896"/>
                  </a:lnTo>
                  <a:lnTo>
                    <a:pt x="2124456" y="713232"/>
                  </a:lnTo>
                  <a:lnTo>
                    <a:pt x="2115312" y="737616"/>
                  </a:lnTo>
                  <a:lnTo>
                    <a:pt x="2097024" y="792480"/>
                  </a:lnTo>
                  <a:lnTo>
                    <a:pt x="2081784" y="847344"/>
                  </a:lnTo>
                  <a:lnTo>
                    <a:pt x="2063496" y="908304"/>
                  </a:lnTo>
                  <a:lnTo>
                    <a:pt x="2055647" y="935736"/>
                  </a:lnTo>
                  <a:lnTo>
                    <a:pt x="2050427" y="935736"/>
                  </a:lnTo>
                  <a:lnTo>
                    <a:pt x="2050427" y="954024"/>
                  </a:lnTo>
                  <a:lnTo>
                    <a:pt x="2045208" y="972312"/>
                  </a:lnTo>
                  <a:lnTo>
                    <a:pt x="2023872" y="1039368"/>
                  </a:lnTo>
                  <a:lnTo>
                    <a:pt x="2005584" y="1106424"/>
                  </a:lnTo>
                  <a:lnTo>
                    <a:pt x="1941576" y="1325880"/>
                  </a:lnTo>
                  <a:lnTo>
                    <a:pt x="1898904" y="1475232"/>
                  </a:lnTo>
                  <a:lnTo>
                    <a:pt x="1874520" y="1548384"/>
                  </a:lnTo>
                  <a:lnTo>
                    <a:pt x="1853184" y="1621536"/>
                  </a:lnTo>
                  <a:lnTo>
                    <a:pt x="1828800" y="1694688"/>
                  </a:lnTo>
                  <a:lnTo>
                    <a:pt x="1801368" y="1764792"/>
                  </a:lnTo>
                  <a:lnTo>
                    <a:pt x="1776984" y="1831848"/>
                  </a:lnTo>
                  <a:lnTo>
                    <a:pt x="1752600" y="1895856"/>
                  </a:lnTo>
                  <a:lnTo>
                    <a:pt x="1725168" y="1959864"/>
                  </a:lnTo>
                  <a:lnTo>
                    <a:pt x="1716024" y="1979168"/>
                  </a:lnTo>
                  <a:lnTo>
                    <a:pt x="1716024" y="954024"/>
                  </a:lnTo>
                  <a:lnTo>
                    <a:pt x="2050427" y="954024"/>
                  </a:lnTo>
                  <a:lnTo>
                    <a:pt x="2050427" y="935736"/>
                  </a:lnTo>
                  <a:lnTo>
                    <a:pt x="1716024" y="935736"/>
                  </a:lnTo>
                  <a:lnTo>
                    <a:pt x="1716024" y="146926"/>
                  </a:lnTo>
                  <a:lnTo>
                    <a:pt x="1728216" y="167640"/>
                  </a:lnTo>
                  <a:lnTo>
                    <a:pt x="1731264" y="170688"/>
                  </a:lnTo>
                  <a:lnTo>
                    <a:pt x="1743456" y="170688"/>
                  </a:lnTo>
                  <a:lnTo>
                    <a:pt x="1746504" y="167640"/>
                  </a:lnTo>
                  <a:lnTo>
                    <a:pt x="1749552" y="161544"/>
                  </a:lnTo>
                  <a:lnTo>
                    <a:pt x="1746504" y="155448"/>
                  </a:lnTo>
                  <a:lnTo>
                    <a:pt x="1718195" y="109728"/>
                  </a:lnTo>
                  <a:lnTo>
                    <a:pt x="1706880" y="91440"/>
                  </a:lnTo>
                  <a:lnTo>
                    <a:pt x="1694675" y="109728"/>
                  </a:lnTo>
                  <a:lnTo>
                    <a:pt x="1664208" y="155448"/>
                  </a:lnTo>
                  <a:lnTo>
                    <a:pt x="1664208" y="167640"/>
                  </a:lnTo>
                  <a:lnTo>
                    <a:pt x="1667256" y="170688"/>
                  </a:lnTo>
                  <a:lnTo>
                    <a:pt x="1679448" y="170688"/>
                  </a:lnTo>
                  <a:lnTo>
                    <a:pt x="1682496" y="167640"/>
                  </a:lnTo>
                  <a:lnTo>
                    <a:pt x="1694675" y="146926"/>
                  </a:lnTo>
                  <a:lnTo>
                    <a:pt x="1694688" y="935736"/>
                  </a:lnTo>
                  <a:lnTo>
                    <a:pt x="1694688" y="954024"/>
                  </a:lnTo>
                  <a:lnTo>
                    <a:pt x="1694688" y="2023262"/>
                  </a:lnTo>
                  <a:lnTo>
                    <a:pt x="1682496" y="2045208"/>
                  </a:lnTo>
                  <a:lnTo>
                    <a:pt x="1670304" y="2072640"/>
                  </a:lnTo>
                  <a:lnTo>
                    <a:pt x="1639824" y="2121408"/>
                  </a:lnTo>
                  <a:lnTo>
                    <a:pt x="1627632" y="2142744"/>
                  </a:lnTo>
                  <a:lnTo>
                    <a:pt x="1597152" y="2185416"/>
                  </a:lnTo>
                  <a:lnTo>
                    <a:pt x="1581912" y="2203704"/>
                  </a:lnTo>
                  <a:lnTo>
                    <a:pt x="1569720" y="2218944"/>
                  </a:lnTo>
                  <a:lnTo>
                    <a:pt x="1539240" y="2249424"/>
                  </a:lnTo>
                  <a:lnTo>
                    <a:pt x="1493520" y="2279904"/>
                  </a:lnTo>
                  <a:lnTo>
                    <a:pt x="1444752" y="2292096"/>
                  </a:lnTo>
                  <a:lnTo>
                    <a:pt x="1414272" y="2292096"/>
                  </a:lnTo>
                  <a:lnTo>
                    <a:pt x="1395984" y="2289048"/>
                  </a:lnTo>
                  <a:lnTo>
                    <a:pt x="1380744" y="2282952"/>
                  </a:lnTo>
                  <a:lnTo>
                    <a:pt x="1344168" y="2264664"/>
                  </a:lnTo>
                  <a:lnTo>
                    <a:pt x="1307592" y="2234184"/>
                  </a:lnTo>
                  <a:lnTo>
                    <a:pt x="1286256" y="2218944"/>
                  </a:lnTo>
                  <a:lnTo>
                    <a:pt x="1267968" y="2197608"/>
                  </a:lnTo>
                  <a:lnTo>
                    <a:pt x="1225296" y="2154936"/>
                  </a:lnTo>
                  <a:lnTo>
                    <a:pt x="1203960" y="2127504"/>
                  </a:lnTo>
                  <a:lnTo>
                    <a:pt x="1179576" y="2103120"/>
                  </a:lnTo>
                  <a:lnTo>
                    <a:pt x="1136904" y="2042160"/>
                  </a:lnTo>
                  <a:lnTo>
                    <a:pt x="1112520" y="2011680"/>
                  </a:lnTo>
                  <a:lnTo>
                    <a:pt x="1088136" y="1978152"/>
                  </a:lnTo>
                  <a:lnTo>
                    <a:pt x="990600" y="1831848"/>
                  </a:lnTo>
                  <a:lnTo>
                    <a:pt x="966216" y="1789176"/>
                  </a:lnTo>
                  <a:lnTo>
                    <a:pt x="917448" y="1706880"/>
                  </a:lnTo>
                  <a:lnTo>
                    <a:pt x="865632" y="1621536"/>
                  </a:lnTo>
                  <a:lnTo>
                    <a:pt x="813816" y="1533144"/>
                  </a:lnTo>
                  <a:lnTo>
                    <a:pt x="762000" y="1438656"/>
                  </a:lnTo>
                  <a:lnTo>
                    <a:pt x="713232" y="1344168"/>
                  </a:lnTo>
                  <a:lnTo>
                    <a:pt x="661416" y="1249680"/>
                  </a:lnTo>
                  <a:lnTo>
                    <a:pt x="560832" y="1057656"/>
                  </a:lnTo>
                  <a:lnTo>
                    <a:pt x="509016" y="960120"/>
                  </a:lnTo>
                  <a:lnTo>
                    <a:pt x="506056" y="954024"/>
                  </a:lnTo>
                  <a:lnTo>
                    <a:pt x="1694688" y="954024"/>
                  </a:lnTo>
                  <a:lnTo>
                    <a:pt x="1694688" y="935736"/>
                  </a:lnTo>
                  <a:lnTo>
                    <a:pt x="497205" y="935736"/>
                  </a:lnTo>
                  <a:lnTo>
                    <a:pt x="463296" y="865632"/>
                  </a:lnTo>
                  <a:lnTo>
                    <a:pt x="414528" y="771144"/>
                  </a:lnTo>
                  <a:lnTo>
                    <a:pt x="368808" y="679704"/>
                  </a:lnTo>
                  <a:lnTo>
                    <a:pt x="323088" y="591312"/>
                  </a:lnTo>
                  <a:lnTo>
                    <a:pt x="240792" y="420624"/>
                  </a:lnTo>
                  <a:lnTo>
                    <a:pt x="219456" y="381000"/>
                  </a:lnTo>
                  <a:lnTo>
                    <a:pt x="164592" y="271272"/>
                  </a:lnTo>
                  <a:lnTo>
                    <a:pt x="128016" y="204216"/>
                  </a:lnTo>
                  <a:lnTo>
                    <a:pt x="112776" y="170688"/>
                  </a:lnTo>
                  <a:lnTo>
                    <a:pt x="97536" y="143256"/>
                  </a:lnTo>
                  <a:lnTo>
                    <a:pt x="82296" y="112776"/>
                  </a:lnTo>
                  <a:lnTo>
                    <a:pt x="67056" y="88392"/>
                  </a:lnTo>
                  <a:lnTo>
                    <a:pt x="54864" y="60960"/>
                  </a:lnTo>
                  <a:lnTo>
                    <a:pt x="30480" y="18288"/>
                  </a:lnTo>
                  <a:lnTo>
                    <a:pt x="18288" y="0"/>
                  </a:lnTo>
                  <a:lnTo>
                    <a:pt x="12192" y="3048"/>
                  </a:lnTo>
                  <a:lnTo>
                    <a:pt x="21336" y="24384"/>
                  </a:lnTo>
                  <a:lnTo>
                    <a:pt x="33528" y="42672"/>
                  </a:lnTo>
                  <a:lnTo>
                    <a:pt x="45720" y="67056"/>
                  </a:lnTo>
                  <a:lnTo>
                    <a:pt x="60960" y="91440"/>
                  </a:lnTo>
                  <a:lnTo>
                    <a:pt x="73152" y="118872"/>
                  </a:lnTo>
                  <a:lnTo>
                    <a:pt x="88392" y="146304"/>
                  </a:lnTo>
                  <a:lnTo>
                    <a:pt x="103632" y="176784"/>
                  </a:lnTo>
                  <a:lnTo>
                    <a:pt x="121920" y="207264"/>
                  </a:lnTo>
                  <a:lnTo>
                    <a:pt x="137160" y="240792"/>
                  </a:lnTo>
                  <a:lnTo>
                    <a:pt x="155448" y="274320"/>
                  </a:lnTo>
                  <a:lnTo>
                    <a:pt x="192024" y="347472"/>
                  </a:lnTo>
                  <a:lnTo>
                    <a:pt x="210312" y="387096"/>
                  </a:lnTo>
                  <a:lnTo>
                    <a:pt x="231648" y="426720"/>
                  </a:lnTo>
                  <a:lnTo>
                    <a:pt x="271272" y="509016"/>
                  </a:lnTo>
                  <a:lnTo>
                    <a:pt x="313944" y="594360"/>
                  </a:lnTo>
                  <a:lnTo>
                    <a:pt x="359664" y="682752"/>
                  </a:lnTo>
                  <a:lnTo>
                    <a:pt x="405384" y="774192"/>
                  </a:lnTo>
                  <a:lnTo>
                    <a:pt x="454152" y="868680"/>
                  </a:lnTo>
                  <a:lnTo>
                    <a:pt x="487680" y="935736"/>
                  </a:lnTo>
                  <a:lnTo>
                    <a:pt x="0" y="935736"/>
                  </a:lnTo>
                  <a:lnTo>
                    <a:pt x="0" y="954024"/>
                  </a:lnTo>
                  <a:lnTo>
                    <a:pt x="496824" y="954024"/>
                  </a:lnTo>
                  <a:lnTo>
                    <a:pt x="502920" y="966216"/>
                  </a:lnTo>
                  <a:lnTo>
                    <a:pt x="652272" y="1255776"/>
                  </a:lnTo>
                  <a:lnTo>
                    <a:pt x="755904" y="1444752"/>
                  </a:lnTo>
                  <a:lnTo>
                    <a:pt x="807720" y="1536192"/>
                  </a:lnTo>
                  <a:lnTo>
                    <a:pt x="856488" y="1624584"/>
                  </a:lnTo>
                  <a:lnTo>
                    <a:pt x="908304" y="1712976"/>
                  </a:lnTo>
                  <a:lnTo>
                    <a:pt x="957072" y="1795272"/>
                  </a:lnTo>
                  <a:lnTo>
                    <a:pt x="984504" y="1834896"/>
                  </a:lnTo>
                  <a:lnTo>
                    <a:pt x="1008888" y="1874520"/>
                  </a:lnTo>
                  <a:lnTo>
                    <a:pt x="1082040" y="1984248"/>
                  </a:lnTo>
                  <a:lnTo>
                    <a:pt x="1103376" y="2017776"/>
                  </a:lnTo>
                  <a:lnTo>
                    <a:pt x="1152144" y="2078736"/>
                  </a:lnTo>
                  <a:lnTo>
                    <a:pt x="1216152" y="2161032"/>
                  </a:lnTo>
                  <a:lnTo>
                    <a:pt x="1240536" y="2182368"/>
                  </a:lnTo>
                  <a:lnTo>
                    <a:pt x="1258824" y="2203704"/>
                  </a:lnTo>
                  <a:lnTo>
                    <a:pt x="1280160" y="2225040"/>
                  </a:lnTo>
                  <a:lnTo>
                    <a:pt x="1301496" y="2243328"/>
                  </a:lnTo>
                  <a:lnTo>
                    <a:pt x="1319784" y="2258568"/>
                  </a:lnTo>
                  <a:lnTo>
                    <a:pt x="1341120" y="2270760"/>
                  </a:lnTo>
                  <a:lnTo>
                    <a:pt x="1359408" y="2282952"/>
                  </a:lnTo>
                  <a:lnTo>
                    <a:pt x="1377696" y="2292096"/>
                  </a:lnTo>
                  <a:lnTo>
                    <a:pt x="1392936" y="2298192"/>
                  </a:lnTo>
                  <a:lnTo>
                    <a:pt x="1411224" y="2301240"/>
                  </a:lnTo>
                  <a:lnTo>
                    <a:pt x="1444752" y="2301240"/>
                  </a:lnTo>
                  <a:lnTo>
                    <a:pt x="1463040" y="2298192"/>
                  </a:lnTo>
                  <a:lnTo>
                    <a:pt x="1478280" y="2295144"/>
                  </a:lnTo>
                  <a:lnTo>
                    <a:pt x="1487424" y="2292096"/>
                  </a:lnTo>
                  <a:lnTo>
                    <a:pt x="1496568" y="2289048"/>
                  </a:lnTo>
                  <a:lnTo>
                    <a:pt x="1511808" y="2279904"/>
                  </a:lnTo>
                  <a:lnTo>
                    <a:pt x="1527048" y="2267712"/>
                  </a:lnTo>
                  <a:lnTo>
                    <a:pt x="1545336" y="2255520"/>
                  </a:lnTo>
                  <a:lnTo>
                    <a:pt x="1591056" y="2209800"/>
                  </a:lnTo>
                  <a:lnTo>
                    <a:pt x="1606296" y="2191512"/>
                  </a:lnTo>
                  <a:lnTo>
                    <a:pt x="1621536" y="2170176"/>
                  </a:lnTo>
                  <a:lnTo>
                    <a:pt x="1633728" y="2148840"/>
                  </a:lnTo>
                  <a:lnTo>
                    <a:pt x="1679448" y="2075688"/>
                  </a:lnTo>
                  <a:lnTo>
                    <a:pt x="1691640" y="2048256"/>
                  </a:lnTo>
                  <a:lnTo>
                    <a:pt x="1694688" y="2042769"/>
                  </a:lnTo>
                  <a:lnTo>
                    <a:pt x="1694688" y="2221992"/>
                  </a:lnTo>
                  <a:lnTo>
                    <a:pt x="1716024" y="2221992"/>
                  </a:lnTo>
                  <a:lnTo>
                    <a:pt x="1716024" y="2001520"/>
                  </a:lnTo>
                  <a:lnTo>
                    <a:pt x="1734312" y="1962912"/>
                  </a:lnTo>
                  <a:lnTo>
                    <a:pt x="1758696" y="1901952"/>
                  </a:lnTo>
                  <a:lnTo>
                    <a:pt x="1786128" y="1834896"/>
                  </a:lnTo>
                  <a:lnTo>
                    <a:pt x="1810512" y="1767840"/>
                  </a:lnTo>
                  <a:lnTo>
                    <a:pt x="1837944" y="1697736"/>
                  </a:lnTo>
                  <a:lnTo>
                    <a:pt x="1859280" y="1624584"/>
                  </a:lnTo>
                  <a:lnTo>
                    <a:pt x="1908048" y="1478280"/>
                  </a:lnTo>
                  <a:lnTo>
                    <a:pt x="1950720" y="1328928"/>
                  </a:lnTo>
                  <a:lnTo>
                    <a:pt x="2014728" y="1109472"/>
                  </a:lnTo>
                  <a:lnTo>
                    <a:pt x="2033016" y="1042416"/>
                  </a:lnTo>
                  <a:lnTo>
                    <a:pt x="2054352" y="975360"/>
                  </a:lnTo>
                  <a:lnTo>
                    <a:pt x="2060448" y="954024"/>
                  </a:lnTo>
                  <a:lnTo>
                    <a:pt x="2710497" y="954024"/>
                  </a:lnTo>
                  <a:lnTo>
                    <a:pt x="2688336" y="969264"/>
                  </a:lnTo>
                  <a:lnTo>
                    <a:pt x="2682240" y="972312"/>
                  </a:lnTo>
                  <a:lnTo>
                    <a:pt x="2682240" y="978408"/>
                  </a:lnTo>
                  <a:lnTo>
                    <a:pt x="2685288" y="981456"/>
                  </a:lnTo>
                  <a:lnTo>
                    <a:pt x="2688336" y="987552"/>
                  </a:lnTo>
                  <a:lnTo>
                    <a:pt x="2694432" y="987552"/>
                  </a:lnTo>
                  <a:lnTo>
                    <a:pt x="2697480" y="984504"/>
                  </a:lnTo>
                  <a:lnTo>
                    <a:pt x="2746705" y="954024"/>
                  </a:lnTo>
                  <a:lnTo>
                    <a:pt x="2761488" y="9448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53055" y="3908043"/>
              <a:ext cx="2670175" cy="1158240"/>
            </a:xfrm>
            <a:custGeom>
              <a:avLst/>
              <a:gdLst/>
              <a:ahLst/>
              <a:cxnLst/>
              <a:rect l="l" t="t" r="r" b="b"/>
              <a:pathLst>
                <a:path w="2670175" h="1158239">
                  <a:moveTo>
                    <a:pt x="24952" y="15916"/>
                  </a:moveTo>
                  <a:lnTo>
                    <a:pt x="15706" y="17303"/>
                  </a:lnTo>
                  <a:lnTo>
                    <a:pt x="20677" y="24534"/>
                  </a:lnTo>
                  <a:lnTo>
                    <a:pt x="2666999" y="1158239"/>
                  </a:lnTo>
                  <a:lnTo>
                    <a:pt x="2670047" y="1149095"/>
                  </a:lnTo>
                  <a:lnTo>
                    <a:pt x="24952" y="15916"/>
                  </a:lnTo>
                  <a:close/>
                </a:path>
                <a:path w="2670175" h="1158239">
                  <a:moveTo>
                    <a:pt x="6831" y="18603"/>
                  </a:moveTo>
                  <a:lnTo>
                    <a:pt x="39624" y="64007"/>
                  </a:lnTo>
                  <a:lnTo>
                    <a:pt x="39624" y="67055"/>
                  </a:lnTo>
                  <a:lnTo>
                    <a:pt x="45719" y="67055"/>
                  </a:lnTo>
                  <a:lnTo>
                    <a:pt x="48768" y="64007"/>
                  </a:lnTo>
                  <a:lnTo>
                    <a:pt x="48768" y="60959"/>
                  </a:lnTo>
                  <a:lnTo>
                    <a:pt x="45719" y="60959"/>
                  </a:lnTo>
                  <a:lnTo>
                    <a:pt x="20677" y="24534"/>
                  </a:lnTo>
                  <a:lnTo>
                    <a:pt x="6831" y="18603"/>
                  </a:lnTo>
                  <a:close/>
                </a:path>
                <a:path w="2670175" h="1158239">
                  <a:moveTo>
                    <a:pt x="9143" y="9143"/>
                  </a:moveTo>
                  <a:lnTo>
                    <a:pt x="6256" y="17806"/>
                  </a:lnTo>
                  <a:lnTo>
                    <a:pt x="6831" y="18603"/>
                  </a:lnTo>
                  <a:lnTo>
                    <a:pt x="20677" y="24534"/>
                  </a:lnTo>
                  <a:lnTo>
                    <a:pt x="16383" y="18287"/>
                  </a:lnTo>
                  <a:lnTo>
                    <a:pt x="9143" y="18287"/>
                  </a:lnTo>
                  <a:lnTo>
                    <a:pt x="12192" y="12191"/>
                  </a:lnTo>
                  <a:lnTo>
                    <a:pt x="16258" y="12191"/>
                  </a:lnTo>
                  <a:lnTo>
                    <a:pt x="9143" y="9143"/>
                  </a:lnTo>
                  <a:close/>
                </a:path>
                <a:path w="2670175" h="1158239">
                  <a:moveTo>
                    <a:pt x="6256" y="17806"/>
                  </a:moveTo>
                  <a:lnTo>
                    <a:pt x="6095" y="18287"/>
                  </a:lnTo>
                  <a:lnTo>
                    <a:pt x="6831" y="18603"/>
                  </a:lnTo>
                  <a:lnTo>
                    <a:pt x="6256" y="17806"/>
                  </a:lnTo>
                  <a:close/>
                </a:path>
                <a:path w="2670175" h="1158239">
                  <a:moveTo>
                    <a:pt x="12192" y="12191"/>
                  </a:moveTo>
                  <a:lnTo>
                    <a:pt x="9143" y="18287"/>
                  </a:lnTo>
                  <a:lnTo>
                    <a:pt x="15706" y="17303"/>
                  </a:lnTo>
                  <a:lnTo>
                    <a:pt x="12192" y="12191"/>
                  </a:lnTo>
                  <a:close/>
                </a:path>
                <a:path w="2670175" h="1158239">
                  <a:moveTo>
                    <a:pt x="15706" y="17303"/>
                  </a:moveTo>
                  <a:lnTo>
                    <a:pt x="9143" y="18287"/>
                  </a:lnTo>
                  <a:lnTo>
                    <a:pt x="16383" y="18287"/>
                  </a:lnTo>
                  <a:lnTo>
                    <a:pt x="15706" y="17303"/>
                  </a:lnTo>
                  <a:close/>
                </a:path>
                <a:path w="2670175" h="1158239">
                  <a:moveTo>
                    <a:pt x="73151" y="0"/>
                  </a:moveTo>
                  <a:lnTo>
                    <a:pt x="67056" y="0"/>
                  </a:lnTo>
                  <a:lnTo>
                    <a:pt x="0" y="9143"/>
                  </a:lnTo>
                  <a:lnTo>
                    <a:pt x="6256" y="17806"/>
                  </a:lnTo>
                  <a:lnTo>
                    <a:pt x="9143" y="9143"/>
                  </a:lnTo>
                  <a:lnTo>
                    <a:pt x="70104" y="9143"/>
                  </a:lnTo>
                  <a:lnTo>
                    <a:pt x="73151" y="6095"/>
                  </a:lnTo>
                  <a:lnTo>
                    <a:pt x="73151" y="0"/>
                  </a:lnTo>
                  <a:close/>
                </a:path>
                <a:path w="2670175" h="1158239">
                  <a:moveTo>
                    <a:pt x="16258" y="12191"/>
                  </a:moveTo>
                  <a:lnTo>
                    <a:pt x="12192" y="12191"/>
                  </a:lnTo>
                  <a:lnTo>
                    <a:pt x="15706" y="17303"/>
                  </a:lnTo>
                  <a:lnTo>
                    <a:pt x="24952" y="15916"/>
                  </a:lnTo>
                  <a:lnTo>
                    <a:pt x="16258" y="12191"/>
                  </a:lnTo>
                  <a:close/>
                </a:path>
                <a:path w="2670175" h="1158239">
                  <a:moveTo>
                    <a:pt x="70104" y="9143"/>
                  </a:moveTo>
                  <a:lnTo>
                    <a:pt x="9143" y="9143"/>
                  </a:lnTo>
                  <a:lnTo>
                    <a:pt x="24952" y="15916"/>
                  </a:lnTo>
                  <a:lnTo>
                    <a:pt x="70104" y="9143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830828" y="5044441"/>
            <a:ext cx="240029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250" dirty="0">
                <a:latin typeface="Tahoma"/>
                <a:cs typeface="Tahoma"/>
              </a:rPr>
              <a:t>−</a:t>
            </a:r>
            <a:r>
              <a:rPr sz="1600" b="1" spc="-250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96511" y="4130547"/>
            <a:ext cx="421005" cy="1115695"/>
            <a:chOff x="4096511" y="4130547"/>
            <a:chExt cx="421005" cy="1115695"/>
          </a:xfrm>
        </p:grpSpPr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96511" y="5172963"/>
              <a:ext cx="73151" cy="7315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43983" y="4130547"/>
              <a:ext cx="73151" cy="73151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4412996" y="4169664"/>
            <a:ext cx="123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3" name="object 3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889504" y="4127500"/>
            <a:ext cx="73151" cy="73151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2754883" y="4178808"/>
            <a:ext cx="22479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254" dirty="0">
                <a:latin typeface="Tahoma"/>
                <a:cs typeface="Tahoma"/>
              </a:rPr>
              <a:t>−</a:t>
            </a:r>
            <a:r>
              <a:rPr sz="1400" b="1" spc="-254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827779" y="4517137"/>
            <a:ext cx="240029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250" dirty="0">
                <a:latin typeface="Tahoma"/>
                <a:cs typeface="Tahoma"/>
              </a:rPr>
              <a:t>−</a:t>
            </a:r>
            <a:r>
              <a:rPr sz="1600" b="1" spc="-25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346960" y="4645659"/>
            <a:ext cx="1816735" cy="954405"/>
            <a:chOff x="2346960" y="4645659"/>
            <a:chExt cx="1816735" cy="954405"/>
          </a:xfrm>
        </p:grpSpPr>
        <p:pic>
          <p:nvPicPr>
            <p:cNvPr id="37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90416" y="4645659"/>
              <a:ext cx="73151" cy="73151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346960" y="4953507"/>
              <a:ext cx="1377950" cy="646430"/>
            </a:xfrm>
            <a:custGeom>
              <a:avLst/>
              <a:gdLst/>
              <a:ahLst/>
              <a:cxnLst/>
              <a:rect l="l" t="t" r="r" b="b"/>
              <a:pathLst>
                <a:path w="1377950" h="646429">
                  <a:moveTo>
                    <a:pt x="45999" y="432044"/>
                  </a:moveTo>
                  <a:lnTo>
                    <a:pt x="43107" y="437605"/>
                  </a:lnTo>
                  <a:lnTo>
                    <a:pt x="45719" y="448056"/>
                  </a:lnTo>
                  <a:lnTo>
                    <a:pt x="51815" y="457200"/>
                  </a:lnTo>
                  <a:lnTo>
                    <a:pt x="60959" y="478536"/>
                  </a:lnTo>
                  <a:lnTo>
                    <a:pt x="64007" y="478536"/>
                  </a:lnTo>
                  <a:lnTo>
                    <a:pt x="79247" y="499872"/>
                  </a:lnTo>
                  <a:lnTo>
                    <a:pt x="100583" y="521208"/>
                  </a:lnTo>
                  <a:lnTo>
                    <a:pt x="149351" y="557784"/>
                  </a:lnTo>
                  <a:lnTo>
                    <a:pt x="213359" y="591312"/>
                  </a:lnTo>
                  <a:lnTo>
                    <a:pt x="283463" y="615696"/>
                  </a:lnTo>
                  <a:lnTo>
                    <a:pt x="359663" y="633984"/>
                  </a:lnTo>
                  <a:lnTo>
                    <a:pt x="399288" y="640080"/>
                  </a:lnTo>
                  <a:lnTo>
                    <a:pt x="481583" y="646176"/>
                  </a:lnTo>
                  <a:lnTo>
                    <a:pt x="566927" y="640080"/>
                  </a:lnTo>
                  <a:lnTo>
                    <a:pt x="580136" y="637032"/>
                  </a:lnTo>
                  <a:lnTo>
                    <a:pt x="481583" y="637032"/>
                  </a:lnTo>
                  <a:lnTo>
                    <a:pt x="402335" y="630936"/>
                  </a:lnTo>
                  <a:lnTo>
                    <a:pt x="362712" y="624840"/>
                  </a:lnTo>
                  <a:lnTo>
                    <a:pt x="323088" y="615696"/>
                  </a:lnTo>
                  <a:lnTo>
                    <a:pt x="249935" y="594360"/>
                  </a:lnTo>
                  <a:lnTo>
                    <a:pt x="182879" y="566928"/>
                  </a:lnTo>
                  <a:lnTo>
                    <a:pt x="128015" y="530352"/>
                  </a:lnTo>
                  <a:lnTo>
                    <a:pt x="96011" y="502920"/>
                  </a:lnTo>
                  <a:lnTo>
                    <a:pt x="91439" y="502920"/>
                  </a:lnTo>
                  <a:lnTo>
                    <a:pt x="88391" y="499872"/>
                  </a:lnTo>
                  <a:lnTo>
                    <a:pt x="82295" y="490118"/>
                  </a:lnTo>
                  <a:lnTo>
                    <a:pt x="70103" y="475488"/>
                  </a:lnTo>
                  <a:lnTo>
                    <a:pt x="57912" y="454152"/>
                  </a:lnTo>
                  <a:lnTo>
                    <a:pt x="55734" y="447620"/>
                  </a:lnTo>
                  <a:lnTo>
                    <a:pt x="45999" y="432044"/>
                  </a:lnTo>
                  <a:close/>
                </a:path>
                <a:path w="1377950" h="646429">
                  <a:moveTo>
                    <a:pt x="1377695" y="0"/>
                  </a:moveTo>
                  <a:lnTo>
                    <a:pt x="1335024" y="3048"/>
                  </a:lnTo>
                  <a:lnTo>
                    <a:pt x="1292352" y="9144"/>
                  </a:lnTo>
                  <a:lnTo>
                    <a:pt x="1249679" y="18288"/>
                  </a:lnTo>
                  <a:lnTo>
                    <a:pt x="1210055" y="27432"/>
                  </a:lnTo>
                  <a:lnTo>
                    <a:pt x="1170431" y="42672"/>
                  </a:lnTo>
                  <a:lnTo>
                    <a:pt x="1130807" y="60960"/>
                  </a:lnTo>
                  <a:lnTo>
                    <a:pt x="1094231" y="79248"/>
                  </a:lnTo>
                  <a:lnTo>
                    <a:pt x="1060703" y="100584"/>
                  </a:lnTo>
                  <a:lnTo>
                    <a:pt x="1030224" y="124968"/>
                  </a:lnTo>
                  <a:lnTo>
                    <a:pt x="978407" y="176784"/>
                  </a:lnTo>
                  <a:lnTo>
                    <a:pt x="938784" y="231648"/>
                  </a:lnTo>
                  <a:lnTo>
                    <a:pt x="923543" y="277368"/>
                  </a:lnTo>
                  <a:lnTo>
                    <a:pt x="917448" y="292608"/>
                  </a:lnTo>
                  <a:lnTo>
                    <a:pt x="917448" y="323088"/>
                  </a:lnTo>
                  <a:lnTo>
                    <a:pt x="914400" y="338328"/>
                  </a:lnTo>
                  <a:lnTo>
                    <a:pt x="914400" y="353568"/>
                  </a:lnTo>
                  <a:lnTo>
                    <a:pt x="911351" y="365760"/>
                  </a:lnTo>
                  <a:lnTo>
                    <a:pt x="905255" y="381000"/>
                  </a:lnTo>
                  <a:lnTo>
                    <a:pt x="896112" y="411480"/>
                  </a:lnTo>
                  <a:lnTo>
                    <a:pt x="859535" y="463296"/>
                  </a:lnTo>
                  <a:lnTo>
                    <a:pt x="810767" y="515112"/>
                  </a:lnTo>
                  <a:lnTo>
                    <a:pt x="780288" y="539496"/>
                  </a:lnTo>
                  <a:lnTo>
                    <a:pt x="749807" y="557784"/>
                  </a:lnTo>
                  <a:lnTo>
                    <a:pt x="716279" y="579120"/>
                  </a:lnTo>
                  <a:lnTo>
                    <a:pt x="643127" y="609600"/>
                  </a:lnTo>
                  <a:lnTo>
                    <a:pt x="603503" y="621792"/>
                  </a:lnTo>
                  <a:lnTo>
                    <a:pt x="563879" y="630936"/>
                  </a:lnTo>
                  <a:lnTo>
                    <a:pt x="481583" y="637032"/>
                  </a:lnTo>
                  <a:lnTo>
                    <a:pt x="580136" y="637032"/>
                  </a:lnTo>
                  <a:lnTo>
                    <a:pt x="646176" y="618744"/>
                  </a:lnTo>
                  <a:lnTo>
                    <a:pt x="682751" y="603504"/>
                  </a:lnTo>
                  <a:lnTo>
                    <a:pt x="755903" y="566928"/>
                  </a:lnTo>
                  <a:lnTo>
                    <a:pt x="816863" y="521208"/>
                  </a:lnTo>
                  <a:lnTo>
                    <a:pt x="868679" y="469392"/>
                  </a:lnTo>
                  <a:lnTo>
                    <a:pt x="902207" y="414528"/>
                  </a:lnTo>
                  <a:lnTo>
                    <a:pt x="920495" y="368808"/>
                  </a:lnTo>
                  <a:lnTo>
                    <a:pt x="923543" y="353568"/>
                  </a:lnTo>
                  <a:lnTo>
                    <a:pt x="923543" y="338328"/>
                  </a:lnTo>
                  <a:lnTo>
                    <a:pt x="926591" y="323088"/>
                  </a:lnTo>
                  <a:lnTo>
                    <a:pt x="926591" y="307848"/>
                  </a:lnTo>
                  <a:lnTo>
                    <a:pt x="929639" y="295656"/>
                  </a:lnTo>
                  <a:lnTo>
                    <a:pt x="935736" y="265176"/>
                  </a:lnTo>
                  <a:lnTo>
                    <a:pt x="941831" y="252984"/>
                  </a:lnTo>
                  <a:lnTo>
                    <a:pt x="947927" y="237744"/>
                  </a:lnTo>
                  <a:lnTo>
                    <a:pt x="963167" y="210312"/>
                  </a:lnTo>
                  <a:lnTo>
                    <a:pt x="1008888" y="155448"/>
                  </a:lnTo>
                  <a:lnTo>
                    <a:pt x="1066800" y="109728"/>
                  </a:lnTo>
                  <a:lnTo>
                    <a:pt x="1100327" y="88392"/>
                  </a:lnTo>
                  <a:lnTo>
                    <a:pt x="1133855" y="70104"/>
                  </a:lnTo>
                  <a:lnTo>
                    <a:pt x="1173479" y="51816"/>
                  </a:lnTo>
                  <a:lnTo>
                    <a:pt x="1210055" y="36576"/>
                  </a:lnTo>
                  <a:lnTo>
                    <a:pt x="1252727" y="27432"/>
                  </a:lnTo>
                  <a:lnTo>
                    <a:pt x="1292352" y="18288"/>
                  </a:lnTo>
                  <a:lnTo>
                    <a:pt x="1335024" y="12192"/>
                  </a:lnTo>
                  <a:lnTo>
                    <a:pt x="1377695" y="12192"/>
                  </a:lnTo>
                  <a:lnTo>
                    <a:pt x="1377695" y="0"/>
                  </a:lnTo>
                  <a:close/>
                </a:path>
                <a:path w="1377950" h="646429">
                  <a:moveTo>
                    <a:pt x="39623" y="425907"/>
                  </a:moveTo>
                  <a:lnTo>
                    <a:pt x="0" y="499872"/>
                  </a:lnTo>
                  <a:lnTo>
                    <a:pt x="0" y="505968"/>
                  </a:lnTo>
                  <a:lnTo>
                    <a:pt x="9143" y="505968"/>
                  </a:lnTo>
                  <a:lnTo>
                    <a:pt x="9143" y="502920"/>
                  </a:lnTo>
                  <a:lnTo>
                    <a:pt x="43107" y="437605"/>
                  </a:lnTo>
                  <a:lnTo>
                    <a:pt x="42671" y="435864"/>
                  </a:lnTo>
                  <a:lnTo>
                    <a:pt x="39623" y="426720"/>
                  </a:lnTo>
                  <a:lnTo>
                    <a:pt x="39623" y="425907"/>
                  </a:lnTo>
                  <a:close/>
                </a:path>
                <a:path w="1377950" h="646429">
                  <a:moveTo>
                    <a:pt x="82295" y="490118"/>
                  </a:moveTo>
                  <a:lnTo>
                    <a:pt x="88391" y="499872"/>
                  </a:lnTo>
                  <a:lnTo>
                    <a:pt x="91439" y="502920"/>
                  </a:lnTo>
                  <a:lnTo>
                    <a:pt x="94487" y="502920"/>
                  </a:lnTo>
                  <a:lnTo>
                    <a:pt x="95191" y="502216"/>
                  </a:lnTo>
                  <a:lnTo>
                    <a:pt x="85343" y="493776"/>
                  </a:lnTo>
                  <a:lnTo>
                    <a:pt x="82295" y="490118"/>
                  </a:lnTo>
                  <a:close/>
                </a:path>
                <a:path w="1377950" h="646429">
                  <a:moveTo>
                    <a:pt x="95191" y="502216"/>
                  </a:moveTo>
                  <a:lnTo>
                    <a:pt x="94487" y="502920"/>
                  </a:lnTo>
                  <a:lnTo>
                    <a:pt x="96011" y="502920"/>
                  </a:lnTo>
                  <a:lnTo>
                    <a:pt x="95191" y="502216"/>
                  </a:lnTo>
                  <a:close/>
                </a:path>
                <a:path w="1377950" h="646429">
                  <a:moveTo>
                    <a:pt x="51698" y="423672"/>
                  </a:moveTo>
                  <a:lnTo>
                    <a:pt x="48767" y="423672"/>
                  </a:lnTo>
                  <a:lnTo>
                    <a:pt x="51815" y="432816"/>
                  </a:lnTo>
                  <a:lnTo>
                    <a:pt x="54863" y="445008"/>
                  </a:lnTo>
                  <a:lnTo>
                    <a:pt x="55734" y="447620"/>
                  </a:lnTo>
                  <a:lnTo>
                    <a:pt x="82295" y="490118"/>
                  </a:lnTo>
                  <a:lnTo>
                    <a:pt x="85343" y="493776"/>
                  </a:lnTo>
                  <a:lnTo>
                    <a:pt x="95191" y="502216"/>
                  </a:lnTo>
                  <a:lnTo>
                    <a:pt x="100583" y="496824"/>
                  </a:lnTo>
                  <a:lnTo>
                    <a:pt x="97535" y="493776"/>
                  </a:lnTo>
                  <a:lnTo>
                    <a:pt x="51698" y="423672"/>
                  </a:lnTo>
                  <a:close/>
                </a:path>
                <a:path w="1377950" h="646429">
                  <a:moveTo>
                    <a:pt x="49783" y="426720"/>
                  </a:moveTo>
                  <a:lnTo>
                    <a:pt x="48767" y="426720"/>
                  </a:lnTo>
                  <a:lnTo>
                    <a:pt x="45999" y="432044"/>
                  </a:lnTo>
                  <a:lnTo>
                    <a:pt x="55734" y="447620"/>
                  </a:lnTo>
                  <a:lnTo>
                    <a:pt x="54863" y="445008"/>
                  </a:lnTo>
                  <a:lnTo>
                    <a:pt x="51815" y="432816"/>
                  </a:lnTo>
                  <a:lnTo>
                    <a:pt x="49783" y="426720"/>
                  </a:lnTo>
                  <a:close/>
                </a:path>
                <a:path w="1377950" h="646429">
                  <a:moveTo>
                    <a:pt x="45719" y="414528"/>
                  </a:moveTo>
                  <a:lnTo>
                    <a:pt x="39623" y="425907"/>
                  </a:lnTo>
                  <a:lnTo>
                    <a:pt x="39623" y="426720"/>
                  </a:lnTo>
                  <a:lnTo>
                    <a:pt x="42671" y="435864"/>
                  </a:lnTo>
                  <a:lnTo>
                    <a:pt x="43107" y="437605"/>
                  </a:lnTo>
                  <a:lnTo>
                    <a:pt x="45999" y="432044"/>
                  </a:lnTo>
                  <a:lnTo>
                    <a:pt x="42671" y="426720"/>
                  </a:lnTo>
                  <a:lnTo>
                    <a:pt x="49783" y="426720"/>
                  </a:lnTo>
                  <a:lnTo>
                    <a:pt x="48767" y="423672"/>
                  </a:lnTo>
                  <a:lnTo>
                    <a:pt x="51698" y="423672"/>
                  </a:lnTo>
                  <a:lnTo>
                    <a:pt x="45719" y="414528"/>
                  </a:lnTo>
                  <a:close/>
                </a:path>
                <a:path w="1377950" h="646429">
                  <a:moveTo>
                    <a:pt x="48767" y="426720"/>
                  </a:moveTo>
                  <a:lnTo>
                    <a:pt x="42671" y="426720"/>
                  </a:lnTo>
                  <a:lnTo>
                    <a:pt x="45999" y="432044"/>
                  </a:lnTo>
                  <a:lnTo>
                    <a:pt x="48767" y="426720"/>
                  </a:lnTo>
                  <a:close/>
                </a:path>
                <a:path w="1377950" h="646429">
                  <a:moveTo>
                    <a:pt x="40821" y="423672"/>
                  </a:moveTo>
                  <a:lnTo>
                    <a:pt x="39623" y="423672"/>
                  </a:lnTo>
                  <a:lnTo>
                    <a:pt x="39623" y="425907"/>
                  </a:lnTo>
                  <a:lnTo>
                    <a:pt x="40821" y="4236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843532" y="3700271"/>
            <a:ext cx="1000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2Y+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X </a:t>
            </a:r>
            <a:r>
              <a:rPr sz="1200" b="1" spc="-5" dirty="0">
                <a:latin typeface="Arial"/>
                <a:cs typeface="Arial"/>
              </a:rPr>
              <a:t>–</a:t>
            </a:r>
            <a:r>
              <a:rPr sz="1200" b="1" spc="29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4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=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711952" y="3237483"/>
            <a:ext cx="3209925" cy="771525"/>
          </a:xfrm>
          <a:custGeom>
            <a:avLst/>
            <a:gdLst/>
            <a:ahLst/>
            <a:cxnLst/>
            <a:rect l="l" t="t" r="r" b="b"/>
            <a:pathLst>
              <a:path w="3209925" h="771525">
                <a:moveTo>
                  <a:pt x="3209544" y="0"/>
                </a:moveTo>
                <a:lnTo>
                  <a:pt x="0" y="0"/>
                </a:lnTo>
                <a:lnTo>
                  <a:pt x="0" y="771143"/>
                </a:lnTo>
                <a:lnTo>
                  <a:pt x="3209544" y="771143"/>
                </a:lnTo>
                <a:lnTo>
                  <a:pt x="3209544" y="765048"/>
                </a:lnTo>
                <a:lnTo>
                  <a:pt x="9144" y="765048"/>
                </a:lnTo>
                <a:lnTo>
                  <a:pt x="3048" y="762000"/>
                </a:lnTo>
                <a:lnTo>
                  <a:pt x="9144" y="762000"/>
                </a:lnTo>
                <a:lnTo>
                  <a:pt x="9144" y="9143"/>
                </a:lnTo>
                <a:lnTo>
                  <a:pt x="3048" y="9143"/>
                </a:lnTo>
                <a:lnTo>
                  <a:pt x="9144" y="3048"/>
                </a:lnTo>
                <a:lnTo>
                  <a:pt x="3209544" y="3048"/>
                </a:lnTo>
                <a:lnTo>
                  <a:pt x="3209544" y="0"/>
                </a:lnTo>
                <a:close/>
              </a:path>
              <a:path w="3209925" h="771525">
                <a:moveTo>
                  <a:pt x="9144" y="762000"/>
                </a:moveTo>
                <a:lnTo>
                  <a:pt x="3048" y="762000"/>
                </a:lnTo>
                <a:lnTo>
                  <a:pt x="9144" y="765048"/>
                </a:lnTo>
                <a:lnTo>
                  <a:pt x="9144" y="762000"/>
                </a:lnTo>
                <a:close/>
              </a:path>
              <a:path w="3209925" h="771525">
                <a:moveTo>
                  <a:pt x="3200400" y="762000"/>
                </a:moveTo>
                <a:lnTo>
                  <a:pt x="9144" y="762000"/>
                </a:lnTo>
                <a:lnTo>
                  <a:pt x="9144" y="765048"/>
                </a:lnTo>
                <a:lnTo>
                  <a:pt x="3200400" y="765048"/>
                </a:lnTo>
                <a:lnTo>
                  <a:pt x="3200400" y="762000"/>
                </a:lnTo>
                <a:close/>
              </a:path>
              <a:path w="3209925" h="771525">
                <a:moveTo>
                  <a:pt x="3200400" y="3048"/>
                </a:moveTo>
                <a:lnTo>
                  <a:pt x="3200400" y="765048"/>
                </a:lnTo>
                <a:lnTo>
                  <a:pt x="3203448" y="762000"/>
                </a:lnTo>
                <a:lnTo>
                  <a:pt x="3209544" y="762000"/>
                </a:lnTo>
                <a:lnTo>
                  <a:pt x="3209544" y="9143"/>
                </a:lnTo>
                <a:lnTo>
                  <a:pt x="3203448" y="9143"/>
                </a:lnTo>
                <a:lnTo>
                  <a:pt x="3200400" y="3048"/>
                </a:lnTo>
                <a:close/>
              </a:path>
              <a:path w="3209925" h="771525">
                <a:moveTo>
                  <a:pt x="3209544" y="762000"/>
                </a:moveTo>
                <a:lnTo>
                  <a:pt x="3203448" y="762000"/>
                </a:lnTo>
                <a:lnTo>
                  <a:pt x="3200400" y="765048"/>
                </a:lnTo>
                <a:lnTo>
                  <a:pt x="3209544" y="765048"/>
                </a:lnTo>
                <a:lnTo>
                  <a:pt x="3209544" y="762000"/>
                </a:lnTo>
                <a:close/>
              </a:path>
              <a:path w="3209925" h="771525">
                <a:moveTo>
                  <a:pt x="9144" y="3048"/>
                </a:moveTo>
                <a:lnTo>
                  <a:pt x="3048" y="9143"/>
                </a:lnTo>
                <a:lnTo>
                  <a:pt x="9144" y="9143"/>
                </a:lnTo>
                <a:lnTo>
                  <a:pt x="9144" y="3048"/>
                </a:lnTo>
                <a:close/>
              </a:path>
              <a:path w="3209925" h="771525">
                <a:moveTo>
                  <a:pt x="3200400" y="3048"/>
                </a:moveTo>
                <a:lnTo>
                  <a:pt x="9144" y="3048"/>
                </a:lnTo>
                <a:lnTo>
                  <a:pt x="9144" y="9143"/>
                </a:lnTo>
                <a:lnTo>
                  <a:pt x="3200400" y="9143"/>
                </a:lnTo>
                <a:lnTo>
                  <a:pt x="3200400" y="3048"/>
                </a:lnTo>
                <a:close/>
              </a:path>
              <a:path w="3209925" h="771525">
                <a:moveTo>
                  <a:pt x="3209544" y="3048"/>
                </a:moveTo>
                <a:lnTo>
                  <a:pt x="3200400" y="3048"/>
                </a:lnTo>
                <a:lnTo>
                  <a:pt x="3203448" y="9143"/>
                </a:lnTo>
                <a:lnTo>
                  <a:pt x="3209544" y="9143"/>
                </a:lnTo>
                <a:lnTo>
                  <a:pt x="3209544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475732" y="3020567"/>
            <a:ext cx="3905885" cy="1696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Langkah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2. :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Tentukan </a:t>
            </a:r>
            <a:r>
              <a:rPr sz="1200" b="1" dirty="0">
                <a:latin typeface="Arial"/>
                <a:cs typeface="Arial"/>
              </a:rPr>
              <a:t>basis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yang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akan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di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gunakan</a:t>
            </a:r>
            <a:endParaRPr sz="1200">
              <a:latin typeface="Arial"/>
              <a:cs typeface="Arial"/>
            </a:endParaRPr>
          </a:p>
          <a:p>
            <a:pPr marL="1113790">
              <a:lnSpc>
                <a:spcPts val="1000"/>
              </a:lnSpc>
              <a:spcBef>
                <a:spcPts val="20"/>
              </a:spcBef>
            </a:pPr>
            <a:r>
              <a:rPr sz="1250" b="1" i="1" spc="-5" dirty="0">
                <a:latin typeface="Times New Roman"/>
                <a:cs typeface="Times New Roman"/>
              </a:rPr>
              <a:t>b</a:t>
            </a:r>
            <a:endParaRPr sz="1250">
              <a:latin typeface="Times New Roman"/>
              <a:cs typeface="Times New Roman"/>
            </a:endParaRPr>
          </a:p>
          <a:p>
            <a:pPr marR="245110" algn="ctr">
              <a:lnSpc>
                <a:spcPts val="3340"/>
              </a:lnSpc>
            </a:pPr>
            <a:r>
              <a:rPr sz="2100" spc="15" dirty="0">
                <a:latin typeface="Times New Roman"/>
                <a:cs typeface="Times New Roman"/>
              </a:rPr>
              <a:t>L</a:t>
            </a:r>
            <a:r>
              <a:rPr sz="2100" spc="-10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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90" dirty="0">
                <a:latin typeface="Symbol"/>
                <a:cs typeface="Symbol"/>
              </a:rPr>
              <a:t></a:t>
            </a:r>
            <a:r>
              <a:rPr sz="4800" spc="262" baseline="-13020" dirty="0">
                <a:latin typeface="Symbol"/>
                <a:cs typeface="Symbol"/>
              </a:rPr>
              <a:t></a:t>
            </a:r>
            <a:r>
              <a:rPr sz="2100" b="1" spc="5" dirty="0">
                <a:latin typeface="Times New Roman"/>
                <a:cs typeface="Times New Roman"/>
              </a:rPr>
              <a:t>[</a:t>
            </a:r>
            <a:r>
              <a:rPr sz="2100" b="1" spc="-35" dirty="0">
                <a:latin typeface="Times New Roman"/>
                <a:cs typeface="Times New Roman"/>
              </a:rPr>
              <a:t> </a:t>
            </a:r>
            <a:r>
              <a:rPr sz="2100" b="1" i="1" spc="-10" dirty="0">
                <a:latin typeface="Times New Roman"/>
                <a:cs typeface="Times New Roman"/>
              </a:rPr>
              <a:t>f</a:t>
            </a:r>
            <a:r>
              <a:rPr sz="1875" spc="-7" baseline="-24444" dirty="0">
                <a:latin typeface="Times New Roman"/>
                <a:cs typeface="Times New Roman"/>
              </a:rPr>
              <a:t>1</a:t>
            </a:r>
            <a:r>
              <a:rPr sz="1875" spc="-284" baseline="-24444" dirty="0">
                <a:latin typeface="Times New Roman"/>
                <a:cs typeface="Times New Roman"/>
              </a:rPr>
              <a:t> </a:t>
            </a:r>
            <a:r>
              <a:rPr sz="2100" b="1" spc="5" dirty="0">
                <a:latin typeface="Times New Roman"/>
                <a:cs typeface="Times New Roman"/>
              </a:rPr>
              <a:t>(</a:t>
            </a:r>
            <a:r>
              <a:rPr sz="2100" b="1" spc="-275" dirty="0">
                <a:latin typeface="Times New Roman"/>
                <a:cs typeface="Times New Roman"/>
              </a:rPr>
              <a:t> </a:t>
            </a:r>
            <a:r>
              <a:rPr sz="2100" b="1" i="1" spc="120" dirty="0">
                <a:latin typeface="Times New Roman"/>
                <a:cs typeface="Times New Roman"/>
              </a:rPr>
              <a:t>x</a:t>
            </a:r>
            <a:r>
              <a:rPr sz="2100" b="1" spc="10" dirty="0">
                <a:latin typeface="Times New Roman"/>
                <a:cs typeface="Times New Roman"/>
              </a:rPr>
              <a:t>)</a:t>
            </a:r>
            <a:r>
              <a:rPr sz="2100" b="1" spc="-204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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254" dirty="0">
                <a:latin typeface="Times New Roman"/>
                <a:cs typeface="Times New Roman"/>
              </a:rPr>
              <a:t> </a:t>
            </a:r>
            <a:r>
              <a:rPr sz="2100" b="1" i="1" spc="135" dirty="0">
                <a:latin typeface="Times New Roman"/>
                <a:cs typeface="Times New Roman"/>
              </a:rPr>
              <a:t>f</a:t>
            </a:r>
            <a:r>
              <a:rPr sz="1875" spc="-7" baseline="-24444" dirty="0">
                <a:latin typeface="Times New Roman"/>
                <a:cs typeface="Times New Roman"/>
              </a:rPr>
              <a:t>2</a:t>
            </a:r>
            <a:r>
              <a:rPr sz="1875" spc="-142" baseline="-24444" dirty="0">
                <a:latin typeface="Times New Roman"/>
                <a:cs typeface="Times New Roman"/>
              </a:rPr>
              <a:t> </a:t>
            </a:r>
            <a:r>
              <a:rPr sz="2100" b="1" spc="5" dirty="0">
                <a:latin typeface="Times New Roman"/>
                <a:cs typeface="Times New Roman"/>
              </a:rPr>
              <a:t>(</a:t>
            </a:r>
            <a:r>
              <a:rPr sz="2100" b="1" spc="-275" dirty="0">
                <a:latin typeface="Times New Roman"/>
                <a:cs typeface="Times New Roman"/>
              </a:rPr>
              <a:t> </a:t>
            </a:r>
            <a:r>
              <a:rPr sz="2100" b="1" i="1" spc="145" dirty="0">
                <a:latin typeface="Times New Roman"/>
                <a:cs typeface="Times New Roman"/>
              </a:rPr>
              <a:t>x</a:t>
            </a:r>
            <a:r>
              <a:rPr sz="2100" b="1" spc="20" dirty="0">
                <a:latin typeface="Times New Roman"/>
                <a:cs typeface="Times New Roman"/>
              </a:rPr>
              <a:t>)</a:t>
            </a:r>
            <a:r>
              <a:rPr sz="2100" b="1" spc="-125" dirty="0">
                <a:latin typeface="Times New Roman"/>
                <a:cs typeface="Times New Roman"/>
              </a:rPr>
              <a:t>]</a:t>
            </a:r>
            <a:r>
              <a:rPr sz="2100" b="1" i="1" spc="20" dirty="0">
                <a:latin typeface="Times New Roman"/>
                <a:cs typeface="Times New Roman"/>
              </a:rPr>
              <a:t>d</a:t>
            </a:r>
            <a:r>
              <a:rPr sz="2100" b="1" i="1" spc="10" dirty="0">
                <a:latin typeface="Times New Roman"/>
                <a:cs typeface="Times New Roman"/>
              </a:rPr>
              <a:t>x</a:t>
            </a:r>
            <a:endParaRPr sz="2100">
              <a:latin typeface="Times New Roman"/>
              <a:cs typeface="Times New Roman"/>
            </a:endParaRPr>
          </a:p>
          <a:p>
            <a:pPr marL="1110615">
              <a:lnSpc>
                <a:spcPct val="100000"/>
              </a:lnSpc>
              <a:spcBef>
                <a:spcPts val="415"/>
              </a:spcBef>
            </a:pPr>
            <a:r>
              <a:rPr sz="1250" b="1" i="1" spc="-5" dirty="0">
                <a:latin typeface="Times New Roman"/>
                <a:cs typeface="Times New Roman"/>
              </a:rPr>
              <a:t>a</a:t>
            </a:r>
            <a:endParaRPr sz="1250">
              <a:latin typeface="Times New Roman"/>
              <a:cs typeface="Times New Roman"/>
            </a:endParaRPr>
          </a:p>
          <a:p>
            <a:pPr marL="62230">
              <a:lnSpc>
                <a:spcPct val="100000"/>
              </a:lnSpc>
              <a:spcBef>
                <a:spcPts val="204"/>
              </a:spcBef>
            </a:pPr>
            <a:r>
              <a:rPr sz="1200" b="1" spc="-5" dirty="0">
                <a:latin typeface="Arial"/>
                <a:cs typeface="Arial"/>
              </a:rPr>
              <a:t>Langkah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3.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Tentukan</a:t>
            </a:r>
            <a:r>
              <a:rPr sz="1200" b="1" spc="-5" dirty="0">
                <a:latin typeface="Arial"/>
                <a:cs typeface="Arial"/>
              </a:rPr>
              <a:t> batas-batasnya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(-4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dan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  <a:p>
            <a:pPr marL="979805" marR="30480" indent="-942340">
              <a:lnSpc>
                <a:spcPct val="114999"/>
              </a:lnSpc>
              <a:spcBef>
                <a:spcPts val="480"/>
              </a:spcBef>
            </a:pPr>
            <a:r>
              <a:rPr sz="1200" b="1" spc="-5" dirty="0">
                <a:latin typeface="Arial"/>
                <a:cs typeface="Arial"/>
              </a:rPr>
              <a:t>Langkah </a:t>
            </a:r>
            <a:r>
              <a:rPr sz="1200" b="1" dirty="0">
                <a:latin typeface="Arial"/>
                <a:cs typeface="Arial"/>
              </a:rPr>
              <a:t>4. : </a:t>
            </a:r>
            <a:r>
              <a:rPr sz="1200" b="1" spc="-5" dirty="0">
                <a:latin typeface="Arial"/>
                <a:cs typeface="Arial"/>
              </a:rPr>
              <a:t>Hitung luas daerah </a:t>
            </a:r>
            <a:r>
              <a:rPr sz="1200" b="1" dirty="0">
                <a:latin typeface="Arial"/>
                <a:cs typeface="Arial"/>
              </a:rPr>
              <a:t>dengan </a:t>
            </a:r>
            <a:r>
              <a:rPr sz="1200" b="1" spc="-5" dirty="0">
                <a:latin typeface="Arial"/>
                <a:cs typeface="Arial"/>
              </a:rPr>
              <a:t>menentukan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nilai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integralnya.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061709" y="5193347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5">
                <a:moveTo>
                  <a:pt x="0" y="0"/>
                </a:moveTo>
                <a:lnTo>
                  <a:pt x="277367" y="0"/>
                </a:lnTo>
              </a:path>
            </a:pathLst>
          </a:custGeom>
          <a:ln w="8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755380" y="5193347"/>
            <a:ext cx="88265" cy="0"/>
          </a:xfrm>
          <a:custGeom>
            <a:avLst/>
            <a:gdLst/>
            <a:ahLst/>
            <a:cxnLst/>
            <a:rect l="l" t="t" r="r" b="b"/>
            <a:pathLst>
              <a:path w="88265">
                <a:moveTo>
                  <a:pt x="0" y="0"/>
                </a:moveTo>
                <a:lnTo>
                  <a:pt x="87820" y="0"/>
                </a:lnTo>
              </a:path>
            </a:pathLst>
          </a:custGeom>
          <a:ln w="8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25640" y="5579871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895"/>
                </a:lnTo>
              </a:path>
            </a:pathLst>
          </a:custGeom>
          <a:ln w="8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325364" y="5565064"/>
            <a:ext cx="1928495" cy="967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3500">
              <a:lnSpc>
                <a:spcPts val="1590"/>
              </a:lnSpc>
              <a:spcBef>
                <a:spcPts val="110"/>
              </a:spcBef>
            </a:pPr>
            <a:r>
              <a:rPr sz="1650" spc="5" dirty="0">
                <a:latin typeface="Times New Roman"/>
                <a:cs typeface="Times New Roman"/>
              </a:rPr>
              <a:t>L</a:t>
            </a:r>
            <a:r>
              <a:rPr sz="1650" spc="-35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Symbol"/>
                <a:cs typeface="Symbol"/>
              </a:rPr>
              <a:t></a:t>
            </a:r>
            <a:r>
              <a:rPr sz="1650" spc="65" dirty="0">
                <a:latin typeface="Times New Roman"/>
                <a:cs typeface="Times New Roman"/>
              </a:rPr>
              <a:t> </a:t>
            </a:r>
            <a:r>
              <a:rPr sz="1425" u="sng" spc="7" baseline="3508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425" baseline="35087" dirty="0">
                <a:latin typeface="Times New Roman"/>
                <a:cs typeface="Times New Roman"/>
              </a:rPr>
              <a:t>  </a:t>
            </a:r>
            <a:r>
              <a:rPr sz="1650" b="1" i="1" spc="110" dirty="0">
                <a:latin typeface="Times New Roman"/>
                <a:cs typeface="Times New Roman"/>
              </a:rPr>
              <a:t>x</a:t>
            </a:r>
            <a:r>
              <a:rPr sz="1425" spc="7" baseline="43859" dirty="0">
                <a:latin typeface="Times New Roman"/>
                <a:cs typeface="Times New Roman"/>
              </a:rPr>
              <a:t>3</a:t>
            </a:r>
            <a:r>
              <a:rPr sz="1425" baseline="43859" dirty="0">
                <a:latin typeface="Times New Roman"/>
                <a:cs typeface="Times New Roman"/>
              </a:rPr>
              <a:t> </a:t>
            </a:r>
            <a:r>
              <a:rPr sz="1425" spc="-112" baseline="43859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Symbol"/>
                <a:cs typeface="Symbol"/>
              </a:rPr>
              <a:t></a:t>
            </a:r>
            <a:r>
              <a:rPr sz="1650" spc="-100" dirty="0">
                <a:latin typeface="Times New Roman"/>
                <a:cs typeface="Times New Roman"/>
              </a:rPr>
              <a:t> </a:t>
            </a:r>
            <a:r>
              <a:rPr sz="1425" u="sng" spc="-187" baseline="3508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25" u="sng" spc="7" baseline="3508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</a:t>
            </a:r>
            <a:r>
              <a:rPr sz="1425" baseline="35087" dirty="0">
                <a:latin typeface="Times New Roman"/>
                <a:cs typeface="Times New Roman"/>
              </a:rPr>
              <a:t> </a:t>
            </a:r>
            <a:r>
              <a:rPr sz="1425" spc="30" baseline="35087" dirty="0">
                <a:latin typeface="Times New Roman"/>
                <a:cs typeface="Times New Roman"/>
              </a:rPr>
              <a:t> </a:t>
            </a:r>
            <a:r>
              <a:rPr sz="1650" b="1" i="1" spc="130" dirty="0">
                <a:latin typeface="Times New Roman"/>
                <a:cs typeface="Times New Roman"/>
              </a:rPr>
              <a:t>x</a:t>
            </a:r>
            <a:r>
              <a:rPr sz="1425" spc="7" baseline="43859" dirty="0">
                <a:latin typeface="Times New Roman"/>
                <a:cs typeface="Times New Roman"/>
              </a:rPr>
              <a:t>2</a:t>
            </a:r>
            <a:r>
              <a:rPr sz="1425" baseline="43859" dirty="0">
                <a:latin typeface="Times New Roman"/>
                <a:cs typeface="Times New Roman"/>
              </a:rPr>
              <a:t> </a:t>
            </a:r>
            <a:r>
              <a:rPr sz="1425" spc="-75" baseline="43859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Symbol"/>
                <a:cs typeface="Symbol"/>
              </a:rPr>
              <a:t></a:t>
            </a:r>
            <a:r>
              <a:rPr sz="1650" spc="-175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Times New Roman"/>
                <a:cs typeface="Times New Roman"/>
              </a:rPr>
              <a:t>6</a:t>
            </a:r>
            <a:r>
              <a:rPr sz="1650" spc="-260" dirty="0">
                <a:latin typeface="Times New Roman"/>
                <a:cs typeface="Times New Roman"/>
              </a:rPr>
              <a:t> </a:t>
            </a:r>
            <a:r>
              <a:rPr sz="1650" b="1" i="1" spc="5" dirty="0">
                <a:latin typeface="Times New Roman"/>
                <a:cs typeface="Times New Roman"/>
              </a:rPr>
              <a:t>x</a:t>
            </a:r>
            <a:r>
              <a:rPr sz="1650" b="1" i="1" spc="-20" dirty="0">
                <a:latin typeface="Times New Roman"/>
                <a:cs typeface="Times New Roman"/>
              </a:rPr>
              <a:t> </a:t>
            </a:r>
            <a:r>
              <a:rPr sz="1425" spc="7" baseline="43859" dirty="0">
                <a:latin typeface="Times New Roman"/>
                <a:cs typeface="Times New Roman"/>
              </a:rPr>
              <a:t>1</a:t>
            </a:r>
            <a:endParaRPr sz="1425" baseline="43859">
              <a:latin typeface="Times New Roman"/>
              <a:cs typeface="Times New Roman"/>
            </a:endParaRPr>
          </a:p>
          <a:p>
            <a:pPr marL="416559">
              <a:lnSpc>
                <a:spcPts val="750"/>
              </a:lnSpc>
              <a:tabLst>
                <a:tab pos="941069" algn="l"/>
                <a:tab pos="1742439" algn="l"/>
              </a:tabLst>
            </a:pPr>
            <a:r>
              <a:rPr sz="950" spc="5" dirty="0">
                <a:latin typeface="Times New Roman"/>
                <a:cs typeface="Times New Roman"/>
              </a:rPr>
              <a:t>3	4	</a:t>
            </a:r>
            <a:r>
              <a:rPr sz="1425" spc="37" baseline="5847" dirty="0">
                <a:latin typeface="Symbol"/>
                <a:cs typeface="Symbol"/>
              </a:rPr>
              <a:t></a:t>
            </a:r>
            <a:r>
              <a:rPr sz="1425" spc="37" baseline="5847" dirty="0">
                <a:latin typeface="Times New Roman"/>
                <a:cs typeface="Times New Roman"/>
              </a:rPr>
              <a:t>4</a:t>
            </a:r>
            <a:endParaRPr sz="1425" baseline="5847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585"/>
              </a:spcBef>
            </a:pPr>
            <a:r>
              <a:rPr sz="1650" spc="5" dirty="0">
                <a:latin typeface="Times New Roman"/>
                <a:cs typeface="Times New Roman"/>
              </a:rPr>
              <a:t>L</a:t>
            </a:r>
            <a:r>
              <a:rPr sz="1650" spc="-35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Symbol"/>
                <a:cs typeface="Symbol"/>
              </a:rPr>
              <a:t></a:t>
            </a:r>
            <a:r>
              <a:rPr sz="1650" spc="-80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Times New Roman"/>
                <a:cs typeface="Times New Roman"/>
              </a:rPr>
              <a:t>..</a:t>
            </a:r>
            <a:r>
              <a:rPr sz="1650" b="1" dirty="0">
                <a:latin typeface="Times New Roman"/>
                <a:cs typeface="Times New Roman"/>
              </a:rPr>
              <a:t>.</a:t>
            </a:r>
            <a:r>
              <a:rPr sz="1650" b="1" spc="-160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Times New Roman"/>
                <a:cs typeface="Times New Roman"/>
              </a:rPr>
              <a:t>.</a:t>
            </a:r>
            <a:endParaRPr sz="165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515"/>
              </a:spcBef>
            </a:pPr>
            <a:r>
              <a:rPr sz="1650" spc="5" dirty="0">
                <a:latin typeface="Times New Roman"/>
                <a:cs typeface="Times New Roman"/>
              </a:rPr>
              <a:t>L</a:t>
            </a:r>
            <a:r>
              <a:rPr sz="1650" spc="-35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Symbol"/>
                <a:cs typeface="Symbol"/>
              </a:rPr>
              <a:t></a:t>
            </a:r>
            <a:r>
              <a:rPr sz="1650" spc="-80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Times New Roman"/>
                <a:cs typeface="Times New Roman"/>
              </a:rPr>
              <a:t>...</a:t>
            </a:r>
            <a:r>
              <a:rPr sz="1650" b="1" dirty="0">
                <a:latin typeface="Times New Roman"/>
                <a:cs typeface="Times New Roman"/>
              </a:rPr>
              <a:t>.</a:t>
            </a:r>
            <a:r>
              <a:rPr sz="1650" b="1" spc="-18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s</a:t>
            </a:r>
            <a:r>
              <a:rPr sz="1650" spc="5" dirty="0">
                <a:latin typeface="Times New Roman"/>
                <a:cs typeface="Times New Roman"/>
              </a:rPr>
              <a:t>a</a:t>
            </a:r>
            <a:r>
              <a:rPr sz="1650" spc="-5" dirty="0">
                <a:latin typeface="Times New Roman"/>
                <a:cs typeface="Times New Roman"/>
              </a:rPr>
              <a:t>t</a:t>
            </a:r>
            <a:r>
              <a:rPr sz="1650" spc="-10" dirty="0">
                <a:latin typeface="Times New Roman"/>
                <a:cs typeface="Times New Roman"/>
              </a:rPr>
              <a:t>u</a:t>
            </a:r>
            <a:r>
              <a:rPr sz="1650" spc="5" dirty="0">
                <a:latin typeface="Times New Roman"/>
                <a:cs typeface="Times New Roman"/>
              </a:rPr>
              <a:t>an</a:t>
            </a:r>
            <a:r>
              <a:rPr sz="1650" spc="-114" dirty="0">
                <a:latin typeface="Times New Roman"/>
                <a:cs typeface="Times New Roman"/>
              </a:rPr>
              <a:t> </a:t>
            </a:r>
            <a:r>
              <a:rPr sz="1650" spc="-30" dirty="0">
                <a:latin typeface="Times New Roman"/>
                <a:cs typeface="Times New Roman"/>
              </a:rPr>
              <a:t>l</a:t>
            </a:r>
            <a:r>
              <a:rPr sz="1650" spc="-10" dirty="0">
                <a:latin typeface="Times New Roman"/>
                <a:cs typeface="Times New Roman"/>
              </a:rPr>
              <a:t>u</a:t>
            </a:r>
            <a:r>
              <a:rPr sz="1650" spc="5" dirty="0">
                <a:latin typeface="Times New Roman"/>
                <a:cs typeface="Times New Roman"/>
              </a:rPr>
              <a:t>a</a:t>
            </a:r>
            <a:r>
              <a:rPr sz="1650" dirty="0">
                <a:latin typeface="Times New Roman"/>
                <a:cs typeface="Times New Roman"/>
              </a:rPr>
              <a:t>s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866891" y="4869601"/>
            <a:ext cx="2372995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298065" algn="l"/>
              </a:tabLst>
            </a:pPr>
            <a:r>
              <a:rPr sz="950" spc="5" dirty="0">
                <a:latin typeface="Times New Roman"/>
                <a:cs typeface="Times New Roman"/>
              </a:rPr>
              <a:t>1	1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159500" y="5174401"/>
            <a:ext cx="268732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612390" algn="l"/>
              </a:tabLst>
            </a:pPr>
            <a:r>
              <a:rPr sz="950" spc="5" dirty="0">
                <a:latin typeface="Times New Roman"/>
                <a:cs typeface="Times New Roman"/>
              </a:rPr>
              <a:t>2	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116316" y="5338993"/>
            <a:ext cx="160655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50" dirty="0">
                <a:latin typeface="Symbol"/>
                <a:cs typeface="Symbol"/>
              </a:rPr>
              <a:t></a:t>
            </a:r>
            <a:r>
              <a:rPr sz="950" spc="5" dirty="0">
                <a:latin typeface="Times New Roman"/>
                <a:cs typeface="Times New Roman"/>
              </a:rPr>
              <a:t>4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830315" y="5338993"/>
            <a:ext cx="163195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75" dirty="0">
                <a:latin typeface="Symbol"/>
                <a:cs typeface="Symbol"/>
              </a:rPr>
              <a:t></a:t>
            </a:r>
            <a:r>
              <a:rPr sz="950" spc="5" dirty="0">
                <a:latin typeface="Times New Roman"/>
                <a:cs typeface="Times New Roman"/>
              </a:rPr>
              <a:t>4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854700" y="4993273"/>
            <a:ext cx="2398395" cy="405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98065" algn="l"/>
              </a:tabLst>
            </a:pPr>
            <a:r>
              <a:rPr sz="2500" spc="-5" dirty="0">
                <a:latin typeface="Symbol"/>
                <a:cs typeface="Symbol"/>
              </a:rPr>
              <a:t></a:t>
            </a:r>
            <a:r>
              <a:rPr sz="2500" spc="-5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Symbol"/>
                <a:cs typeface="Symbol"/>
              </a:rPr>
              <a:t>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350764" y="5022520"/>
            <a:ext cx="4263390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629285" algn="l"/>
                <a:tab pos="2915285" algn="l"/>
              </a:tabLst>
            </a:pPr>
            <a:r>
              <a:rPr sz="1650" spc="5" dirty="0">
                <a:latin typeface="Times New Roman"/>
                <a:cs typeface="Times New Roman"/>
              </a:rPr>
              <a:t>L</a:t>
            </a:r>
            <a:r>
              <a:rPr sz="1650" spc="-85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Symbol"/>
                <a:cs typeface="Symbol"/>
              </a:rPr>
              <a:t></a:t>
            </a:r>
            <a:r>
              <a:rPr sz="1650" spc="-55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Symbol"/>
                <a:cs typeface="Symbol"/>
              </a:rPr>
              <a:t>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b="1" dirty="0">
                <a:latin typeface="Times New Roman"/>
                <a:cs typeface="Times New Roman"/>
              </a:rPr>
              <a:t>(</a:t>
            </a:r>
            <a:r>
              <a:rPr sz="1650" b="1" spc="-200" dirty="0">
                <a:latin typeface="Times New Roman"/>
                <a:cs typeface="Times New Roman"/>
              </a:rPr>
              <a:t> </a:t>
            </a:r>
            <a:r>
              <a:rPr sz="1425" b="1" i="1" spc="-7" baseline="35087" dirty="0">
                <a:latin typeface="Times New Roman"/>
                <a:cs typeface="Times New Roman"/>
              </a:rPr>
              <a:t>-</a:t>
            </a:r>
            <a:r>
              <a:rPr sz="1425" b="1" i="1" spc="7" baseline="35087" dirty="0">
                <a:latin typeface="Times New Roman"/>
                <a:cs typeface="Times New Roman"/>
              </a:rPr>
              <a:t>x</a:t>
            </a:r>
            <a:r>
              <a:rPr sz="1425" b="1" i="1" spc="-225" baseline="35087" dirty="0">
                <a:latin typeface="Times New Roman"/>
                <a:cs typeface="Times New Roman"/>
              </a:rPr>
              <a:t> </a:t>
            </a:r>
            <a:r>
              <a:rPr sz="1425" spc="112" baseline="35087" dirty="0">
                <a:latin typeface="Symbol"/>
                <a:cs typeface="Symbol"/>
              </a:rPr>
              <a:t></a:t>
            </a:r>
            <a:r>
              <a:rPr sz="1425" spc="7" baseline="35087" dirty="0">
                <a:latin typeface="Times New Roman"/>
                <a:cs typeface="Times New Roman"/>
              </a:rPr>
              <a:t>4</a:t>
            </a:r>
            <a:r>
              <a:rPr sz="1425" spc="-112" baseline="35087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)</a:t>
            </a:r>
            <a:r>
              <a:rPr sz="1650" spc="-150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Symbol"/>
                <a:cs typeface="Symbol"/>
              </a:rPr>
              <a:t></a:t>
            </a:r>
            <a:r>
              <a:rPr sz="1650" spc="-200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Times New Roman"/>
                <a:cs typeface="Times New Roman"/>
              </a:rPr>
              <a:t>(</a:t>
            </a:r>
            <a:r>
              <a:rPr sz="1650" b="1" spc="-225" dirty="0">
                <a:latin typeface="Times New Roman"/>
                <a:cs typeface="Times New Roman"/>
              </a:rPr>
              <a:t> </a:t>
            </a:r>
            <a:r>
              <a:rPr sz="1650" b="1" i="1" spc="130" dirty="0">
                <a:latin typeface="Times New Roman"/>
                <a:cs typeface="Times New Roman"/>
              </a:rPr>
              <a:t>x</a:t>
            </a:r>
            <a:r>
              <a:rPr sz="1425" spc="7" baseline="43859" dirty="0">
                <a:latin typeface="Times New Roman"/>
                <a:cs typeface="Times New Roman"/>
              </a:rPr>
              <a:t>2</a:t>
            </a:r>
            <a:r>
              <a:rPr sz="1425" baseline="43859" dirty="0">
                <a:latin typeface="Times New Roman"/>
                <a:cs typeface="Times New Roman"/>
              </a:rPr>
              <a:t> </a:t>
            </a:r>
            <a:r>
              <a:rPr sz="1425" spc="-37" baseline="43859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Symbol"/>
                <a:cs typeface="Symbol"/>
              </a:rPr>
              <a:t></a:t>
            </a:r>
            <a:r>
              <a:rPr sz="1650" spc="-175" dirty="0">
                <a:latin typeface="Times New Roman"/>
                <a:cs typeface="Times New Roman"/>
              </a:rPr>
              <a:t> </a:t>
            </a:r>
            <a:r>
              <a:rPr sz="1650" spc="85" dirty="0">
                <a:latin typeface="Times New Roman"/>
                <a:cs typeface="Times New Roman"/>
              </a:rPr>
              <a:t>3</a:t>
            </a:r>
            <a:r>
              <a:rPr sz="1650" b="1" i="1" spc="5" dirty="0">
                <a:latin typeface="Times New Roman"/>
                <a:cs typeface="Times New Roman"/>
              </a:rPr>
              <a:t>x</a:t>
            </a:r>
            <a:r>
              <a:rPr sz="1650" b="1" i="1" spc="-95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Symbol"/>
                <a:cs typeface="Symbol"/>
              </a:rPr>
              <a:t></a:t>
            </a:r>
            <a:r>
              <a:rPr sz="1650" spc="-150" dirty="0">
                <a:latin typeface="Times New Roman"/>
                <a:cs typeface="Times New Roman"/>
              </a:rPr>
              <a:t> </a:t>
            </a:r>
            <a:r>
              <a:rPr sz="1650" spc="35" dirty="0">
                <a:latin typeface="Times New Roman"/>
                <a:cs typeface="Times New Roman"/>
              </a:rPr>
              <a:t>4</a:t>
            </a:r>
            <a:r>
              <a:rPr sz="1650" b="1" dirty="0">
                <a:latin typeface="Times New Roman"/>
                <a:cs typeface="Times New Roman"/>
              </a:rPr>
              <a:t>)</a:t>
            </a:r>
            <a:r>
              <a:rPr sz="1650" b="1" spc="-150" dirty="0">
                <a:latin typeface="Times New Roman"/>
                <a:cs typeface="Times New Roman"/>
              </a:rPr>
              <a:t> </a:t>
            </a:r>
            <a:r>
              <a:rPr sz="1650" b="1" i="1" spc="10" dirty="0">
                <a:latin typeface="Times New Roman"/>
                <a:cs typeface="Times New Roman"/>
              </a:rPr>
              <a:t>d</a:t>
            </a:r>
            <a:r>
              <a:rPr sz="1650" b="1" i="1" spc="5" dirty="0">
                <a:latin typeface="Times New Roman"/>
                <a:cs typeface="Times New Roman"/>
              </a:rPr>
              <a:t>x</a:t>
            </a:r>
            <a:r>
              <a:rPr sz="1650" b="1" i="1" spc="-20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Symbol"/>
                <a:cs typeface="Symbol"/>
              </a:rPr>
              <a:t>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b="1" dirty="0">
                <a:latin typeface="Times New Roman"/>
                <a:cs typeface="Times New Roman"/>
              </a:rPr>
              <a:t>(</a:t>
            </a:r>
            <a:r>
              <a:rPr sz="1650" b="1" spc="-225" dirty="0">
                <a:latin typeface="Times New Roman"/>
                <a:cs typeface="Times New Roman"/>
              </a:rPr>
              <a:t> </a:t>
            </a:r>
            <a:r>
              <a:rPr sz="1650" b="1" i="1" spc="130" dirty="0">
                <a:latin typeface="Times New Roman"/>
                <a:cs typeface="Times New Roman"/>
              </a:rPr>
              <a:t>x</a:t>
            </a:r>
            <a:r>
              <a:rPr sz="1425" spc="7" baseline="43859" dirty="0">
                <a:latin typeface="Times New Roman"/>
                <a:cs typeface="Times New Roman"/>
              </a:rPr>
              <a:t>2</a:t>
            </a:r>
            <a:r>
              <a:rPr sz="1425" baseline="43859" dirty="0">
                <a:latin typeface="Times New Roman"/>
                <a:cs typeface="Times New Roman"/>
              </a:rPr>
              <a:t> </a:t>
            </a:r>
            <a:r>
              <a:rPr sz="1425" spc="-75" baseline="43859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Symbol"/>
                <a:cs typeface="Symbol"/>
              </a:rPr>
              <a:t></a:t>
            </a:r>
            <a:r>
              <a:rPr sz="1650" spc="20" dirty="0">
                <a:latin typeface="Times New Roman"/>
                <a:cs typeface="Times New Roman"/>
              </a:rPr>
              <a:t> </a:t>
            </a:r>
            <a:r>
              <a:rPr sz="1425" spc="7" baseline="35087" dirty="0">
                <a:latin typeface="Times New Roman"/>
                <a:cs typeface="Times New Roman"/>
              </a:rPr>
              <a:t>5</a:t>
            </a:r>
            <a:r>
              <a:rPr sz="1425" baseline="35087" dirty="0">
                <a:latin typeface="Times New Roman"/>
                <a:cs typeface="Times New Roman"/>
              </a:rPr>
              <a:t> </a:t>
            </a:r>
            <a:r>
              <a:rPr sz="1425" spc="30" baseline="35087" dirty="0">
                <a:latin typeface="Times New Roman"/>
                <a:cs typeface="Times New Roman"/>
              </a:rPr>
              <a:t> </a:t>
            </a:r>
            <a:r>
              <a:rPr sz="1650" b="1" i="1" spc="5" dirty="0">
                <a:latin typeface="Times New Roman"/>
                <a:cs typeface="Times New Roman"/>
              </a:rPr>
              <a:t>x</a:t>
            </a:r>
            <a:r>
              <a:rPr sz="1650" b="1" i="1" spc="-70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Symbol"/>
                <a:cs typeface="Symbol"/>
              </a:rPr>
              <a:t></a:t>
            </a:r>
            <a:r>
              <a:rPr sz="1650" spc="-175" dirty="0">
                <a:latin typeface="Times New Roman"/>
                <a:cs typeface="Times New Roman"/>
              </a:rPr>
              <a:t> </a:t>
            </a:r>
            <a:r>
              <a:rPr sz="1650" spc="10" dirty="0">
                <a:latin typeface="Times New Roman"/>
                <a:cs typeface="Times New Roman"/>
              </a:rPr>
              <a:t>6</a:t>
            </a:r>
            <a:r>
              <a:rPr sz="1650" b="1" spc="-25" dirty="0">
                <a:latin typeface="Times New Roman"/>
                <a:cs typeface="Times New Roman"/>
              </a:rPr>
              <a:t>)</a:t>
            </a:r>
            <a:r>
              <a:rPr sz="1650" b="1" i="1" spc="10" dirty="0">
                <a:latin typeface="Times New Roman"/>
                <a:cs typeface="Times New Roman"/>
              </a:rPr>
              <a:t>d</a:t>
            </a:r>
            <a:r>
              <a:rPr sz="1650" b="1" i="1" spc="5" dirty="0">
                <a:latin typeface="Times New Roman"/>
                <a:cs typeface="Times New Roman"/>
              </a:rPr>
              <a:t>x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1614932" y="1243583"/>
            <a:ext cx="378269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u="none" spc="-5" dirty="0">
                <a:latin typeface="Arial"/>
                <a:cs typeface="Arial"/>
              </a:rPr>
              <a:t>Contoh</a:t>
            </a:r>
            <a:r>
              <a:rPr sz="4400" b="1" u="none" spc="-45" dirty="0">
                <a:latin typeface="Arial"/>
                <a:cs typeface="Arial"/>
              </a:rPr>
              <a:t> </a:t>
            </a:r>
            <a:r>
              <a:rPr sz="4400" b="1" u="none" spc="-5" dirty="0">
                <a:latin typeface="Arial"/>
                <a:cs typeface="Arial"/>
              </a:rPr>
              <a:t>Soal</a:t>
            </a:r>
            <a:r>
              <a:rPr sz="4400" b="1" u="none" spc="-20" dirty="0">
                <a:latin typeface="Arial"/>
                <a:cs typeface="Arial"/>
              </a:rPr>
              <a:t> </a:t>
            </a:r>
            <a:r>
              <a:rPr sz="4400" b="1" u="none" spc="-10" dirty="0">
                <a:latin typeface="Arial"/>
                <a:cs typeface="Arial"/>
              </a:rPr>
              <a:t>3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0132" y="1219199"/>
            <a:ext cx="7826375" cy="284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175895" indent="-344805">
              <a:lnSpc>
                <a:spcPct val="15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Arial MT"/>
                <a:cs typeface="Arial MT"/>
              </a:rPr>
              <a:t>Integral </a:t>
            </a:r>
            <a:r>
              <a:rPr sz="2400" dirty="0">
                <a:latin typeface="Arial MT"/>
                <a:cs typeface="Arial MT"/>
              </a:rPr>
              <a:t>tertentu adalah </a:t>
            </a:r>
            <a:r>
              <a:rPr sz="2400" spc="-5" dirty="0">
                <a:latin typeface="Arial MT"/>
                <a:cs typeface="Arial MT"/>
              </a:rPr>
              <a:t>integral </a:t>
            </a:r>
            <a:r>
              <a:rPr sz="2400" dirty="0">
                <a:latin typeface="Arial MT"/>
                <a:cs typeface="Arial MT"/>
              </a:rPr>
              <a:t>dari suatu fungsi </a:t>
            </a:r>
            <a:r>
              <a:rPr sz="2400" spc="-5" dirty="0">
                <a:latin typeface="Arial MT"/>
                <a:cs typeface="Arial MT"/>
              </a:rPr>
              <a:t>yang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nilai-nilai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variabel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bebasnya </a:t>
            </a:r>
            <a:r>
              <a:rPr sz="2400" dirty="0">
                <a:latin typeface="Arial MT"/>
                <a:cs typeface="Arial MT"/>
              </a:rPr>
              <a:t>(memiliki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batas-batas)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tertentu.</a:t>
            </a:r>
            <a:endParaRPr sz="2400">
              <a:latin typeface="Arial MT"/>
              <a:cs typeface="Arial MT"/>
            </a:endParaRPr>
          </a:p>
          <a:p>
            <a:pPr marL="356870" marR="5080" indent="-344805">
              <a:lnSpc>
                <a:spcPct val="150000"/>
              </a:lnSpc>
              <a:spcBef>
                <a:spcPts val="57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Arial MT"/>
                <a:cs typeface="Arial MT"/>
              </a:rPr>
              <a:t>Jika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fungsi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terdefinisi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pada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interval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tertutup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[a,b]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,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maka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integral</a:t>
            </a:r>
            <a:r>
              <a:rPr sz="2400" dirty="0">
                <a:latin typeface="Arial MT"/>
                <a:cs typeface="Arial MT"/>
              </a:rPr>
              <a:t> tertentu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dari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dinyatakan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oleh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0132" y="4175759"/>
            <a:ext cx="1591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Arial MT"/>
                <a:cs typeface="Arial MT"/>
              </a:rPr>
              <a:t>Dimana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0132" y="5419344"/>
            <a:ext cx="1109345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0235" marR="5080" indent="-610235" algn="just">
              <a:lnSpc>
                <a:spcPct val="120000"/>
              </a:lnSpc>
              <a:spcBef>
                <a:spcPts val="100"/>
              </a:spcBef>
              <a:buChar char="•"/>
              <a:tabLst>
                <a:tab pos="610235" algn="l"/>
              </a:tabLst>
            </a:pPr>
            <a:r>
              <a:rPr sz="2400" spc="-5" dirty="0">
                <a:latin typeface="Arial MT"/>
                <a:cs typeface="Arial MT"/>
              </a:rPr>
              <a:t>f(x)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  b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13532" y="4041168"/>
            <a:ext cx="2349500" cy="272034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942975">
              <a:lnSpc>
                <a:spcPts val="1660"/>
              </a:lnSpc>
              <a:spcBef>
                <a:spcPts val="140"/>
              </a:spcBef>
            </a:pPr>
            <a:r>
              <a:rPr sz="2100" i="1" spc="20" dirty="0">
                <a:latin typeface="Times New Roman"/>
                <a:cs typeface="Times New Roman"/>
              </a:rPr>
              <a:t>b</a:t>
            </a:r>
            <a:endParaRPr sz="2100">
              <a:latin typeface="Times New Roman"/>
              <a:cs typeface="Times New Roman"/>
            </a:endParaRPr>
          </a:p>
          <a:p>
            <a:pPr marL="924560">
              <a:lnSpc>
                <a:spcPts val="5740"/>
              </a:lnSpc>
            </a:pPr>
            <a:r>
              <a:rPr sz="8250" baseline="-13131" dirty="0">
                <a:latin typeface="Symbol"/>
                <a:cs typeface="Symbol"/>
              </a:rPr>
              <a:t></a:t>
            </a:r>
            <a:r>
              <a:rPr sz="8250" spc="-944" baseline="-13131" dirty="0">
                <a:latin typeface="Times New Roman"/>
                <a:cs typeface="Times New Roman"/>
              </a:rPr>
              <a:t> </a:t>
            </a:r>
            <a:r>
              <a:rPr sz="3650" i="1" spc="5" dirty="0">
                <a:latin typeface="Times New Roman"/>
                <a:cs typeface="Times New Roman"/>
              </a:rPr>
              <a:t>f</a:t>
            </a:r>
            <a:r>
              <a:rPr sz="3650" i="1" spc="-420" dirty="0">
                <a:latin typeface="Times New Roman"/>
                <a:cs typeface="Times New Roman"/>
              </a:rPr>
              <a:t> </a:t>
            </a:r>
            <a:r>
              <a:rPr sz="3650" spc="5" dirty="0">
                <a:latin typeface="Times New Roman"/>
                <a:cs typeface="Times New Roman"/>
              </a:rPr>
              <a:t>(</a:t>
            </a:r>
            <a:r>
              <a:rPr sz="3650" i="1" spc="-235" dirty="0">
                <a:latin typeface="Times New Roman"/>
                <a:cs typeface="Times New Roman"/>
              </a:rPr>
              <a:t>x</a:t>
            </a:r>
            <a:r>
              <a:rPr sz="3650" spc="-165" dirty="0">
                <a:latin typeface="Times New Roman"/>
                <a:cs typeface="Times New Roman"/>
              </a:rPr>
              <a:t>)</a:t>
            </a:r>
            <a:r>
              <a:rPr sz="3650" i="1" spc="15" dirty="0">
                <a:latin typeface="Times New Roman"/>
                <a:cs typeface="Times New Roman"/>
              </a:rPr>
              <a:t>d</a:t>
            </a:r>
            <a:r>
              <a:rPr sz="3650" i="1" spc="5" dirty="0">
                <a:latin typeface="Times New Roman"/>
                <a:cs typeface="Times New Roman"/>
              </a:rPr>
              <a:t>x</a:t>
            </a:r>
            <a:endParaRPr sz="3650">
              <a:latin typeface="Times New Roman"/>
              <a:cs typeface="Times New Roman"/>
            </a:endParaRPr>
          </a:p>
          <a:p>
            <a:pPr marL="942975">
              <a:lnSpc>
                <a:spcPct val="100000"/>
              </a:lnSpc>
              <a:spcBef>
                <a:spcPts val="780"/>
              </a:spcBef>
            </a:pPr>
            <a:r>
              <a:rPr sz="2100" i="1" spc="20" dirty="0">
                <a:latin typeface="Times New Roman"/>
                <a:cs typeface="Times New Roman"/>
              </a:rPr>
              <a:t>a</a:t>
            </a:r>
            <a:endParaRPr sz="2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85"/>
              </a:spcBef>
            </a:pPr>
            <a:r>
              <a:rPr sz="2400" dirty="0">
                <a:latin typeface="Arial MT"/>
                <a:cs typeface="Arial MT"/>
              </a:rPr>
              <a:t>: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integran</a:t>
            </a:r>
            <a:endParaRPr sz="24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 MT"/>
                <a:cs typeface="Arial MT"/>
              </a:rPr>
              <a:t>: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batas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bawah</a:t>
            </a:r>
            <a:endParaRPr sz="24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 MT"/>
                <a:cs typeface="Arial MT"/>
              </a:rPr>
              <a:t>: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batas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atas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1310132" y="366774"/>
            <a:ext cx="4691063" cy="6810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u="none" spc="-20" dirty="0">
                <a:solidFill>
                  <a:srgbClr val="00AFEF"/>
                </a:solidFill>
                <a:latin typeface="Lucida Sans Unicode"/>
                <a:cs typeface="Lucida Sans Unicode"/>
              </a:rPr>
              <a:t>Integral</a:t>
            </a:r>
            <a:r>
              <a:rPr sz="4300" u="none" spc="-100" dirty="0">
                <a:solidFill>
                  <a:srgbClr val="00AFEF"/>
                </a:solidFill>
                <a:latin typeface="Lucida Sans Unicode"/>
                <a:cs typeface="Lucida Sans Unicode"/>
              </a:rPr>
              <a:t> </a:t>
            </a:r>
            <a:r>
              <a:rPr sz="4300" u="none" spc="75" dirty="0">
                <a:solidFill>
                  <a:srgbClr val="00AFEF"/>
                </a:solidFill>
                <a:latin typeface="Lucida Sans Unicode"/>
                <a:cs typeface="Lucida Sans Unicode"/>
              </a:rPr>
              <a:t>TerTentu</a:t>
            </a:r>
            <a:endParaRPr sz="4300" dirty="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358869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1125219"/>
            <a:ext cx="7501128" cy="3121152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1907539" y="1356359"/>
            <a:ext cx="6102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592955" algn="l"/>
              </a:tabLst>
            </a:pPr>
            <a:r>
              <a:rPr sz="1800" b="1" spc="-10" dirty="0">
                <a:latin typeface="Trebuchet MS"/>
                <a:cs typeface="Trebuchet MS"/>
              </a:rPr>
              <a:t>Luas</a:t>
            </a:r>
            <a:r>
              <a:rPr sz="1800" b="1" spc="25" dirty="0">
                <a:latin typeface="Trebuchet MS"/>
                <a:cs typeface="Trebuchet MS"/>
              </a:rPr>
              <a:t> </a:t>
            </a:r>
            <a:r>
              <a:rPr sz="1800" b="1" spc="-10" dirty="0">
                <a:latin typeface="Trebuchet MS"/>
                <a:cs typeface="Trebuchet MS"/>
              </a:rPr>
              <a:t>daerah</a:t>
            </a:r>
            <a:r>
              <a:rPr sz="1800" b="1" spc="-5" dirty="0">
                <a:latin typeface="Trebuchet MS"/>
                <a:cs typeface="Trebuchet MS"/>
              </a:rPr>
              <a:t> yang</a:t>
            </a:r>
            <a:r>
              <a:rPr sz="1800" b="1" spc="-10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diarsir</a:t>
            </a:r>
            <a:r>
              <a:rPr sz="1800" b="1" spc="3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pada</a:t>
            </a:r>
            <a:r>
              <a:rPr sz="1800" b="1" spc="-15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gambar</a:t>
            </a:r>
            <a:r>
              <a:rPr sz="1800" b="1" spc="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di</a:t>
            </a:r>
            <a:r>
              <a:rPr sz="1800" b="1" spc="-2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bawah</a:t>
            </a:r>
            <a:r>
              <a:rPr sz="1800" b="1" spc="-5" dirty="0">
                <a:latin typeface="Trebuchet MS"/>
                <a:cs typeface="Trebuchet MS"/>
              </a:rPr>
              <a:t> </a:t>
            </a:r>
            <a:r>
              <a:rPr sz="1800" b="1" spc="-10" dirty="0">
                <a:latin typeface="Trebuchet MS"/>
                <a:cs typeface="Trebuchet MS"/>
              </a:rPr>
              <a:t>ini</a:t>
            </a:r>
            <a:r>
              <a:rPr sz="1800" b="1" dirty="0">
                <a:latin typeface="Trebuchet MS"/>
                <a:cs typeface="Trebuchet MS"/>
              </a:rPr>
              <a:t> dapat </a:t>
            </a:r>
            <a:r>
              <a:rPr sz="1800" b="1" spc="-525" dirty="0">
                <a:latin typeface="Trebuchet MS"/>
                <a:cs typeface="Trebuchet MS"/>
              </a:rPr>
              <a:t> </a:t>
            </a:r>
            <a:r>
              <a:rPr sz="1800" b="1" spc="-10" dirty="0">
                <a:latin typeface="Trebuchet MS"/>
                <a:cs typeface="Trebuchet MS"/>
              </a:rPr>
              <a:t>dinyatakan</a:t>
            </a:r>
            <a:r>
              <a:rPr sz="1800" b="1" spc="15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dalam</a:t>
            </a:r>
            <a:r>
              <a:rPr sz="1800" b="1" spc="15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bentuk</a:t>
            </a:r>
            <a:r>
              <a:rPr sz="1800" b="1" spc="25" dirty="0">
                <a:latin typeface="Trebuchet MS"/>
                <a:cs typeface="Trebuchet MS"/>
              </a:rPr>
              <a:t> </a:t>
            </a:r>
            <a:r>
              <a:rPr sz="1800" b="1" spc="-10" dirty="0">
                <a:latin typeface="Trebuchet MS"/>
                <a:cs typeface="Trebuchet MS"/>
              </a:rPr>
              <a:t>integral</a:t>
            </a:r>
            <a:r>
              <a:rPr sz="1800" b="1" spc="5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sebagai	</a:t>
            </a:r>
            <a:r>
              <a:rPr sz="1800" b="1" spc="5" dirty="0">
                <a:latin typeface="Trebuchet MS"/>
                <a:cs typeface="Trebuchet MS"/>
              </a:rPr>
              <a:t>....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94068" y="3636264"/>
            <a:ext cx="114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rebuchet MS"/>
                <a:cs typeface="Trebuchet MS"/>
              </a:rPr>
              <a:t>0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030971" y="3544823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rebuchet MS"/>
                <a:cs typeface="Trebuchet MS"/>
              </a:rPr>
              <a:t>X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846064" y="3612388"/>
            <a:ext cx="2179320" cy="76200"/>
          </a:xfrm>
          <a:custGeom>
            <a:avLst/>
            <a:gdLst/>
            <a:ahLst/>
            <a:cxnLst/>
            <a:rect l="l" t="t" r="r" b="b"/>
            <a:pathLst>
              <a:path w="2179320" h="76200">
                <a:moveTo>
                  <a:pt x="2127504" y="39624"/>
                </a:moveTo>
                <a:lnTo>
                  <a:pt x="2103119" y="76200"/>
                </a:lnTo>
                <a:lnTo>
                  <a:pt x="2160270" y="48767"/>
                </a:lnTo>
                <a:lnTo>
                  <a:pt x="2127504" y="48767"/>
                </a:lnTo>
                <a:lnTo>
                  <a:pt x="2127504" y="39624"/>
                </a:lnTo>
                <a:close/>
              </a:path>
              <a:path w="2179320" h="76200">
                <a:moveTo>
                  <a:pt x="2121876" y="30479"/>
                </a:moveTo>
                <a:lnTo>
                  <a:pt x="0" y="30479"/>
                </a:lnTo>
                <a:lnTo>
                  <a:pt x="0" y="48767"/>
                </a:lnTo>
                <a:lnTo>
                  <a:pt x="2121408" y="48767"/>
                </a:lnTo>
                <a:lnTo>
                  <a:pt x="2127504" y="39624"/>
                </a:lnTo>
                <a:lnTo>
                  <a:pt x="2121876" y="30479"/>
                </a:lnTo>
                <a:close/>
              </a:path>
              <a:path w="2179320" h="76200">
                <a:moveTo>
                  <a:pt x="2161735" y="30479"/>
                </a:moveTo>
                <a:lnTo>
                  <a:pt x="2127504" y="30479"/>
                </a:lnTo>
                <a:lnTo>
                  <a:pt x="2127504" y="48767"/>
                </a:lnTo>
                <a:lnTo>
                  <a:pt x="2160270" y="48767"/>
                </a:lnTo>
                <a:lnTo>
                  <a:pt x="2179319" y="39624"/>
                </a:lnTo>
                <a:lnTo>
                  <a:pt x="2161735" y="30479"/>
                </a:lnTo>
                <a:close/>
              </a:path>
              <a:path w="2179320" h="76200">
                <a:moveTo>
                  <a:pt x="2103119" y="0"/>
                </a:moveTo>
                <a:lnTo>
                  <a:pt x="2127504" y="39624"/>
                </a:lnTo>
                <a:lnTo>
                  <a:pt x="2127504" y="30479"/>
                </a:lnTo>
                <a:lnTo>
                  <a:pt x="2161735" y="30479"/>
                </a:lnTo>
                <a:lnTo>
                  <a:pt x="2103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802628" y="1883664"/>
            <a:ext cx="119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rebuchet MS"/>
                <a:cs typeface="Trebuchet MS"/>
              </a:rPr>
              <a:t>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827519" y="2070100"/>
            <a:ext cx="76200" cy="1871980"/>
          </a:xfrm>
          <a:custGeom>
            <a:avLst/>
            <a:gdLst/>
            <a:ahLst/>
            <a:cxnLst/>
            <a:rect l="l" t="t" r="r" b="b"/>
            <a:pathLst>
              <a:path w="76200" h="1871979">
                <a:moveTo>
                  <a:pt x="36575" y="48767"/>
                </a:moveTo>
                <a:lnTo>
                  <a:pt x="27431" y="55625"/>
                </a:lnTo>
                <a:lnTo>
                  <a:pt x="27431" y="1871472"/>
                </a:lnTo>
                <a:lnTo>
                  <a:pt x="48768" y="1871472"/>
                </a:lnTo>
                <a:lnTo>
                  <a:pt x="48768" y="57208"/>
                </a:lnTo>
                <a:lnTo>
                  <a:pt x="36575" y="48767"/>
                </a:lnTo>
                <a:close/>
              </a:path>
              <a:path w="76200" h="1871979">
                <a:moveTo>
                  <a:pt x="36575" y="0"/>
                </a:moveTo>
                <a:lnTo>
                  <a:pt x="0" y="76200"/>
                </a:lnTo>
                <a:lnTo>
                  <a:pt x="27431" y="55625"/>
                </a:lnTo>
                <a:lnTo>
                  <a:pt x="27431" y="48767"/>
                </a:lnTo>
                <a:lnTo>
                  <a:pt x="61935" y="48767"/>
                </a:lnTo>
                <a:lnTo>
                  <a:pt x="36575" y="0"/>
                </a:lnTo>
                <a:close/>
              </a:path>
              <a:path w="76200" h="1871979">
                <a:moveTo>
                  <a:pt x="61935" y="48767"/>
                </a:moveTo>
                <a:lnTo>
                  <a:pt x="48768" y="48767"/>
                </a:lnTo>
                <a:lnTo>
                  <a:pt x="48768" y="57208"/>
                </a:lnTo>
                <a:lnTo>
                  <a:pt x="76200" y="76200"/>
                </a:lnTo>
                <a:lnTo>
                  <a:pt x="61935" y="48767"/>
                </a:lnTo>
                <a:close/>
              </a:path>
              <a:path w="76200" h="1871979">
                <a:moveTo>
                  <a:pt x="48768" y="48767"/>
                </a:moveTo>
                <a:lnTo>
                  <a:pt x="36575" y="48767"/>
                </a:lnTo>
                <a:lnTo>
                  <a:pt x="48768" y="57208"/>
                </a:lnTo>
                <a:lnTo>
                  <a:pt x="48768" y="48767"/>
                </a:lnTo>
                <a:close/>
              </a:path>
              <a:path w="76200" h="1871979">
                <a:moveTo>
                  <a:pt x="36575" y="48767"/>
                </a:moveTo>
                <a:lnTo>
                  <a:pt x="27431" y="48767"/>
                </a:lnTo>
                <a:lnTo>
                  <a:pt x="27431" y="55625"/>
                </a:lnTo>
                <a:lnTo>
                  <a:pt x="36575" y="48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578852" y="1973981"/>
            <a:ext cx="440055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100" i="1" spc="15" dirty="0">
                <a:latin typeface="Trebuchet MS"/>
                <a:cs typeface="Trebuchet MS"/>
              </a:rPr>
              <a:t>y</a:t>
            </a:r>
            <a:r>
              <a:rPr sz="1100" i="1" spc="-30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Symbol"/>
                <a:cs typeface="Symbol"/>
              </a:rPr>
              <a:t>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i="1" spc="65" dirty="0">
                <a:latin typeface="Trebuchet MS"/>
                <a:cs typeface="Trebuchet MS"/>
              </a:rPr>
              <a:t>x</a:t>
            </a:r>
            <a:r>
              <a:rPr sz="1500" spc="15" baseline="27777" dirty="0">
                <a:latin typeface="Trebuchet MS"/>
                <a:cs typeface="Trebuchet MS"/>
              </a:rPr>
              <a:t>2</a:t>
            </a:r>
            <a:endParaRPr sz="1500" baseline="27777">
              <a:latin typeface="Trebuchet MS"/>
              <a:cs typeface="Trebuchet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135623" y="2015235"/>
            <a:ext cx="1478280" cy="1637030"/>
            <a:chOff x="6135623" y="2015235"/>
            <a:chExt cx="1478280" cy="1637030"/>
          </a:xfrm>
        </p:grpSpPr>
        <p:sp>
          <p:nvSpPr>
            <p:cNvPr id="35" name="object 35"/>
            <p:cNvSpPr/>
            <p:nvPr/>
          </p:nvSpPr>
          <p:spPr>
            <a:xfrm>
              <a:off x="6135623" y="2015235"/>
              <a:ext cx="1478280" cy="1637030"/>
            </a:xfrm>
            <a:custGeom>
              <a:avLst/>
              <a:gdLst/>
              <a:ahLst/>
              <a:cxnLst/>
              <a:rect l="l" t="t" r="r" b="b"/>
              <a:pathLst>
                <a:path w="1478279" h="1637029">
                  <a:moveTo>
                    <a:pt x="18287" y="39624"/>
                  </a:moveTo>
                  <a:lnTo>
                    <a:pt x="0" y="45719"/>
                  </a:lnTo>
                  <a:lnTo>
                    <a:pt x="12191" y="82296"/>
                  </a:lnTo>
                  <a:lnTo>
                    <a:pt x="18287" y="106679"/>
                  </a:lnTo>
                  <a:lnTo>
                    <a:pt x="27431" y="134112"/>
                  </a:lnTo>
                  <a:lnTo>
                    <a:pt x="33527" y="164591"/>
                  </a:lnTo>
                  <a:lnTo>
                    <a:pt x="42672" y="195072"/>
                  </a:lnTo>
                  <a:lnTo>
                    <a:pt x="54863" y="228600"/>
                  </a:lnTo>
                  <a:lnTo>
                    <a:pt x="64008" y="262127"/>
                  </a:lnTo>
                  <a:lnTo>
                    <a:pt x="106679" y="402336"/>
                  </a:lnTo>
                  <a:lnTo>
                    <a:pt x="115824" y="438912"/>
                  </a:lnTo>
                  <a:lnTo>
                    <a:pt x="128015" y="472439"/>
                  </a:lnTo>
                  <a:lnTo>
                    <a:pt x="146303" y="533400"/>
                  </a:lnTo>
                  <a:lnTo>
                    <a:pt x="185927" y="649224"/>
                  </a:lnTo>
                  <a:lnTo>
                    <a:pt x="222503" y="762000"/>
                  </a:lnTo>
                  <a:lnTo>
                    <a:pt x="240791" y="813815"/>
                  </a:lnTo>
                  <a:lnTo>
                    <a:pt x="259079" y="868679"/>
                  </a:lnTo>
                  <a:lnTo>
                    <a:pt x="295655" y="972312"/>
                  </a:lnTo>
                  <a:lnTo>
                    <a:pt x="329184" y="1072896"/>
                  </a:lnTo>
                  <a:lnTo>
                    <a:pt x="347472" y="1121664"/>
                  </a:lnTo>
                  <a:lnTo>
                    <a:pt x="365760" y="1167384"/>
                  </a:lnTo>
                  <a:lnTo>
                    <a:pt x="381000" y="1213103"/>
                  </a:lnTo>
                  <a:lnTo>
                    <a:pt x="399287" y="1258824"/>
                  </a:lnTo>
                  <a:lnTo>
                    <a:pt x="435864" y="1338072"/>
                  </a:lnTo>
                  <a:lnTo>
                    <a:pt x="454151" y="1374648"/>
                  </a:lnTo>
                  <a:lnTo>
                    <a:pt x="475487" y="1411224"/>
                  </a:lnTo>
                  <a:lnTo>
                    <a:pt x="515111" y="1472184"/>
                  </a:lnTo>
                  <a:lnTo>
                    <a:pt x="533400" y="1499615"/>
                  </a:lnTo>
                  <a:lnTo>
                    <a:pt x="591311" y="1569719"/>
                  </a:lnTo>
                  <a:lnTo>
                    <a:pt x="627887" y="1600200"/>
                  </a:lnTo>
                  <a:lnTo>
                    <a:pt x="664464" y="1621536"/>
                  </a:lnTo>
                  <a:lnTo>
                    <a:pt x="679703" y="1630679"/>
                  </a:lnTo>
                  <a:lnTo>
                    <a:pt x="697992" y="1633727"/>
                  </a:lnTo>
                  <a:lnTo>
                    <a:pt x="701040" y="1633727"/>
                  </a:lnTo>
                  <a:lnTo>
                    <a:pt x="719327" y="1636776"/>
                  </a:lnTo>
                  <a:lnTo>
                    <a:pt x="737616" y="1636776"/>
                  </a:lnTo>
                  <a:lnTo>
                    <a:pt x="758951" y="1633727"/>
                  </a:lnTo>
                  <a:lnTo>
                    <a:pt x="780287" y="1627631"/>
                  </a:lnTo>
                  <a:lnTo>
                    <a:pt x="801624" y="1618488"/>
                  </a:lnTo>
                  <a:lnTo>
                    <a:pt x="719327" y="1618488"/>
                  </a:lnTo>
                  <a:lnTo>
                    <a:pt x="688848" y="1612391"/>
                  </a:lnTo>
                  <a:lnTo>
                    <a:pt x="624840" y="1572767"/>
                  </a:lnTo>
                  <a:lnTo>
                    <a:pt x="588264" y="1536191"/>
                  </a:lnTo>
                  <a:lnTo>
                    <a:pt x="569976" y="1514855"/>
                  </a:lnTo>
                  <a:lnTo>
                    <a:pt x="548640" y="1490472"/>
                  </a:lnTo>
                  <a:lnTo>
                    <a:pt x="530351" y="1463039"/>
                  </a:lnTo>
                  <a:lnTo>
                    <a:pt x="509016" y="1432560"/>
                  </a:lnTo>
                  <a:lnTo>
                    <a:pt x="490727" y="1402079"/>
                  </a:lnTo>
                  <a:lnTo>
                    <a:pt x="472440" y="1365503"/>
                  </a:lnTo>
                  <a:lnTo>
                    <a:pt x="454151" y="1331976"/>
                  </a:lnTo>
                  <a:lnTo>
                    <a:pt x="435864" y="1292352"/>
                  </a:lnTo>
                  <a:lnTo>
                    <a:pt x="399287" y="1207008"/>
                  </a:lnTo>
                  <a:lnTo>
                    <a:pt x="381000" y="1161288"/>
                  </a:lnTo>
                  <a:lnTo>
                    <a:pt x="365760" y="1115567"/>
                  </a:lnTo>
                  <a:lnTo>
                    <a:pt x="347472" y="1066800"/>
                  </a:lnTo>
                  <a:lnTo>
                    <a:pt x="313943" y="966215"/>
                  </a:lnTo>
                  <a:lnTo>
                    <a:pt x="277367" y="862584"/>
                  </a:lnTo>
                  <a:lnTo>
                    <a:pt x="259079" y="807719"/>
                  </a:lnTo>
                  <a:lnTo>
                    <a:pt x="240791" y="755903"/>
                  </a:lnTo>
                  <a:lnTo>
                    <a:pt x="204215" y="643127"/>
                  </a:lnTo>
                  <a:lnTo>
                    <a:pt x="164591" y="527303"/>
                  </a:lnTo>
                  <a:lnTo>
                    <a:pt x="146303" y="466343"/>
                  </a:lnTo>
                  <a:lnTo>
                    <a:pt x="134112" y="432815"/>
                  </a:lnTo>
                  <a:lnTo>
                    <a:pt x="124967" y="399288"/>
                  </a:lnTo>
                  <a:lnTo>
                    <a:pt x="103631" y="326136"/>
                  </a:lnTo>
                  <a:lnTo>
                    <a:pt x="82296" y="256031"/>
                  </a:lnTo>
                  <a:lnTo>
                    <a:pt x="73151" y="222503"/>
                  </a:lnTo>
                  <a:lnTo>
                    <a:pt x="60960" y="188975"/>
                  </a:lnTo>
                  <a:lnTo>
                    <a:pt x="51815" y="158496"/>
                  </a:lnTo>
                  <a:lnTo>
                    <a:pt x="45720" y="128015"/>
                  </a:lnTo>
                  <a:lnTo>
                    <a:pt x="36575" y="103631"/>
                  </a:lnTo>
                  <a:lnTo>
                    <a:pt x="30479" y="79248"/>
                  </a:lnTo>
                  <a:lnTo>
                    <a:pt x="24384" y="57912"/>
                  </a:lnTo>
                  <a:lnTo>
                    <a:pt x="18287" y="39624"/>
                  </a:lnTo>
                  <a:close/>
                </a:path>
                <a:path w="1478279" h="1637029">
                  <a:moveTo>
                    <a:pt x="1459992" y="0"/>
                  </a:moveTo>
                  <a:lnTo>
                    <a:pt x="1453896" y="21336"/>
                  </a:lnTo>
                  <a:lnTo>
                    <a:pt x="1447800" y="45719"/>
                  </a:lnTo>
                  <a:lnTo>
                    <a:pt x="1438655" y="70103"/>
                  </a:lnTo>
                  <a:lnTo>
                    <a:pt x="1432559" y="100584"/>
                  </a:lnTo>
                  <a:lnTo>
                    <a:pt x="1414272" y="161543"/>
                  </a:lnTo>
                  <a:lnTo>
                    <a:pt x="1405127" y="195072"/>
                  </a:lnTo>
                  <a:lnTo>
                    <a:pt x="1395983" y="231648"/>
                  </a:lnTo>
                  <a:lnTo>
                    <a:pt x="1374648" y="301751"/>
                  </a:lnTo>
                  <a:lnTo>
                    <a:pt x="1353311" y="368808"/>
                  </a:lnTo>
                  <a:lnTo>
                    <a:pt x="1335024" y="435863"/>
                  </a:lnTo>
                  <a:lnTo>
                    <a:pt x="1316735" y="496824"/>
                  </a:lnTo>
                  <a:lnTo>
                    <a:pt x="1298448" y="554736"/>
                  </a:lnTo>
                  <a:lnTo>
                    <a:pt x="1283207" y="609600"/>
                  </a:lnTo>
                  <a:lnTo>
                    <a:pt x="1264920" y="661415"/>
                  </a:lnTo>
                  <a:lnTo>
                    <a:pt x="1249679" y="713231"/>
                  </a:lnTo>
                  <a:lnTo>
                    <a:pt x="1216152" y="816863"/>
                  </a:lnTo>
                  <a:lnTo>
                    <a:pt x="1179576" y="917448"/>
                  </a:lnTo>
                  <a:lnTo>
                    <a:pt x="1143000" y="1021079"/>
                  </a:lnTo>
                  <a:lnTo>
                    <a:pt x="1121664" y="1072896"/>
                  </a:lnTo>
                  <a:lnTo>
                    <a:pt x="1103376" y="1124712"/>
                  </a:lnTo>
                  <a:lnTo>
                    <a:pt x="1082040" y="1173479"/>
                  </a:lnTo>
                  <a:lnTo>
                    <a:pt x="1063752" y="1222248"/>
                  </a:lnTo>
                  <a:lnTo>
                    <a:pt x="1027176" y="1307591"/>
                  </a:lnTo>
                  <a:lnTo>
                    <a:pt x="1008887" y="1344167"/>
                  </a:lnTo>
                  <a:lnTo>
                    <a:pt x="990600" y="1374648"/>
                  </a:lnTo>
                  <a:lnTo>
                    <a:pt x="960120" y="1435608"/>
                  </a:lnTo>
                  <a:lnTo>
                    <a:pt x="944879" y="1459991"/>
                  </a:lnTo>
                  <a:lnTo>
                    <a:pt x="926592" y="1484376"/>
                  </a:lnTo>
                  <a:lnTo>
                    <a:pt x="911351" y="1505712"/>
                  </a:lnTo>
                  <a:lnTo>
                    <a:pt x="874776" y="1542288"/>
                  </a:lnTo>
                  <a:lnTo>
                    <a:pt x="835151" y="1575815"/>
                  </a:lnTo>
                  <a:lnTo>
                    <a:pt x="792479" y="1600200"/>
                  </a:lnTo>
                  <a:lnTo>
                    <a:pt x="755903" y="1615439"/>
                  </a:lnTo>
                  <a:lnTo>
                    <a:pt x="737616" y="1618488"/>
                  </a:lnTo>
                  <a:lnTo>
                    <a:pt x="801624" y="1618488"/>
                  </a:lnTo>
                  <a:lnTo>
                    <a:pt x="865631" y="1575815"/>
                  </a:lnTo>
                  <a:lnTo>
                    <a:pt x="905255" y="1539239"/>
                  </a:lnTo>
                  <a:lnTo>
                    <a:pt x="941831" y="1496567"/>
                  </a:lnTo>
                  <a:lnTo>
                    <a:pt x="990600" y="1417319"/>
                  </a:lnTo>
                  <a:lnTo>
                    <a:pt x="1008887" y="1383791"/>
                  </a:lnTo>
                  <a:lnTo>
                    <a:pt x="1024127" y="1350264"/>
                  </a:lnTo>
                  <a:lnTo>
                    <a:pt x="1051559" y="1295400"/>
                  </a:lnTo>
                  <a:lnTo>
                    <a:pt x="1060703" y="1274064"/>
                  </a:lnTo>
                  <a:lnTo>
                    <a:pt x="1082040" y="1228343"/>
                  </a:lnTo>
                  <a:lnTo>
                    <a:pt x="1100327" y="1182624"/>
                  </a:lnTo>
                  <a:lnTo>
                    <a:pt x="1121664" y="1130808"/>
                  </a:lnTo>
                  <a:lnTo>
                    <a:pt x="1139952" y="1078991"/>
                  </a:lnTo>
                  <a:lnTo>
                    <a:pt x="1161287" y="1027176"/>
                  </a:lnTo>
                  <a:lnTo>
                    <a:pt x="1197864" y="923543"/>
                  </a:lnTo>
                  <a:lnTo>
                    <a:pt x="1234440" y="822960"/>
                  </a:lnTo>
                  <a:lnTo>
                    <a:pt x="1267968" y="719327"/>
                  </a:lnTo>
                  <a:lnTo>
                    <a:pt x="1283207" y="667512"/>
                  </a:lnTo>
                  <a:lnTo>
                    <a:pt x="1301496" y="612648"/>
                  </a:lnTo>
                  <a:lnTo>
                    <a:pt x="1316735" y="557784"/>
                  </a:lnTo>
                  <a:lnTo>
                    <a:pt x="1335024" y="502919"/>
                  </a:lnTo>
                  <a:lnTo>
                    <a:pt x="1353311" y="441960"/>
                  </a:lnTo>
                  <a:lnTo>
                    <a:pt x="1371600" y="374903"/>
                  </a:lnTo>
                  <a:lnTo>
                    <a:pt x="1414272" y="234696"/>
                  </a:lnTo>
                  <a:lnTo>
                    <a:pt x="1432559" y="167639"/>
                  </a:lnTo>
                  <a:lnTo>
                    <a:pt x="1450848" y="106679"/>
                  </a:lnTo>
                  <a:lnTo>
                    <a:pt x="1456944" y="76200"/>
                  </a:lnTo>
                  <a:lnTo>
                    <a:pt x="1466087" y="48767"/>
                  </a:lnTo>
                  <a:lnTo>
                    <a:pt x="1478279" y="6096"/>
                  </a:lnTo>
                  <a:lnTo>
                    <a:pt x="1459992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15783" y="2664459"/>
              <a:ext cx="12700" cy="981710"/>
            </a:xfrm>
            <a:custGeom>
              <a:avLst/>
              <a:gdLst/>
              <a:ahLst/>
              <a:cxnLst/>
              <a:rect l="l" t="t" r="r" b="b"/>
              <a:pathLst>
                <a:path w="12700" h="981710">
                  <a:moveTo>
                    <a:pt x="12192" y="0"/>
                  </a:moveTo>
                  <a:lnTo>
                    <a:pt x="0" y="0"/>
                  </a:lnTo>
                  <a:lnTo>
                    <a:pt x="0" y="981456"/>
                  </a:lnTo>
                  <a:lnTo>
                    <a:pt x="12192" y="981456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366507" y="3639311"/>
            <a:ext cx="114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738619" y="2545079"/>
            <a:ext cx="114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rebuchet MS"/>
                <a:cs typeface="Trebuchet MS"/>
              </a:rPr>
              <a:t>4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045207" y="2329179"/>
            <a:ext cx="5377180" cy="1304925"/>
            <a:chOff x="2045207" y="2329179"/>
            <a:chExt cx="5377180" cy="1304925"/>
          </a:xfrm>
        </p:grpSpPr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64095" y="2658363"/>
              <a:ext cx="557783" cy="49377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76287" y="3152393"/>
              <a:ext cx="353568" cy="481329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054351" y="2341371"/>
              <a:ext cx="259079" cy="256540"/>
            </a:xfrm>
            <a:custGeom>
              <a:avLst/>
              <a:gdLst/>
              <a:ahLst/>
              <a:cxnLst/>
              <a:rect l="l" t="t" r="r" b="b"/>
              <a:pathLst>
                <a:path w="259080" h="256539">
                  <a:moveTo>
                    <a:pt x="128016" y="0"/>
                  </a:moveTo>
                  <a:lnTo>
                    <a:pt x="78438" y="10144"/>
                  </a:lnTo>
                  <a:lnTo>
                    <a:pt x="37719" y="37718"/>
                  </a:lnTo>
                  <a:lnTo>
                    <a:pt x="10144" y="78438"/>
                  </a:lnTo>
                  <a:lnTo>
                    <a:pt x="0" y="128015"/>
                  </a:lnTo>
                  <a:lnTo>
                    <a:pt x="10144" y="177593"/>
                  </a:lnTo>
                  <a:lnTo>
                    <a:pt x="37718" y="218312"/>
                  </a:lnTo>
                  <a:lnTo>
                    <a:pt x="78438" y="245887"/>
                  </a:lnTo>
                  <a:lnTo>
                    <a:pt x="128016" y="256031"/>
                  </a:lnTo>
                  <a:lnTo>
                    <a:pt x="179355" y="245887"/>
                  </a:lnTo>
                  <a:lnTo>
                    <a:pt x="220980" y="218312"/>
                  </a:lnTo>
                  <a:lnTo>
                    <a:pt x="248888" y="177593"/>
                  </a:lnTo>
                  <a:lnTo>
                    <a:pt x="259080" y="128015"/>
                  </a:lnTo>
                  <a:lnTo>
                    <a:pt x="248888" y="78438"/>
                  </a:lnTo>
                  <a:lnTo>
                    <a:pt x="220980" y="37718"/>
                  </a:lnTo>
                  <a:lnTo>
                    <a:pt x="179355" y="10144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045207" y="2329179"/>
              <a:ext cx="277495" cy="280670"/>
            </a:xfrm>
            <a:custGeom>
              <a:avLst/>
              <a:gdLst/>
              <a:ahLst/>
              <a:cxnLst/>
              <a:rect l="l" t="t" r="r" b="b"/>
              <a:pathLst>
                <a:path w="277494" h="280669">
                  <a:moveTo>
                    <a:pt x="152400" y="277368"/>
                  </a:moveTo>
                  <a:lnTo>
                    <a:pt x="124968" y="277368"/>
                  </a:lnTo>
                  <a:lnTo>
                    <a:pt x="137160" y="280416"/>
                  </a:lnTo>
                  <a:lnTo>
                    <a:pt x="152400" y="277368"/>
                  </a:lnTo>
                  <a:close/>
                </a:path>
                <a:path w="277494" h="280669">
                  <a:moveTo>
                    <a:pt x="164592" y="3048"/>
                  </a:moveTo>
                  <a:lnTo>
                    <a:pt x="109728" y="3048"/>
                  </a:lnTo>
                  <a:lnTo>
                    <a:pt x="97536" y="9144"/>
                  </a:lnTo>
                  <a:lnTo>
                    <a:pt x="82296" y="12192"/>
                  </a:lnTo>
                  <a:lnTo>
                    <a:pt x="60960" y="24384"/>
                  </a:lnTo>
                  <a:lnTo>
                    <a:pt x="39624" y="42672"/>
                  </a:lnTo>
                  <a:lnTo>
                    <a:pt x="24384" y="60960"/>
                  </a:lnTo>
                  <a:lnTo>
                    <a:pt x="21336" y="64008"/>
                  </a:lnTo>
                  <a:lnTo>
                    <a:pt x="9143" y="88392"/>
                  </a:lnTo>
                  <a:lnTo>
                    <a:pt x="3048" y="112775"/>
                  </a:lnTo>
                  <a:lnTo>
                    <a:pt x="0" y="128016"/>
                  </a:lnTo>
                  <a:lnTo>
                    <a:pt x="0" y="155448"/>
                  </a:lnTo>
                  <a:lnTo>
                    <a:pt x="3048" y="167640"/>
                  </a:lnTo>
                  <a:lnTo>
                    <a:pt x="6096" y="182880"/>
                  </a:lnTo>
                  <a:lnTo>
                    <a:pt x="9143" y="195072"/>
                  </a:lnTo>
                  <a:lnTo>
                    <a:pt x="21336" y="216408"/>
                  </a:lnTo>
                  <a:lnTo>
                    <a:pt x="21336" y="219456"/>
                  </a:lnTo>
                  <a:lnTo>
                    <a:pt x="24384" y="219456"/>
                  </a:lnTo>
                  <a:lnTo>
                    <a:pt x="39624" y="237744"/>
                  </a:lnTo>
                  <a:lnTo>
                    <a:pt x="39624" y="240792"/>
                  </a:lnTo>
                  <a:lnTo>
                    <a:pt x="60960" y="256032"/>
                  </a:lnTo>
                  <a:lnTo>
                    <a:pt x="82296" y="268224"/>
                  </a:lnTo>
                  <a:lnTo>
                    <a:pt x="85343" y="268224"/>
                  </a:lnTo>
                  <a:lnTo>
                    <a:pt x="97536" y="274320"/>
                  </a:lnTo>
                  <a:lnTo>
                    <a:pt x="109728" y="277368"/>
                  </a:lnTo>
                  <a:lnTo>
                    <a:pt x="167640" y="277368"/>
                  </a:lnTo>
                  <a:lnTo>
                    <a:pt x="179831" y="274320"/>
                  </a:lnTo>
                  <a:lnTo>
                    <a:pt x="192024" y="268224"/>
                  </a:lnTo>
                  <a:lnTo>
                    <a:pt x="208025" y="259080"/>
                  </a:lnTo>
                  <a:lnTo>
                    <a:pt x="112775" y="259080"/>
                  </a:lnTo>
                  <a:lnTo>
                    <a:pt x="100584" y="256032"/>
                  </a:lnTo>
                  <a:lnTo>
                    <a:pt x="91440" y="249936"/>
                  </a:lnTo>
                  <a:lnTo>
                    <a:pt x="70104" y="240792"/>
                  </a:lnTo>
                  <a:lnTo>
                    <a:pt x="51816" y="225552"/>
                  </a:lnTo>
                  <a:lnTo>
                    <a:pt x="54864" y="225552"/>
                  </a:lnTo>
                  <a:lnTo>
                    <a:pt x="36575" y="207264"/>
                  </a:lnTo>
                  <a:lnTo>
                    <a:pt x="39624" y="207264"/>
                  </a:lnTo>
                  <a:lnTo>
                    <a:pt x="27431" y="185928"/>
                  </a:lnTo>
                  <a:lnTo>
                    <a:pt x="24384" y="176784"/>
                  </a:lnTo>
                  <a:lnTo>
                    <a:pt x="18287" y="152400"/>
                  </a:lnTo>
                  <a:lnTo>
                    <a:pt x="18287" y="128016"/>
                  </a:lnTo>
                  <a:lnTo>
                    <a:pt x="24384" y="103632"/>
                  </a:lnTo>
                  <a:lnTo>
                    <a:pt x="27431" y="94487"/>
                  </a:lnTo>
                  <a:lnTo>
                    <a:pt x="39624" y="73152"/>
                  </a:lnTo>
                  <a:lnTo>
                    <a:pt x="36575" y="73152"/>
                  </a:lnTo>
                  <a:lnTo>
                    <a:pt x="54864" y="54864"/>
                  </a:lnTo>
                  <a:lnTo>
                    <a:pt x="51816" y="54864"/>
                  </a:lnTo>
                  <a:lnTo>
                    <a:pt x="70104" y="39624"/>
                  </a:lnTo>
                  <a:lnTo>
                    <a:pt x="75438" y="39624"/>
                  </a:lnTo>
                  <a:lnTo>
                    <a:pt x="91440" y="30480"/>
                  </a:lnTo>
                  <a:lnTo>
                    <a:pt x="103631" y="24384"/>
                  </a:lnTo>
                  <a:lnTo>
                    <a:pt x="112775" y="21336"/>
                  </a:lnTo>
                  <a:lnTo>
                    <a:pt x="208025" y="21336"/>
                  </a:lnTo>
                  <a:lnTo>
                    <a:pt x="192024" y="12192"/>
                  </a:lnTo>
                  <a:lnTo>
                    <a:pt x="179831" y="9144"/>
                  </a:lnTo>
                  <a:lnTo>
                    <a:pt x="164592" y="3048"/>
                  </a:lnTo>
                  <a:close/>
                </a:path>
                <a:path w="277494" h="280669">
                  <a:moveTo>
                    <a:pt x="269748" y="185928"/>
                  </a:moveTo>
                  <a:lnTo>
                    <a:pt x="249936" y="185928"/>
                  </a:lnTo>
                  <a:lnTo>
                    <a:pt x="237744" y="207264"/>
                  </a:lnTo>
                  <a:lnTo>
                    <a:pt x="222504" y="225552"/>
                  </a:lnTo>
                  <a:lnTo>
                    <a:pt x="204216" y="240792"/>
                  </a:lnTo>
                  <a:lnTo>
                    <a:pt x="182880" y="249936"/>
                  </a:lnTo>
                  <a:lnTo>
                    <a:pt x="185928" y="249936"/>
                  </a:lnTo>
                  <a:lnTo>
                    <a:pt x="173736" y="256032"/>
                  </a:lnTo>
                  <a:lnTo>
                    <a:pt x="161544" y="259080"/>
                  </a:lnTo>
                  <a:lnTo>
                    <a:pt x="208025" y="259080"/>
                  </a:lnTo>
                  <a:lnTo>
                    <a:pt x="213360" y="256032"/>
                  </a:lnTo>
                  <a:lnTo>
                    <a:pt x="216408" y="256032"/>
                  </a:lnTo>
                  <a:lnTo>
                    <a:pt x="234696" y="237744"/>
                  </a:lnTo>
                  <a:lnTo>
                    <a:pt x="237744" y="237744"/>
                  </a:lnTo>
                  <a:lnTo>
                    <a:pt x="252984" y="219456"/>
                  </a:lnTo>
                  <a:lnTo>
                    <a:pt x="252984" y="216408"/>
                  </a:lnTo>
                  <a:lnTo>
                    <a:pt x="265175" y="195072"/>
                  </a:lnTo>
                  <a:lnTo>
                    <a:pt x="269748" y="185928"/>
                  </a:lnTo>
                  <a:close/>
                </a:path>
                <a:path w="277494" h="280669">
                  <a:moveTo>
                    <a:pt x="231648" y="39624"/>
                  </a:moveTo>
                  <a:lnTo>
                    <a:pt x="204216" y="39624"/>
                  </a:lnTo>
                  <a:lnTo>
                    <a:pt x="222504" y="54864"/>
                  </a:lnTo>
                  <a:lnTo>
                    <a:pt x="237744" y="73152"/>
                  </a:lnTo>
                  <a:lnTo>
                    <a:pt x="249936" y="94487"/>
                  </a:lnTo>
                  <a:lnTo>
                    <a:pt x="246887" y="94487"/>
                  </a:lnTo>
                  <a:lnTo>
                    <a:pt x="252984" y="106680"/>
                  </a:lnTo>
                  <a:lnTo>
                    <a:pt x="256031" y="115824"/>
                  </a:lnTo>
                  <a:lnTo>
                    <a:pt x="256031" y="128016"/>
                  </a:lnTo>
                  <a:lnTo>
                    <a:pt x="259080" y="140208"/>
                  </a:lnTo>
                  <a:lnTo>
                    <a:pt x="256031" y="152400"/>
                  </a:lnTo>
                  <a:lnTo>
                    <a:pt x="256031" y="164592"/>
                  </a:lnTo>
                  <a:lnTo>
                    <a:pt x="252984" y="176784"/>
                  </a:lnTo>
                  <a:lnTo>
                    <a:pt x="246887" y="188975"/>
                  </a:lnTo>
                  <a:lnTo>
                    <a:pt x="249936" y="185928"/>
                  </a:lnTo>
                  <a:lnTo>
                    <a:pt x="269748" y="185928"/>
                  </a:lnTo>
                  <a:lnTo>
                    <a:pt x="271272" y="182880"/>
                  </a:lnTo>
                  <a:lnTo>
                    <a:pt x="274319" y="167640"/>
                  </a:lnTo>
                  <a:lnTo>
                    <a:pt x="277368" y="155448"/>
                  </a:lnTo>
                  <a:lnTo>
                    <a:pt x="277368" y="124968"/>
                  </a:lnTo>
                  <a:lnTo>
                    <a:pt x="274319" y="112775"/>
                  </a:lnTo>
                  <a:lnTo>
                    <a:pt x="271272" y="97536"/>
                  </a:lnTo>
                  <a:lnTo>
                    <a:pt x="265175" y="88392"/>
                  </a:lnTo>
                  <a:lnTo>
                    <a:pt x="265175" y="85344"/>
                  </a:lnTo>
                  <a:lnTo>
                    <a:pt x="252984" y="64008"/>
                  </a:lnTo>
                  <a:lnTo>
                    <a:pt x="252984" y="60960"/>
                  </a:lnTo>
                  <a:lnTo>
                    <a:pt x="237744" y="42672"/>
                  </a:lnTo>
                  <a:lnTo>
                    <a:pt x="234696" y="42672"/>
                  </a:lnTo>
                  <a:lnTo>
                    <a:pt x="231648" y="39624"/>
                  </a:lnTo>
                  <a:close/>
                </a:path>
                <a:path w="277494" h="280669">
                  <a:moveTo>
                    <a:pt x="75438" y="39624"/>
                  </a:moveTo>
                  <a:lnTo>
                    <a:pt x="70104" y="39624"/>
                  </a:lnTo>
                  <a:lnTo>
                    <a:pt x="70104" y="42672"/>
                  </a:lnTo>
                  <a:lnTo>
                    <a:pt x="75438" y="39624"/>
                  </a:lnTo>
                  <a:close/>
                </a:path>
                <a:path w="277494" h="280669">
                  <a:moveTo>
                    <a:pt x="208025" y="21336"/>
                  </a:moveTo>
                  <a:lnTo>
                    <a:pt x="149352" y="21336"/>
                  </a:lnTo>
                  <a:lnTo>
                    <a:pt x="185928" y="30480"/>
                  </a:lnTo>
                  <a:lnTo>
                    <a:pt x="207264" y="42672"/>
                  </a:lnTo>
                  <a:lnTo>
                    <a:pt x="204216" y="39624"/>
                  </a:lnTo>
                  <a:lnTo>
                    <a:pt x="231648" y="39624"/>
                  </a:lnTo>
                  <a:lnTo>
                    <a:pt x="216408" y="24384"/>
                  </a:lnTo>
                  <a:lnTo>
                    <a:pt x="213360" y="24384"/>
                  </a:lnTo>
                  <a:lnTo>
                    <a:pt x="208025" y="21336"/>
                  </a:lnTo>
                  <a:close/>
                </a:path>
                <a:path w="277494" h="280669">
                  <a:moveTo>
                    <a:pt x="137160" y="0"/>
                  </a:moveTo>
                  <a:lnTo>
                    <a:pt x="121919" y="3048"/>
                  </a:lnTo>
                  <a:lnTo>
                    <a:pt x="152400" y="3048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706116" y="2284080"/>
            <a:ext cx="98425" cy="192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450083" y="2217024"/>
            <a:ext cx="678815" cy="1768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94"/>
              </a:lnSpc>
              <a:spcBef>
                <a:spcPts val="95"/>
              </a:spcBef>
            </a:pPr>
            <a:r>
              <a:rPr sz="1100" spc="-5" dirty="0"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  <a:p>
            <a:pPr marL="27940">
              <a:lnSpc>
                <a:spcPts val="1760"/>
              </a:lnSpc>
              <a:tabLst>
                <a:tab pos="393065" algn="l"/>
              </a:tabLst>
            </a:pPr>
            <a:r>
              <a:rPr sz="1250" dirty="0">
                <a:latin typeface="Symbol"/>
                <a:cs typeface="Symbol"/>
              </a:rPr>
              <a:t></a:t>
            </a:r>
            <a:r>
              <a:rPr sz="1250" spc="60" dirty="0">
                <a:latin typeface="Times New Roman"/>
                <a:cs typeface="Times New Roman"/>
              </a:rPr>
              <a:t> </a:t>
            </a:r>
            <a:r>
              <a:rPr sz="2775" i="1" spc="15" baseline="1501" dirty="0">
                <a:latin typeface="Trebuchet MS"/>
                <a:cs typeface="Trebuchet MS"/>
              </a:rPr>
              <a:t>x	</a:t>
            </a:r>
            <a:r>
              <a:rPr sz="2775" i="1" spc="7" baseline="1501" dirty="0">
                <a:latin typeface="Trebuchet MS"/>
                <a:cs typeface="Trebuchet MS"/>
              </a:rPr>
              <a:t>dx</a:t>
            </a:r>
            <a:endParaRPr sz="2775" baseline="1501">
              <a:latin typeface="Trebuchet MS"/>
              <a:cs typeface="Trebuchet MS"/>
            </a:endParaRPr>
          </a:p>
          <a:p>
            <a:pPr marL="12700">
              <a:lnSpc>
                <a:spcPts val="1185"/>
              </a:lnSpc>
            </a:pPr>
            <a:r>
              <a:rPr sz="1100" spc="-5" dirty="0">
                <a:latin typeface="Trebuchet MS"/>
                <a:cs typeface="Trebuchet MS"/>
              </a:rPr>
              <a:t>0</a:t>
            </a:r>
            <a:endParaRPr sz="1100">
              <a:latin typeface="Trebuchet MS"/>
              <a:cs typeface="Trebuchet MS"/>
            </a:endParaRPr>
          </a:p>
          <a:p>
            <a:pPr marL="30480">
              <a:lnSpc>
                <a:spcPts val="994"/>
              </a:lnSpc>
              <a:spcBef>
                <a:spcPts val="960"/>
              </a:spcBef>
            </a:pPr>
            <a:r>
              <a:rPr sz="1100" spc="-5" dirty="0"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  <a:p>
            <a:pPr marL="45720">
              <a:lnSpc>
                <a:spcPts val="1760"/>
              </a:lnSpc>
            </a:pPr>
            <a:r>
              <a:rPr sz="1250" dirty="0">
                <a:latin typeface="Symbol"/>
                <a:cs typeface="Symbol"/>
              </a:rPr>
              <a:t>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2775" i="1" spc="15" baseline="1501" dirty="0">
                <a:latin typeface="Trebuchet MS"/>
                <a:cs typeface="Trebuchet MS"/>
              </a:rPr>
              <a:t>y</a:t>
            </a:r>
            <a:r>
              <a:rPr sz="2775" i="1" spc="-209" baseline="1501" dirty="0">
                <a:latin typeface="Trebuchet MS"/>
                <a:cs typeface="Trebuchet MS"/>
              </a:rPr>
              <a:t> </a:t>
            </a:r>
            <a:r>
              <a:rPr sz="2775" i="1" baseline="1501" dirty="0">
                <a:latin typeface="Trebuchet MS"/>
                <a:cs typeface="Trebuchet MS"/>
              </a:rPr>
              <a:t>d</a:t>
            </a:r>
            <a:r>
              <a:rPr sz="2775" i="1" spc="15" baseline="1501" dirty="0">
                <a:latin typeface="Trebuchet MS"/>
                <a:cs typeface="Trebuchet MS"/>
              </a:rPr>
              <a:t>y</a:t>
            </a:r>
            <a:endParaRPr sz="2775" baseline="1501">
              <a:latin typeface="Trebuchet MS"/>
              <a:cs typeface="Trebuchet MS"/>
            </a:endParaRPr>
          </a:p>
          <a:p>
            <a:pPr marL="30480">
              <a:lnSpc>
                <a:spcPts val="1185"/>
              </a:lnSpc>
            </a:pPr>
            <a:r>
              <a:rPr sz="1100" spc="-5" dirty="0">
                <a:latin typeface="Trebuchet MS"/>
                <a:cs typeface="Trebuchet MS"/>
              </a:rPr>
              <a:t>0</a:t>
            </a:r>
            <a:endParaRPr sz="1100">
              <a:latin typeface="Trebuchet MS"/>
              <a:cs typeface="Trebuchet MS"/>
            </a:endParaRPr>
          </a:p>
          <a:p>
            <a:pPr marL="30480">
              <a:lnSpc>
                <a:spcPts val="994"/>
              </a:lnSpc>
              <a:spcBef>
                <a:spcPts val="960"/>
              </a:spcBef>
            </a:pPr>
            <a:r>
              <a:rPr sz="1100" spc="-5" dirty="0"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  <a:p>
            <a:pPr marL="45720">
              <a:lnSpc>
                <a:spcPts val="1760"/>
              </a:lnSpc>
              <a:tabLst>
                <a:tab pos="414655" algn="l"/>
              </a:tabLst>
            </a:pPr>
            <a:r>
              <a:rPr sz="1250" dirty="0">
                <a:latin typeface="Symbol"/>
                <a:cs typeface="Symbol"/>
              </a:rPr>
              <a:t></a:t>
            </a:r>
            <a:r>
              <a:rPr sz="1250" spc="60" dirty="0">
                <a:latin typeface="Times New Roman"/>
                <a:cs typeface="Times New Roman"/>
              </a:rPr>
              <a:t> </a:t>
            </a:r>
            <a:r>
              <a:rPr sz="2775" i="1" spc="15" baseline="1501" dirty="0">
                <a:latin typeface="Trebuchet MS"/>
                <a:cs typeface="Trebuchet MS"/>
              </a:rPr>
              <a:t>x</a:t>
            </a:r>
            <a:r>
              <a:rPr sz="2775" i="1" baseline="1501" dirty="0">
                <a:latin typeface="Trebuchet MS"/>
                <a:cs typeface="Trebuchet MS"/>
              </a:rPr>
              <a:t>	d</a:t>
            </a:r>
            <a:r>
              <a:rPr sz="2775" i="1" spc="15" baseline="1501" dirty="0">
                <a:latin typeface="Trebuchet MS"/>
                <a:cs typeface="Trebuchet MS"/>
              </a:rPr>
              <a:t>x</a:t>
            </a:r>
            <a:endParaRPr sz="2775" baseline="1501">
              <a:latin typeface="Trebuchet MS"/>
              <a:cs typeface="Trebuchet MS"/>
            </a:endParaRPr>
          </a:p>
          <a:p>
            <a:pPr marL="30480">
              <a:lnSpc>
                <a:spcPts val="1185"/>
              </a:lnSpc>
            </a:pPr>
            <a:r>
              <a:rPr sz="1100" spc="-5" dirty="0">
                <a:latin typeface="Trebuchet MS"/>
                <a:cs typeface="Trebuchet MS"/>
              </a:rPr>
              <a:t>0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724404" y="3527664"/>
            <a:ext cx="98425" cy="192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132323" y="2284080"/>
            <a:ext cx="98425" cy="192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419091" y="2217024"/>
            <a:ext cx="1184910" cy="525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94"/>
              </a:lnSpc>
              <a:spcBef>
                <a:spcPts val="95"/>
              </a:spcBef>
            </a:pPr>
            <a:r>
              <a:rPr sz="1100" spc="-5" dirty="0"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  <a:p>
            <a:pPr marL="27940">
              <a:lnSpc>
                <a:spcPts val="1760"/>
              </a:lnSpc>
            </a:pPr>
            <a:r>
              <a:rPr sz="1250" dirty="0">
                <a:latin typeface="Symbol"/>
                <a:cs typeface="Symbol"/>
              </a:rPr>
              <a:t></a:t>
            </a:r>
            <a:r>
              <a:rPr sz="1250" spc="-155" dirty="0">
                <a:latin typeface="Times New Roman"/>
                <a:cs typeface="Times New Roman"/>
              </a:rPr>
              <a:t> </a:t>
            </a:r>
            <a:r>
              <a:rPr sz="2775" spc="52" baseline="1501" dirty="0">
                <a:latin typeface="Trebuchet MS"/>
                <a:cs typeface="Trebuchet MS"/>
              </a:rPr>
              <a:t>(</a:t>
            </a:r>
            <a:r>
              <a:rPr sz="2775" spc="15" baseline="1501" dirty="0">
                <a:latin typeface="Trebuchet MS"/>
                <a:cs typeface="Trebuchet MS"/>
              </a:rPr>
              <a:t>4</a:t>
            </a:r>
            <a:r>
              <a:rPr sz="2775" spc="-15" baseline="1501" dirty="0">
                <a:latin typeface="Trebuchet MS"/>
                <a:cs typeface="Trebuchet MS"/>
              </a:rPr>
              <a:t> </a:t>
            </a:r>
            <a:r>
              <a:rPr sz="2775" spc="22" baseline="1501" dirty="0">
                <a:latin typeface="Symbol"/>
                <a:cs typeface="Symbol"/>
              </a:rPr>
              <a:t></a:t>
            </a:r>
            <a:r>
              <a:rPr sz="2775" spc="60" baseline="1501" dirty="0">
                <a:latin typeface="Times New Roman"/>
                <a:cs typeface="Times New Roman"/>
              </a:rPr>
              <a:t> </a:t>
            </a:r>
            <a:r>
              <a:rPr sz="2775" i="1" spc="15" baseline="1501" dirty="0">
                <a:latin typeface="Trebuchet MS"/>
                <a:cs typeface="Trebuchet MS"/>
              </a:rPr>
              <a:t>x</a:t>
            </a:r>
            <a:r>
              <a:rPr sz="2775" i="1" baseline="1501" dirty="0">
                <a:latin typeface="Trebuchet MS"/>
                <a:cs typeface="Trebuchet MS"/>
              </a:rPr>
              <a:t> </a:t>
            </a:r>
            <a:r>
              <a:rPr sz="2775" i="1" spc="-240" baseline="1501" dirty="0">
                <a:latin typeface="Trebuchet MS"/>
                <a:cs typeface="Trebuchet MS"/>
              </a:rPr>
              <a:t> </a:t>
            </a:r>
            <a:r>
              <a:rPr sz="2775" spc="232" baseline="1501" dirty="0">
                <a:latin typeface="Trebuchet MS"/>
                <a:cs typeface="Trebuchet MS"/>
              </a:rPr>
              <a:t>)</a:t>
            </a:r>
            <a:r>
              <a:rPr sz="2775" i="1" baseline="1501" dirty="0">
                <a:latin typeface="Trebuchet MS"/>
                <a:cs typeface="Trebuchet MS"/>
              </a:rPr>
              <a:t>d</a:t>
            </a:r>
            <a:r>
              <a:rPr sz="2775" i="1" spc="15" baseline="1501" dirty="0">
                <a:latin typeface="Trebuchet MS"/>
                <a:cs typeface="Trebuchet MS"/>
              </a:rPr>
              <a:t>x</a:t>
            </a:r>
            <a:endParaRPr sz="2775" baseline="1501">
              <a:latin typeface="Trebuchet MS"/>
              <a:cs typeface="Trebuchet MS"/>
            </a:endParaRPr>
          </a:p>
          <a:p>
            <a:pPr marL="12700">
              <a:lnSpc>
                <a:spcPts val="1185"/>
              </a:lnSpc>
            </a:pPr>
            <a:r>
              <a:rPr sz="1100" spc="-5" dirty="0">
                <a:latin typeface="Trebuchet MS"/>
                <a:cs typeface="Trebuchet MS"/>
              </a:rPr>
              <a:t>0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422140" y="2869297"/>
            <a:ext cx="98425" cy="192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22140" y="3201529"/>
            <a:ext cx="98425" cy="192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Trebuchet MS"/>
                <a:cs typeface="Trebuchet MS"/>
              </a:rPr>
              <a:t>0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132323" y="2936353"/>
            <a:ext cx="98425" cy="192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437379" y="2949787"/>
            <a:ext cx="1169670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dirty="0">
                <a:latin typeface="Symbol"/>
                <a:cs typeface="Symbol"/>
              </a:rPr>
              <a:t></a:t>
            </a:r>
            <a:r>
              <a:rPr sz="1250" spc="-155" dirty="0">
                <a:latin typeface="Times New Roman"/>
                <a:cs typeface="Times New Roman"/>
              </a:rPr>
              <a:t> </a:t>
            </a:r>
            <a:r>
              <a:rPr sz="2775" spc="52" baseline="1501" dirty="0">
                <a:latin typeface="Trebuchet MS"/>
                <a:cs typeface="Trebuchet MS"/>
              </a:rPr>
              <a:t>(</a:t>
            </a:r>
            <a:r>
              <a:rPr sz="2775" spc="15" baseline="1501" dirty="0">
                <a:latin typeface="Trebuchet MS"/>
                <a:cs typeface="Trebuchet MS"/>
              </a:rPr>
              <a:t>4</a:t>
            </a:r>
            <a:r>
              <a:rPr sz="2775" spc="-15" baseline="1501" dirty="0">
                <a:latin typeface="Trebuchet MS"/>
                <a:cs typeface="Trebuchet MS"/>
              </a:rPr>
              <a:t> </a:t>
            </a:r>
            <a:r>
              <a:rPr sz="2775" spc="22" baseline="1501" dirty="0">
                <a:latin typeface="Symbol"/>
                <a:cs typeface="Symbol"/>
              </a:rPr>
              <a:t></a:t>
            </a:r>
            <a:r>
              <a:rPr sz="2775" spc="60" baseline="1501" dirty="0">
                <a:latin typeface="Times New Roman"/>
                <a:cs typeface="Times New Roman"/>
              </a:rPr>
              <a:t> </a:t>
            </a:r>
            <a:r>
              <a:rPr sz="2775" i="1" spc="15" baseline="1501" dirty="0">
                <a:latin typeface="Trebuchet MS"/>
                <a:cs typeface="Trebuchet MS"/>
              </a:rPr>
              <a:t>x</a:t>
            </a:r>
            <a:r>
              <a:rPr sz="2775" i="1" baseline="1501" dirty="0">
                <a:latin typeface="Trebuchet MS"/>
                <a:cs typeface="Trebuchet MS"/>
              </a:rPr>
              <a:t> </a:t>
            </a:r>
            <a:r>
              <a:rPr sz="2775" i="1" spc="-240" baseline="1501" dirty="0">
                <a:latin typeface="Trebuchet MS"/>
                <a:cs typeface="Trebuchet MS"/>
              </a:rPr>
              <a:t> </a:t>
            </a:r>
            <a:r>
              <a:rPr sz="2775" spc="232" baseline="1501" dirty="0">
                <a:latin typeface="Trebuchet MS"/>
                <a:cs typeface="Trebuchet MS"/>
              </a:rPr>
              <a:t>)</a:t>
            </a:r>
            <a:r>
              <a:rPr sz="2775" i="1" baseline="1501" dirty="0">
                <a:latin typeface="Trebuchet MS"/>
                <a:cs typeface="Trebuchet MS"/>
              </a:rPr>
              <a:t>d</a:t>
            </a:r>
            <a:r>
              <a:rPr sz="2775" i="1" spc="15" baseline="1501" dirty="0">
                <a:latin typeface="Trebuchet MS"/>
                <a:cs typeface="Trebuchet MS"/>
              </a:rPr>
              <a:t>x</a:t>
            </a:r>
            <a:endParaRPr sz="2775" baseline="1501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114804" y="2346960"/>
            <a:ext cx="1377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2045207" y="2975355"/>
            <a:ext cx="277495" cy="277495"/>
            <a:chOff x="2045207" y="2975355"/>
            <a:chExt cx="277495" cy="277495"/>
          </a:xfrm>
        </p:grpSpPr>
        <p:sp>
          <p:nvSpPr>
            <p:cNvPr id="55" name="object 55"/>
            <p:cNvSpPr/>
            <p:nvPr/>
          </p:nvSpPr>
          <p:spPr>
            <a:xfrm>
              <a:off x="2054351" y="2984499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80" h="259080">
                  <a:moveTo>
                    <a:pt x="128016" y="0"/>
                  </a:moveTo>
                  <a:lnTo>
                    <a:pt x="78438" y="10191"/>
                  </a:lnTo>
                  <a:lnTo>
                    <a:pt x="37719" y="38100"/>
                  </a:lnTo>
                  <a:lnTo>
                    <a:pt x="10144" y="79724"/>
                  </a:lnTo>
                  <a:lnTo>
                    <a:pt x="0" y="131063"/>
                  </a:lnTo>
                  <a:lnTo>
                    <a:pt x="10144" y="180641"/>
                  </a:lnTo>
                  <a:lnTo>
                    <a:pt x="37718" y="221361"/>
                  </a:lnTo>
                  <a:lnTo>
                    <a:pt x="78438" y="248935"/>
                  </a:lnTo>
                  <a:lnTo>
                    <a:pt x="128016" y="259079"/>
                  </a:lnTo>
                  <a:lnTo>
                    <a:pt x="179355" y="248935"/>
                  </a:lnTo>
                  <a:lnTo>
                    <a:pt x="220980" y="221361"/>
                  </a:lnTo>
                  <a:lnTo>
                    <a:pt x="248888" y="180641"/>
                  </a:lnTo>
                  <a:lnTo>
                    <a:pt x="259080" y="131063"/>
                  </a:lnTo>
                  <a:lnTo>
                    <a:pt x="248888" y="79724"/>
                  </a:lnTo>
                  <a:lnTo>
                    <a:pt x="220980" y="38100"/>
                  </a:lnTo>
                  <a:lnTo>
                    <a:pt x="179355" y="10191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045207" y="2975355"/>
              <a:ext cx="277495" cy="277495"/>
            </a:xfrm>
            <a:custGeom>
              <a:avLst/>
              <a:gdLst/>
              <a:ahLst/>
              <a:cxnLst/>
              <a:rect l="l" t="t" r="r" b="b"/>
              <a:pathLst>
                <a:path w="277494" h="277495">
                  <a:moveTo>
                    <a:pt x="152400" y="0"/>
                  </a:moveTo>
                  <a:lnTo>
                    <a:pt x="121919" y="0"/>
                  </a:lnTo>
                  <a:lnTo>
                    <a:pt x="97536" y="6096"/>
                  </a:lnTo>
                  <a:lnTo>
                    <a:pt x="82296" y="12192"/>
                  </a:lnTo>
                  <a:lnTo>
                    <a:pt x="60960" y="24384"/>
                  </a:lnTo>
                  <a:lnTo>
                    <a:pt x="39624" y="39624"/>
                  </a:lnTo>
                  <a:lnTo>
                    <a:pt x="39624" y="42672"/>
                  </a:lnTo>
                  <a:lnTo>
                    <a:pt x="24384" y="60960"/>
                  </a:lnTo>
                  <a:lnTo>
                    <a:pt x="21336" y="60960"/>
                  </a:lnTo>
                  <a:lnTo>
                    <a:pt x="9143" y="85344"/>
                  </a:lnTo>
                  <a:lnTo>
                    <a:pt x="6096" y="97536"/>
                  </a:lnTo>
                  <a:lnTo>
                    <a:pt x="3048" y="112776"/>
                  </a:lnTo>
                  <a:lnTo>
                    <a:pt x="0" y="124968"/>
                  </a:lnTo>
                  <a:lnTo>
                    <a:pt x="0" y="152400"/>
                  </a:lnTo>
                  <a:lnTo>
                    <a:pt x="3048" y="167640"/>
                  </a:lnTo>
                  <a:lnTo>
                    <a:pt x="6096" y="179832"/>
                  </a:lnTo>
                  <a:lnTo>
                    <a:pt x="9143" y="195072"/>
                  </a:lnTo>
                  <a:lnTo>
                    <a:pt x="21336" y="216408"/>
                  </a:lnTo>
                  <a:lnTo>
                    <a:pt x="24384" y="216408"/>
                  </a:lnTo>
                  <a:lnTo>
                    <a:pt x="39624" y="237744"/>
                  </a:lnTo>
                  <a:lnTo>
                    <a:pt x="60960" y="252984"/>
                  </a:lnTo>
                  <a:lnTo>
                    <a:pt x="82296" y="265176"/>
                  </a:lnTo>
                  <a:lnTo>
                    <a:pt x="82296" y="268224"/>
                  </a:lnTo>
                  <a:lnTo>
                    <a:pt x="85343" y="268224"/>
                  </a:lnTo>
                  <a:lnTo>
                    <a:pt x="109728" y="274320"/>
                  </a:lnTo>
                  <a:lnTo>
                    <a:pt x="124968" y="277368"/>
                  </a:lnTo>
                  <a:lnTo>
                    <a:pt x="152400" y="277368"/>
                  </a:lnTo>
                  <a:lnTo>
                    <a:pt x="167640" y="274320"/>
                  </a:lnTo>
                  <a:lnTo>
                    <a:pt x="192024" y="268224"/>
                  </a:lnTo>
                  <a:lnTo>
                    <a:pt x="192024" y="265176"/>
                  </a:lnTo>
                  <a:lnTo>
                    <a:pt x="202692" y="259080"/>
                  </a:lnTo>
                  <a:lnTo>
                    <a:pt x="124968" y="259080"/>
                  </a:lnTo>
                  <a:lnTo>
                    <a:pt x="100584" y="252984"/>
                  </a:lnTo>
                  <a:lnTo>
                    <a:pt x="91440" y="249936"/>
                  </a:lnTo>
                  <a:lnTo>
                    <a:pt x="70104" y="237744"/>
                  </a:lnTo>
                  <a:lnTo>
                    <a:pt x="55473" y="225552"/>
                  </a:lnTo>
                  <a:lnTo>
                    <a:pt x="54864" y="225552"/>
                  </a:lnTo>
                  <a:lnTo>
                    <a:pt x="51816" y="222504"/>
                  </a:lnTo>
                  <a:lnTo>
                    <a:pt x="52251" y="222504"/>
                  </a:lnTo>
                  <a:lnTo>
                    <a:pt x="36575" y="204216"/>
                  </a:lnTo>
                  <a:lnTo>
                    <a:pt x="37882" y="204216"/>
                  </a:lnTo>
                  <a:lnTo>
                    <a:pt x="27431" y="185928"/>
                  </a:lnTo>
                  <a:lnTo>
                    <a:pt x="18287" y="149352"/>
                  </a:lnTo>
                  <a:lnTo>
                    <a:pt x="18287" y="124968"/>
                  </a:lnTo>
                  <a:lnTo>
                    <a:pt x="21336" y="112776"/>
                  </a:lnTo>
                  <a:lnTo>
                    <a:pt x="24384" y="103632"/>
                  </a:lnTo>
                  <a:lnTo>
                    <a:pt x="27431" y="91440"/>
                  </a:lnTo>
                  <a:lnTo>
                    <a:pt x="37882" y="73152"/>
                  </a:lnTo>
                  <a:lnTo>
                    <a:pt x="36575" y="73152"/>
                  </a:lnTo>
                  <a:lnTo>
                    <a:pt x="52251" y="54864"/>
                  </a:lnTo>
                  <a:lnTo>
                    <a:pt x="51816" y="54864"/>
                  </a:lnTo>
                  <a:lnTo>
                    <a:pt x="54864" y="51816"/>
                  </a:lnTo>
                  <a:lnTo>
                    <a:pt x="55473" y="51816"/>
                  </a:lnTo>
                  <a:lnTo>
                    <a:pt x="70104" y="39624"/>
                  </a:lnTo>
                  <a:lnTo>
                    <a:pt x="91440" y="27432"/>
                  </a:lnTo>
                  <a:lnTo>
                    <a:pt x="103631" y="24384"/>
                  </a:lnTo>
                  <a:lnTo>
                    <a:pt x="112775" y="21336"/>
                  </a:lnTo>
                  <a:lnTo>
                    <a:pt x="124968" y="18288"/>
                  </a:lnTo>
                  <a:lnTo>
                    <a:pt x="204825" y="18288"/>
                  </a:lnTo>
                  <a:lnTo>
                    <a:pt x="192024" y="9144"/>
                  </a:lnTo>
                  <a:lnTo>
                    <a:pt x="179831" y="6096"/>
                  </a:lnTo>
                  <a:lnTo>
                    <a:pt x="164592" y="3048"/>
                  </a:lnTo>
                  <a:lnTo>
                    <a:pt x="152400" y="0"/>
                  </a:lnTo>
                  <a:close/>
                </a:path>
                <a:path w="277494" h="277495">
                  <a:moveTo>
                    <a:pt x="222504" y="222504"/>
                  </a:moveTo>
                  <a:lnTo>
                    <a:pt x="204216" y="237744"/>
                  </a:lnTo>
                  <a:lnTo>
                    <a:pt x="182880" y="249936"/>
                  </a:lnTo>
                  <a:lnTo>
                    <a:pt x="185928" y="249936"/>
                  </a:lnTo>
                  <a:lnTo>
                    <a:pt x="149352" y="259080"/>
                  </a:lnTo>
                  <a:lnTo>
                    <a:pt x="202692" y="259080"/>
                  </a:lnTo>
                  <a:lnTo>
                    <a:pt x="213360" y="252984"/>
                  </a:lnTo>
                  <a:lnTo>
                    <a:pt x="216408" y="252984"/>
                  </a:lnTo>
                  <a:lnTo>
                    <a:pt x="234696" y="237744"/>
                  </a:lnTo>
                  <a:lnTo>
                    <a:pt x="237744" y="237744"/>
                  </a:lnTo>
                  <a:lnTo>
                    <a:pt x="246452" y="225552"/>
                  </a:lnTo>
                  <a:lnTo>
                    <a:pt x="222504" y="225552"/>
                  </a:lnTo>
                  <a:lnTo>
                    <a:pt x="222504" y="222504"/>
                  </a:lnTo>
                  <a:close/>
                </a:path>
                <a:path w="277494" h="277495">
                  <a:moveTo>
                    <a:pt x="51816" y="222504"/>
                  </a:moveTo>
                  <a:lnTo>
                    <a:pt x="54864" y="225552"/>
                  </a:lnTo>
                  <a:lnTo>
                    <a:pt x="53340" y="223774"/>
                  </a:lnTo>
                  <a:lnTo>
                    <a:pt x="51816" y="222504"/>
                  </a:lnTo>
                  <a:close/>
                </a:path>
                <a:path w="277494" h="277495">
                  <a:moveTo>
                    <a:pt x="53340" y="223774"/>
                  </a:moveTo>
                  <a:lnTo>
                    <a:pt x="54864" y="225552"/>
                  </a:lnTo>
                  <a:lnTo>
                    <a:pt x="55473" y="225552"/>
                  </a:lnTo>
                  <a:lnTo>
                    <a:pt x="53340" y="223774"/>
                  </a:lnTo>
                  <a:close/>
                </a:path>
                <a:path w="277494" h="277495">
                  <a:moveTo>
                    <a:pt x="237744" y="204216"/>
                  </a:moveTo>
                  <a:lnTo>
                    <a:pt x="222504" y="225552"/>
                  </a:lnTo>
                  <a:lnTo>
                    <a:pt x="246452" y="225552"/>
                  </a:lnTo>
                  <a:lnTo>
                    <a:pt x="252984" y="216408"/>
                  </a:lnTo>
                  <a:lnTo>
                    <a:pt x="258209" y="207264"/>
                  </a:lnTo>
                  <a:lnTo>
                    <a:pt x="237744" y="207264"/>
                  </a:lnTo>
                  <a:lnTo>
                    <a:pt x="237744" y="204216"/>
                  </a:lnTo>
                  <a:close/>
                </a:path>
                <a:path w="277494" h="277495">
                  <a:moveTo>
                    <a:pt x="52251" y="222504"/>
                  </a:moveTo>
                  <a:lnTo>
                    <a:pt x="51816" y="222504"/>
                  </a:lnTo>
                  <a:lnTo>
                    <a:pt x="53340" y="223774"/>
                  </a:lnTo>
                  <a:lnTo>
                    <a:pt x="52251" y="222504"/>
                  </a:lnTo>
                  <a:close/>
                </a:path>
                <a:path w="277494" h="277495">
                  <a:moveTo>
                    <a:pt x="37882" y="204216"/>
                  </a:moveTo>
                  <a:lnTo>
                    <a:pt x="36575" y="204216"/>
                  </a:lnTo>
                  <a:lnTo>
                    <a:pt x="39624" y="207264"/>
                  </a:lnTo>
                  <a:lnTo>
                    <a:pt x="37882" y="204216"/>
                  </a:lnTo>
                  <a:close/>
                </a:path>
                <a:path w="277494" h="277495">
                  <a:moveTo>
                    <a:pt x="246887" y="91440"/>
                  </a:moveTo>
                  <a:lnTo>
                    <a:pt x="252984" y="103632"/>
                  </a:lnTo>
                  <a:lnTo>
                    <a:pt x="256031" y="115824"/>
                  </a:lnTo>
                  <a:lnTo>
                    <a:pt x="256031" y="128016"/>
                  </a:lnTo>
                  <a:lnTo>
                    <a:pt x="259080" y="140208"/>
                  </a:lnTo>
                  <a:lnTo>
                    <a:pt x="256031" y="152400"/>
                  </a:lnTo>
                  <a:lnTo>
                    <a:pt x="256031" y="164592"/>
                  </a:lnTo>
                  <a:lnTo>
                    <a:pt x="252984" y="173736"/>
                  </a:lnTo>
                  <a:lnTo>
                    <a:pt x="246887" y="185928"/>
                  </a:lnTo>
                  <a:lnTo>
                    <a:pt x="249936" y="185928"/>
                  </a:lnTo>
                  <a:lnTo>
                    <a:pt x="237744" y="207264"/>
                  </a:lnTo>
                  <a:lnTo>
                    <a:pt x="258209" y="207264"/>
                  </a:lnTo>
                  <a:lnTo>
                    <a:pt x="265175" y="195072"/>
                  </a:lnTo>
                  <a:lnTo>
                    <a:pt x="265175" y="192024"/>
                  </a:lnTo>
                  <a:lnTo>
                    <a:pt x="271272" y="179832"/>
                  </a:lnTo>
                  <a:lnTo>
                    <a:pt x="274319" y="167640"/>
                  </a:lnTo>
                  <a:lnTo>
                    <a:pt x="277368" y="152400"/>
                  </a:lnTo>
                  <a:lnTo>
                    <a:pt x="277368" y="124968"/>
                  </a:lnTo>
                  <a:lnTo>
                    <a:pt x="274319" y="109728"/>
                  </a:lnTo>
                  <a:lnTo>
                    <a:pt x="271272" y="97536"/>
                  </a:lnTo>
                  <a:lnTo>
                    <a:pt x="269748" y="94488"/>
                  </a:lnTo>
                  <a:lnTo>
                    <a:pt x="249936" y="94488"/>
                  </a:lnTo>
                  <a:lnTo>
                    <a:pt x="246887" y="91440"/>
                  </a:lnTo>
                  <a:close/>
                </a:path>
                <a:path w="277494" h="277495">
                  <a:moveTo>
                    <a:pt x="257556" y="70104"/>
                  </a:moveTo>
                  <a:lnTo>
                    <a:pt x="237744" y="70104"/>
                  </a:lnTo>
                  <a:lnTo>
                    <a:pt x="249936" y="94488"/>
                  </a:lnTo>
                  <a:lnTo>
                    <a:pt x="269748" y="94488"/>
                  </a:lnTo>
                  <a:lnTo>
                    <a:pt x="257556" y="70104"/>
                  </a:lnTo>
                  <a:close/>
                </a:path>
                <a:path w="277494" h="277495">
                  <a:moveTo>
                    <a:pt x="39624" y="70104"/>
                  </a:moveTo>
                  <a:lnTo>
                    <a:pt x="36575" y="73152"/>
                  </a:lnTo>
                  <a:lnTo>
                    <a:pt x="37882" y="73152"/>
                  </a:lnTo>
                  <a:lnTo>
                    <a:pt x="39624" y="70104"/>
                  </a:lnTo>
                  <a:close/>
                </a:path>
                <a:path w="277494" h="277495">
                  <a:moveTo>
                    <a:pt x="245364" y="51816"/>
                  </a:moveTo>
                  <a:lnTo>
                    <a:pt x="222504" y="51816"/>
                  </a:lnTo>
                  <a:lnTo>
                    <a:pt x="237744" y="73152"/>
                  </a:lnTo>
                  <a:lnTo>
                    <a:pt x="237744" y="70104"/>
                  </a:lnTo>
                  <a:lnTo>
                    <a:pt x="257556" y="70104"/>
                  </a:lnTo>
                  <a:lnTo>
                    <a:pt x="252984" y="60960"/>
                  </a:lnTo>
                  <a:lnTo>
                    <a:pt x="245364" y="51816"/>
                  </a:lnTo>
                  <a:close/>
                </a:path>
                <a:path w="277494" h="277495">
                  <a:moveTo>
                    <a:pt x="54864" y="51816"/>
                  </a:moveTo>
                  <a:lnTo>
                    <a:pt x="51816" y="54864"/>
                  </a:lnTo>
                  <a:lnTo>
                    <a:pt x="53340" y="53594"/>
                  </a:lnTo>
                  <a:lnTo>
                    <a:pt x="54864" y="51816"/>
                  </a:lnTo>
                  <a:close/>
                </a:path>
                <a:path w="277494" h="277495">
                  <a:moveTo>
                    <a:pt x="53340" y="53594"/>
                  </a:moveTo>
                  <a:lnTo>
                    <a:pt x="51816" y="54864"/>
                  </a:lnTo>
                  <a:lnTo>
                    <a:pt x="52251" y="54864"/>
                  </a:lnTo>
                  <a:lnTo>
                    <a:pt x="53340" y="53594"/>
                  </a:lnTo>
                  <a:close/>
                </a:path>
                <a:path w="277494" h="277495">
                  <a:moveTo>
                    <a:pt x="237744" y="39624"/>
                  </a:moveTo>
                  <a:lnTo>
                    <a:pt x="204216" y="39624"/>
                  </a:lnTo>
                  <a:lnTo>
                    <a:pt x="222504" y="54864"/>
                  </a:lnTo>
                  <a:lnTo>
                    <a:pt x="222504" y="51816"/>
                  </a:lnTo>
                  <a:lnTo>
                    <a:pt x="245364" y="51816"/>
                  </a:lnTo>
                  <a:lnTo>
                    <a:pt x="237744" y="42672"/>
                  </a:lnTo>
                  <a:lnTo>
                    <a:pt x="237744" y="39624"/>
                  </a:lnTo>
                  <a:close/>
                </a:path>
                <a:path w="277494" h="277495">
                  <a:moveTo>
                    <a:pt x="55473" y="51816"/>
                  </a:moveTo>
                  <a:lnTo>
                    <a:pt x="54864" y="51816"/>
                  </a:lnTo>
                  <a:lnTo>
                    <a:pt x="53340" y="53594"/>
                  </a:lnTo>
                  <a:lnTo>
                    <a:pt x="55473" y="51816"/>
                  </a:lnTo>
                  <a:close/>
                </a:path>
                <a:path w="277494" h="277495">
                  <a:moveTo>
                    <a:pt x="204825" y="18288"/>
                  </a:moveTo>
                  <a:lnTo>
                    <a:pt x="149352" y="18288"/>
                  </a:lnTo>
                  <a:lnTo>
                    <a:pt x="185928" y="27432"/>
                  </a:lnTo>
                  <a:lnTo>
                    <a:pt x="207264" y="39624"/>
                  </a:lnTo>
                  <a:lnTo>
                    <a:pt x="234696" y="39624"/>
                  </a:lnTo>
                  <a:lnTo>
                    <a:pt x="216408" y="24384"/>
                  </a:lnTo>
                  <a:lnTo>
                    <a:pt x="213360" y="24384"/>
                  </a:lnTo>
                  <a:lnTo>
                    <a:pt x="204825" y="1828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2117851" y="2990087"/>
            <a:ext cx="1308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FF0000"/>
                </a:solidFill>
                <a:latin typeface="Trebuchet MS"/>
                <a:cs typeface="Trebuchet MS"/>
              </a:rPr>
              <a:t>B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2057400" y="3600196"/>
            <a:ext cx="277495" cy="277495"/>
            <a:chOff x="2057400" y="3600196"/>
            <a:chExt cx="277495" cy="277495"/>
          </a:xfrm>
        </p:grpSpPr>
        <p:sp>
          <p:nvSpPr>
            <p:cNvPr id="59" name="object 59"/>
            <p:cNvSpPr/>
            <p:nvPr/>
          </p:nvSpPr>
          <p:spPr>
            <a:xfrm>
              <a:off x="2066544" y="360934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80" h="259079">
                  <a:moveTo>
                    <a:pt x="131063" y="0"/>
                  </a:moveTo>
                  <a:lnTo>
                    <a:pt x="79724" y="10191"/>
                  </a:lnTo>
                  <a:lnTo>
                    <a:pt x="38100" y="38100"/>
                  </a:lnTo>
                  <a:lnTo>
                    <a:pt x="10191" y="79724"/>
                  </a:lnTo>
                  <a:lnTo>
                    <a:pt x="0" y="131063"/>
                  </a:lnTo>
                  <a:lnTo>
                    <a:pt x="10191" y="180641"/>
                  </a:lnTo>
                  <a:lnTo>
                    <a:pt x="38100" y="221361"/>
                  </a:lnTo>
                  <a:lnTo>
                    <a:pt x="79724" y="248935"/>
                  </a:lnTo>
                  <a:lnTo>
                    <a:pt x="131063" y="259080"/>
                  </a:lnTo>
                  <a:lnTo>
                    <a:pt x="180641" y="248935"/>
                  </a:lnTo>
                  <a:lnTo>
                    <a:pt x="221360" y="221361"/>
                  </a:lnTo>
                  <a:lnTo>
                    <a:pt x="248935" y="180641"/>
                  </a:lnTo>
                  <a:lnTo>
                    <a:pt x="259080" y="131063"/>
                  </a:lnTo>
                  <a:lnTo>
                    <a:pt x="248935" y="79724"/>
                  </a:lnTo>
                  <a:lnTo>
                    <a:pt x="221361" y="38100"/>
                  </a:lnTo>
                  <a:lnTo>
                    <a:pt x="180641" y="10191"/>
                  </a:lnTo>
                  <a:lnTo>
                    <a:pt x="131063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057400" y="3600196"/>
              <a:ext cx="277495" cy="277495"/>
            </a:xfrm>
            <a:custGeom>
              <a:avLst/>
              <a:gdLst/>
              <a:ahLst/>
              <a:cxnLst/>
              <a:rect l="l" t="t" r="r" b="b"/>
              <a:pathLst>
                <a:path w="277494" h="277495">
                  <a:moveTo>
                    <a:pt x="152400" y="0"/>
                  </a:moveTo>
                  <a:lnTo>
                    <a:pt x="124968" y="0"/>
                  </a:lnTo>
                  <a:lnTo>
                    <a:pt x="112775" y="3048"/>
                  </a:lnTo>
                  <a:lnTo>
                    <a:pt x="97536" y="6095"/>
                  </a:lnTo>
                  <a:lnTo>
                    <a:pt x="85343" y="12191"/>
                  </a:lnTo>
                  <a:lnTo>
                    <a:pt x="64007" y="24383"/>
                  </a:lnTo>
                  <a:lnTo>
                    <a:pt x="60960" y="24383"/>
                  </a:lnTo>
                  <a:lnTo>
                    <a:pt x="42672" y="39624"/>
                  </a:lnTo>
                  <a:lnTo>
                    <a:pt x="42672" y="42671"/>
                  </a:lnTo>
                  <a:lnTo>
                    <a:pt x="39624" y="42671"/>
                  </a:lnTo>
                  <a:lnTo>
                    <a:pt x="24383" y="60959"/>
                  </a:lnTo>
                  <a:lnTo>
                    <a:pt x="24383" y="64007"/>
                  </a:lnTo>
                  <a:lnTo>
                    <a:pt x="12192" y="85343"/>
                  </a:lnTo>
                  <a:lnTo>
                    <a:pt x="6095" y="97536"/>
                  </a:lnTo>
                  <a:lnTo>
                    <a:pt x="3048" y="112775"/>
                  </a:lnTo>
                  <a:lnTo>
                    <a:pt x="3048" y="124967"/>
                  </a:lnTo>
                  <a:lnTo>
                    <a:pt x="0" y="140207"/>
                  </a:lnTo>
                  <a:lnTo>
                    <a:pt x="3048" y="155448"/>
                  </a:lnTo>
                  <a:lnTo>
                    <a:pt x="3048" y="167639"/>
                  </a:lnTo>
                  <a:lnTo>
                    <a:pt x="6095" y="179831"/>
                  </a:lnTo>
                  <a:lnTo>
                    <a:pt x="12192" y="195071"/>
                  </a:lnTo>
                  <a:lnTo>
                    <a:pt x="24383" y="216407"/>
                  </a:lnTo>
                  <a:lnTo>
                    <a:pt x="24383" y="219455"/>
                  </a:lnTo>
                  <a:lnTo>
                    <a:pt x="39624" y="237743"/>
                  </a:lnTo>
                  <a:lnTo>
                    <a:pt x="42672" y="237743"/>
                  </a:lnTo>
                  <a:lnTo>
                    <a:pt x="60960" y="252983"/>
                  </a:lnTo>
                  <a:lnTo>
                    <a:pt x="64007" y="256031"/>
                  </a:lnTo>
                  <a:lnTo>
                    <a:pt x="85343" y="268224"/>
                  </a:lnTo>
                  <a:lnTo>
                    <a:pt x="100583" y="271271"/>
                  </a:lnTo>
                  <a:lnTo>
                    <a:pt x="124968" y="277367"/>
                  </a:lnTo>
                  <a:lnTo>
                    <a:pt x="155448" y="277367"/>
                  </a:lnTo>
                  <a:lnTo>
                    <a:pt x="167639" y="274319"/>
                  </a:lnTo>
                  <a:lnTo>
                    <a:pt x="182880" y="271271"/>
                  </a:lnTo>
                  <a:lnTo>
                    <a:pt x="192024" y="268224"/>
                  </a:lnTo>
                  <a:lnTo>
                    <a:pt x="195072" y="268224"/>
                  </a:lnTo>
                  <a:lnTo>
                    <a:pt x="211074" y="259079"/>
                  </a:lnTo>
                  <a:lnTo>
                    <a:pt x="128016" y="259079"/>
                  </a:lnTo>
                  <a:lnTo>
                    <a:pt x="91439" y="249936"/>
                  </a:lnTo>
                  <a:lnTo>
                    <a:pt x="94487" y="249936"/>
                  </a:lnTo>
                  <a:lnTo>
                    <a:pt x="78486" y="240791"/>
                  </a:lnTo>
                  <a:lnTo>
                    <a:pt x="73151" y="240791"/>
                  </a:lnTo>
                  <a:lnTo>
                    <a:pt x="57912" y="225551"/>
                  </a:lnTo>
                  <a:lnTo>
                    <a:pt x="54863" y="225551"/>
                  </a:lnTo>
                  <a:lnTo>
                    <a:pt x="39624" y="207263"/>
                  </a:lnTo>
                  <a:lnTo>
                    <a:pt x="30480" y="185927"/>
                  </a:lnTo>
                  <a:lnTo>
                    <a:pt x="24383" y="173736"/>
                  </a:lnTo>
                  <a:lnTo>
                    <a:pt x="21336" y="164591"/>
                  </a:lnTo>
                  <a:lnTo>
                    <a:pt x="21336" y="115824"/>
                  </a:lnTo>
                  <a:lnTo>
                    <a:pt x="24383" y="103631"/>
                  </a:lnTo>
                  <a:lnTo>
                    <a:pt x="30480" y="91439"/>
                  </a:lnTo>
                  <a:lnTo>
                    <a:pt x="39624" y="70103"/>
                  </a:lnTo>
                  <a:lnTo>
                    <a:pt x="42164" y="70103"/>
                  </a:lnTo>
                  <a:lnTo>
                    <a:pt x="54863" y="54863"/>
                  </a:lnTo>
                  <a:lnTo>
                    <a:pt x="73151" y="39624"/>
                  </a:lnTo>
                  <a:lnTo>
                    <a:pt x="94487" y="27431"/>
                  </a:lnTo>
                  <a:lnTo>
                    <a:pt x="103631" y="24383"/>
                  </a:lnTo>
                  <a:lnTo>
                    <a:pt x="115824" y="21336"/>
                  </a:lnTo>
                  <a:lnTo>
                    <a:pt x="128016" y="21336"/>
                  </a:lnTo>
                  <a:lnTo>
                    <a:pt x="140207" y="18287"/>
                  </a:lnTo>
                  <a:lnTo>
                    <a:pt x="205740" y="18287"/>
                  </a:lnTo>
                  <a:lnTo>
                    <a:pt x="195072" y="12191"/>
                  </a:lnTo>
                  <a:lnTo>
                    <a:pt x="179831" y="6095"/>
                  </a:lnTo>
                  <a:lnTo>
                    <a:pt x="167639" y="3048"/>
                  </a:lnTo>
                  <a:lnTo>
                    <a:pt x="152400" y="0"/>
                  </a:lnTo>
                  <a:close/>
                </a:path>
                <a:path w="277494" h="277495">
                  <a:moveTo>
                    <a:pt x="207263" y="237743"/>
                  </a:moveTo>
                  <a:lnTo>
                    <a:pt x="185927" y="249936"/>
                  </a:lnTo>
                  <a:lnTo>
                    <a:pt x="176783" y="252983"/>
                  </a:lnTo>
                  <a:lnTo>
                    <a:pt x="152400" y="259079"/>
                  </a:lnTo>
                  <a:lnTo>
                    <a:pt x="211074" y="259079"/>
                  </a:lnTo>
                  <a:lnTo>
                    <a:pt x="216407" y="256031"/>
                  </a:lnTo>
                  <a:lnTo>
                    <a:pt x="219456" y="252983"/>
                  </a:lnTo>
                  <a:lnTo>
                    <a:pt x="234086" y="240791"/>
                  </a:lnTo>
                  <a:lnTo>
                    <a:pt x="207263" y="240791"/>
                  </a:lnTo>
                  <a:lnTo>
                    <a:pt x="207263" y="237743"/>
                  </a:lnTo>
                  <a:close/>
                </a:path>
                <a:path w="277494" h="277495">
                  <a:moveTo>
                    <a:pt x="73151" y="237743"/>
                  </a:moveTo>
                  <a:lnTo>
                    <a:pt x="73151" y="240791"/>
                  </a:lnTo>
                  <a:lnTo>
                    <a:pt x="78486" y="240791"/>
                  </a:lnTo>
                  <a:lnTo>
                    <a:pt x="73151" y="237743"/>
                  </a:lnTo>
                  <a:close/>
                </a:path>
                <a:path w="277494" h="277495">
                  <a:moveTo>
                    <a:pt x="225551" y="222503"/>
                  </a:moveTo>
                  <a:lnTo>
                    <a:pt x="207263" y="240791"/>
                  </a:lnTo>
                  <a:lnTo>
                    <a:pt x="234086" y="240791"/>
                  </a:lnTo>
                  <a:lnTo>
                    <a:pt x="237744" y="237743"/>
                  </a:lnTo>
                  <a:lnTo>
                    <a:pt x="249935" y="225551"/>
                  </a:lnTo>
                  <a:lnTo>
                    <a:pt x="225551" y="225551"/>
                  </a:lnTo>
                  <a:lnTo>
                    <a:pt x="225551" y="222503"/>
                  </a:lnTo>
                  <a:close/>
                </a:path>
                <a:path w="277494" h="277495">
                  <a:moveTo>
                    <a:pt x="54863" y="222503"/>
                  </a:moveTo>
                  <a:lnTo>
                    <a:pt x="54863" y="225551"/>
                  </a:lnTo>
                  <a:lnTo>
                    <a:pt x="57912" y="225551"/>
                  </a:lnTo>
                  <a:lnTo>
                    <a:pt x="54863" y="222503"/>
                  </a:lnTo>
                  <a:close/>
                </a:path>
                <a:path w="277494" h="277495">
                  <a:moveTo>
                    <a:pt x="269748" y="91439"/>
                  </a:moveTo>
                  <a:lnTo>
                    <a:pt x="249936" y="91439"/>
                  </a:lnTo>
                  <a:lnTo>
                    <a:pt x="259080" y="128015"/>
                  </a:lnTo>
                  <a:lnTo>
                    <a:pt x="259080" y="152400"/>
                  </a:lnTo>
                  <a:lnTo>
                    <a:pt x="252983" y="176783"/>
                  </a:lnTo>
                  <a:lnTo>
                    <a:pt x="249936" y="185927"/>
                  </a:lnTo>
                  <a:lnTo>
                    <a:pt x="237744" y="207263"/>
                  </a:lnTo>
                  <a:lnTo>
                    <a:pt x="240792" y="207263"/>
                  </a:lnTo>
                  <a:lnTo>
                    <a:pt x="225551" y="225551"/>
                  </a:lnTo>
                  <a:lnTo>
                    <a:pt x="249935" y="225551"/>
                  </a:lnTo>
                  <a:lnTo>
                    <a:pt x="256031" y="219455"/>
                  </a:lnTo>
                  <a:lnTo>
                    <a:pt x="256031" y="216407"/>
                  </a:lnTo>
                  <a:lnTo>
                    <a:pt x="268224" y="195071"/>
                  </a:lnTo>
                  <a:lnTo>
                    <a:pt x="268224" y="192024"/>
                  </a:lnTo>
                  <a:lnTo>
                    <a:pt x="271272" y="179831"/>
                  </a:lnTo>
                  <a:lnTo>
                    <a:pt x="277368" y="167639"/>
                  </a:lnTo>
                  <a:lnTo>
                    <a:pt x="277368" y="109727"/>
                  </a:lnTo>
                  <a:lnTo>
                    <a:pt x="271272" y="97536"/>
                  </a:lnTo>
                  <a:lnTo>
                    <a:pt x="269748" y="91439"/>
                  </a:lnTo>
                  <a:close/>
                </a:path>
                <a:path w="277494" h="277495">
                  <a:moveTo>
                    <a:pt x="205740" y="18287"/>
                  </a:moveTo>
                  <a:lnTo>
                    <a:pt x="140207" y="18287"/>
                  </a:lnTo>
                  <a:lnTo>
                    <a:pt x="152400" y="21336"/>
                  </a:lnTo>
                  <a:lnTo>
                    <a:pt x="164592" y="21336"/>
                  </a:lnTo>
                  <a:lnTo>
                    <a:pt x="176783" y="24383"/>
                  </a:lnTo>
                  <a:lnTo>
                    <a:pt x="185927" y="30479"/>
                  </a:lnTo>
                  <a:lnTo>
                    <a:pt x="207263" y="39624"/>
                  </a:lnTo>
                  <a:lnTo>
                    <a:pt x="225551" y="54863"/>
                  </a:lnTo>
                  <a:lnTo>
                    <a:pt x="240792" y="73151"/>
                  </a:lnTo>
                  <a:lnTo>
                    <a:pt x="237744" y="73151"/>
                  </a:lnTo>
                  <a:lnTo>
                    <a:pt x="249936" y="94487"/>
                  </a:lnTo>
                  <a:lnTo>
                    <a:pt x="249936" y="91439"/>
                  </a:lnTo>
                  <a:lnTo>
                    <a:pt x="269748" y="91439"/>
                  </a:lnTo>
                  <a:lnTo>
                    <a:pt x="268224" y="85343"/>
                  </a:lnTo>
                  <a:lnTo>
                    <a:pt x="256031" y="64007"/>
                  </a:lnTo>
                  <a:lnTo>
                    <a:pt x="256031" y="60959"/>
                  </a:lnTo>
                  <a:lnTo>
                    <a:pt x="237744" y="42671"/>
                  </a:lnTo>
                  <a:lnTo>
                    <a:pt x="237744" y="39624"/>
                  </a:lnTo>
                  <a:lnTo>
                    <a:pt x="219456" y="24383"/>
                  </a:lnTo>
                  <a:lnTo>
                    <a:pt x="216407" y="24383"/>
                  </a:lnTo>
                  <a:lnTo>
                    <a:pt x="205740" y="18287"/>
                  </a:lnTo>
                  <a:close/>
                </a:path>
                <a:path w="277494" h="277495">
                  <a:moveTo>
                    <a:pt x="42164" y="70103"/>
                  </a:moveTo>
                  <a:lnTo>
                    <a:pt x="39624" y="70103"/>
                  </a:lnTo>
                  <a:lnTo>
                    <a:pt x="39624" y="73151"/>
                  </a:lnTo>
                  <a:lnTo>
                    <a:pt x="42164" y="70103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2130044" y="3614927"/>
            <a:ext cx="13398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solidFill>
                  <a:srgbClr val="FF0000"/>
                </a:solidFill>
                <a:latin typeface="Trebuchet MS"/>
                <a:cs typeface="Trebuchet MS"/>
              </a:rPr>
              <a:t>C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3989832" y="2350516"/>
            <a:ext cx="277495" cy="277495"/>
            <a:chOff x="3989832" y="2350516"/>
            <a:chExt cx="277495" cy="277495"/>
          </a:xfrm>
        </p:grpSpPr>
        <p:sp>
          <p:nvSpPr>
            <p:cNvPr id="63" name="object 63"/>
            <p:cNvSpPr/>
            <p:nvPr/>
          </p:nvSpPr>
          <p:spPr>
            <a:xfrm>
              <a:off x="3998976" y="235966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80">
                  <a:moveTo>
                    <a:pt x="128015" y="0"/>
                  </a:moveTo>
                  <a:lnTo>
                    <a:pt x="78438" y="10191"/>
                  </a:lnTo>
                  <a:lnTo>
                    <a:pt x="37718" y="38100"/>
                  </a:lnTo>
                  <a:lnTo>
                    <a:pt x="10144" y="79724"/>
                  </a:lnTo>
                  <a:lnTo>
                    <a:pt x="0" y="131063"/>
                  </a:lnTo>
                  <a:lnTo>
                    <a:pt x="10144" y="180641"/>
                  </a:lnTo>
                  <a:lnTo>
                    <a:pt x="37718" y="221361"/>
                  </a:lnTo>
                  <a:lnTo>
                    <a:pt x="78438" y="248935"/>
                  </a:lnTo>
                  <a:lnTo>
                    <a:pt x="128015" y="259079"/>
                  </a:lnTo>
                  <a:lnTo>
                    <a:pt x="179355" y="248935"/>
                  </a:lnTo>
                  <a:lnTo>
                    <a:pt x="220979" y="221361"/>
                  </a:lnTo>
                  <a:lnTo>
                    <a:pt x="248888" y="180641"/>
                  </a:lnTo>
                  <a:lnTo>
                    <a:pt x="259079" y="131063"/>
                  </a:lnTo>
                  <a:lnTo>
                    <a:pt x="248888" y="79724"/>
                  </a:lnTo>
                  <a:lnTo>
                    <a:pt x="220979" y="38100"/>
                  </a:lnTo>
                  <a:lnTo>
                    <a:pt x="179355" y="10191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989832" y="2350516"/>
              <a:ext cx="277495" cy="277495"/>
            </a:xfrm>
            <a:custGeom>
              <a:avLst/>
              <a:gdLst/>
              <a:ahLst/>
              <a:cxnLst/>
              <a:rect l="l" t="t" r="r" b="b"/>
              <a:pathLst>
                <a:path w="277495" h="277494">
                  <a:moveTo>
                    <a:pt x="152400" y="0"/>
                  </a:moveTo>
                  <a:lnTo>
                    <a:pt x="137159" y="0"/>
                  </a:lnTo>
                  <a:lnTo>
                    <a:pt x="121919" y="3048"/>
                  </a:lnTo>
                  <a:lnTo>
                    <a:pt x="109727" y="3048"/>
                  </a:lnTo>
                  <a:lnTo>
                    <a:pt x="97535" y="6096"/>
                  </a:lnTo>
                  <a:lnTo>
                    <a:pt x="82295" y="12192"/>
                  </a:lnTo>
                  <a:lnTo>
                    <a:pt x="60959" y="24384"/>
                  </a:lnTo>
                  <a:lnTo>
                    <a:pt x="39623" y="39624"/>
                  </a:lnTo>
                  <a:lnTo>
                    <a:pt x="39623" y="42672"/>
                  </a:lnTo>
                  <a:lnTo>
                    <a:pt x="24383" y="60960"/>
                  </a:lnTo>
                  <a:lnTo>
                    <a:pt x="21335" y="60960"/>
                  </a:lnTo>
                  <a:lnTo>
                    <a:pt x="21335" y="64008"/>
                  </a:lnTo>
                  <a:lnTo>
                    <a:pt x="9143" y="85344"/>
                  </a:lnTo>
                  <a:lnTo>
                    <a:pt x="6095" y="97536"/>
                  </a:lnTo>
                  <a:lnTo>
                    <a:pt x="3047" y="112775"/>
                  </a:lnTo>
                  <a:lnTo>
                    <a:pt x="0" y="124968"/>
                  </a:lnTo>
                  <a:lnTo>
                    <a:pt x="0" y="155448"/>
                  </a:lnTo>
                  <a:lnTo>
                    <a:pt x="3047" y="167639"/>
                  </a:lnTo>
                  <a:lnTo>
                    <a:pt x="6095" y="182880"/>
                  </a:lnTo>
                  <a:lnTo>
                    <a:pt x="9143" y="195072"/>
                  </a:lnTo>
                  <a:lnTo>
                    <a:pt x="21335" y="216408"/>
                  </a:lnTo>
                  <a:lnTo>
                    <a:pt x="24383" y="219456"/>
                  </a:lnTo>
                  <a:lnTo>
                    <a:pt x="39623" y="237744"/>
                  </a:lnTo>
                  <a:lnTo>
                    <a:pt x="60959" y="252984"/>
                  </a:lnTo>
                  <a:lnTo>
                    <a:pt x="60959" y="256032"/>
                  </a:lnTo>
                  <a:lnTo>
                    <a:pt x="82295" y="268224"/>
                  </a:lnTo>
                  <a:lnTo>
                    <a:pt x="85343" y="268224"/>
                  </a:lnTo>
                  <a:lnTo>
                    <a:pt x="97535" y="271272"/>
                  </a:lnTo>
                  <a:lnTo>
                    <a:pt x="109727" y="277368"/>
                  </a:lnTo>
                  <a:lnTo>
                    <a:pt x="152400" y="277368"/>
                  </a:lnTo>
                  <a:lnTo>
                    <a:pt x="167639" y="274320"/>
                  </a:lnTo>
                  <a:lnTo>
                    <a:pt x="192023" y="268224"/>
                  </a:lnTo>
                  <a:lnTo>
                    <a:pt x="210311" y="259080"/>
                  </a:lnTo>
                  <a:lnTo>
                    <a:pt x="124967" y="259080"/>
                  </a:lnTo>
                  <a:lnTo>
                    <a:pt x="100583" y="252984"/>
                  </a:lnTo>
                  <a:lnTo>
                    <a:pt x="91439" y="249936"/>
                  </a:lnTo>
                  <a:lnTo>
                    <a:pt x="75437" y="240792"/>
                  </a:lnTo>
                  <a:lnTo>
                    <a:pt x="70103" y="240792"/>
                  </a:lnTo>
                  <a:lnTo>
                    <a:pt x="36575" y="207263"/>
                  </a:lnTo>
                  <a:lnTo>
                    <a:pt x="39623" y="207263"/>
                  </a:lnTo>
                  <a:lnTo>
                    <a:pt x="27431" y="185928"/>
                  </a:lnTo>
                  <a:lnTo>
                    <a:pt x="24383" y="173736"/>
                  </a:lnTo>
                  <a:lnTo>
                    <a:pt x="21335" y="164592"/>
                  </a:lnTo>
                  <a:lnTo>
                    <a:pt x="18287" y="152400"/>
                  </a:lnTo>
                  <a:lnTo>
                    <a:pt x="18287" y="128016"/>
                  </a:lnTo>
                  <a:lnTo>
                    <a:pt x="27431" y="91439"/>
                  </a:lnTo>
                  <a:lnTo>
                    <a:pt x="39623" y="73151"/>
                  </a:lnTo>
                  <a:lnTo>
                    <a:pt x="36575" y="73151"/>
                  </a:lnTo>
                  <a:lnTo>
                    <a:pt x="54863" y="54863"/>
                  </a:lnTo>
                  <a:lnTo>
                    <a:pt x="51815" y="54863"/>
                  </a:lnTo>
                  <a:lnTo>
                    <a:pt x="70103" y="39624"/>
                  </a:lnTo>
                  <a:lnTo>
                    <a:pt x="91439" y="27432"/>
                  </a:lnTo>
                  <a:lnTo>
                    <a:pt x="103631" y="24384"/>
                  </a:lnTo>
                  <a:lnTo>
                    <a:pt x="112775" y="21336"/>
                  </a:lnTo>
                  <a:lnTo>
                    <a:pt x="124967" y="21336"/>
                  </a:lnTo>
                  <a:lnTo>
                    <a:pt x="137159" y="18287"/>
                  </a:lnTo>
                  <a:lnTo>
                    <a:pt x="202691" y="18287"/>
                  </a:lnTo>
                  <a:lnTo>
                    <a:pt x="192023" y="12192"/>
                  </a:lnTo>
                  <a:lnTo>
                    <a:pt x="179831" y="6096"/>
                  </a:lnTo>
                  <a:lnTo>
                    <a:pt x="164591" y="3048"/>
                  </a:lnTo>
                  <a:lnTo>
                    <a:pt x="152400" y="0"/>
                  </a:lnTo>
                  <a:close/>
                </a:path>
                <a:path w="277495" h="277494">
                  <a:moveTo>
                    <a:pt x="207263" y="237744"/>
                  </a:moveTo>
                  <a:lnTo>
                    <a:pt x="182879" y="249936"/>
                  </a:lnTo>
                  <a:lnTo>
                    <a:pt x="185927" y="249936"/>
                  </a:lnTo>
                  <a:lnTo>
                    <a:pt x="149351" y="259080"/>
                  </a:lnTo>
                  <a:lnTo>
                    <a:pt x="210311" y="259080"/>
                  </a:lnTo>
                  <a:lnTo>
                    <a:pt x="216407" y="256032"/>
                  </a:lnTo>
                  <a:lnTo>
                    <a:pt x="216407" y="252984"/>
                  </a:lnTo>
                  <a:lnTo>
                    <a:pt x="231038" y="240792"/>
                  </a:lnTo>
                  <a:lnTo>
                    <a:pt x="204215" y="240792"/>
                  </a:lnTo>
                  <a:lnTo>
                    <a:pt x="207263" y="237744"/>
                  </a:lnTo>
                  <a:close/>
                </a:path>
                <a:path w="277495" h="277494">
                  <a:moveTo>
                    <a:pt x="70103" y="237744"/>
                  </a:moveTo>
                  <a:lnTo>
                    <a:pt x="70103" y="240792"/>
                  </a:lnTo>
                  <a:lnTo>
                    <a:pt x="75437" y="240792"/>
                  </a:lnTo>
                  <a:lnTo>
                    <a:pt x="70103" y="237744"/>
                  </a:lnTo>
                  <a:close/>
                </a:path>
                <a:path w="277495" h="277494">
                  <a:moveTo>
                    <a:pt x="222503" y="222504"/>
                  </a:moveTo>
                  <a:lnTo>
                    <a:pt x="204215" y="240792"/>
                  </a:lnTo>
                  <a:lnTo>
                    <a:pt x="231038" y="240792"/>
                  </a:lnTo>
                  <a:lnTo>
                    <a:pt x="234695" y="237744"/>
                  </a:lnTo>
                  <a:lnTo>
                    <a:pt x="237743" y="237744"/>
                  </a:lnTo>
                  <a:lnTo>
                    <a:pt x="247903" y="225551"/>
                  </a:lnTo>
                  <a:lnTo>
                    <a:pt x="222503" y="225551"/>
                  </a:lnTo>
                  <a:lnTo>
                    <a:pt x="222503" y="222504"/>
                  </a:lnTo>
                  <a:close/>
                </a:path>
                <a:path w="277495" h="277494">
                  <a:moveTo>
                    <a:pt x="246887" y="91439"/>
                  </a:moveTo>
                  <a:lnTo>
                    <a:pt x="252983" y="103632"/>
                  </a:lnTo>
                  <a:lnTo>
                    <a:pt x="256031" y="115824"/>
                  </a:lnTo>
                  <a:lnTo>
                    <a:pt x="256031" y="128016"/>
                  </a:lnTo>
                  <a:lnTo>
                    <a:pt x="259079" y="140208"/>
                  </a:lnTo>
                  <a:lnTo>
                    <a:pt x="256031" y="152400"/>
                  </a:lnTo>
                  <a:lnTo>
                    <a:pt x="256031" y="164592"/>
                  </a:lnTo>
                  <a:lnTo>
                    <a:pt x="252983" y="176784"/>
                  </a:lnTo>
                  <a:lnTo>
                    <a:pt x="246887" y="185928"/>
                  </a:lnTo>
                  <a:lnTo>
                    <a:pt x="249935" y="185928"/>
                  </a:lnTo>
                  <a:lnTo>
                    <a:pt x="237743" y="207263"/>
                  </a:lnTo>
                  <a:lnTo>
                    <a:pt x="222503" y="225551"/>
                  </a:lnTo>
                  <a:lnTo>
                    <a:pt x="247903" y="225551"/>
                  </a:lnTo>
                  <a:lnTo>
                    <a:pt x="252983" y="219456"/>
                  </a:lnTo>
                  <a:lnTo>
                    <a:pt x="252983" y="216408"/>
                  </a:lnTo>
                  <a:lnTo>
                    <a:pt x="265175" y="195072"/>
                  </a:lnTo>
                  <a:lnTo>
                    <a:pt x="265175" y="192024"/>
                  </a:lnTo>
                  <a:lnTo>
                    <a:pt x="271271" y="179832"/>
                  </a:lnTo>
                  <a:lnTo>
                    <a:pt x="274319" y="167639"/>
                  </a:lnTo>
                  <a:lnTo>
                    <a:pt x="277367" y="152400"/>
                  </a:lnTo>
                  <a:lnTo>
                    <a:pt x="277367" y="124968"/>
                  </a:lnTo>
                  <a:lnTo>
                    <a:pt x="274319" y="112775"/>
                  </a:lnTo>
                  <a:lnTo>
                    <a:pt x="271271" y="97536"/>
                  </a:lnTo>
                  <a:lnTo>
                    <a:pt x="269747" y="94487"/>
                  </a:lnTo>
                  <a:lnTo>
                    <a:pt x="249935" y="94487"/>
                  </a:lnTo>
                  <a:lnTo>
                    <a:pt x="246887" y="91439"/>
                  </a:lnTo>
                  <a:close/>
                </a:path>
                <a:path w="277495" h="277494">
                  <a:moveTo>
                    <a:pt x="202691" y="18287"/>
                  </a:moveTo>
                  <a:lnTo>
                    <a:pt x="137159" y="18287"/>
                  </a:lnTo>
                  <a:lnTo>
                    <a:pt x="149351" y="21336"/>
                  </a:lnTo>
                  <a:lnTo>
                    <a:pt x="161543" y="21336"/>
                  </a:lnTo>
                  <a:lnTo>
                    <a:pt x="173735" y="24384"/>
                  </a:lnTo>
                  <a:lnTo>
                    <a:pt x="185927" y="30480"/>
                  </a:lnTo>
                  <a:lnTo>
                    <a:pt x="207263" y="39624"/>
                  </a:lnTo>
                  <a:lnTo>
                    <a:pt x="204215" y="39624"/>
                  </a:lnTo>
                  <a:lnTo>
                    <a:pt x="222503" y="54863"/>
                  </a:lnTo>
                  <a:lnTo>
                    <a:pt x="237743" y="73151"/>
                  </a:lnTo>
                  <a:lnTo>
                    <a:pt x="249935" y="94487"/>
                  </a:lnTo>
                  <a:lnTo>
                    <a:pt x="269747" y="94487"/>
                  </a:lnTo>
                  <a:lnTo>
                    <a:pt x="265175" y="85344"/>
                  </a:lnTo>
                  <a:lnTo>
                    <a:pt x="252983" y="64008"/>
                  </a:lnTo>
                  <a:lnTo>
                    <a:pt x="252983" y="60960"/>
                  </a:lnTo>
                  <a:lnTo>
                    <a:pt x="237743" y="42672"/>
                  </a:lnTo>
                  <a:lnTo>
                    <a:pt x="234695" y="42672"/>
                  </a:lnTo>
                  <a:lnTo>
                    <a:pt x="234695" y="39624"/>
                  </a:lnTo>
                  <a:lnTo>
                    <a:pt x="216407" y="24384"/>
                  </a:lnTo>
                  <a:lnTo>
                    <a:pt x="213359" y="24384"/>
                  </a:lnTo>
                  <a:lnTo>
                    <a:pt x="202691" y="1828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4059428" y="2365248"/>
            <a:ext cx="13906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FF0000"/>
                </a:solidFill>
                <a:latin typeface="Trebuchet MS"/>
                <a:cs typeface="Trebuchet MS"/>
              </a:rPr>
              <a:t>D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3989832" y="2990595"/>
            <a:ext cx="277495" cy="277495"/>
            <a:chOff x="3989832" y="2990595"/>
            <a:chExt cx="277495" cy="277495"/>
          </a:xfrm>
        </p:grpSpPr>
        <p:sp>
          <p:nvSpPr>
            <p:cNvPr id="67" name="object 67"/>
            <p:cNvSpPr/>
            <p:nvPr/>
          </p:nvSpPr>
          <p:spPr>
            <a:xfrm>
              <a:off x="3998976" y="2999739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128015" y="0"/>
                  </a:moveTo>
                  <a:lnTo>
                    <a:pt x="78438" y="10144"/>
                  </a:lnTo>
                  <a:lnTo>
                    <a:pt x="37718" y="37718"/>
                  </a:lnTo>
                  <a:lnTo>
                    <a:pt x="10144" y="78438"/>
                  </a:lnTo>
                  <a:lnTo>
                    <a:pt x="0" y="128015"/>
                  </a:lnTo>
                  <a:lnTo>
                    <a:pt x="10144" y="179355"/>
                  </a:lnTo>
                  <a:lnTo>
                    <a:pt x="37718" y="220980"/>
                  </a:lnTo>
                  <a:lnTo>
                    <a:pt x="78438" y="248888"/>
                  </a:lnTo>
                  <a:lnTo>
                    <a:pt x="128015" y="259080"/>
                  </a:lnTo>
                  <a:lnTo>
                    <a:pt x="179355" y="248888"/>
                  </a:lnTo>
                  <a:lnTo>
                    <a:pt x="220979" y="220980"/>
                  </a:lnTo>
                  <a:lnTo>
                    <a:pt x="248888" y="179355"/>
                  </a:lnTo>
                  <a:lnTo>
                    <a:pt x="259079" y="128015"/>
                  </a:lnTo>
                  <a:lnTo>
                    <a:pt x="248888" y="78438"/>
                  </a:lnTo>
                  <a:lnTo>
                    <a:pt x="220979" y="37718"/>
                  </a:lnTo>
                  <a:lnTo>
                    <a:pt x="179355" y="10144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989832" y="2990595"/>
              <a:ext cx="277495" cy="277495"/>
            </a:xfrm>
            <a:custGeom>
              <a:avLst/>
              <a:gdLst/>
              <a:ahLst/>
              <a:cxnLst/>
              <a:rect l="l" t="t" r="r" b="b"/>
              <a:pathLst>
                <a:path w="277495" h="277495">
                  <a:moveTo>
                    <a:pt x="152400" y="0"/>
                  </a:moveTo>
                  <a:lnTo>
                    <a:pt x="121919" y="0"/>
                  </a:lnTo>
                  <a:lnTo>
                    <a:pt x="97535" y="6095"/>
                  </a:lnTo>
                  <a:lnTo>
                    <a:pt x="82295" y="9143"/>
                  </a:lnTo>
                  <a:lnTo>
                    <a:pt x="60959" y="21336"/>
                  </a:lnTo>
                  <a:lnTo>
                    <a:pt x="60959" y="24383"/>
                  </a:lnTo>
                  <a:lnTo>
                    <a:pt x="39623" y="39624"/>
                  </a:lnTo>
                  <a:lnTo>
                    <a:pt x="24383" y="60959"/>
                  </a:lnTo>
                  <a:lnTo>
                    <a:pt x="21335" y="60959"/>
                  </a:lnTo>
                  <a:lnTo>
                    <a:pt x="9143" y="85343"/>
                  </a:lnTo>
                  <a:lnTo>
                    <a:pt x="3047" y="109727"/>
                  </a:lnTo>
                  <a:lnTo>
                    <a:pt x="0" y="124967"/>
                  </a:lnTo>
                  <a:lnTo>
                    <a:pt x="0" y="152400"/>
                  </a:lnTo>
                  <a:lnTo>
                    <a:pt x="3047" y="167639"/>
                  </a:lnTo>
                  <a:lnTo>
                    <a:pt x="9143" y="192024"/>
                  </a:lnTo>
                  <a:lnTo>
                    <a:pt x="21335" y="213359"/>
                  </a:lnTo>
                  <a:lnTo>
                    <a:pt x="21335" y="216407"/>
                  </a:lnTo>
                  <a:lnTo>
                    <a:pt x="24383" y="216407"/>
                  </a:lnTo>
                  <a:lnTo>
                    <a:pt x="39623" y="234695"/>
                  </a:lnTo>
                  <a:lnTo>
                    <a:pt x="39623" y="237743"/>
                  </a:lnTo>
                  <a:lnTo>
                    <a:pt x="60959" y="252983"/>
                  </a:lnTo>
                  <a:lnTo>
                    <a:pt x="82295" y="265175"/>
                  </a:lnTo>
                  <a:lnTo>
                    <a:pt x="85343" y="265175"/>
                  </a:lnTo>
                  <a:lnTo>
                    <a:pt x="97535" y="271271"/>
                  </a:lnTo>
                  <a:lnTo>
                    <a:pt x="109727" y="274319"/>
                  </a:lnTo>
                  <a:lnTo>
                    <a:pt x="124967" y="277367"/>
                  </a:lnTo>
                  <a:lnTo>
                    <a:pt x="152400" y="277367"/>
                  </a:lnTo>
                  <a:lnTo>
                    <a:pt x="167639" y="274319"/>
                  </a:lnTo>
                  <a:lnTo>
                    <a:pt x="179831" y="271271"/>
                  </a:lnTo>
                  <a:lnTo>
                    <a:pt x="204215" y="259079"/>
                  </a:lnTo>
                  <a:lnTo>
                    <a:pt x="137159" y="259079"/>
                  </a:lnTo>
                  <a:lnTo>
                    <a:pt x="124967" y="256031"/>
                  </a:lnTo>
                  <a:lnTo>
                    <a:pt x="112775" y="256031"/>
                  </a:lnTo>
                  <a:lnTo>
                    <a:pt x="100583" y="252983"/>
                  </a:lnTo>
                  <a:lnTo>
                    <a:pt x="96012" y="249936"/>
                  </a:lnTo>
                  <a:lnTo>
                    <a:pt x="91439" y="249936"/>
                  </a:lnTo>
                  <a:lnTo>
                    <a:pt x="70103" y="237743"/>
                  </a:lnTo>
                  <a:lnTo>
                    <a:pt x="51815" y="222503"/>
                  </a:lnTo>
                  <a:lnTo>
                    <a:pt x="54863" y="222503"/>
                  </a:lnTo>
                  <a:lnTo>
                    <a:pt x="36575" y="204215"/>
                  </a:lnTo>
                  <a:lnTo>
                    <a:pt x="38099" y="204215"/>
                  </a:lnTo>
                  <a:lnTo>
                    <a:pt x="27431" y="182879"/>
                  </a:lnTo>
                  <a:lnTo>
                    <a:pt x="24383" y="173736"/>
                  </a:lnTo>
                  <a:lnTo>
                    <a:pt x="18287" y="149351"/>
                  </a:lnTo>
                  <a:lnTo>
                    <a:pt x="18287" y="124967"/>
                  </a:lnTo>
                  <a:lnTo>
                    <a:pt x="24383" y="100583"/>
                  </a:lnTo>
                  <a:lnTo>
                    <a:pt x="27431" y="91439"/>
                  </a:lnTo>
                  <a:lnTo>
                    <a:pt x="39623" y="70103"/>
                  </a:lnTo>
                  <a:lnTo>
                    <a:pt x="36575" y="70103"/>
                  </a:lnTo>
                  <a:lnTo>
                    <a:pt x="70103" y="36575"/>
                  </a:lnTo>
                  <a:lnTo>
                    <a:pt x="75437" y="36575"/>
                  </a:lnTo>
                  <a:lnTo>
                    <a:pt x="91439" y="27431"/>
                  </a:lnTo>
                  <a:lnTo>
                    <a:pt x="103631" y="24383"/>
                  </a:lnTo>
                  <a:lnTo>
                    <a:pt x="112775" y="21336"/>
                  </a:lnTo>
                  <a:lnTo>
                    <a:pt x="124967" y="18287"/>
                  </a:lnTo>
                  <a:lnTo>
                    <a:pt x="208025" y="18287"/>
                  </a:lnTo>
                  <a:lnTo>
                    <a:pt x="192023" y="9143"/>
                  </a:lnTo>
                  <a:lnTo>
                    <a:pt x="179831" y="6095"/>
                  </a:lnTo>
                  <a:lnTo>
                    <a:pt x="164591" y="3048"/>
                  </a:lnTo>
                  <a:lnTo>
                    <a:pt x="152400" y="0"/>
                  </a:lnTo>
                  <a:close/>
                </a:path>
                <a:path w="277495" h="277495">
                  <a:moveTo>
                    <a:pt x="185927" y="246887"/>
                  </a:moveTo>
                  <a:lnTo>
                    <a:pt x="173735" y="252983"/>
                  </a:lnTo>
                  <a:lnTo>
                    <a:pt x="161543" y="256031"/>
                  </a:lnTo>
                  <a:lnTo>
                    <a:pt x="149351" y="256031"/>
                  </a:lnTo>
                  <a:lnTo>
                    <a:pt x="137159" y="259079"/>
                  </a:lnTo>
                  <a:lnTo>
                    <a:pt x="204215" y="259079"/>
                  </a:lnTo>
                  <a:lnTo>
                    <a:pt x="216407" y="252983"/>
                  </a:lnTo>
                  <a:lnTo>
                    <a:pt x="220065" y="249936"/>
                  </a:lnTo>
                  <a:lnTo>
                    <a:pt x="182879" y="249936"/>
                  </a:lnTo>
                  <a:lnTo>
                    <a:pt x="185927" y="246887"/>
                  </a:lnTo>
                  <a:close/>
                </a:path>
                <a:path w="277495" h="277495">
                  <a:moveTo>
                    <a:pt x="91439" y="246887"/>
                  </a:moveTo>
                  <a:lnTo>
                    <a:pt x="91439" y="249936"/>
                  </a:lnTo>
                  <a:lnTo>
                    <a:pt x="96012" y="249936"/>
                  </a:lnTo>
                  <a:lnTo>
                    <a:pt x="91439" y="246887"/>
                  </a:lnTo>
                  <a:close/>
                </a:path>
                <a:path w="277495" h="277495">
                  <a:moveTo>
                    <a:pt x="269747" y="182879"/>
                  </a:moveTo>
                  <a:lnTo>
                    <a:pt x="249935" y="182879"/>
                  </a:lnTo>
                  <a:lnTo>
                    <a:pt x="237743" y="204215"/>
                  </a:lnTo>
                  <a:lnTo>
                    <a:pt x="222503" y="222503"/>
                  </a:lnTo>
                  <a:lnTo>
                    <a:pt x="204215" y="237743"/>
                  </a:lnTo>
                  <a:lnTo>
                    <a:pt x="207263" y="237743"/>
                  </a:lnTo>
                  <a:lnTo>
                    <a:pt x="182879" y="249936"/>
                  </a:lnTo>
                  <a:lnTo>
                    <a:pt x="220065" y="249936"/>
                  </a:lnTo>
                  <a:lnTo>
                    <a:pt x="234695" y="237743"/>
                  </a:lnTo>
                  <a:lnTo>
                    <a:pt x="237743" y="234695"/>
                  </a:lnTo>
                  <a:lnTo>
                    <a:pt x="252983" y="216407"/>
                  </a:lnTo>
                  <a:lnTo>
                    <a:pt x="252983" y="213359"/>
                  </a:lnTo>
                  <a:lnTo>
                    <a:pt x="265175" y="192024"/>
                  </a:lnTo>
                  <a:lnTo>
                    <a:pt x="269747" y="182879"/>
                  </a:lnTo>
                  <a:close/>
                </a:path>
                <a:path w="277495" h="277495">
                  <a:moveTo>
                    <a:pt x="38099" y="204215"/>
                  </a:moveTo>
                  <a:lnTo>
                    <a:pt x="36575" y="204215"/>
                  </a:lnTo>
                  <a:lnTo>
                    <a:pt x="39624" y="207263"/>
                  </a:lnTo>
                  <a:lnTo>
                    <a:pt x="38099" y="204215"/>
                  </a:lnTo>
                  <a:close/>
                </a:path>
                <a:path w="277495" h="277495">
                  <a:moveTo>
                    <a:pt x="246452" y="51815"/>
                  </a:moveTo>
                  <a:lnTo>
                    <a:pt x="222503" y="51815"/>
                  </a:lnTo>
                  <a:lnTo>
                    <a:pt x="237743" y="70103"/>
                  </a:lnTo>
                  <a:lnTo>
                    <a:pt x="249935" y="91439"/>
                  </a:lnTo>
                  <a:lnTo>
                    <a:pt x="246887" y="91439"/>
                  </a:lnTo>
                  <a:lnTo>
                    <a:pt x="252983" y="103631"/>
                  </a:lnTo>
                  <a:lnTo>
                    <a:pt x="256031" y="112775"/>
                  </a:lnTo>
                  <a:lnTo>
                    <a:pt x="256031" y="124967"/>
                  </a:lnTo>
                  <a:lnTo>
                    <a:pt x="259079" y="137159"/>
                  </a:lnTo>
                  <a:lnTo>
                    <a:pt x="256031" y="149351"/>
                  </a:lnTo>
                  <a:lnTo>
                    <a:pt x="256031" y="161543"/>
                  </a:lnTo>
                  <a:lnTo>
                    <a:pt x="252983" y="173736"/>
                  </a:lnTo>
                  <a:lnTo>
                    <a:pt x="246887" y="185927"/>
                  </a:lnTo>
                  <a:lnTo>
                    <a:pt x="249935" y="182879"/>
                  </a:lnTo>
                  <a:lnTo>
                    <a:pt x="269747" y="182879"/>
                  </a:lnTo>
                  <a:lnTo>
                    <a:pt x="271271" y="179831"/>
                  </a:lnTo>
                  <a:lnTo>
                    <a:pt x="274319" y="164591"/>
                  </a:lnTo>
                  <a:lnTo>
                    <a:pt x="277367" y="152400"/>
                  </a:lnTo>
                  <a:lnTo>
                    <a:pt x="277367" y="121919"/>
                  </a:lnTo>
                  <a:lnTo>
                    <a:pt x="271271" y="97536"/>
                  </a:lnTo>
                  <a:lnTo>
                    <a:pt x="265175" y="85343"/>
                  </a:lnTo>
                  <a:lnTo>
                    <a:pt x="265175" y="82295"/>
                  </a:lnTo>
                  <a:lnTo>
                    <a:pt x="252983" y="60959"/>
                  </a:lnTo>
                  <a:lnTo>
                    <a:pt x="246452" y="51815"/>
                  </a:lnTo>
                  <a:close/>
                </a:path>
                <a:path w="277495" h="277495">
                  <a:moveTo>
                    <a:pt x="231038" y="36575"/>
                  </a:moveTo>
                  <a:lnTo>
                    <a:pt x="204215" y="36575"/>
                  </a:lnTo>
                  <a:lnTo>
                    <a:pt x="222503" y="54863"/>
                  </a:lnTo>
                  <a:lnTo>
                    <a:pt x="222503" y="51815"/>
                  </a:lnTo>
                  <a:lnTo>
                    <a:pt x="246452" y="51815"/>
                  </a:lnTo>
                  <a:lnTo>
                    <a:pt x="237743" y="39624"/>
                  </a:lnTo>
                  <a:lnTo>
                    <a:pt x="234695" y="39624"/>
                  </a:lnTo>
                  <a:lnTo>
                    <a:pt x="231038" y="36575"/>
                  </a:lnTo>
                  <a:close/>
                </a:path>
                <a:path w="277495" h="277495">
                  <a:moveTo>
                    <a:pt x="75437" y="36575"/>
                  </a:moveTo>
                  <a:lnTo>
                    <a:pt x="70103" y="36575"/>
                  </a:lnTo>
                  <a:lnTo>
                    <a:pt x="70103" y="39624"/>
                  </a:lnTo>
                  <a:lnTo>
                    <a:pt x="75437" y="36575"/>
                  </a:lnTo>
                  <a:close/>
                </a:path>
                <a:path w="277495" h="277495">
                  <a:moveTo>
                    <a:pt x="208025" y="18287"/>
                  </a:moveTo>
                  <a:lnTo>
                    <a:pt x="149351" y="18287"/>
                  </a:lnTo>
                  <a:lnTo>
                    <a:pt x="185927" y="27431"/>
                  </a:lnTo>
                  <a:lnTo>
                    <a:pt x="207263" y="39624"/>
                  </a:lnTo>
                  <a:lnTo>
                    <a:pt x="204215" y="36575"/>
                  </a:lnTo>
                  <a:lnTo>
                    <a:pt x="231038" y="36575"/>
                  </a:lnTo>
                  <a:lnTo>
                    <a:pt x="216407" y="24383"/>
                  </a:lnTo>
                  <a:lnTo>
                    <a:pt x="216407" y="21336"/>
                  </a:lnTo>
                  <a:lnTo>
                    <a:pt x="213359" y="21336"/>
                  </a:lnTo>
                  <a:lnTo>
                    <a:pt x="208025" y="1828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4065523" y="3005327"/>
            <a:ext cx="126364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2139695" y="969772"/>
            <a:ext cx="1231900" cy="329565"/>
            <a:chOff x="2139695" y="969772"/>
            <a:chExt cx="1231900" cy="329565"/>
          </a:xfrm>
        </p:grpSpPr>
        <p:sp>
          <p:nvSpPr>
            <p:cNvPr id="71" name="object 71"/>
            <p:cNvSpPr/>
            <p:nvPr/>
          </p:nvSpPr>
          <p:spPr>
            <a:xfrm>
              <a:off x="2142743" y="972820"/>
              <a:ext cx="1222375" cy="320040"/>
            </a:xfrm>
            <a:custGeom>
              <a:avLst/>
              <a:gdLst/>
              <a:ahLst/>
              <a:cxnLst/>
              <a:rect l="l" t="t" r="r" b="b"/>
              <a:pathLst>
                <a:path w="1222375" h="320040">
                  <a:moveTo>
                    <a:pt x="1222247" y="0"/>
                  </a:moveTo>
                  <a:lnTo>
                    <a:pt x="0" y="0"/>
                  </a:lnTo>
                  <a:lnTo>
                    <a:pt x="0" y="320039"/>
                  </a:lnTo>
                  <a:lnTo>
                    <a:pt x="1222247" y="320039"/>
                  </a:lnTo>
                  <a:lnTo>
                    <a:pt x="1222247" y="0"/>
                  </a:lnTo>
                  <a:close/>
                </a:path>
              </a:pathLst>
            </a:custGeom>
            <a:solidFill>
              <a:srgbClr val="FF9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139695" y="969772"/>
              <a:ext cx="1231900" cy="329565"/>
            </a:xfrm>
            <a:custGeom>
              <a:avLst/>
              <a:gdLst/>
              <a:ahLst/>
              <a:cxnLst/>
              <a:rect l="l" t="t" r="r" b="b"/>
              <a:pathLst>
                <a:path w="1231900" h="329565">
                  <a:moveTo>
                    <a:pt x="1231392" y="0"/>
                  </a:moveTo>
                  <a:lnTo>
                    <a:pt x="0" y="0"/>
                  </a:lnTo>
                  <a:lnTo>
                    <a:pt x="0" y="329183"/>
                  </a:lnTo>
                  <a:lnTo>
                    <a:pt x="1231392" y="329183"/>
                  </a:lnTo>
                  <a:lnTo>
                    <a:pt x="1231392" y="323088"/>
                  </a:lnTo>
                  <a:lnTo>
                    <a:pt x="9143" y="323088"/>
                  </a:lnTo>
                  <a:lnTo>
                    <a:pt x="3048" y="320039"/>
                  </a:lnTo>
                  <a:lnTo>
                    <a:pt x="9143" y="320039"/>
                  </a:lnTo>
                  <a:lnTo>
                    <a:pt x="9143" y="9144"/>
                  </a:lnTo>
                  <a:lnTo>
                    <a:pt x="3048" y="9144"/>
                  </a:lnTo>
                  <a:lnTo>
                    <a:pt x="9143" y="3048"/>
                  </a:lnTo>
                  <a:lnTo>
                    <a:pt x="1231392" y="3048"/>
                  </a:lnTo>
                  <a:lnTo>
                    <a:pt x="1231392" y="0"/>
                  </a:lnTo>
                  <a:close/>
                </a:path>
                <a:path w="1231900" h="329565">
                  <a:moveTo>
                    <a:pt x="9143" y="320039"/>
                  </a:moveTo>
                  <a:lnTo>
                    <a:pt x="3048" y="320039"/>
                  </a:lnTo>
                  <a:lnTo>
                    <a:pt x="9143" y="323088"/>
                  </a:lnTo>
                  <a:lnTo>
                    <a:pt x="9143" y="320039"/>
                  </a:lnTo>
                  <a:close/>
                </a:path>
                <a:path w="1231900" h="329565">
                  <a:moveTo>
                    <a:pt x="1222248" y="320039"/>
                  </a:moveTo>
                  <a:lnTo>
                    <a:pt x="9143" y="320039"/>
                  </a:lnTo>
                  <a:lnTo>
                    <a:pt x="9143" y="323088"/>
                  </a:lnTo>
                  <a:lnTo>
                    <a:pt x="1222248" y="323088"/>
                  </a:lnTo>
                  <a:lnTo>
                    <a:pt x="1222248" y="320039"/>
                  </a:lnTo>
                  <a:close/>
                </a:path>
                <a:path w="1231900" h="329565">
                  <a:moveTo>
                    <a:pt x="1222248" y="3048"/>
                  </a:moveTo>
                  <a:lnTo>
                    <a:pt x="1222248" y="323088"/>
                  </a:lnTo>
                  <a:lnTo>
                    <a:pt x="1225295" y="320039"/>
                  </a:lnTo>
                  <a:lnTo>
                    <a:pt x="1231392" y="320039"/>
                  </a:lnTo>
                  <a:lnTo>
                    <a:pt x="1231392" y="9144"/>
                  </a:lnTo>
                  <a:lnTo>
                    <a:pt x="1225295" y="9144"/>
                  </a:lnTo>
                  <a:lnTo>
                    <a:pt x="1222248" y="3048"/>
                  </a:lnTo>
                  <a:close/>
                </a:path>
                <a:path w="1231900" h="329565">
                  <a:moveTo>
                    <a:pt x="1231392" y="320039"/>
                  </a:moveTo>
                  <a:lnTo>
                    <a:pt x="1225295" y="320039"/>
                  </a:lnTo>
                  <a:lnTo>
                    <a:pt x="1222248" y="323088"/>
                  </a:lnTo>
                  <a:lnTo>
                    <a:pt x="1231392" y="323088"/>
                  </a:lnTo>
                  <a:lnTo>
                    <a:pt x="1231392" y="320039"/>
                  </a:lnTo>
                  <a:close/>
                </a:path>
                <a:path w="1231900" h="329565">
                  <a:moveTo>
                    <a:pt x="9143" y="3048"/>
                  </a:moveTo>
                  <a:lnTo>
                    <a:pt x="3048" y="9144"/>
                  </a:lnTo>
                  <a:lnTo>
                    <a:pt x="9143" y="9144"/>
                  </a:lnTo>
                  <a:lnTo>
                    <a:pt x="9143" y="3048"/>
                  </a:lnTo>
                  <a:close/>
                </a:path>
                <a:path w="1231900" h="329565">
                  <a:moveTo>
                    <a:pt x="1222248" y="3048"/>
                  </a:moveTo>
                  <a:lnTo>
                    <a:pt x="9143" y="3048"/>
                  </a:lnTo>
                  <a:lnTo>
                    <a:pt x="9143" y="9144"/>
                  </a:lnTo>
                  <a:lnTo>
                    <a:pt x="1222248" y="9144"/>
                  </a:lnTo>
                  <a:lnTo>
                    <a:pt x="1222248" y="3048"/>
                  </a:lnTo>
                  <a:close/>
                </a:path>
                <a:path w="1231900" h="329565">
                  <a:moveTo>
                    <a:pt x="1231392" y="3048"/>
                  </a:moveTo>
                  <a:lnTo>
                    <a:pt x="1222248" y="3048"/>
                  </a:lnTo>
                  <a:lnTo>
                    <a:pt x="1225295" y="9144"/>
                  </a:lnTo>
                  <a:lnTo>
                    <a:pt x="1231392" y="9144"/>
                  </a:lnTo>
                  <a:lnTo>
                    <a:pt x="1231392" y="3048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2142744" y="972819"/>
            <a:ext cx="122237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0185">
              <a:lnSpc>
                <a:spcPts val="2390"/>
              </a:lnSpc>
            </a:pPr>
            <a:r>
              <a:rPr sz="2000" b="1" spc="-10" dirty="0">
                <a:solidFill>
                  <a:srgbClr val="FFFFFF"/>
                </a:solidFill>
                <a:latin typeface="Trebuchet MS"/>
                <a:cs typeface="Trebuchet MS"/>
              </a:rPr>
              <a:t>Soal 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1.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1125219"/>
            <a:ext cx="7501128" cy="3121152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1907539" y="1356359"/>
            <a:ext cx="6102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592955" algn="l"/>
              </a:tabLst>
            </a:pPr>
            <a:r>
              <a:rPr sz="1800" b="1" spc="-10" dirty="0">
                <a:latin typeface="Trebuchet MS"/>
                <a:cs typeface="Trebuchet MS"/>
              </a:rPr>
              <a:t>Luas</a:t>
            </a:r>
            <a:r>
              <a:rPr sz="1800" b="1" spc="25" dirty="0">
                <a:latin typeface="Trebuchet MS"/>
                <a:cs typeface="Trebuchet MS"/>
              </a:rPr>
              <a:t> </a:t>
            </a:r>
            <a:r>
              <a:rPr sz="1800" b="1" spc="-10" dirty="0">
                <a:latin typeface="Trebuchet MS"/>
                <a:cs typeface="Trebuchet MS"/>
              </a:rPr>
              <a:t>daerah</a:t>
            </a:r>
            <a:r>
              <a:rPr sz="1800" b="1" spc="-5" dirty="0">
                <a:latin typeface="Trebuchet MS"/>
                <a:cs typeface="Trebuchet MS"/>
              </a:rPr>
              <a:t> yang</a:t>
            </a:r>
            <a:r>
              <a:rPr sz="1800" b="1" spc="-10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diarsir</a:t>
            </a:r>
            <a:r>
              <a:rPr sz="1800" b="1" spc="3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pada</a:t>
            </a:r>
            <a:r>
              <a:rPr sz="1800" b="1" spc="-15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gambar</a:t>
            </a:r>
            <a:r>
              <a:rPr sz="1800" b="1" spc="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di</a:t>
            </a:r>
            <a:r>
              <a:rPr sz="1800" b="1" spc="-2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bawah</a:t>
            </a:r>
            <a:r>
              <a:rPr sz="1800" b="1" spc="-5" dirty="0">
                <a:latin typeface="Trebuchet MS"/>
                <a:cs typeface="Trebuchet MS"/>
              </a:rPr>
              <a:t> </a:t>
            </a:r>
            <a:r>
              <a:rPr sz="1800" b="1" spc="-10" dirty="0">
                <a:latin typeface="Trebuchet MS"/>
                <a:cs typeface="Trebuchet MS"/>
              </a:rPr>
              <a:t>ini</a:t>
            </a:r>
            <a:r>
              <a:rPr sz="1800" b="1" dirty="0">
                <a:latin typeface="Trebuchet MS"/>
                <a:cs typeface="Trebuchet MS"/>
              </a:rPr>
              <a:t> dapat </a:t>
            </a:r>
            <a:r>
              <a:rPr sz="1800" b="1" spc="-525" dirty="0">
                <a:latin typeface="Trebuchet MS"/>
                <a:cs typeface="Trebuchet MS"/>
              </a:rPr>
              <a:t> </a:t>
            </a:r>
            <a:r>
              <a:rPr sz="1800" b="1" spc="-10" dirty="0">
                <a:latin typeface="Trebuchet MS"/>
                <a:cs typeface="Trebuchet MS"/>
              </a:rPr>
              <a:t>dinyatakan</a:t>
            </a:r>
            <a:r>
              <a:rPr sz="1800" b="1" spc="15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dalam</a:t>
            </a:r>
            <a:r>
              <a:rPr sz="1800" b="1" spc="15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bentuk</a:t>
            </a:r>
            <a:r>
              <a:rPr sz="1800" b="1" spc="25" dirty="0">
                <a:latin typeface="Trebuchet MS"/>
                <a:cs typeface="Trebuchet MS"/>
              </a:rPr>
              <a:t> </a:t>
            </a:r>
            <a:r>
              <a:rPr sz="1800" b="1" spc="-10" dirty="0">
                <a:latin typeface="Trebuchet MS"/>
                <a:cs typeface="Trebuchet MS"/>
              </a:rPr>
              <a:t>integral</a:t>
            </a:r>
            <a:r>
              <a:rPr sz="1800" b="1" spc="5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sebagai	</a:t>
            </a:r>
            <a:r>
              <a:rPr sz="1800" b="1" spc="5" dirty="0">
                <a:latin typeface="Trebuchet MS"/>
                <a:cs typeface="Trebuchet MS"/>
              </a:rPr>
              <a:t>....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94068" y="3636264"/>
            <a:ext cx="114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rebuchet MS"/>
                <a:cs typeface="Trebuchet MS"/>
              </a:rPr>
              <a:t>0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030971" y="3544823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rebuchet MS"/>
                <a:cs typeface="Trebuchet MS"/>
              </a:rPr>
              <a:t>X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846064" y="3612388"/>
            <a:ext cx="2179320" cy="76200"/>
          </a:xfrm>
          <a:custGeom>
            <a:avLst/>
            <a:gdLst/>
            <a:ahLst/>
            <a:cxnLst/>
            <a:rect l="l" t="t" r="r" b="b"/>
            <a:pathLst>
              <a:path w="2179320" h="76200">
                <a:moveTo>
                  <a:pt x="2127504" y="39624"/>
                </a:moveTo>
                <a:lnTo>
                  <a:pt x="2103119" y="76200"/>
                </a:lnTo>
                <a:lnTo>
                  <a:pt x="2160270" y="48767"/>
                </a:lnTo>
                <a:lnTo>
                  <a:pt x="2127504" y="48767"/>
                </a:lnTo>
                <a:lnTo>
                  <a:pt x="2127504" y="39624"/>
                </a:lnTo>
                <a:close/>
              </a:path>
              <a:path w="2179320" h="76200">
                <a:moveTo>
                  <a:pt x="2121876" y="30479"/>
                </a:moveTo>
                <a:lnTo>
                  <a:pt x="0" y="30479"/>
                </a:lnTo>
                <a:lnTo>
                  <a:pt x="0" y="48767"/>
                </a:lnTo>
                <a:lnTo>
                  <a:pt x="2121408" y="48767"/>
                </a:lnTo>
                <a:lnTo>
                  <a:pt x="2127504" y="39624"/>
                </a:lnTo>
                <a:lnTo>
                  <a:pt x="2121876" y="30479"/>
                </a:lnTo>
                <a:close/>
              </a:path>
              <a:path w="2179320" h="76200">
                <a:moveTo>
                  <a:pt x="2161735" y="30479"/>
                </a:moveTo>
                <a:lnTo>
                  <a:pt x="2127504" y="30479"/>
                </a:lnTo>
                <a:lnTo>
                  <a:pt x="2127504" y="48767"/>
                </a:lnTo>
                <a:lnTo>
                  <a:pt x="2160270" y="48767"/>
                </a:lnTo>
                <a:lnTo>
                  <a:pt x="2179319" y="39624"/>
                </a:lnTo>
                <a:lnTo>
                  <a:pt x="2161735" y="30479"/>
                </a:lnTo>
                <a:close/>
              </a:path>
              <a:path w="2179320" h="76200">
                <a:moveTo>
                  <a:pt x="2103119" y="0"/>
                </a:moveTo>
                <a:lnTo>
                  <a:pt x="2127504" y="39624"/>
                </a:lnTo>
                <a:lnTo>
                  <a:pt x="2127504" y="30479"/>
                </a:lnTo>
                <a:lnTo>
                  <a:pt x="2161735" y="30479"/>
                </a:lnTo>
                <a:lnTo>
                  <a:pt x="2103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802628" y="1883664"/>
            <a:ext cx="119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rebuchet MS"/>
                <a:cs typeface="Trebuchet MS"/>
              </a:rPr>
              <a:t>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827519" y="2070100"/>
            <a:ext cx="76200" cy="1871980"/>
          </a:xfrm>
          <a:custGeom>
            <a:avLst/>
            <a:gdLst/>
            <a:ahLst/>
            <a:cxnLst/>
            <a:rect l="l" t="t" r="r" b="b"/>
            <a:pathLst>
              <a:path w="76200" h="1871979">
                <a:moveTo>
                  <a:pt x="36575" y="48767"/>
                </a:moveTo>
                <a:lnTo>
                  <a:pt x="27431" y="55625"/>
                </a:lnTo>
                <a:lnTo>
                  <a:pt x="27431" y="1871472"/>
                </a:lnTo>
                <a:lnTo>
                  <a:pt x="48768" y="1871472"/>
                </a:lnTo>
                <a:lnTo>
                  <a:pt x="48768" y="57208"/>
                </a:lnTo>
                <a:lnTo>
                  <a:pt x="36575" y="48767"/>
                </a:lnTo>
                <a:close/>
              </a:path>
              <a:path w="76200" h="1871979">
                <a:moveTo>
                  <a:pt x="36575" y="0"/>
                </a:moveTo>
                <a:lnTo>
                  <a:pt x="0" y="76200"/>
                </a:lnTo>
                <a:lnTo>
                  <a:pt x="27431" y="55625"/>
                </a:lnTo>
                <a:lnTo>
                  <a:pt x="27431" y="48767"/>
                </a:lnTo>
                <a:lnTo>
                  <a:pt x="61935" y="48767"/>
                </a:lnTo>
                <a:lnTo>
                  <a:pt x="36575" y="0"/>
                </a:lnTo>
                <a:close/>
              </a:path>
              <a:path w="76200" h="1871979">
                <a:moveTo>
                  <a:pt x="61935" y="48767"/>
                </a:moveTo>
                <a:lnTo>
                  <a:pt x="48768" y="48767"/>
                </a:lnTo>
                <a:lnTo>
                  <a:pt x="48768" y="57208"/>
                </a:lnTo>
                <a:lnTo>
                  <a:pt x="76200" y="76200"/>
                </a:lnTo>
                <a:lnTo>
                  <a:pt x="61935" y="48767"/>
                </a:lnTo>
                <a:close/>
              </a:path>
              <a:path w="76200" h="1871979">
                <a:moveTo>
                  <a:pt x="48768" y="48767"/>
                </a:moveTo>
                <a:lnTo>
                  <a:pt x="36575" y="48767"/>
                </a:lnTo>
                <a:lnTo>
                  <a:pt x="48768" y="57208"/>
                </a:lnTo>
                <a:lnTo>
                  <a:pt x="48768" y="48767"/>
                </a:lnTo>
                <a:close/>
              </a:path>
              <a:path w="76200" h="1871979">
                <a:moveTo>
                  <a:pt x="36575" y="48767"/>
                </a:moveTo>
                <a:lnTo>
                  <a:pt x="27431" y="48767"/>
                </a:lnTo>
                <a:lnTo>
                  <a:pt x="27431" y="55625"/>
                </a:lnTo>
                <a:lnTo>
                  <a:pt x="36575" y="48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578852" y="1973981"/>
            <a:ext cx="440055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100" i="1" spc="15" dirty="0">
                <a:latin typeface="Trebuchet MS"/>
                <a:cs typeface="Trebuchet MS"/>
              </a:rPr>
              <a:t>y</a:t>
            </a:r>
            <a:r>
              <a:rPr sz="1100" i="1" spc="-30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Symbol"/>
                <a:cs typeface="Symbol"/>
              </a:rPr>
              <a:t>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i="1" spc="65" dirty="0">
                <a:latin typeface="Trebuchet MS"/>
                <a:cs typeface="Trebuchet MS"/>
              </a:rPr>
              <a:t>x</a:t>
            </a:r>
            <a:r>
              <a:rPr sz="1500" spc="15" baseline="27777" dirty="0">
                <a:latin typeface="Trebuchet MS"/>
                <a:cs typeface="Trebuchet MS"/>
              </a:rPr>
              <a:t>2</a:t>
            </a:r>
            <a:endParaRPr sz="1500" baseline="27777">
              <a:latin typeface="Trebuchet MS"/>
              <a:cs typeface="Trebuchet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135623" y="2015235"/>
            <a:ext cx="1478280" cy="1637030"/>
            <a:chOff x="6135623" y="2015235"/>
            <a:chExt cx="1478280" cy="1637030"/>
          </a:xfrm>
        </p:grpSpPr>
        <p:sp>
          <p:nvSpPr>
            <p:cNvPr id="35" name="object 35"/>
            <p:cNvSpPr/>
            <p:nvPr/>
          </p:nvSpPr>
          <p:spPr>
            <a:xfrm>
              <a:off x="6135623" y="2015235"/>
              <a:ext cx="1478280" cy="1637030"/>
            </a:xfrm>
            <a:custGeom>
              <a:avLst/>
              <a:gdLst/>
              <a:ahLst/>
              <a:cxnLst/>
              <a:rect l="l" t="t" r="r" b="b"/>
              <a:pathLst>
                <a:path w="1478279" h="1637029">
                  <a:moveTo>
                    <a:pt x="18287" y="39624"/>
                  </a:moveTo>
                  <a:lnTo>
                    <a:pt x="0" y="45719"/>
                  </a:lnTo>
                  <a:lnTo>
                    <a:pt x="12191" y="82296"/>
                  </a:lnTo>
                  <a:lnTo>
                    <a:pt x="18287" y="106679"/>
                  </a:lnTo>
                  <a:lnTo>
                    <a:pt x="27431" y="134112"/>
                  </a:lnTo>
                  <a:lnTo>
                    <a:pt x="33527" y="164591"/>
                  </a:lnTo>
                  <a:lnTo>
                    <a:pt x="42672" y="195072"/>
                  </a:lnTo>
                  <a:lnTo>
                    <a:pt x="54863" y="228600"/>
                  </a:lnTo>
                  <a:lnTo>
                    <a:pt x="64008" y="262127"/>
                  </a:lnTo>
                  <a:lnTo>
                    <a:pt x="106679" y="402336"/>
                  </a:lnTo>
                  <a:lnTo>
                    <a:pt x="115824" y="438912"/>
                  </a:lnTo>
                  <a:lnTo>
                    <a:pt x="128015" y="472439"/>
                  </a:lnTo>
                  <a:lnTo>
                    <a:pt x="146303" y="533400"/>
                  </a:lnTo>
                  <a:lnTo>
                    <a:pt x="185927" y="649224"/>
                  </a:lnTo>
                  <a:lnTo>
                    <a:pt x="222503" y="762000"/>
                  </a:lnTo>
                  <a:lnTo>
                    <a:pt x="240791" y="813815"/>
                  </a:lnTo>
                  <a:lnTo>
                    <a:pt x="259079" y="868679"/>
                  </a:lnTo>
                  <a:lnTo>
                    <a:pt x="295655" y="972312"/>
                  </a:lnTo>
                  <a:lnTo>
                    <a:pt x="329184" y="1072896"/>
                  </a:lnTo>
                  <a:lnTo>
                    <a:pt x="347472" y="1121664"/>
                  </a:lnTo>
                  <a:lnTo>
                    <a:pt x="365760" y="1167384"/>
                  </a:lnTo>
                  <a:lnTo>
                    <a:pt x="381000" y="1213103"/>
                  </a:lnTo>
                  <a:lnTo>
                    <a:pt x="399287" y="1258824"/>
                  </a:lnTo>
                  <a:lnTo>
                    <a:pt x="435864" y="1338072"/>
                  </a:lnTo>
                  <a:lnTo>
                    <a:pt x="454151" y="1374648"/>
                  </a:lnTo>
                  <a:lnTo>
                    <a:pt x="475487" y="1411224"/>
                  </a:lnTo>
                  <a:lnTo>
                    <a:pt x="515111" y="1472184"/>
                  </a:lnTo>
                  <a:lnTo>
                    <a:pt x="533400" y="1499615"/>
                  </a:lnTo>
                  <a:lnTo>
                    <a:pt x="591311" y="1569719"/>
                  </a:lnTo>
                  <a:lnTo>
                    <a:pt x="627887" y="1600200"/>
                  </a:lnTo>
                  <a:lnTo>
                    <a:pt x="664464" y="1621536"/>
                  </a:lnTo>
                  <a:lnTo>
                    <a:pt x="679703" y="1630679"/>
                  </a:lnTo>
                  <a:lnTo>
                    <a:pt x="697992" y="1633727"/>
                  </a:lnTo>
                  <a:lnTo>
                    <a:pt x="701040" y="1633727"/>
                  </a:lnTo>
                  <a:lnTo>
                    <a:pt x="719327" y="1636776"/>
                  </a:lnTo>
                  <a:lnTo>
                    <a:pt x="737616" y="1636776"/>
                  </a:lnTo>
                  <a:lnTo>
                    <a:pt x="758951" y="1633727"/>
                  </a:lnTo>
                  <a:lnTo>
                    <a:pt x="780287" y="1627631"/>
                  </a:lnTo>
                  <a:lnTo>
                    <a:pt x="801624" y="1618488"/>
                  </a:lnTo>
                  <a:lnTo>
                    <a:pt x="719327" y="1618488"/>
                  </a:lnTo>
                  <a:lnTo>
                    <a:pt x="688848" y="1612391"/>
                  </a:lnTo>
                  <a:lnTo>
                    <a:pt x="624840" y="1572767"/>
                  </a:lnTo>
                  <a:lnTo>
                    <a:pt x="588264" y="1536191"/>
                  </a:lnTo>
                  <a:lnTo>
                    <a:pt x="569976" y="1514855"/>
                  </a:lnTo>
                  <a:lnTo>
                    <a:pt x="548640" y="1490472"/>
                  </a:lnTo>
                  <a:lnTo>
                    <a:pt x="530351" y="1463039"/>
                  </a:lnTo>
                  <a:lnTo>
                    <a:pt x="509016" y="1432560"/>
                  </a:lnTo>
                  <a:lnTo>
                    <a:pt x="490727" y="1402079"/>
                  </a:lnTo>
                  <a:lnTo>
                    <a:pt x="472440" y="1365503"/>
                  </a:lnTo>
                  <a:lnTo>
                    <a:pt x="454151" y="1331976"/>
                  </a:lnTo>
                  <a:lnTo>
                    <a:pt x="435864" y="1292352"/>
                  </a:lnTo>
                  <a:lnTo>
                    <a:pt x="399287" y="1207008"/>
                  </a:lnTo>
                  <a:lnTo>
                    <a:pt x="381000" y="1161288"/>
                  </a:lnTo>
                  <a:lnTo>
                    <a:pt x="365760" y="1115567"/>
                  </a:lnTo>
                  <a:lnTo>
                    <a:pt x="347472" y="1066800"/>
                  </a:lnTo>
                  <a:lnTo>
                    <a:pt x="313943" y="966215"/>
                  </a:lnTo>
                  <a:lnTo>
                    <a:pt x="277367" y="862584"/>
                  </a:lnTo>
                  <a:lnTo>
                    <a:pt x="259079" y="807719"/>
                  </a:lnTo>
                  <a:lnTo>
                    <a:pt x="240791" y="755903"/>
                  </a:lnTo>
                  <a:lnTo>
                    <a:pt x="204215" y="643127"/>
                  </a:lnTo>
                  <a:lnTo>
                    <a:pt x="164591" y="527303"/>
                  </a:lnTo>
                  <a:lnTo>
                    <a:pt x="146303" y="466343"/>
                  </a:lnTo>
                  <a:lnTo>
                    <a:pt x="134112" y="432815"/>
                  </a:lnTo>
                  <a:lnTo>
                    <a:pt x="124967" y="399288"/>
                  </a:lnTo>
                  <a:lnTo>
                    <a:pt x="103631" y="326136"/>
                  </a:lnTo>
                  <a:lnTo>
                    <a:pt x="82296" y="256031"/>
                  </a:lnTo>
                  <a:lnTo>
                    <a:pt x="73151" y="222503"/>
                  </a:lnTo>
                  <a:lnTo>
                    <a:pt x="60960" y="188975"/>
                  </a:lnTo>
                  <a:lnTo>
                    <a:pt x="51815" y="158496"/>
                  </a:lnTo>
                  <a:lnTo>
                    <a:pt x="45720" y="128015"/>
                  </a:lnTo>
                  <a:lnTo>
                    <a:pt x="36575" y="103631"/>
                  </a:lnTo>
                  <a:lnTo>
                    <a:pt x="30479" y="79248"/>
                  </a:lnTo>
                  <a:lnTo>
                    <a:pt x="24384" y="57912"/>
                  </a:lnTo>
                  <a:lnTo>
                    <a:pt x="18287" y="39624"/>
                  </a:lnTo>
                  <a:close/>
                </a:path>
                <a:path w="1478279" h="1637029">
                  <a:moveTo>
                    <a:pt x="1459992" y="0"/>
                  </a:moveTo>
                  <a:lnTo>
                    <a:pt x="1453896" y="21336"/>
                  </a:lnTo>
                  <a:lnTo>
                    <a:pt x="1447800" y="45719"/>
                  </a:lnTo>
                  <a:lnTo>
                    <a:pt x="1438655" y="70103"/>
                  </a:lnTo>
                  <a:lnTo>
                    <a:pt x="1432559" y="100584"/>
                  </a:lnTo>
                  <a:lnTo>
                    <a:pt x="1414272" y="161543"/>
                  </a:lnTo>
                  <a:lnTo>
                    <a:pt x="1405127" y="195072"/>
                  </a:lnTo>
                  <a:lnTo>
                    <a:pt x="1395983" y="231648"/>
                  </a:lnTo>
                  <a:lnTo>
                    <a:pt x="1374648" y="301751"/>
                  </a:lnTo>
                  <a:lnTo>
                    <a:pt x="1353311" y="368808"/>
                  </a:lnTo>
                  <a:lnTo>
                    <a:pt x="1335024" y="435863"/>
                  </a:lnTo>
                  <a:lnTo>
                    <a:pt x="1316735" y="496824"/>
                  </a:lnTo>
                  <a:lnTo>
                    <a:pt x="1298448" y="554736"/>
                  </a:lnTo>
                  <a:lnTo>
                    <a:pt x="1283207" y="609600"/>
                  </a:lnTo>
                  <a:lnTo>
                    <a:pt x="1264920" y="661415"/>
                  </a:lnTo>
                  <a:lnTo>
                    <a:pt x="1249679" y="713231"/>
                  </a:lnTo>
                  <a:lnTo>
                    <a:pt x="1216152" y="816863"/>
                  </a:lnTo>
                  <a:lnTo>
                    <a:pt x="1179576" y="917448"/>
                  </a:lnTo>
                  <a:lnTo>
                    <a:pt x="1143000" y="1021079"/>
                  </a:lnTo>
                  <a:lnTo>
                    <a:pt x="1121664" y="1072896"/>
                  </a:lnTo>
                  <a:lnTo>
                    <a:pt x="1103376" y="1124712"/>
                  </a:lnTo>
                  <a:lnTo>
                    <a:pt x="1082040" y="1173479"/>
                  </a:lnTo>
                  <a:lnTo>
                    <a:pt x="1063752" y="1222248"/>
                  </a:lnTo>
                  <a:lnTo>
                    <a:pt x="1027176" y="1307591"/>
                  </a:lnTo>
                  <a:lnTo>
                    <a:pt x="1008887" y="1344167"/>
                  </a:lnTo>
                  <a:lnTo>
                    <a:pt x="990600" y="1374648"/>
                  </a:lnTo>
                  <a:lnTo>
                    <a:pt x="960120" y="1435608"/>
                  </a:lnTo>
                  <a:lnTo>
                    <a:pt x="944879" y="1459991"/>
                  </a:lnTo>
                  <a:lnTo>
                    <a:pt x="926592" y="1484376"/>
                  </a:lnTo>
                  <a:lnTo>
                    <a:pt x="911351" y="1505712"/>
                  </a:lnTo>
                  <a:lnTo>
                    <a:pt x="874776" y="1542288"/>
                  </a:lnTo>
                  <a:lnTo>
                    <a:pt x="835151" y="1575815"/>
                  </a:lnTo>
                  <a:lnTo>
                    <a:pt x="792479" y="1600200"/>
                  </a:lnTo>
                  <a:lnTo>
                    <a:pt x="755903" y="1615439"/>
                  </a:lnTo>
                  <a:lnTo>
                    <a:pt x="737616" y="1618488"/>
                  </a:lnTo>
                  <a:lnTo>
                    <a:pt x="801624" y="1618488"/>
                  </a:lnTo>
                  <a:lnTo>
                    <a:pt x="865631" y="1575815"/>
                  </a:lnTo>
                  <a:lnTo>
                    <a:pt x="905255" y="1539239"/>
                  </a:lnTo>
                  <a:lnTo>
                    <a:pt x="941831" y="1496567"/>
                  </a:lnTo>
                  <a:lnTo>
                    <a:pt x="990600" y="1417319"/>
                  </a:lnTo>
                  <a:lnTo>
                    <a:pt x="1008887" y="1383791"/>
                  </a:lnTo>
                  <a:lnTo>
                    <a:pt x="1024127" y="1350264"/>
                  </a:lnTo>
                  <a:lnTo>
                    <a:pt x="1051559" y="1295400"/>
                  </a:lnTo>
                  <a:lnTo>
                    <a:pt x="1060703" y="1274064"/>
                  </a:lnTo>
                  <a:lnTo>
                    <a:pt x="1082040" y="1228343"/>
                  </a:lnTo>
                  <a:lnTo>
                    <a:pt x="1100327" y="1182624"/>
                  </a:lnTo>
                  <a:lnTo>
                    <a:pt x="1121664" y="1130808"/>
                  </a:lnTo>
                  <a:lnTo>
                    <a:pt x="1139952" y="1078991"/>
                  </a:lnTo>
                  <a:lnTo>
                    <a:pt x="1161287" y="1027176"/>
                  </a:lnTo>
                  <a:lnTo>
                    <a:pt x="1197864" y="923543"/>
                  </a:lnTo>
                  <a:lnTo>
                    <a:pt x="1234440" y="822960"/>
                  </a:lnTo>
                  <a:lnTo>
                    <a:pt x="1267968" y="719327"/>
                  </a:lnTo>
                  <a:lnTo>
                    <a:pt x="1283207" y="667512"/>
                  </a:lnTo>
                  <a:lnTo>
                    <a:pt x="1301496" y="612648"/>
                  </a:lnTo>
                  <a:lnTo>
                    <a:pt x="1316735" y="557784"/>
                  </a:lnTo>
                  <a:lnTo>
                    <a:pt x="1335024" y="502919"/>
                  </a:lnTo>
                  <a:lnTo>
                    <a:pt x="1353311" y="441960"/>
                  </a:lnTo>
                  <a:lnTo>
                    <a:pt x="1371600" y="374903"/>
                  </a:lnTo>
                  <a:lnTo>
                    <a:pt x="1414272" y="234696"/>
                  </a:lnTo>
                  <a:lnTo>
                    <a:pt x="1432559" y="167639"/>
                  </a:lnTo>
                  <a:lnTo>
                    <a:pt x="1450848" y="106679"/>
                  </a:lnTo>
                  <a:lnTo>
                    <a:pt x="1456944" y="76200"/>
                  </a:lnTo>
                  <a:lnTo>
                    <a:pt x="1466087" y="48767"/>
                  </a:lnTo>
                  <a:lnTo>
                    <a:pt x="1478279" y="6096"/>
                  </a:lnTo>
                  <a:lnTo>
                    <a:pt x="1459992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15783" y="2664459"/>
              <a:ext cx="12700" cy="981710"/>
            </a:xfrm>
            <a:custGeom>
              <a:avLst/>
              <a:gdLst/>
              <a:ahLst/>
              <a:cxnLst/>
              <a:rect l="l" t="t" r="r" b="b"/>
              <a:pathLst>
                <a:path w="12700" h="981710">
                  <a:moveTo>
                    <a:pt x="12192" y="0"/>
                  </a:moveTo>
                  <a:lnTo>
                    <a:pt x="0" y="0"/>
                  </a:lnTo>
                  <a:lnTo>
                    <a:pt x="0" y="981456"/>
                  </a:lnTo>
                  <a:lnTo>
                    <a:pt x="12192" y="981456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366507" y="3639311"/>
            <a:ext cx="114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738619" y="2545079"/>
            <a:ext cx="114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rebuchet MS"/>
                <a:cs typeface="Trebuchet MS"/>
              </a:rPr>
              <a:t>4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045207" y="2329179"/>
            <a:ext cx="5377180" cy="1304925"/>
            <a:chOff x="2045207" y="2329179"/>
            <a:chExt cx="5377180" cy="1304925"/>
          </a:xfrm>
        </p:grpSpPr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64095" y="2658363"/>
              <a:ext cx="557783" cy="49377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76287" y="3152393"/>
              <a:ext cx="353568" cy="481329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054351" y="2341371"/>
              <a:ext cx="259079" cy="256540"/>
            </a:xfrm>
            <a:custGeom>
              <a:avLst/>
              <a:gdLst/>
              <a:ahLst/>
              <a:cxnLst/>
              <a:rect l="l" t="t" r="r" b="b"/>
              <a:pathLst>
                <a:path w="259080" h="256539">
                  <a:moveTo>
                    <a:pt x="128016" y="0"/>
                  </a:moveTo>
                  <a:lnTo>
                    <a:pt x="78438" y="10144"/>
                  </a:lnTo>
                  <a:lnTo>
                    <a:pt x="37719" y="37718"/>
                  </a:lnTo>
                  <a:lnTo>
                    <a:pt x="10144" y="78438"/>
                  </a:lnTo>
                  <a:lnTo>
                    <a:pt x="0" y="128015"/>
                  </a:lnTo>
                  <a:lnTo>
                    <a:pt x="10144" y="177593"/>
                  </a:lnTo>
                  <a:lnTo>
                    <a:pt x="37718" y="218312"/>
                  </a:lnTo>
                  <a:lnTo>
                    <a:pt x="78438" y="245887"/>
                  </a:lnTo>
                  <a:lnTo>
                    <a:pt x="128016" y="256031"/>
                  </a:lnTo>
                  <a:lnTo>
                    <a:pt x="179355" y="245887"/>
                  </a:lnTo>
                  <a:lnTo>
                    <a:pt x="220980" y="218312"/>
                  </a:lnTo>
                  <a:lnTo>
                    <a:pt x="248888" y="177593"/>
                  </a:lnTo>
                  <a:lnTo>
                    <a:pt x="259080" y="128015"/>
                  </a:lnTo>
                  <a:lnTo>
                    <a:pt x="248888" y="78438"/>
                  </a:lnTo>
                  <a:lnTo>
                    <a:pt x="220980" y="37718"/>
                  </a:lnTo>
                  <a:lnTo>
                    <a:pt x="179355" y="10144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045207" y="2329179"/>
              <a:ext cx="277495" cy="280670"/>
            </a:xfrm>
            <a:custGeom>
              <a:avLst/>
              <a:gdLst/>
              <a:ahLst/>
              <a:cxnLst/>
              <a:rect l="l" t="t" r="r" b="b"/>
              <a:pathLst>
                <a:path w="277494" h="280669">
                  <a:moveTo>
                    <a:pt x="152400" y="277368"/>
                  </a:moveTo>
                  <a:lnTo>
                    <a:pt x="124968" y="277368"/>
                  </a:lnTo>
                  <a:lnTo>
                    <a:pt x="137160" y="280416"/>
                  </a:lnTo>
                  <a:lnTo>
                    <a:pt x="152400" y="277368"/>
                  </a:lnTo>
                  <a:close/>
                </a:path>
                <a:path w="277494" h="280669">
                  <a:moveTo>
                    <a:pt x="164592" y="3048"/>
                  </a:moveTo>
                  <a:lnTo>
                    <a:pt x="109728" y="3048"/>
                  </a:lnTo>
                  <a:lnTo>
                    <a:pt x="97536" y="9144"/>
                  </a:lnTo>
                  <a:lnTo>
                    <a:pt x="82296" y="12192"/>
                  </a:lnTo>
                  <a:lnTo>
                    <a:pt x="60960" y="24384"/>
                  </a:lnTo>
                  <a:lnTo>
                    <a:pt x="39624" y="42672"/>
                  </a:lnTo>
                  <a:lnTo>
                    <a:pt x="24384" y="60960"/>
                  </a:lnTo>
                  <a:lnTo>
                    <a:pt x="21336" y="64008"/>
                  </a:lnTo>
                  <a:lnTo>
                    <a:pt x="9143" y="88392"/>
                  </a:lnTo>
                  <a:lnTo>
                    <a:pt x="3048" y="112775"/>
                  </a:lnTo>
                  <a:lnTo>
                    <a:pt x="0" y="128016"/>
                  </a:lnTo>
                  <a:lnTo>
                    <a:pt x="0" y="155448"/>
                  </a:lnTo>
                  <a:lnTo>
                    <a:pt x="3048" y="167640"/>
                  </a:lnTo>
                  <a:lnTo>
                    <a:pt x="6096" y="182880"/>
                  </a:lnTo>
                  <a:lnTo>
                    <a:pt x="9143" y="195072"/>
                  </a:lnTo>
                  <a:lnTo>
                    <a:pt x="21336" y="216408"/>
                  </a:lnTo>
                  <a:lnTo>
                    <a:pt x="21336" y="219456"/>
                  </a:lnTo>
                  <a:lnTo>
                    <a:pt x="24384" y="219456"/>
                  </a:lnTo>
                  <a:lnTo>
                    <a:pt x="39624" y="237744"/>
                  </a:lnTo>
                  <a:lnTo>
                    <a:pt x="39624" y="240792"/>
                  </a:lnTo>
                  <a:lnTo>
                    <a:pt x="60960" y="256032"/>
                  </a:lnTo>
                  <a:lnTo>
                    <a:pt x="82296" y="268224"/>
                  </a:lnTo>
                  <a:lnTo>
                    <a:pt x="85343" y="268224"/>
                  </a:lnTo>
                  <a:lnTo>
                    <a:pt x="97536" y="274320"/>
                  </a:lnTo>
                  <a:lnTo>
                    <a:pt x="109728" y="277368"/>
                  </a:lnTo>
                  <a:lnTo>
                    <a:pt x="167640" y="277368"/>
                  </a:lnTo>
                  <a:lnTo>
                    <a:pt x="179831" y="274320"/>
                  </a:lnTo>
                  <a:lnTo>
                    <a:pt x="192024" y="268224"/>
                  </a:lnTo>
                  <a:lnTo>
                    <a:pt x="208025" y="259080"/>
                  </a:lnTo>
                  <a:lnTo>
                    <a:pt x="112775" y="259080"/>
                  </a:lnTo>
                  <a:lnTo>
                    <a:pt x="100584" y="256032"/>
                  </a:lnTo>
                  <a:lnTo>
                    <a:pt x="91440" y="249936"/>
                  </a:lnTo>
                  <a:lnTo>
                    <a:pt x="70104" y="240792"/>
                  </a:lnTo>
                  <a:lnTo>
                    <a:pt x="51816" y="225552"/>
                  </a:lnTo>
                  <a:lnTo>
                    <a:pt x="54864" y="225552"/>
                  </a:lnTo>
                  <a:lnTo>
                    <a:pt x="36575" y="207264"/>
                  </a:lnTo>
                  <a:lnTo>
                    <a:pt x="39624" y="207264"/>
                  </a:lnTo>
                  <a:lnTo>
                    <a:pt x="27431" y="185928"/>
                  </a:lnTo>
                  <a:lnTo>
                    <a:pt x="24384" y="176784"/>
                  </a:lnTo>
                  <a:lnTo>
                    <a:pt x="18287" y="152400"/>
                  </a:lnTo>
                  <a:lnTo>
                    <a:pt x="18287" y="128016"/>
                  </a:lnTo>
                  <a:lnTo>
                    <a:pt x="24384" y="103632"/>
                  </a:lnTo>
                  <a:lnTo>
                    <a:pt x="27431" y="94487"/>
                  </a:lnTo>
                  <a:lnTo>
                    <a:pt x="39624" y="73152"/>
                  </a:lnTo>
                  <a:lnTo>
                    <a:pt x="36575" y="73152"/>
                  </a:lnTo>
                  <a:lnTo>
                    <a:pt x="54864" y="54864"/>
                  </a:lnTo>
                  <a:lnTo>
                    <a:pt x="51816" y="54864"/>
                  </a:lnTo>
                  <a:lnTo>
                    <a:pt x="70104" y="39624"/>
                  </a:lnTo>
                  <a:lnTo>
                    <a:pt x="75438" y="39624"/>
                  </a:lnTo>
                  <a:lnTo>
                    <a:pt x="91440" y="30480"/>
                  </a:lnTo>
                  <a:lnTo>
                    <a:pt x="103631" y="24384"/>
                  </a:lnTo>
                  <a:lnTo>
                    <a:pt x="112775" y="21336"/>
                  </a:lnTo>
                  <a:lnTo>
                    <a:pt x="208025" y="21336"/>
                  </a:lnTo>
                  <a:lnTo>
                    <a:pt x="192024" y="12192"/>
                  </a:lnTo>
                  <a:lnTo>
                    <a:pt x="179831" y="9144"/>
                  </a:lnTo>
                  <a:lnTo>
                    <a:pt x="164592" y="3048"/>
                  </a:lnTo>
                  <a:close/>
                </a:path>
                <a:path w="277494" h="280669">
                  <a:moveTo>
                    <a:pt x="269748" y="185928"/>
                  </a:moveTo>
                  <a:lnTo>
                    <a:pt x="249936" y="185928"/>
                  </a:lnTo>
                  <a:lnTo>
                    <a:pt x="237744" y="207264"/>
                  </a:lnTo>
                  <a:lnTo>
                    <a:pt x="222504" y="225552"/>
                  </a:lnTo>
                  <a:lnTo>
                    <a:pt x="204216" y="240792"/>
                  </a:lnTo>
                  <a:lnTo>
                    <a:pt x="182880" y="249936"/>
                  </a:lnTo>
                  <a:lnTo>
                    <a:pt x="185928" y="249936"/>
                  </a:lnTo>
                  <a:lnTo>
                    <a:pt x="173736" y="256032"/>
                  </a:lnTo>
                  <a:lnTo>
                    <a:pt x="161544" y="259080"/>
                  </a:lnTo>
                  <a:lnTo>
                    <a:pt x="208025" y="259080"/>
                  </a:lnTo>
                  <a:lnTo>
                    <a:pt x="213360" y="256032"/>
                  </a:lnTo>
                  <a:lnTo>
                    <a:pt x="216408" y="256032"/>
                  </a:lnTo>
                  <a:lnTo>
                    <a:pt x="234696" y="237744"/>
                  </a:lnTo>
                  <a:lnTo>
                    <a:pt x="237744" y="237744"/>
                  </a:lnTo>
                  <a:lnTo>
                    <a:pt x="252984" y="219456"/>
                  </a:lnTo>
                  <a:lnTo>
                    <a:pt x="252984" y="216408"/>
                  </a:lnTo>
                  <a:lnTo>
                    <a:pt x="265175" y="195072"/>
                  </a:lnTo>
                  <a:lnTo>
                    <a:pt x="269748" y="185928"/>
                  </a:lnTo>
                  <a:close/>
                </a:path>
                <a:path w="277494" h="280669">
                  <a:moveTo>
                    <a:pt x="231648" y="39624"/>
                  </a:moveTo>
                  <a:lnTo>
                    <a:pt x="204216" y="39624"/>
                  </a:lnTo>
                  <a:lnTo>
                    <a:pt x="222504" y="54864"/>
                  </a:lnTo>
                  <a:lnTo>
                    <a:pt x="237744" y="73152"/>
                  </a:lnTo>
                  <a:lnTo>
                    <a:pt x="249936" y="94487"/>
                  </a:lnTo>
                  <a:lnTo>
                    <a:pt x="246887" y="94487"/>
                  </a:lnTo>
                  <a:lnTo>
                    <a:pt x="252984" y="106680"/>
                  </a:lnTo>
                  <a:lnTo>
                    <a:pt x="256031" y="115824"/>
                  </a:lnTo>
                  <a:lnTo>
                    <a:pt x="256031" y="128016"/>
                  </a:lnTo>
                  <a:lnTo>
                    <a:pt x="259080" y="140208"/>
                  </a:lnTo>
                  <a:lnTo>
                    <a:pt x="256031" y="152400"/>
                  </a:lnTo>
                  <a:lnTo>
                    <a:pt x="256031" y="164592"/>
                  </a:lnTo>
                  <a:lnTo>
                    <a:pt x="252984" y="176784"/>
                  </a:lnTo>
                  <a:lnTo>
                    <a:pt x="246887" y="188975"/>
                  </a:lnTo>
                  <a:lnTo>
                    <a:pt x="249936" y="185928"/>
                  </a:lnTo>
                  <a:lnTo>
                    <a:pt x="269748" y="185928"/>
                  </a:lnTo>
                  <a:lnTo>
                    <a:pt x="271272" y="182880"/>
                  </a:lnTo>
                  <a:lnTo>
                    <a:pt x="274319" y="167640"/>
                  </a:lnTo>
                  <a:lnTo>
                    <a:pt x="277368" y="155448"/>
                  </a:lnTo>
                  <a:lnTo>
                    <a:pt x="277368" y="124968"/>
                  </a:lnTo>
                  <a:lnTo>
                    <a:pt x="274319" y="112775"/>
                  </a:lnTo>
                  <a:lnTo>
                    <a:pt x="271272" y="97536"/>
                  </a:lnTo>
                  <a:lnTo>
                    <a:pt x="265175" y="88392"/>
                  </a:lnTo>
                  <a:lnTo>
                    <a:pt x="265175" y="85344"/>
                  </a:lnTo>
                  <a:lnTo>
                    <a:pt x="252984" y="64008"/>
                  </a:lnTo>
                  <a:lnTo>
                    <a:pt x="252984" y="60960"/>
                  </a:lnTo>
                  <a:lnTo>
                    <a:pt x="237744" y="42672"/>
                  </a:lnTo>
                  <a:lnTo>
                    <a:pt x="234696" y="42672"/>
                  </a:lnTo>
                  <a:lnTo>
                    <a:pt x="231648" y="39624"/>
                  </a:lnTo>
                  <a:close/>
                </a:path>
                <a:path w="277494" h="280669">
                  <a:moveTo>
                    <a:pt x="75438" y="39624"/>
                  </a:moveTo>
                  <a:lnTo>
                    <a:pt x="70104" y="39624"/>
                  </a:lnTo>
                  <a:lnTo>
                    <a:pt x="70104" y="42672"/>
                  </a:lnTo>
                  <a:lnTo>
                    <a:pt x="75438" y="39624"/>
                  </a:lnTo>
                  <a:close/>
                </a:path>
                <a:path w="277494" h="280669">
                  <a:moveTo>
                    <a:pt x="208025" y="21336"/>
                  </a:moveTo>
                  <a:lnTo>
                    <a:pt x="149352" y="21336"/>
                  </a:lnTo>
                  <a:lnTo>
                    <a:pt x="185928" y="30480"/>
                  </a:lnTo>
                  <a:lnTo>
                    <a:pt x="207264" y="42672"/>
                  </a:lnTo>
                  <a:lnTo>
                    <a:pt x="204216" y="39624"/>
                  </a:lnTo>
                  <a:lnTo>
                    <a:pt x="231648" y="39624"/>
                  </a:lnTo>
                  <a:lnTo>
                    <a:pt x="216408" y="24384"/>
                  </a:lnTo>
                  <a:lnTo>
                    <a:pt x="213360" y="24384"/>
                  </a:lnTo>
                  <a:lnTo>
                    <a:pt x="208025" y="21336"/>
                  </a:lnTo>
                  <a:close/>
                </a:path>
                <a:path w="277494" h="280669">
                  <a:moveTo>
                    <a:pt x="137160" y="0"/>
                  </a:moveTo>
                  <a:lnTo>
                    <a:pt x="121919" y="3048"/>
                  </a:lnTo>
                  <a:lnTo>
                    <a:pt x="152400" y="3048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706116" y="2284080"/>
            <a:ext cx="98425" cy="192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450083" y="2217024"/>
            <a:ext cx="678815" cy="1768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94"/>
              </a:lnSpc>
              <a:spcBef>
                <a:spcPts val="95"/>
              </a:spcBef>
            </a:pPr>
            <a:r>
              <a:rPr sz="1100" spc="-5" dirty="0"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  <a:p>
            <a:pPr marL="27940">
              <a:lnSpc>
                <a:spcPts val="1760"/>
              </a:lnSpc>
              <a:tabLst>
                <a:tab pos="393065" algn="l"/>
              </a:tabLst>
            </a:pPr>
            <a:r>
              <a:rPr sz="1250" dirty="0">
                <a:latin typeface="Symbol"/>
                <a:cs typeface="Symbol"/>
              </a:rPr>
              <a:t></a:t>
            </a:r>
            <a:r>
              <a:rPr sz="1250" spc="60" dirty="0">
                <a:latin typeface="Times New Roman"/>
                <a:cs typeface="Times New Roman"/>
              </a:rPr>
              <a:t> </a:t>
            </a:r>
            <a:r>
              <a:rPr sz="2775" i="1" spc="15" baseline="1501" dirty="0">
                <a:latin typeface="Trebuchet MS"/>
                <a:cs typeface="Trebuchet MS"/>
              </a:rPr>
              <a:t>x	</a:t>
            </a:r>
            <a:r>
              <a:rPr sz="2775" i="1" spc="7" baseline="1501" dirty="0">
                <a:latin typeface="Trebuchet MS"/>
                <a:cs typeface="Trebuchet MS"/>
              </a:rPr>
              <a:t>dx</a:t>
            </a:r>
            <a:endParaRPr sz="2775" baseline="1501">
              <a:latin typeface="Trebuchet MS"/>
              <a:cs typeface="Trebuchet MS"/>
            </a:endParaRPr>
          </a:p>
          <a:p>
            <a:pPr marL="12700">
              <a:lnSpc>
                <a:spcPts val="1185"/>
              </a:lnSpc>
            </a:pPr>
            <a:r>
              <a:rPr sz="1100" spc="-5" dirty="0">
                <a:latin typeface="Trebuchet MS"/>
                <a:cs typeface="Trebuchet MS"/>
              </a:rPr>
              <a:t>0</a:t>
            </a:r>
            <a:endParaRPr sz="1100">
              <a:latin typeface="Trebuchet MS"/>
              <a:cs typeface="Trebuchet MS"/>
            </a:endParaRPr>
          </a:p>
          <a:p>
            <a:pPr marL="30480">
              <a:lnSpc>
                <a:spcPts val="994"/>
              </a:lnSpc>
              <a:spcBef>
                <a:spcPts val="960"/>
              </a:spcBef>
            </a:pPr>
            <a:r>
              <a:rPr sz="1100" spc="-5" dirty="0"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  <a:p>
            <a:pPr marL="45720">
              <a:lnSpc>
                <a:spcPts val="1760"/>
              </a:lnSpc>
            </a:pPr>
            <a:r>
              <a:rPr sz="1250" dirty="0">
                <a:latin typeface="Symbol"/>
                <a:cs typeface="Symbol"/>
              </a:rPr>
              <a:t>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2775" i="1" spc="15" baseline="1501" dirty="0">
                <a:latin typeface="Trebuchet MS"/>
                <a:cs typeface="Trebuchet MS"/>
              </a:rPr>
              <a:t>y</a:t>
            </a:r>
            <a:r>
              <a:rPr sz="2775" i="1" spc="-209" baseline="1501" dirty="0">
                <a:latin typeface="Trebuchet MS"/>
                <a:cs typeface="Trebuchet MS"/>
              </a:rPr>
              <a:t> </a:t>
            </a:r>
            <a:r>
              <a:rPr sz="2775" i="1" baseline="1501" dirty="0">
                <a:latin typeface="Trebuchet MS"/>
                <a:cs typeface="Trebuchet MS"/>
              </a:rPr>
              <a:t>d</a:t>
            </a:r>
            <a:r>
              <a:rPr sz="2775" i="1" spc="15" baseline="1501" dirty="0">
                <a:latin typeface="Trebuchet MS"/>
                <a:cs typeface="Trebuchet MS"/>
              </a:rPr>
              <a:t>y</a:t>
            </a:r>
            <a:endParaRPr sz="2775" baseline="1501">
              <a:latin typeface="Trebuchet MS"/>
              <a:cs typeface="Trebuchet MS"/>
            </a:endParaRPr>
          </a:p>
          <a:p>
            <a:pPr marL="30480">
              <a:lnSpc>
                <a:spcPts val="1185"/>
              </a:lnSpc>
            </a:pPr>
            <a:r>
              <a:rPr sz="1100" spc="-5" dirty="0">
                <a:latin typeface="Trebuchet MS"/>
                <a:cs typeface="Trebuchet MS"/>
              </a:rPr>
              <a:t>0</a:t>
            </a:r>
            <a:endParaRPr sz="1100">
              <a:latin typeface="Trebuchet MS"/>
              <a:cs typeface="Trebuchet MS"/>
            </a:endParaRPr>
          </a:p>
          <a:p>
            <a:pPr marL="30480">
              <a:lnSpc>
                <a:spcPts val="994"/>
              </a:lnSpc>
              <a:spcBef>
                <a:spcPts val="960"/>
              </a:spcBef>
            </a:pPr>
            <a:r>
              <a:rPr sz="1100" spc="-5" dirty="0"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  <a:p>
            <a:pPr marL="45720">
              <a:lnSpc>
                <a:spcPts val="1760"/>
              </a:lnSpc>
              <a:tabLst>
                <a:tab pos="414655" algn="l"/>
              </a:tabLst>
            </a:pPr>
            <a:r>
              <a:rPr sz="1250" dirty="0">
                <a:latin typeface="Symbol"/>
                <a:cs typeface="Symbol"/>
              </a:rPr>
              <a:t></a:t>
            </a:r>
            <a:r>
              <a:rPr sz="1250" spc="60" dirty="0">
                <a:latin typeface="Times New Roman"/>
                <a:cs typeface="Times New Roman"/>
              </a:rPr>
              <a:t> </a:t>
            </a:r>
            <a:r>
              <a:rPr sz="2775" i="1" spc="15" baseline="1501" dirty="0">
                <a:latin typeface="Trebuchet MS"/>
                <a:cs typeface="Trebuchet MS"/>
              </a:rPr>
              <a:t>x</a:t>
            </a:r>
            <a:r>
              <a:rPr sz="2775" i="1" baseline="1501" dirty="0">
                <a:latin typeface="Trebuchet MS"/>
                <a:cs typeface="Trebuchet MS"/>
              </a:rPr>
              <a:t>	d</a:t>
            </a:r>
            <a:r>
              <a:rPr sz="2775" i="1" spc="15" baseline="1501" dirty="0">
                <a:latin typeface="Trebuchet MS"/>
                <a:cs typeface="Trebuchet MS"/>
              </a:rPr>
              <a:t>x</a:t>
            </a:r>
            <a:endParaRPr sz="2775" baseline="1501">
              <a:latin typeface="Trebuchet MS"/>
              <a:cs typeface="Trebuchet MS"/>
            </a:endParaRPr>
          </a:p>
          <a:p>
            <a:pPr marL="30480">
              <a:lnSpc>
                <a:spcPts val="1185"/>
              </a:lnSpc>
            </a:pPr>
            <a:r>
              <a:rPr sz="1100" spc="-5" dirty="0">
                <a:latin typeface="Trebuchet MS"/>
                <a:cs typeface="Trebuchet MS"/>
              </a:rPr>
              <a:t>0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724404" y="3527664"/>
            <a:ext cx="98425" cy="192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132323" y="2284080"/>
            <a:ext cx="98425" cy="192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419091" y="2217024"/>
            <a:ext cx="1184910" cy="525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94"/>
              </a:lnSpc>
              <a:spcBef>
                <a:spcPts val="95"/>
              </a:spcBef>
            </a:pPr>
            <a:r>
              <a:rPr sz="1100" spc="-5" dirty="0"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  <a:p>
            <a:pPr marL="27940">
              <a:lnSpc>
                <a:spcPts val="1760"/>
              </a:lnSpc>
            </a:pPr>
            <a:r>
              <a:rPr sz="1250" dirty="0">
                <a:latin typeface="Symbol"/>
                <a:cs typeface="Symbol"/>
              </a:rPr>
              <a:t></a:t>
            </a:r>
            <a:r>
              <a:rPr sz="1250" spc="-155" dirty="0">
                <a:latin typeface="Times New Roman"/>
                <a:cs typeface="Times New Roman"/>
              </a:rPr>
              <a:t> </a:t>
            </a:r>
            <a:r>
              <a:rPr sz="2775" spc="52" baseline="1501" dirty="0">
                <a:latin typeface="Trebuchet MS"/>
                <a:cs typeface="Trebuchet MS"/>
              </a:rPr>
              <a:t>(</a:t>
            </a:r>
            <a:r>
              <a:rPr sz="2775" spc="15" baseline="1501" dirty="0">
                <a:latin typeface="Trebuchet MS"/>
                <a:cs typeface="Trebuchet MS"/>
              </a:rPr>
              <a:t>4</a:t>
            </a:r>
            <a:r>
              <a:rPr sz="2775" spc="-15" baseline="1501" dirty="0">
                <a:latin typeface="Trebuchet MS"/>
                <a:cs typeface="Trebuchet MS"/>
              </a:rPr>
              <a:t> </a:t>
            </a:r>
            <a:r>
              <a:rPr sz="2775" spc="22" baseline="1501" dirty="0">
                <a:latin typeface="Symbol"/>
                <a:cs typeface="Symbol"/>
              </a:rPr>
              <a:t></a:t>
            </a:r>
            <a:r>
              <a:rPr sz="2775" spc="60" baseline="1501" dirty="0">
                <a:latin typeface="Times New Roman"/>
                <a:cs typeface="Times New Roman"/>
              </a:rPr>
              <a:t> </a:t>
            </a:r>
            <a:r>
              <a:rPr sz="2775" i="1" spc="15" baseline="1501" dirty="0">
                <a:latin typeface="Trebuchet MS"/>
                <a:cs typeface="Trebuchet MS"/>
              </a:rPr>
              <a:t>x</a:t>
            </a:r>
            <a:r>
              <a:rPr sz="2775" i="1" baseline="1501" dirty="0">
                <a:latin typeface="Trebuchet MS"/>
                <a:cs typeface="Trebuchet MS"/>
              </a:rPr>
              <a:t> </a:t>
            </a:r>
            <a:r>
              <a:rPr sz="2775" i="1" spc="-240" baseline="1501" dirty="0">
                <a:latin typeface="Trebuchet MS"/>
                <a:cs typeface="Trebuchet MS"/>
              </a:rPr>
              <a:t> </a:t>
            </a:r>
            <a:r>
              <a:rPr sz="2775" spc="232" baseline="1501" dirty="0">
                <a:latin typeface="Trebuchet MS"/>
                <a:cs typeface="Trebuchet MS"/>
              </a:rPr>
              <a:t>)</a:t>
            </a:r>
            <a:r>
              <a:rPr sz="2775" i="1" baseline="1501" dirty="0">
                <a:latin typeface="Trebuchet MS"/>
                <a:cs typeface="Trebuchet MS"/>
              </a:rPr>
              <a:t>d</a:t>
            </a:r>
            <a:r>
              <a:rPr sz="2775" i="1" spc="15" baseline="1501" dirty="0">
                <a:latin typeface="Trebuchet MS"/>
                <a:cs typeface="Trebuchet MS"/>
              </a:rPr>
              <a:t>x</a:t>
            </a:r>
            <a:endParaRPr sz="2775" baseline="1501">
              <a:latin typeface="Trebuchet MS"/>
              <a:cs typeface="Trebuchet MS"/>
            </a:endParaRPr>
          </a:p>
          <a:p>
            <a:pPr marL="12700">
              <a:lnSpc>
                <a:spcPts val="1185"/>
              </a:lnSpc>
            </a:pPr>
            <a:r>
              <a:rPr sz="1100" spc="-5" dirty="0">
                <a:latin typeface="Trebuchet MS"/>
                <a:cs typeface="Trebuchet MS"/>
              </a:rPr>
              <a:t>0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422140" y="2869297"/>
            <a:ext cx="98425" cy="192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22140" y="3201529"/>
            <a:ext cx="98425" cy="192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Trebuchet MS"/>
                <a:cs typeface="Trebuchet MS"/>
              </a:rPr>
              <a:t>0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132323" y="2936353"/>
            <a:ext cx="98425" cy="192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437379" y="2949787"/>
            <a:ext cx="1169670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dirty="0">
                <a:latin typeface="Symbol"/>
                <a:cs typeface="Symbol"/>
              </a:rPr>
              <a:t></a:t>
            </a:r>
            <a:r>
              <a:rPr sz="1250" spc="-155" dirty="0">
                <a:latin typeface="Times New Roman"/>
                <a:cs typeface="Times New Roman"/>
              </a:rPr>
              <a:t> </a:t>
            </a:r>
            <a:r>
              <a:rPr sz="2775" spc="52" baseline="1501" dirty="0">
                <a:latin typeface="Trebuchet MS"/>
                <a:cs typeface="Trebuchet MS"/>
              </a:rPr>
              <a:t>(</a:t>
            </a:r>
            <a:r>
              <a:rPr sz="2775" spc="15" baseline="1501" dirty="0">
                <a:latin typeface="Trebuchet MS"/>
                <a:cs typeface="Trebuchet MS"/>
              </a:rPr>
              <a:t>4</a:t>
            </a:r>
            <a:r>
              <a:rPr sz="2775" spc="-15" baseline="1501" dirty="0">
                <a:latin typeface="Trebuchet MS"/>
                <a:cs typeface="Trebuchet MS"/>
              </a:rPr>
              <a:t> </a:t>
            </a:r>
            <a:r>
              <a:rPr sz="2775" spc="22" baseline="1501" dirty="0">
                <a:latin typeface="Symbol"/>
                <a:cs typeface="Symbol"/>
              </a:rPr>
              <a:t></a:t>
            </a:r>
            <a:r>
              <a:rPr sz="2775" spc="60" baseline="1501" dirty="0">
                <a:latin typeface="Times New Roman"/>
                <a:cs typeface="Times New Roman"/>
              </a:rPr>
              <a:t> </a:t>
            </a:r>
            <a:r>
              <a:rPr sz="2775" i="1" spc="15" baseline="1501" dirty="0">
                <a:latin typeface="Trebuchet MS"/>
                <a:cs typeface="Trebuchet MS"/>
              </a:rPr>
              <a:t>x</a:t>
            </a:r>
            <a:r>
              <a:rPr sz="2775" i="1" baseline="1501" dirty="0">
                <a:latin typeface="Trebuchet MS"/>
                <a:cs typeface="Trebuchet MS"/>
              </a:rPr>
              <a:t> </a:t>
            </a:r>
            <a:r>
              <a:rPr sz="2775" i="1" spc="-240" baseline="1501" dirty="0">
                <a:latin typeface="Trebuchet MS"/>
                <a:cs typeface="Trebuchet MS"/>
              </a:rPr>
              <a:t> </a:t>
            </a:r>
            <a:r>
              <a:rPr sz="2775" spc="232" baseline="1501" dirty="0">
                <a:latin typeface="Trebuchet MS"/>
                <a:cs typeface="Trebuchet MS"/>
              </a:rPr>
              <a:t>)</a:t>
            </a:r>
            <a:r>
              <a:rPr sz="2775" i="1" baseline="1501" dirty="0">
                <a:latin typeface="Trebuchet MS"/>
                <a:cs typeface="Trebuchet MS"/>
              </a:rPr>
              <a:t>d</a:t>
            </a:r>
            <a:r>
              <a:rPr sz="2775" i="1" spc="15" baseline="1501" dirty="0">
                <a:latin typeface="Trebuchet MS"/>
                <a:cs typeface="Trebuchet MS"/>
              </a:rPr>
              <a:t>x</a:t>
            </a:r>
            <a:endParaRPr sz="2775" baseline="1501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114804" y="2346960"/>
            <a:ext cx="1377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2045207" y="2975355"/>
            <a:ext cx="277495" cy="277495"/>
            <a:chOff x="2045207" y="2975355"/>
            <a:chExt cx="277495" cy="277495"/>
          </a:xfrm>
        </p:grpSpPr>
        <p:sp>
          <p:nvSpPr>
            <p:cNvPr id="55" name="object 55"/>
            <p:cNvSpPr/>
            <p:nvPr/>
          </p:nvSpPr>
          <p:spPr>
            <a:xfrm>
              <a:off x="2054351" y="2984499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80" h="259080">
                  <a:moveTo>
                    <a:pt x="128016" y="0"/>
                  </a:moveTo>
                  <a:lnTo>
                    <a:pt x="78438" y="10191"/>
                  </a:lnTo>
                  <a:lnTo>
                    <a:pt x="37719" y="38100"/>
                  </a:lnTo>
                  <a:lnTo>
                    <a:pt x="10144" y="79724"/>
                  </a:lnTo>
                  <a:lnTo>
                    <a:pt x="0" y="131063"/>
                  </a:lnTo>
                  <a:lnTo>
                    <a:pt x="10144" y="180641"/>
                  </a:lnTo>
                  <a:lnTo>
                    <a:pt x="37718" y="221361"/>
                  </a:lnTo>
                  <a:lnTo>
                    <a:pt x="78438" y="248935"/>
                  </a:lnTo>
                  <a:lnTo>
                    <a:pt x="128016" y="259079"/>
                  </a:lnTo>
                  <a:lnTo>
                    <a:pt x="179355" y="248935"/>
                  </a:lnTo>
                  <a:lnTo>
                    <a:pt x="220980" y="221361"/>
                  </a:lnTo>
                  <a:lnTo>
                    <a:pt x="248888" y="180641"/>
                  </a:lnTo>
                  <a:lnTo>
                    <a:pt x="259080" y="131063"/>
                  </a:lnTo>
                  <a:lnTo>
                    <a:pt x="248888" y="79724"/>
                  </a:lnTo>
                  <a:lnTo>
                    <a:pt x="220980" y="38100"/>
                  </a:lnTo>
                  <a:lnTo>
                    <a:pt x="179355" y="10191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045207" y="2975355"/>
              <a:ext cx="277495" cy="277495"/>
            </a:xfrm>
            <a:custGeom>
              <a:avLst/>
              <a:gdLst/>
              <a:ahLst/>
              <a:cxnLst/>
              <a:rect l="l" t="t" r="r" b="b"/>
              <a:pathLst>
                <a:path w="277494" h="277495">
                  <a:moveTo>
                    <a:pt x="152400" y="0"/>
                  </a:moveTo>
                  <a:lnTo>
                    <a:pt x="121919" y="0"/>
                  </a:lnTo>
                  <a:lnTo>
                    <a:pt x="97536" y="6096"/>
                  </a:lnTo>
                  <a:lnTo>
                    <a:pt x="82296" y="12192"/>
                  </a:lnTo>
                  <a:lnTo>
                    <a:pt x="60960" y="24384"/>
                  </a:lnTo>
                  <a:lnTo>
                    <a:pt x="39624" y="39624"/>
                  </a:lnTo>
                  <a:lnTo>
                    <a:pt x="39624" y="42672"/>
                  </a:lnTo>
                  <a:lnTo>
                    <a:pt x="24384" y="60960"/>
                  </a:lnTo>
                  <a:lnTo>
                    <a:pt x="21336" y="60960"/>
                  </a:lnTo>
                  <a:lnTo>
                    <a:pt x="9143" y="85344"/>
                  </a:lnTo>
                  <a:lnTo>
                    <a:pt x="6096" y="97536"/>
                  </a:lnTo>
                  <a:lnTo>
                    <a:pt x="3048" y="112776"/>
                  </a:lnTo>
                  <a:lnTo>
                    <a:pt x="0" y="124968"/>
                  </a:lnTo>
                  <a:lnTo>
                    <a:pt x="0" y="152400"/>
                  </a:lnTo>
                  <a:lnTo>
                    <a:pt x="3048" y="167640"/>
                  </a:lnTo>
                  <a:lnTo>
                    <a:pt x="6096" y="179832"/>
                  </a:lnTo>
                  <a:lnTo>
                    <a:pt x="9143" y="195072"/>
                  </a:lnTo>
                  <a:lnTo>
                    <a:pt x="21336" y="216408"/>
                  </a:lnTo>
                  <a:lnTo>
                    <a:pt x="24384" y="216408"/>
                  </a:lnTo>
                  <a:lnTo>
                    <a:pt x="39624" y="237744"/>
                  </a:lnTo>
                  <a:lnTo>
                    <a:pt x="60960" y="252984"/>
                  </a:lnTo>
                  <a:lnTo>
                    <a:pt x="82296" y="265176"/>
                  </a:lnTo>
                  <a:lnTo>
                    <a:pt x="82296" y="268224"/>
                  </a:lnTo>
                  <a:lnTo>
                    <a:pt x="85343" y="268224"/>
                  </a:lnTo>
                  <a:lnTo>
                    <a:pt x="109728" y="274320"/>
                  </a:lnTo>
                  <a:lnTo>
                    <a:pt x="124968" y="277368"/>
                  </a:lnTo>
                  <a:lnTo>
                    <a:pt x="152400" y="277368"/>
                  </a:lnTo>
                  <a:lnTo>
                    <a:pt x="167640" y="274320"/>
                  </a:lnTo>
                  <a:lnTo>
                    <a:pt x="192024" y="268224"/>
                  </a:lnTo>
                  <a:lnTo>
                    <a:pt x="192024" y="265176"/>
                  </a:lnTo>
                  <a:lnTo>
                    <a:pt x="202692" y="259080"/>
                  </a:lnTo>
                  <a:lnTo>
                    <a:pt x="124968" y="259080"/>
                  </a:lnTo>
                  <a:lnTo>
                    <a:pt x="100584" y="252984"/>
                  </a:lnTo>
                  <a:lnTo>
                    <a:pt x="91440" y="249936"/>
                  </a:lnTo>
                  <a:lnTo>
                    <a:pt x="70104" y="237744"/>
                  </a:lnTo>
                  <a:lnTo>
                    <a:pt x="55473" y="225552"/>
                  </a:lnTo>
                  <a:lnTo>
                    <a:pt x="54864" y="225552"/>
                  </a:lnTo>
                  <a:lnTo>
                    <a:pt x="51816" y="222504"/>
                  </a:lnTo>
                  <a:lnTo>
                    <a:pt x="52251" y="222504"/>
                  </a:lnTo>
                  <a:lnTo>
                    <a:pt x="36575" y="204216"/>
                  </a:lnTo>
                  <a:lnTo>
                    <a:pt x="37882" y="204216"/>
                  </a:lnTo>
                  <a:lnTo>
                    <a:pt x="27431" y="185928"/>
                  </a:lnTo>
                  <a:lnTo>
                    <a:pt x="18287" y="149352"/>
                  </a:lnTo>
                  <a:lnTo>
                    <a:pt x="18287" y="124968"/>
                  </a:lnTo>
                  <a:lnTo>
                    <a:pt x="21336" y="112776"/>
                  </a:lnTo>
                  <a:lnTo>
                    <a:pt x="24384" y="103632"/>
                  </a:lnTo>
                  <a:lnTo>
                    <a:pt x="27431" y="91440"/>
                  </a:lnTo>
                  <a:lnTo>
                    <a:pt x="37882" y="73152"/>
                  </a:lnTo>
                  <a:lnTo>
                    <a:pt x="36575" y="73152"/>
                  </a:lnTo>
                  <a:lnTo>
                    <a:pt x="52251" y="54864"/>
                  </a:lnTo>
                  <a:lnTo>
                    <a:pt x="51816" y="54864"/>
                  </a:lnTo>
                  <a:lnTo>
                    <a:pt x="54864" y="51816"/>
                  </a:lnTo>
                  <a:lnTo>
                    <a:pt x="55473" y="51816"/>
                  </a:lnTo>
                  <a:lnTo>
                    <a:pt x="70104" y="39624"/>
                  </a:lnTo>
                  <a:lnTo>
                    <a:pt x="91440" y="27432"/>
                  </a:lnTo>
                  <a:lnTo>
                    <a:pt x="103631" y="24384"/>
                  </a:lnTo>
                  <a:lnTo>
                    <a:pt x="112775" y="21336"/>
                  </a:lnTo>
                  <a:lnTo>
                    <a:pt x="124968" y="18288"/>
                  </a:lnTo>
                  <a:lnTo>
                    <a:pt x="204825" y="18288"/>
                  </a:lnTo>
                  <a:lnTo>
                    <a:pt x="192024" y="9144"/>
                  </a:lnTo>
                  <a:lnTo>
                    <a:pt x="179831" y="6096"/>
                  </a:lnTo>
                  <a:lnTo>
                    <a:pt x="164592" y="3048"/>
                  </a:lnTo>
                  <a:lnTo>
                    <a:pt x="152400" y="0"/>
                  </a:lnTo>
                  <a:close/>
                </a:path>
                <a:path w="277494" h="277495">
                  <a:moveTo>
                    <a:pt x="222504" y="222504"/>
                  </a:moveTo>
                  <a:lnTo>
                    <a:pt x="204216" y="237744"/>
                  </a:lnTo>
                  <a:lnTo>
                    <a:pt x="182880" y="249936"/>
                  </a:lnTo>
                  <a:lnTo>
                    <a:pt x="185928" y="249936"/>
                  </a:lnTo>
                  <a:lnTo>
                    <a:pt x="149352" y="259080"/>
                  </a:lnTo>
                  <a:lnTo>
                    <a:pt x="202692" y="259080"/>
                  </a:lnTo>
                  <a:lnTo>
                    <a:pt x="213360" y="252984"/>
                  </a:lnTo>
                  <a:lnTo>
                    <a:pt x="216408" y="252984"/>
                  </a:lnTo>
                  <a:lnTo>
                    <a:pt x="234696" y="237744"/>
                  </a:lnTo>
                  <a:lnTo>
                    <a:pt x="237744" y="237744"/>
                  </a:lnTo>
                  <a:lnTo>
                    <a:pt x="246452" y="225552"/>
                  </a:lnTo>
                  <a:lnTo>
                    <a:pt x="222504" y="225552"/>
                  </a:lnTo>
                  <a:lnTo>
                    <a:pt x="222504" y="222504"/>
                  </a:lnTo>
                  <a:close/>
                </a:path>
                <a:path w="277494" h="277495">
                  <a:moveTo>
                    <a:pt x="51816" y="222504"/>
                  </a:moveTo>
                  <a:lnTo>
                    <a:pt x="54864" y="225552"/>
                  </a:lnTo>
                  <a:lnTo>
                    <a:pt x="53340" y="223774"/>
                  </a:lnTo>
                  <a:lnTo>
                    <a:pt x="51816" y="222504"/>
                  </a:lnTo>
                  <a:close/>
                </a:path>
                <a:path w="277494" h="277495">
                  <a:moveTo>
                    <a:pt x="53340" y="223774"/>
                  </a:moveTo>
                  <a:lnTo>
                    <a:pt x="54864" y="225552"/>
                  </a:lnTo>
                  <a:lnTo>
                    <a:pt x="55473" y="225552"/>
                  </a:lnTo>
                  <a:lnTo>
                    <a:pt x="53340" y="223774"/>
                  </a:lnTo>
                  <a:close/>
                </a:path>
                <a:path w="277494" h="277495">
                  <a:moveTo>
                    <a:pt x="237744" y="204216"/>
                  </a:moveTo>
                  <a:lnTo>
                    <a:pt x="222504" y="225552"/>
                  </a:lnTo>
                  <a:lnTo>
                    <a:pt x="246452" y="225552"/>
                  </a:lnTo>
                  <a:lnTo>
                    <a:pt x="252984" y="216408"/>
                  </a:lnTo>
                  <a:lnTo>
                    <a:pt x="258209" y="207264"/>
                  </a:lnTo>
                  <a:lnTo>
                    <a:pt x="237744" y="207264"/>
                  </a:lnTo>
                  <a:lnTo>
                    <a:pt x="237744" y="204216"/>
                  </a:lnTo>
                  <a:close/>
                </a:path>
                <a:path w="277494" h="277495">
                  <a:moveTo>
                    <a:pt x="52251" y="222504"/>
                  </a:moveTo>
                  <a:lnTo>
                    <a:pt x="51816" y="222504"/>
                  </a:lnTo>
                  <a:lnTo>
                    <a:pt x="53340" y="223774"/>
                  </a:lnTo>
                  <a:lnTo>
                    <a:pt x="52251" y="222504"/>
                  </a:lnTo>
                  <a:close/>
                </a:path>
                <a:path w="277494" h="277495">
                  <a:moveTo>
                    <a:pt x="37882" y="204216"/>
                  </a:moveTo>
                  <a:lnTo>
                    <a:pt x="36575" y="204216"/>
                  </a:lnTo>
                  <a:lnTo>
                    <a:pt x="39624" y="207264"/>
                  </a:lnTo>
                  <a:lnTo>
                    <a:pt x="37882" y="204216"/>
                  </a:lnTo>
                  <a:close/>
                </a:path>
                <a:path w="277494" h="277495">
                  <a:moveTo>
                    <a:pt x="246887" y="91440"/>
                  </a:moveTo>
                  <a:lnTo>
                    <a:pt x="252984" y="103632"/>
                  </a:lnTo>
                  <a:lnTo>
                    <a:pt x="256031" y="115824"/>
                  </a:lnTo>
                  <a:lnTo>
                    <a:pt x="256031" y="128016"/>
                  </a:lnTo>
                  <a:lnTo>
                    <a:pt x="259080" y="140208"/>
                  </a:lnTo>
                  <a:lnTo>
                    <a:pt x="256031" y="152400"/>
                  </a:lnTo>
                  <a:lnTo>
                    <a:pt x="256031" y="164592"/>
                  </a:lnTo>
                  <a:lnTo>
                    <a:pt x="252984" y="173736"/>
                  </a:lnTo>
                  <a:lnTo>
                    <a:pt x="246887" y="185928"/>
                  </a:lnTo>
                  <a:lnTo>
                    <a:pt x="249936" y="185928"/>
                  </a:lnTo>
                  <a:lnTo>
                    <a:pt x="237744" y="207264"/>
                  </a:lnTo>
                  <a:lnTo>
                    <a:pt x="258209" y="207264"/>
                  </a:lnTo>
                  <a:lnTo>
                    <a:pt x="265175" y="195072"/>
                  </a:lnTo>
                  <a:lnTo>
                    <a:pt x="265175" y="192024"/>
                  </a:lnTo>
                  <a:lnTo>
                    <a:pt x="271272" y="179832"/>
                  </a:lnTo>
                  <a:lnTo>
                    <a:pt x="274319" y="167640"/>
                  </a:lnTo>
                  <a:lnTo>
                    <a:pt x="277368" y="152400"/>
                  </a:lnTo>
                  <a:lnTo>
                    <a:pt x="277368" y="124968"/>
                  </a:lnTo>
                  <a:lnTo>
                    <a:pt x="274319" y="109728"/>
                  </a:lnTo>
                  <a:lnTo>
                    <a:pt x="271272" y="97536"/>
                  </a:lnTo>
                  <a:lnTo>
                    <a:pt x="269748" y="94488"/>
                  </a:lnTo>
                  <a:lnTo>
                    <a:pt x="249936" y="94488"/>
                  </a:lnTo>
                  <a:lnTo>
                    <a:pt x="246887" y="91440"/>
                  </a:lnTo>
                  <a:close/>
                </a:path>
                <a:path w="277494" h="277495">
                  <a:moveTo>
                    <a:pt x="257556" y="70104"/>
                  </a:moveTo>
                  <a:lnTo>
                    <a:pt x="237744" y="70104"/>
                  </a:lnTo>
                  <a:lnTo>
                    <a:pt x="249936" y="94488"/>
                  </a:lnTo>
                  <a:lnTo>
                    <a:pt x="269748" y="94488"/>
                  </a:lnTo>
                  <a:lnTo>
                    <a:pt x="257556" y="70104"/>
                  </a:lnTo>
                  <a:close/>
                </a:path>
                <a:path w="277494" h="277495">
                  <a:moveTo>
                    <a:pt x="39624" y="70104"/>
                  </a:moveTo>
                  <a:lnTo>
                    <a:pt x="36575" y="73152"/>
                  </a:lnTo>
                  <a:lnTo>
                    <a:pt x="37882" y="73152"/>
                  </a:lnTo>
                  <a:lnTo>
                    <a:pt x="39624" y="70104"/>
                  </a:lnTo>
                  <a:close/>
                </a:path>
                <a:path w="277494" h="277495">
                  <a:moveTo>
                    <a:pt x="245364" y="51816"/>
                  </a:moveTo>
                  <a:lnTo>
                    <a:pt x="222504" y="51816"/>
                  </a:lnTo>
                  <a:lnTo>
                    <a:pt x="237744" y="73152"/>
                  </a:lnTo>
                  <a:lnTo>
                    <a:pt x="237744" y="70104"/>
                  </a:lnTo>
                  <a:lnTo>
                    <a:pt x="257556" y="70104"/>
                  </a:lnTo>
                  <a:lnTo>
                    <a:pt x="252984" y="60960"/>
                  </a:lnTo>
                  <a:lnTo>
                    <a:pt x="245364" y="51816"/>
                  </a:lnTo>
                  <a:close/>
                </a:path>
                <a:path w="277494" h="277495">
                  <a:moveTo>
                    <a:pt x="54864" y="51816"/>
                  </a:moveTo>
                  <a:lnTo>
                    <a:pt x="51816" y="54864"/>
                  </a:lnTo>
                  <a:lnTo>
                    <a:pt x="53340" y="53594"/>
                  </a:lnTo>
                  <a:lnTo>
                    <a:pt x="54864" y="51816"/>
                  </a:lnTo>
                  <a:close/>
                </a:path>
                <a:path w="277494" h="277495">
                  <a:moveTo>
                    <a:pt x="53340" y="53594"/>
                  </a:moveTo>
                  <a:lnTo>
                    <a:pt x="51816" y="54864"/>
                  </a:lnTo>
                  <a:lnTo>
                    <a:pt x="52251" y="54864"/>
                  </a:lnTo>
                  <a:lnTo>
                    <a:pt x="53340" y="53594"/>
                  </a:lnTo>
                  <a:close/>
                </a:path>
                <a:path w="277494" h="277495">
                  <a:moveTo>
                    <a:pt x="237744" y="39624"/>
                  </a:moveTo>
                  <a:lnTo>
                    <a:pt x="204216" y="39624"/>
                  </a:lnTo>
                  <a:lnTo>
                    <a:pt x="222504" y="54864"/>
                  </a:lnTo>
                  <a:lnTo>
                    <a:pt x="222504" y="51816"/>
                  </a:lnTo>
                  <a:lnTo>
                    <a:pt x="245364" y="51816"/>
                  </a:lnTo>
                  <a:lnTo>
                    <a:pt x="237744" y="42672"/>
                  </a:lnTo>
                  <a:lnTo>
                    <a:pt x="237744" y="39624"/>
                  </a:lnTo>
                  <a:close/>
                </a:path>
                <a:path w="277494" h="277495">
                  <a:moveTo>
                    <a:pt x="55473" y="51816"/>
                  </a:moveTo>
                  <a:lnTo>
                    <a:pt x="54864" y="51816"/>
                  </a:lnTo>
                  <a:lnTo>
                    <a:pt x="53340" y="53594"/>
                  </a:lnTo>
                  <a:lnTo>
                    <a:pt x="55473" y="51816"/>
                  </a:lnTo>
                  <a:close/>
                </a:path>
                <a:path w="277494" h="277495">
                  <a:moveTo>
                    <a:pt x="204825" y="18288"/>
                  </a:moveTo>
                  <a:lnTo>
                    <a:pt x="149352" y="18288"/>
                  </a:lnTo>
                  <a:lnTo>
                    <a:pt x="185928" y="27432"/>
                  </a:lnTo>
                  <a:lnTo>
                    <a:pt x="207264" y="39624"/>
                  </a:lnTo>
                  <a:lnTo>
                    <a:pt x="234696" y="39624"/>
                  </a:lnTo>
                  <a:lnTo>
                    <a:pt x="216408" y="24384"/>
                  </a:lnTo>
                  <a:lnTo>
                    <a:pt x="213360" y="24384"/>
                  </a:lnTo>
                  <a:lnTo>
                    <a:pt x="204825" y="1828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2117851" y="2990087"/>
            <a:ext cx="1308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FF0000"/>
                </a:solidFill>
                <a:latin typeface="Trebuchet MS"/>
                <a:cs typeface="Trebuchet MS"/>
              </a:rPr>
              <a:t>B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2057400" y="3600196"/>
            <a:ext cx="277495" cy="277495"/>
            <a:chOff x="2057400" y="3600196"/>
            <a:chExt cx="277495" cy="277495"/>
          </a:xfrm>
        </p:grpSpPr>
        <p:sp>
          <p:nvSpPr>
            <p:cNvPr id="59" name="object 59"/>
            <p:cNvSpPr/>
            <p:nvPr/>
          </p:nvSpPr>
          <p:spPr>
            <a:xfrm>
              <a:off x="2066544" y="360934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80" h="259079">
                  <a:moveTo>
                    <a:pt x="131063" y="0"/>
                  </a:moveTo>
                  <a:lnTo>
                    <a:pt x="79724" y="10191"/>
                  </a:lnTo>
                  <a:lnTo>
                    <a:pt x="38100" y="38100"/>
                  </a:lnTo>
                  <a:lnTo>
                    <a:pt x="10191" y="79724"/>
                  </a:lnTo>
                  <a:lnTo>
                    <a:pt x="0" y="131063"/>
                  </a:lnTo>
                  <a:lnTo>
                    <a:pt x="10191" y="180641"/>
                  </a:lnTo>
                  <a:lnTo>
                    <a:pt x="38100" y="221361"/>
                  </a:lnTo>
                  <a:lnTo>
                    <a:pt x="79724" y="248935"/>
                  </a:lnTo>
                  <a:lnTo>
                    <a:pt x="131063" y="259080"/>
                  </a:lnTo>
                  <a:lnTo>
                    <a:pt x="180641" y="248935"/>
                  </a:lnTo>
                  <a:lnTo>
                    <a:pt x="221360" y="221361"/>
                  </a:lnTo>
                  <a:lnTo>
                    <a:pt x="248935" y="180641"/>
                  </a:lnTo>
                  <a:lnTo>
                    <a:pt x="259080" y="131063"/>
                  </a:lnTo>
                  <a:lnTo>
                    <a:pt x="248935" y="79724"/>
                  </a:lnTo>
                  <a:lnTo>
                    <a:pt x="221361" y="38100"/>
                  </a:lnTo>
                  <a:lnTo>
                    <a:pt x="180641" y="10191"/>
                  </a:lnTo>
                  <a:lnTo>
                    <a:pt x="131063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057400" y="3600196"/>
              <a:ext cx="277495" cy="277495"/>
            </a:xfrm>
            <a:custGeom>
              <a:avLst/>
              <a:gdLst/>
              <a:ahLst/>
              <a:cxnLst/>
              <a:rect l="l" t="t" r="r" b="b"/>
              <a:pathLst>
                <a:path w="277494" h="277495">
                  <a:moveTo>
                    <a:pt x="152400" y="0"/>
                  </a:moveTo>
                  <a:lnTo>
                    <a:pt x="124968" y="0"/>
                  </a:lnTo>
                  <a:lnTo>
                    <a:pt x="112775" y="3048"/>
                  </a:lnTo>
                  <a:lnTo>
                    <a:pt x="97536" y="6095"/>
                  </a:lnTo>
                  <a:lnTo>
                    <a:pt x="85343" y="12191"/>
                  </a:lnTo>
                  <a:lnTo>
                    <a:pt x="64007" y="24383"/>
                  </a:lnTo>
                  <a:lnTo>
                    <a:pt x="60960" y="24383"/>
                  </a:lnTo>
                  <a:lnTo>
                    <a:pt x="42672" y="39624"/>
                  </a:lnTo>
                  <a:lnTo>
                    <a:pt x="42672" y="42671"/>
                  </a:lnTo>
                  <a:lnTo>
                    <a:pt x="39624" y="42671"/>
                  </a:lnTo>
                  <a:lnTo>
                    <a:pt x="24383" y="60959"/>
                  </a:lnTo>
                  <a:lnTo>
                    <a:pt x="24383" y="64007"/>
                  </a:lnTo>
                  <a:lnTo>
                    <a:pt x="12192" y="85343"/>
                  </a:lnTo>
                  <a:lnTo>
                    <a:pt x="6095" y="97536"/>
                  </a:lnTo>
                  <a:lnTo>
                    <a:pt x="3048" y="112775"/>
                  </a:lnTo>
                  <a:lnTo>
                    <a:pt x="3048" y="124967"/>
                  </a:lnTo>
                  <a:lnTo>
                    <a:pt x="0" y="140207"/>
                  </a:lnTo>
                  <a:lnTo>
                    <a:pt x="3048" y="155448"/>
                  </a:lnTo>
                  <a:lnTo>
                    <a:pt x="3048" y="167639"/>
                  </a:lnTo>
                  <a:lnTo>
                    <a:pt x="6095" y="179831"/>
                  </a:lnTo>
                  <a:lnTo>
                    <a:pt x="12192" y="195071"/>
                  </a:lnTo>
                  <a:lnTo>
                    <a:pt x="24383" y="216407"/>
                  </a:lnTo>
                  <a:lnTo>
                    <a:pt x="24383" y="219455"/>
                  </a:lnTo>
                  <a:lnTo>
                    <a:pt x="39624" y="237743"/>
                  </a:lnTo>
                  <a:lnTo>
                    <a:pt x="42672" y="237743"/>
                  </a:lnTo>
                  <a:lnTo>
                    <a:pt x="60960" y="252983"/>
                  </a:lnTo>
                  <a:lnTo>
                    <a:pt x="64007" y="256031"/>
                  </a:lnTo>
                  <a:lnTo>
                    <a:pt x="85343" y="268224"/>
                  </a:lnTo>
                  <a:lnTo>
                    <a:pt x="100583" y="271271"/>
                  </a:lnTo>
                  <a:lnTo>
                    <a:pt x="124968" y="277367"/>
                  </a:lnTo>
                  <a:lnTo>
                    <a:pt x="155448" y="277367"/>
                  </a:lnTo>
                  <a:lnTo>
                    <a:pt x="167639" y="274319"/>
                  </a:lnTo>
                  <a:lnTo>
                    <a:pt x="182880" y="271271"/>
                  </a:lnTo>
                  <a:lnTo>
                    <a:pt x="192024" y="268224"/>
                  </a:lnTo>
                  <a:lnTo>
                    <a:pt x="195072" y="268224"/>
                  </a:lnTo>
                  <a:lnTo>
                    <a:pt x="211074" y="259079"/>
                  </a:lnTo>
                  <a:lnTo>
                    <a:pt x="128016" y="259079"/>
                  </a:lnTo>
                  <a:lnTo>
                    <a:pt x="91439" y="249936"/>
                  </a:lnTo>
                  <a:lnTo>
                    <a:pt x="94487" y="249936"/>
                  </a:lnTo>
                  <a:lnTo>
                    <a:pt x="78486" y="240791"/>
                  </a:lnTo>
                  <a:lnTo>
                    <a:pt x="73151" y="240791"/>
                  </a:lnTo>
                  <a:lnTo>
                    <a:pt x="57912" y="225551"/>
                  </a:lnTo>
                  <a:lnTo>
                    <a:pt x="54863" y="225551"/>
                  </a:lnTo>
                  <a:lnTo>
                    <a:pt x="39624" y="207263"/>
                  </a:lnTo>
                  <a:lnTo>
                    <a:pt x="30480" y="185927"/>
                  </a:lnTo>
                  <a:lnTo>
                    <a:pt x="24383" y="173736"/>
                  </a:lnTo>
                  <a:lnTo>
                    <a:pt x="21336" y="164591"/>
                  </a:lnTo>
                  <a:lnTo>
                    <a:pt x="21336" y="115824"/>
                  </a:lnTo>
                  <a:lnTo>
                    <a:pt x="24383" y="103631"/>
                  </a:lnTo>
                  <a:lnTo>
                    <a:pt x="30480" y="91439"/>
                  </a:lnTo>
                  <a:lnTo>
                    <a:pt x="39624" y="70103"/>
                  </a:lnTo>
                  <a:lnTo>
                    <a:pt x="42164" y="70103"/>
                  </a:lnTo>
                  <a:lnTo>
                    <a:pt x="54863" y="54863"/>
                  </a:lnTo>
                  <a:lnTo>
                    <a:pt x="73151" y="39624"/>
                  </a:lnTo>
                  <a:lnTo>
                    <a:pt x="94487" y="27431"/>
                  </a:lnTo>
                  <a:lnTo>
                    <a:pt x="103631" y="24383"/>
                  </a:lnTo>
                  <a:lnTo>
                    <a:pt x="115824" y="21336"/>
                  </a:lnTo>
                  <a:lnTo>
                    <a:pt x="128016" y="21336"/>
                  </a:lnTo>
                  <a:lnTo>
                    <a:pt x="140207" y="18287"/>
                  </a:lnTo>
                  <a:lnTo>
                    <a:pt x="205740" y="18287"/>
                  </a:lnTo>
                  <a:lnTo>
                    <a:pt x="195072" y="12191"/>
                  </a:lnTo>
                  <a:lnTo>
                    <a:pt x="179831" y="6095"/>
                  </a:lnTo>
                  <a:lnTo>
                    <a:pt x="167639" y="3048"/>
                  </a:lnTo>
                  <a:lnTo>
                    <a:pt x="152400" y="0"/>
                  </a:lnTo>
                  <a:close/>
                </a:path>
                <a:path w="277494" h="277495">
                  <a:moveTo>
                    <a:pt x="207263" y="237743"/>
                  </a:moveTo>
                  <a:lnTo>
                    <a:pt x="185927" y="249936"/>
                  </a:lnTo>
                  <a:lnTo>
                    <a:pt x="176783" y="252983"/>
                  </a:lnTo>
                  <a:lnTo>
                    <a:pt x="152400" y="259079"/>
                  </a:lnTo>
                  <a:lnTo>
                    <a:pt x="211074" y="259079"/>
                  </a:lnTo>
                  <a:lnTo>
                    <a:pt x="216407" y="256031"/>
                  </a:lnTo>
                  <a:lnTo>
                    <a:pt x="219456" y="252983"/>
                  </a:lnTo>
                  <a:lnTo>
                    <a:pt x="234086" y="240791"/>
                  </a:lnTo>
                  <a:lnTo>
                    <a:pt x="207263" y="240791"/>
                  </a:lnTo>
                  <a:lnTo>
                    <a:pt x="207263" y="237743"/>
                  </a:lnTo>
                  <a:close/>
                </a:path>
                <a:path w="277494" h="277495">
                  <a:moveTo>
                    <a:pt x="73151" y="237743"/>
                  </a:moveTo>
                  <a:lnTo>
                    <a:pt x="73151" y="240791"/>
                  </a:lnTo>
                  <a:lnTo>
                    <a:pt x="78486" y="240791"/>
                  </a:lnTo>
                  <a:lnTo>
                    <a:pt x="73151" y="237743"/>
                  </a:lnTo>
                  <a:close/>
                </a:path>
                <a:path w="277494" h="277495">
                  <a:moveTo>
                    <a:pt x="225551" y="222503"/>
                  </a:moveTo>
                  <a:lnTo>
                    <a:pt x="207263" y="240791"/>
                  </a:lnTo>
                  <a:lnTo>
                    <a:pt x="234086" y="240791"/>
                  </a:lnTo>
                  <a:lnTo>
                    <a:pt x="237744" y="237743"/>
                  </a:lnTo>
                  <a:lnTo>
                    <a:pt x="249935" y="225551"/>
                  </a:lnTo>
                  <a:lnTo>
                    <a:pt x="225551" y="225551"/>
                  </a:lnTo>
                  <a:lnTo>
                    <a:pt x="225551" y="222503"/>
                  </a:lnTo>
                  <a:close/>
                </a:path>
                <a:path w="277494" h="277495">
                  <a:moveTo>
                    <a:pt x="54863" y="222503"/>
                  </a:moveTo>
                  <a:lnTo>
                    <a:pt x="54863" y="225551"/>
                  </a:lnTo>
                  <a:lnTo>
                    <a:pt x="57912" y="225551"/>
                  </a:lnTo>
                  <a:lnTo>
                    <a:pt x="54863" y="222503"/>
                  </a:lnTo>
                  <a:close/>
                </a:path>
                <a:path w="277494" h="277495">
                  <a:moveTo>
                    <a:pt x="269748" y="91439"/>
                  </a:moveTo>
                  <a:lnTo>
                    <a:pt x="249936" y="91439"/>
                  </a:lnTo>
                  <a:lnTo>
                    <a:pt x="259080" y="128015"/>
                  </a:lnTo>
                  <a:lnTo>
                    <a:pt x="259080" y="152400"/>
                  </a:lnTo>
                  <a:lnTo>
                    <a:pt x="252983" y="176783"/>
                  </a:lnTo>
                  <a:lnTo>
                    <a:pt x="249936" y="185927"/>
                  </a:lnTo>
                  <a:lnTo>
                    <a:pt x="237744" y="207263"/>
                  </a:lnTo>
                  <a:lnTo>
                    <a:pt x="240792" y="207263"/>
                  </a:lnTo>
                  <a:lnTo>
                    <a:pt x="225551" y="225551"/>
                  </a:lnTo>
                  <a:lnTo>
                    <a:pt x="249935" y="225551"/>
                  </a:lnTo>
                  <a:lnTo>
                    <a:pt x="256031" y="219455"/>
                  </a:lnTo>
                  <a:lnTo>
                    <a:pt x="256031" y="216407"/>
                  </a:lnTo>
                  <a:lnTo>
                    <a:pt x="268224" y="195071"/>
                  </a:lnTo>
                  <a:lnTo>
                    <a:pt x="268224" y="192024"/>
                  </a:lnTo>
                  <a:lnTo>
                    <a:pt x="271272" y="179831"/>
                  </a:lnTo>
                  <a:lnTo>
                    <a:pt x="277368" y="167639"/>
                  </a:lnTo>
                  <a:lnTo>
                    <a:pt x="277368" y="109727"/>
                  </a:lnTo>
                  <a:lnTo>
                    <a:pt x="271272" y="97536"/>
                  </a:lnTo>
                  <a:lnTo>
                    <a:pt x="269748" y="91439"/>
                  </a:lnTo>
                  <a:close/>
                </a:path>
                <a:path w="277494" h="277495">
                  <a:moveTo>
                    <a:pt x="205740" y="18287"/>
                  </a:moveTo>
                  <a:lnTo>
                    <a:pt x="140207" y="18287"/>
                  </a:lnTo>
                  <a:lnTo>
                    <a:pt x="152400" y="21336"/>
                  </a:lnTo>
                  <a:lnTo>
                    <a:pt x="164592" y="21336"/>
                  </a:lnTo>
                  <a:lnTo>
                    <a:pt x="176783" y="24383"/>
                  </a:lnTo>
                  <a:lnTo>
                    <a:pt x="185927" y="30479"/>
                  </a:lnTo>
                  <a:lnTo>
                    <a:pt x="207263" y="39624"/>
                  </a:lnTo>
                  <a:lnTo>
                    <a:pt x="225551" y="54863"/>
                  </a:lnTo>
                  <a:lnTo>
                    <a:pt x="240792" y="73151"/>
                  </a:lnTo>
                  <a:lnTo>
                    <a:pt x="237744" y="73151"/>
                  </a:lnTo>
                  <a:lnTo>
                    <a:pt x="249936" y="94487"/>
                  </a:lnTo>
                  <a:lnTo>
                    <a:pt x="249936" y="91439"/>
                  </a:lnTo>
                  <a:lnTo>
                    <a:pt x="269748" y="91439"/>
                  </a:lnTo>
                  <a:lnTo>
                    <a:pt x="268224" y="85343"/>
                  </a:lnTo>
                  <a:lnTo>
                    <a:pt x="256031" y="64007"/>
                  </a:lnTo>
                  <a:lnTo>
                    <a:pt x="256031" y="60959"/>
                  </a:lnTo>
                  <a:lnTo>
                    <a:pt x="237744" y="42671"/>
                  </a:lnTo>
                  <a:lnTo>
                    <a:pt x="237744" y="39624"/>
                  </a:lnTo>
                  <a:lnTo>
                    <a:pt x="219456" y="24383"/>
                  </a:lnTo>
                  <a:lnTo>
                    <a:pt x="216407" y="24383"/>
                  </a:lnTo>
                  <a:lnTo>
                    <a:pt x="205740" y="18287"/>
                  </a:lnTo>
                  <a:close/>
                </a:path>
                <a:path w="277494" h="277495">
                  <a:moveTo>
                    <a:pt x="42164" y="70103"/>
                  </a:moveTo>
                  <a:lnTo>
                    <a:pt x="39624" y="70103"/>
                  </a:lnTo>
                  <a:lnTo>
                    <a:pt x="39624" y="73151"/>
                  </a:lnTo>
                  <a:lnTo>
                    <a:pt x="42164" y="70103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2130044" y="3614927"/>
            <a:ext cx="13398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solidFill>
                  <a:srgbClr val="FF0000"/>
                </a:solidFill>
                <a:latin typeface="Trebuchet MS"/>
                <a:cs typeface="Trebuchet MS"/>
              </a:rPr>
              <a:t>C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3989832" y="2350516"/>
            <a:ext cx="277495" cy="277495"/>
            <a:chOff x="3989832" y="2350516"/>
            <a:chExt cx="277495" cy="277495"/>
          </a:xfrm>
        </p:grpSpPr>
        <p:sp>
          <p:nvSpPr>
            <p:cNvPr id="63" name="object 63"/>
            <p:cNvSpPr/>
            <p:nvPr/>
          </p:nvSpPr>
          <p:spPr>
            <a:xfrm>
              <a:off x="3998976" y="235966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80">
                  <a:moveTo>
                    <a:pt x="128015" y="0"/>
                  </a:moveTo>
                  <a:lnTo>
                    <a:pt x="78438" y="10191"/>
                  </a:lnTo>
                  <a:lnTo>
                    <a:pt x="37718" y="38100"/>
                  </a:lnTo>
                  <a:lnTo>
                    <a:pt x="10144" y="79724"/>
                  </a:lnTo>
                  <a:lnTo>
                    <a:pt x="0" y="131063"/>
                  </a:lnTo>
                  <a:lnTo>
                    <a:pt x="10144" y="180641"/>
                  </a:lnTo>
                  <a:lnTo>
                    <a:pt x="37718" y="221361"/>
                  </a:lnTo>
                  <a:lnTo>
                    <a:pt x="78438" y="248935"/>
                  </a:lnTo>
                  <a:lnTo>
                    <a:pt x="128015" y="259079"/>
                  </a:lnTo>
                  <a:lnTo>
                    <a:pt x="179355" y="248935"/>
                  </a:lnTo>
                  <a:lnTo>
                    <a:pt x="220979" y="221361"/>
                  </a:lnTo>
                  <a:lnTo>
                    <a:pt x="248888" y="180641"/>
                  </a:lnTo>
                  <a:lnTo>
                    <a:pt x="259079" y="131063"/>
                  </a:lnTo>
                  <a:lnTo>
                    <a:pt x="248888" y="79724"/>
                  </a:lnTo>
                  <a:lnTo>
                    <a:pt x="220979" y="38100"/>
                  </a:lnTo>
                  <a:lnTo>
                    <a:pt x="179355" y="10191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989832" y="2350516"/>
              <a:ext cx="277495" cy="277495"/>
            </a:xfrm>
            <a:custGeom>
              <a:avLst/>
              <a:gdLst/>
              <a:ahLst/>
              <a:cxnLst/>
              <a:rect l="l" t="t" r="r" b="b"/>
              <a:pathLst>
                <a:path w="277495" h="277494">
                  <a:moveTo>
                    <a:pt x="152400" y="0"/>
                  </a:moveTo>
                  <a:lnTo>
                    <a:pt x="137159" y="0"/>
                  </a:lnTo>
                  <a:lnTo>
                    <a:pt x="121919" y="3048"/>
                  </a:lnTo>
                  <a:lnTo>
                    <a:pt x="109727" y="3048"/>
                  </a:lnTo>
                  <a:lnTo>
                    <a:pt x="97535" y="6096"/>
                  </a:lnTo>
                  <a:lnTo>
                    <a:pt x="82295" y="12192"/>
                  </a:lnTo>
                  <a:lnTo>
                    <a:pt x="60959" y="24384"/>
                  </a:lnTo>
                  <a:lnTo>
                    <a:pt x="39623" y="39624"/>
                  </a:lnTo>
                  <a:lnTo>
                    <a:pt x="39623" y="42672"/>
                  </a:lnTo>
                  <a:lnTo>
                    <a:pt x="24383" y="60960"/>
                  </a:lnTo>
                  <a:lnTo>
                    <a:pt x="21335" y="60960"/>
                  </a:lnTo>
                  <a:lnTo>
                    <a:pt x="21335" y="64008"/>
                  </a:lnTo>
                  <a:lnTo>
                    <a:pt x="9143" y="85344"/>
                  </a:lnTo>
                  <a:lnTo>
                    <a:pt x="6095" y="97536"/>
                  </a:lnTo>
                  <a:lnTo>
                    <a:pt x="3047" y="112775"/>
                  </a:lnTo>
                  <a:lnTo>
                    <a:pt x="0" y="124968"/>
                  </a:lnTo>
                  <a:lnTo>
                    <a:pt x="0" y="155448"/>
                  </a:lnTo>
                  <a:lnTo>
                    <a:pt x="3047" y="167639"/>
                  </a:lnTo>
                  <a:lnTo>
                    <a:pt x="6095" y="182880"/>
                  </a:lnTo>
                  <a:lnTo>
                    <a:pt x="9143" y="195072"/>
                  </a:lnTo>
                  <a:lnTo>
                    <a:pt x="21335" y="216408"/>
                  </a:lnTo>
                  <a:lnTo>
                    <a:pt x="24383" y="219456"/>
                  </a:lnTo>
                  <a:lnTo>
                    <a:pt x="39623" y="237744"/>
                  </a:lnTo>
                  <a:lnTo>
                    <a:pt x="60959" y="252984"/>
                  </a:lnTo>
                  <a:lnTo>
                    <a:pt x="60959" y="256032"/>
                  </a:lnTo>
                  <a:lnTo>
                    <a:pt x="82295" y="268224"/>
                  </a:lnTo>
                  <a:lnTo>
                    <a:pt x="85343" y="268224"/>
                  </a:lnTo>
                  <a:lnTo>
                    <a:pt x="97535" y="271272"/>
                  </a:lnTo>
                  <a:lnTo>
                    <a:pt x="109727" y="277368"/>
                  </a:lnTo>
                  <a:lnTo>
                    <a:pt x="152400" y="277368"/>
                  </a:lnTo>
                  <a:lnTo>
                    <a:pt x="167639" y="274320"/>
                  </a:lnTo>
                  <a:lnTo>
                    <a:pt x="192023" y="268224"/>
                  </a:lnTo>
                  <a:lnTo>
                    <a:pt x="210311" y="259080"/>
                  </a:lnTo>
                  <a:lnTo>
                    <a:pt x="124967" y="259080"/>
                  </a:lnTo>
                  <a:lnTo>
                    <a:pt x="100583" y="252984"/>
                  </a:lnTo>
                  <a:lnTo>
                    <a:pt x="91439" y="249936"/>
                  </a:lnTo>
                  <a:lnTo>
                    <a:pt x="75437" y="240792"/>
                  </a:lnTo>
                  <a:lnTo>
                    <a:pt x="70103" y="240792"/>
                  </a:lnTo>
                  <a:lnTo>
                    <a:pt x="36575" y="207263"/>
                  </a:lnTo>
                  <a:lnTo>
                    <a:pt x="39623" y="207263"/>
                  </a:lnTo>
                  <a:lnTo>
                    <a:pt x="27431" y="185928"/>
                  </a:lnTo>
                  <a:lnTo>
                    <a:pt x="24383" y="173736"/>
                  </a:lnTo>
                  <a:lnTo>
                    <a:pt x="21335" y="164592"/>
                  </a:lnTo>
                  <a:lnTo>
                    <a:pt x="18287" y="152400"/>
                  </a:lnTo>
                  <a:lnTo>
                    <a:pt x="18287" y="128016"/>
                  </a:lnTo>
                  <a:lnTo>
                    <a:pt x="27431" y="91439"/>
                  </a:lnTo>
                  <a:lnTo>
                    <a:pt x="39623" y="73151"/>
                  </a:lnTo>
                  <a:lnTo>
                    <a:pt x="36575" y="73151"/>
                  </a:lnTo>
                  <a:lnTo>
                    <a:pt x="54863" y="54863"/>
                  </a:lnTo>
                  <a:lnTo>
                    <a:pt x="51815" y="54863"/>
                  </a:lnTo>
                  <a:lnTo>
                    <a:pt x="70103" y="39624"/>
                  </a:lnTo>
                  <a:lnTo>
                    <a:pt x="91439" y="27432"/>
                  </a:lnTo>
                  <a:lnTo>
                    <a:pt x="103631" y="24384"/>
                  </a:lnTo>
                  <a:lnTo>
                    <a:pt x="112775" y="21336"/>
                  </a:lnTo>
                  <a:lnTo>
                    <a:pt x="124967" y="21336"/>
                  </a:lnTo>
                  <a:lnTo>
                    <a:pt x="137159" y="18287"/>
                  </a:lnTo>
                  <a:lnTo>
                    <a:pt x="202691" y="18287"/>
                  </a:lnTo>
                  <a:lnTo>
                    <a:pt x="192023" y="12192"/>
                  </a:lnTo>
                  <a:lnTo>
                    <a:pt x="179831" y="6096"/>
                  </a:lnTo>
                  <a:lnTo>
                    <a:pt x="164591" y="3048"/>
                  </a:lnTo>
                  <a:lnTo>
                    <a:pt x="152400" y="0"/>
                  </a:lnTo>
                  <a:close/>
                </a:path>
                <a:path w="277495" h="277494">
                  <a:moveTo>
                    <a:pt x="207263" y="237744"/>
                  </a:moveTo>
                  <a:lnTo>
                    <a:pt x="182879" y="249936"/>
                  </a:lnTo>
                  <a:lnTo>
                    <a:pt x="185927" y="249936"/>
                  </a:lnTo>
                  <a:lnTo>
                    <a:pt x="149351" y="259080"/>
                  </a:lnTo>
                  <a:lnTo>
                    <a:pt x="210311" y="259080"/>
                  </a:lnTo>
                  <a:lnTo>
                    <a:pt x="216407" y="256032"/>
                  </a:lnTo>
                  <a:lnTo>
                    <a:pt x="216407" y="252984"/>
                  </a:lnTo>
                  <a:lnTo>
                    <a:pt x="231038" y="240792"/>
                  </a:lnTo>
                  <a:lnTo>
                    <a:pt x="204215" y="240792"/>
                  </a:lnTo>
                  <a:lnTo>
                    <a:pt x="207263" y="237744"/>
                  </a:lnTo>
                  <a:close/>
                </a:path>
                <a:path w="277495" h="277494">
                  <a:moveTo>
                    <a:pt x="70103" y="237744"/>
                  </a:moveTo>
                  <a:lnTo>
                    <a:pt x="70103" y="240792"/>
                  </a:lnTo>
                  <a:lnTo>
                    <a:pt x="75437" y="240792"/>
                  </a:lnTo>
                  <a:lnTo>
                    <a:pt x="70103" y="237744"/>
                  </a:lnTo>
                  <a:close/>
                </a:path>
                <a:path w="277495" h="277494">
                  <a:moveTo>
                    <a:pt x="222503" y="222504"/>
                  </a:moveTo>
                  <a:lnTo>
                    <a:pt x="204215" y="240792"/>
                  </a:lnTo>
                  <a:lnTo>
                    <a:pt x="231038" y="240792"/>
                  </a:lnTo>
                  <a:lnTo>
                    <a:pt x="234695" y="237744"/>
                  </a:lnTo>
                  <a:lnTo>
                    <a:pt x="237743" y="237744"/>
                  </a:lnTo>
                  <a:lnTo>
                    <a:pt x="247903" y="225551"/>
                  </a:lnTo>
                  <a:lnTo>
                    <a:pt x="222503" y="225551"/>
                  </a:lnTo>
                  <a:lnTo>
                    <a:pt x="222503" y="222504"/>
                  </a:lnTo>
                  <a:close/>
                </a:path>
                <a:path w="277495" h="277494">
                  <a:moveTo>
                    <a:pt x="246887" y="91439"/>
                  </a:moveTo>
                  <a:lnTo>
                    <a:pt x="252983" y="103632"/>
                  </a:lnTo>
                  <a:lnTo>
                    <a:pt x="256031" y="115824"/>
                  </a:lnTo>
                  <a:lnTo>
                    <a:pt x="256031" y="128016"/>
                  </a:lnTo>
                  <a:lnTo>
                    <a:pt x="259079" y="140208"/>
                  </a:lnTo>
                  <a:lnTo>
                    <a:pt x="256031" y="152400"/>
                  </a:lnTo>
                  <a:lnTo>
                    <a:pt x="256031" y="164592"/>
                  </a:lnTo>
                  <a:lnTo>
                    <a:pt x="252983" y="176784"/>
                  </a:lnTo>
                  <a:lnTo>
                    <a:pt x="246887" y="185928"/>
                  </a:lnTo>
                  <a:lnTo>
                    <a:pt x="249935" y="185928"/>
                  </a:lnTo>
                  <a:lnTo>
                    <a:pt x="237743" y="207263"/>
                  </a:lnTo>
                  <a:lnTo>
                    <a:pt x="222503" y="225551"/>
                  </a:lnTo>
                  <a:lnTo>
                    <a:pt x="247903" y="225551"/>
                  </a:lnTo>
                  <a:lnTo>
                    <a:pt x="252983" y="219456"/>
                  </a:lnTo>
                  <a:lnTo>
                    <a:pt x="252983" y="216408"/>
                  </a:lnTo>
                  <a:lnTo>
                    <a:pt x="265175" y="195072"/>
                  </a:lnTo>
                  <a:lnTo>
                    <a:pt x="265175" y="192024"/>
                  </a:lnTo>
                  <a:lnTo>
                    <a:pt x="271271" y="179832"/>
                  </a:lnTo>
                  <a:lnTo>
                    <a:pt x="274319" y="167639"/>
                  </a:lnTo>
                  <a:lnTo>
                    <a:pt x="277367" y="152400"/>
                  </a:lnTo>
                  <a:lnTo>
                    <a:pt x="277367" y="124968"/>
                  </a:lnTo>
                  <a:lnTo>
                    <a:pt x="274319" y="112775"/>
                  </a:lnTo>
                  <a:lnTo>
                    <a:pt x="271271" y="97536"/>
                  </a:lnTo>
                  <a:lnTo>
                    <a:pt x="269747" y="94487"/>
                  </a:lnTo>
                  <a:lnTo>
                    <a:pt x="249935" y="94487"/>
                  </a:lnTo>
                  <a:lnTo>
                    <a:pt x="246887" y="91439"/>
                  </a:lnTo>
                  <a:close/>
                </a:path>
                <a:path w="277495" h="277494">
                  <a:moveTo>
                    <a:pt x="202691" y="18287"/>
                  </a:moveTo>
                  <a:lnTo>
                    <a:pt x="137159" y="18287"/>
                  </a:lnTo>
                  <a:lnTo>
                    <a:pt x="149351" y="21336"/>
                  </a:lnTo>
                  <a:lnTo>
                    <a:pt x="161543" y="21336"/>
                  </a:lnTo>
                  <a:lnTo>
                    <a:pt x="173735" y="24384"/>
                  </a:lnTo>
                  <a:lnTo>
                    <a:pt x="185927" y="30480"/>
                  </a:lnTo>
                  <a:lnTo>
                    <a:pt x="207263" y="39624"/>
                  </a:lnTo>
                  <a:lnTo>
                    <a:pt x="204215" y="39624"/>
                  </a:lnTo>
                  <a:lnTo>
                    <a:pt x="222503" y="54863"/>
                  </a:lnTo>
                  <a:lnTo>
                    <a:pt x="237743" y="73151"/>
                  </a:lnTo>
                  <a:lnTo>
                    <a:pt x="249935" y="94487"/>
                  </a:lnTo>
                  <a:lnTo>
                    <a:pt x="269747" y="94487"/>
                  </a:lnTo>
                  <a:lnTo>
                    <a:pt x="265175" y="85344"/>
                  </a:lnTo>
                  <a:lnTo>
                    <a:pt x="252983" y="64008"/>
                  </a:lnTo>
                  <a:lnTo>
                    <a:pt x="252983" y="60960"/>
                  </a:lnTo>
                  <a:lnTo>
                    <a:pt x="237743" y="42672"/>
                  </a:lnTo>
                  <a:lnTo>
                    <a:pt x="234695" y="42672"/>
                  </a:lnTo>
                  <a:lnTo>
                    <a:pt x="234695" y="39624"/>
                  </a:lnTo>
                  <a:lnTo>
                    <a:pt x="216407" y="24384"/>
                  </a:lnTo>
                  <a:lnTo>
                    <a:pt x="213359" y="24384"/>
                  </a:lnTo>
                  <a:lnTo>
                    <a:pt x="202691" y="1828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4059428" y="2365248"/>
            <a:ext cx="13906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FF0000"/>
                </a:solidFill>
                <a:latin typeface="Trebuchet MS"/>
                <a:cs typeface="Trebuchet MS"/>
              </a:rPr>
              <a:t>D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3989832" y="2990595"/>
            <a:ext cx="277495" cy="277495"/>
            <a:chOff x="3989832" y="2990595"/>
            <a:chExt cx="277495" cy="277495"/>
          </a:xfrm>
        </p:grpSpPr>
        <p:sp>
          <p:nvSpPr>
            <p:cNvPr id="67" name="object 67"/>
            <p:cNvSpPr/>
            <p:nvPr/>
          </p:nvSpPr>
          <p:spPr>
            <a:xfrm>
              <a:off x="3998976" y="2999739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128015" y="0"/>
                  </a:moveTo>
                  <a:lnTo>
                    <a:pt x="78438" y="10144"/>
                  </a:lnTo>
                  <a:lnTo>
                    <a:pt x="37718" y="37718"/>
                  </a:lnTo>
                  <a:lnTo>
                    <a:pt x="10144" y="78438"/>
                  </a:lnTo>
                  <a:lnTo>
                    <a:pt x="0" y="128015"/>
                  </a:lnTo>
                  <a:lnTo>
                    <a:pt x="10144" y="179355"/>
                  </a:lnTo>
                  <a:lnTo>
                    <a:pt x="37718" y="220980"/>
                  </a:lnTo>
                  <a:lnTo>
                    <a:pt x="78438" y="248888"/>
                  </a:lnTo>
                  <a:lnTo>
                    <a:pt x="128015" y="259080"/>
                  </a:lnTo>
                  <a:lnTo>
                    <a:pt x="179355" y="248888"/>
                  </a:lnTo>
                  <a:lnTo>
                    <a:pt x="220979" y="220980"/>
                  </a:lnTo>
                  <a:lnTo>
                    <a:pt x="248888" y="179355"/>
                  </a:lnTo>
                  <a:lnTo>
                    <a:pt x="259079" y="128015"/>
                  </a:lnTo>
                  <a:lnTo>
                    <a:pt x="248888" y="78438"/>
                  </a:lnTo>
                  <a:lnTo>
                    <a:pt x="220979" y="37718"/>
                  </a:lnTo>
                  <a:lnTo>
                    <a:pt x="179355" y="10144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989832" y="2990595"/>
              <a:ext cx="277495" cy="277495"/>
            </a:xfrm>
            <a:custGeom>
              <a:avLst/>
              <a:gdLst/>
              <a:ahLst/>
              <a:cxnLst/>
              <a:rect l="l" t="t" r="r" b="b"/>
              <a:pathLst>
                <a:path w="277495" h="277495">
                  <a:moveTo>
                    <a:pt x="152400" y="0"/>
                  </a:moveTo>
                  <a:lnTo>
                    <a:pt x="121919" y="0"/>
                  </a:lnTo>
                  <a:lnTo>
                    <a:pt x="97535" y="6095"/>
                  </a:lnTo>
                  <a:lnTo>
                    <a:pt x="82295" y="9143"/>
                  </a:lnTo>
                  <a:lnTo>
                    <a:pt x="60959" y="21336"/>
                  </a:lnTo>
                  <a:lnTo>
                    <a:pt x="60959" y="24383"/>
                  </a:lnTo>
                  <a:lnTo>
                    <a:pt x="39623" y="39624"/>
                  </a:lnTo>
                  <a:lnTo>
                    <a:pt x="24383" y="60959"/>
                  </a:lnTo>
                  <a:lnTo>
                    <a:pt x="21335" y="60959"/>
                  </a:lnTo>
                  <a:lnTo>
                    <a:pt x="9143" y="85343"/>
                  </a:lnTo>
                  <a:lnTo>
                    <a:pt x="3047" y="109727"/>
                  </a:lnTo>
                  <a:lnTo>
                    <a:pt x="0" y="124967"/>
                  </a:lnTo>
                  <a:lnTo>
                    <a:pt x="0" y="152400"/>
                  </a:lnTo>
                  <a:lnTo>
                    <a:pt x="3047" y="167639"/>
                  </a:lnTo>
                  <a:lnTo>
                    <a:pt x="9143" y="192024"/>
                  </a:lnTo>
                  <a:lnTo>
                    <a:pt x="21335" y="213359"/>
                  </a:lnTo>
                  <a:lnTo>
                    <a:pt x="21335" y="216407"/>
                  </a:lnTo>
                  <a:lnTo>
                    <a:pt x="24383" y="216407"/>
                  </a:lnTo>
                  <a:lnTo>
                    <a:pt x="39623" y="234695"/>
                  </a:lnTo>
                  <a:lnTo>
                    <a:pt x="39623" y="237743"/>
                  </a:lnTo>
                  <a:lnTo>
                    <a:pt x="60959" y="252983"/>
                  </a:lnTo>
                  <a:lnTo>
                    <a:pt x="82295" y="265175"/>
                  </a:lnTo>
                  <a:lnTo>
                    <a:pt x="85343" y="265175"/>
                  </a:lnTo>
                  <a:lnTo>
                    <a:pt x="97535" y="271271"/>
                  </a:lnTo>
                  <a:lnTo>
                    <a:pt x="109727" y="274319"/>
                  </a:lnTo>
                  <a:lnTo>
                    <a:pt x="124967" y="277367"/>
                  </a:lnTo>
                  <a:lnTo>
                    <a:pt x="152400" y="277367"/>
                  </a:lnTo>
                  <a:lnTo>
                    <a:pt x="167639" y="274319"/>
                  </a:lnTo>
                  <a:lnTo>
                    <a:pt x="179831" y="271271"/>
                  </a:lnTo>
                  <a:lnTo>
                    <a:pt x="204215" y="259079"/>
                  </a:lnTo>
                  <a:lnTo>
                    <a:pt x="137159" y="259079"/>
                  </a:lnTo>
                  <a:lnTo>
                    <a:pt x="124967" y="256031"/>
                  </a:lnTo>
                  <a:lnTo>
                    <a:pt x="112775" y="256031"/>
                  </a:lnTo>
                  <a:lnTo>
                    <a:pt x="100583" y="252983"/>
                  </a:lnTo>
                  <a:lnTo>
                    <a:pt x="96012" y="249936"/>
                  </a:lnTo>
                  <a:lnTo>
                    <a:pt x="91439" y="249936"/>
                  </a:lnTo>
                  <a:lnTo>
                    <a:pt x="70103" y="237743"/>
                  </a:lnTo>
                  <a:lnTo>
                    <a:pt x="51815" y="222503"/>
                  </a:lnTo>
                  <a:lnTo>
                    <a:pt x="54863" y="222503"/>
                  </a:lnTo>
                  <a:lnTo>
                    <a:pt x="36575" y="204215"/>
                  </a:lnTo>
                  <a:lnTo>
                    <a:pt x="38099" y="204215"/>
                  </a:lnTo>
                  <a:lnTo>
                    <a:pt x="27431" y="182879"/>
                  </a:lnTo>
                  <a:lnTo>
                    <a:pt x="24383" y="173736"/>
                  </a:lnTo>
                  <a:lnTo>
                    <a:pt x="18287" y="149351"/>
                  </a:lnTo>
                  <a:lnTo>
                    <a:pt x="18287" y="124967"/>
                  </a:lnTo>
                  <a:lnTo>
                    <a:pt x="24383" y="100583"/>
                  </a:lnTo>
                  <a:lnTo>
                    <a:pt x="27431" y="91439"/>
                  </a:lnTo>
                  <a:lnTo>
                    <a:pt x="39623" y="70103"/>
                  </a:lnTo>
                  <a:lnTo>
                    <a:pt x="36575" y="70103"/>
                  </a:lnTo>
                  <a:lnTo>
                    <a:pt x="70103" y="36575"/>
                  </a:lnTo>
                  <a:lnTo>
                    <a:pt x="75437" y="36575"/>
                  </a:lnTo>
                  <a:lnTo>
                    <a:pt x="91439" y="27431"/>
                  </a:lnTo>
                  <a:lnTo>
                    <a:pt x="103631" y="24383"/>
                  </a:lnTo>
                  <a:lnTo>
                    <a:pt x="112775" y="21336"/>
                  </a:lnTo>
                  <a:lnTo>
                    <a:pt x="124967" y="18287"/>
                  </a:lnTo>
                  <a:lnTo>
                    <a:pt x="208025" y="18287"/>
                  </a:lnTo>
                  <a:lnTo>
                    <a:pt x="192023" y="9143"/>
                  </a:lnTo>
                  <a:lnTo>
                    <a:pt x="179831" y="6095"/>
                  </a:lnTo>
                  <a:lnTo>
                    <a:pt x="164591" y="3048"/>
                  </a:lnTo>
                  <a:lnTo>
                    <a:pt x="152400" y="0"/>
                  </a:lnTo>
                  <a:close/>
                </a:path>
                <a:path w="277495" h="277495">
                  <a:moveTo>
                    <a:pt x="185927" y="246887"/>
                  </a:moveTo>
                  <a:lnTo>
                    <a:pt x="173735" y="252983"/>
                  </a:lnTo>
                  <a:lnTo>
                    <a:pt x="161543" y="256031"/>
                  </a:lnTo>
                  <a:lnTo>
                    <a:pt x="149351" y="256031"/>
                  </a:lnTo>
                  <a:lnTo>
                    <a:pt x="137159" y="259079"/>
                  </a:lnTo>
                  <a:lnTo>
                    <a:pt x="204215" y="259079"/>
                  </a:lnTo>
                  <a:lnTo>
                    <a:pt x="216407" y="252983"/>
                  </a:lnTo>
                  <a:lnTo>
                    <a:pt x="220065" y="249936"/>
                  </a:lnTo>
                  <a:lnTo>
                    <a:pt x="182879" y="249936"/>
                  </a:lnTo>
                  <a:lnTo>
                    <a:pt x="185927" y="246887"/>
                  </a:lnTo>
                  <a:close/>
                </a:path>
                <a:path w="277495" h="277495">
                  <a:moveTo>
                    <a:pt x="91439" y="246887"/>
                  </a:moveTo>
                  <a:lnTo>
                    <a:pt x="91439" y="249936"/>
                  </a:lnTo>
                  <a:lnTo>
                    <a:pt x="96012" y="249936"/>
                  </a:lnTo>
                  <a:lnTo>
                    <a:pt x="91439" y="246887"/>
                  </a:lnTo>
                  <a:close/>
                </a:path>
                <a:path w="277495" h="277495">
                  <a:moveTo>
                    <a:pt x="269747" y="182879"/>
                  </a:moveTo>
                  <a:lnTo>
                    <a:pt x="249935" y="182879"/>
                  </a:lnTo>
                  <a:lnTo>
                    <a:pt x="237743" y="204215"/>
                  </a:lnTo>
                  <a:lnTo>
                    <a:pt x="222503" y="222503"/>
                  </a:lnTo>
                  <a:lnTo>
                    <a:pt x="204215" y="237743"/>
                  </a:lnTo>
                  <a:lnTo>
                    <a:pt x="207263" y="237743"/>
                  </a:lnTo>
                  <a:lnTo>
                    <a:pt x="182879" y="249936"/>
                  </a:lnTo>
                  <a:lnTo>
                    <a:pt x="220065" y="249936"/>
                  </a:lnTo>
                  <a:lnTo>
                    <a:pt x="234695" y="237743"/>
                  </a:lnTo>
                  <a:lnTo>
                    <a:pt x="237743" y="234695"/>
                  </a:lnTo>
                  <a:lnTo>
                    <a:pt x="252983" y="216407"/>
                  </a:lnTo>
                  <a:lnTo>
                    <a:pt x="252983" y="213359"/>
                  </a:lnTo>
                  <a:lnTo>
                    <a:pt x="265175" y="192024"/>
                  </a:lnTo>
                  <a:lnTo>
                    <a:pt x="269747" y="182879"/>
                  </a:lnTo>
                  <a:close/>
                </a:path>
                <a:path w="277495" h="277495">
                  <a:moveTo>
                    <a:pt x="38099" y="204215"/>
                  </a:moveTo>
                  <a:lnTo>
                    <a:pt x="36575" y="204215"/>
                  </a:lnTo>
                  <a:lnTo>
                    <a:pt x="39624" y="207263"/>
                  </a:lnTo>
                  <a:lnTo>
                    <a:pt x="38099" y="204215"/>
                  </a:lnTo>
                  <a:close/>
                </a:path>
                <a:path w="277495" h="277495">
                  <a:moveTo>
                    <a:pt x="246452" y="51815"/>
                  </a:moveTo>
                  <a:lnTo>
                    <a:pt x="222503" y="51815"/>
                  </a:lnTo>
                  <a:lnTo>
                    <a:pt x="237743" y="70103"/>
                  </a:lnTo>
                  <a:lnTo>
                    <a:pt x="249935" y="91439"/>
                  </a:lnTo>
                  <a:lnTo>
                    <a:pt x="246887" y="91439"/>
                  </a:lnTo>
                  <a:lnTo>
                    <a:pt x="252983" y="103631"/>
                  </a:lnTo>
                  <a:lnTo>
                    <a:pt x="256031" y="112775"/>
                  </a:lnTo>
                  <a:lnTo>
                    <a:pt x="256031" y="124967"/>
                  </a:lnTo>
                  <a:lnTo>
                    <a:pt x="259079" y="137159"/>
                  </a:lnTo>
                  <a:lnTo>
                    <a:pt x="256031" y="149351"/>
                  </a:lnTo>
                  <a:lnTo>
                    <a:pt x="256031" y="161543"/>
                  </a:lnTo>
                  <a:lnTo>
                    <a:pt x="252983" y="173736"/>
                  </a:lnTo>
                  <a:lnTo>
                    <a:pt x="246887" y="185927"/>
                  </a:lnTo>
                  <a:lnTo>
                    <a:pt x="249935" y="182879"/>
                  </a:lnTo>
                  <a:lnTo>
                    <a:pt x="269747" y="182879"/>
                  </a:lnTo>
                  <a:lnTo>
                    <a:pt x="271271" y="179831"/>
                  </a:lnTo>
                  <a:lnTo>
                    <a:pt x="274319" y="164591"/>
                  </a:lnTo>
                  <a:lnTo>
                    <a:pt x="277367" y="152400"/>
                  </a:lnTo>
                  <a:lnTo>
                    <a:pt x="277367" y="121919"/>
                  </a:lnTo>
                  <a:lnTo>
                    <a:pt x="271271" y="97536"/>
                  </a:lnTo>
                  <a:lnTo>
                    <a:pt x="265175" y="85343"/>
                  </a:lnTo>
                  <a:lnTo>
                    <a:pt x="265175" y="82295"/>
                  </a:lnTo>
                  <a:lnTo>
                    <a:pt x="252983" y="60959"/>
                  </a:lnTo>
                  <a:lnTo>
                    <a:pt x="246452" y="51815"/>
                  </a:lnTo>
                  <a:close/>
                </a:path>
                <a:path w="277495" h="277495">
                  <a:moveTo>
                    <a:pt x="231038" y="36575"/>
                  </a:moveTo>
                  <a:lnTo>
                    <a:pt x="204215" y="36575"/>
                  </a:lnTo>
                  <a:lnTo>
                    <a:pt x="222503" y="54863"/>
                  </a:lnTo>
                  <a:lnTo>
                    <a:pt x="222503" y="51815"/>
                  </a:lnTo>
                  <a:lnTo>
                    <a:pt x="246452" y="51815"/>
                  </a:lnTo>
                  <a:lnTo>
                    <a:pt x="237743" y="39624"/>
                  </a:lnTo>
                  <a:lnTo>
                    <a:pt x="234695" y="39624"/>
                  </a:lnTo>
                  <a:lnTo>
                    <a:pt x="231038" y="36575"/>
                  </a:lnTo>
                  <a:close/>
                </a:path>
                <a:path w="277495" h="277495">
                  <a:moveTo>
                    <a:pt x="75437" y="36575"/>
                  </a:moveTo>
                  <a:lnTo>
                    <a:pt x="70103" y="36575"/>
                  </a:lnTo>
                  <a:lnTo>
                    <a:pt x="70103" y="39624"/>
                  </a:lnTo>
                  <a:lnTo>
                    <a:pt x="75437" y="36575"/>
                  </a:lnTo>
                  <a:close/>
                </a:path>
                <a:path w="277495" h="277495">
                  <a:moveTo>
                    <a:pt x="208025" y="18287"/>
                  </a:moveTo>
                  <a:lnTo>
                    <a:pt x="149351" y="18287"/>
                  </a:lnTo>
                  <a:lnTo>
                    <a:pt x="185927" y="27431"/>
                  </a:lnTo>
                  <a:lnTo>
                    <a:pt x="207263" y="39624"/>
                  </a:lnTo>
                  <a:lnTo>
                    <a:pt x="204215" y="36575"/>
                  </a:lnTo>
                  <a:lnTo>
                    <a:pt x="231038" y="36575"/>
                  </a:lnTo>
                  <a:lnTo>
                    <a:pt x="216407" y="24383"/>
                  </a:lnTo>
                  <a:lnTo>
                    <a:pt x="216407" y="21336"/>
                  </a:lnTo>
                  <a:lnTo>
                    <a:pt x="213359" y="21336"/>
                  </a:lnTo>
                  <a:lnTo>
                    <a:pt x="208025" y="1828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4065523" y="3005327"/>
            <a:ext cx="126364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2139695" y="969772"/>
            <a:ext cx="1231900" cy="329565"/>
            <a:chOff x="2139695" y="969772"/>
            <a:chExt cx="1231900" cy="329565"/>
          </a:xfrm>
        </p:grpSpPr>
        <p:sp>
          <p:nvSpPr>
            <p:cNvPr id="71" name="object 71"/>
            <p:cNvSpPr/>
            <p:nvPr/>
          </p:nvSpPr>
          <p:spPr>
            <a:xfrm>
              <a:off x="2142743" y="972820"/>
              <a:ext cx="1222375" cy="320040"/>
            </a:xfrm>
            <a:custGeom>
              <a:avLst/>
              <a:gdLst/>
              <a:ahLst/>
              <a:cxnLst/>
              <a:rect l="l" t="t" r="r" b="b"/>
              <a:pathLst>
                <a:path w="1222375" h="320040">
                  <a:moveTo>
                    <a:pt x="1222247" y="0"/>
                  </a:moveTo>
                  <a:lnTo>
                    <a:pt x="0" y="0"/>
                  </a:lnTo>
                  <a:lnTo>
                    <a:pt x="0" y="320039"/>
                  </a:lnTo>
                  <a:lnTo>
                    <a:pt x="1222247" y="320039"/>
                  </a:lnTo>
                  <a:lnTo>
                    <a:pt x="1222247" y="0"/>
                  </a:lnTo>
                  <a:close/>
                </a:path>
              </a:pathLst>
            </a:custGeom>
            <a:solidFill>
              <a:srgbClr val="FF9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139695" y="969772"/>
              <a:ext cx="1231900" cy="329565"/>
            </a:xfrm>
            <a:custGeom>
              <a:avLst/>
              <a:gdLst/>
              <a:ahLst/>
              <a:cxnLst/>
              <a:rect l="l" t="t" r="r" b="b"/>
              <a:pathLst>
                <a:path w="1231900" h="329565">
                  <a:moveTo>
                    <a:pt x="1231392" y="0"/>
                  </a:moveTo>
                  <a:lnTo>
                    <a:pt x="0" y="0"/>
                  </a:lnTo>
                  <a:lnTo>
                    <a:pt x="0" y="329183"/>
                  </a:lnTo>
                  <a:lnTo>
                    <a:pt x="1231392" y="329183"/>
                  </a:lnTo>
                  <a:lnTo>
                    <a:pt x="1231392" y="323088"/>
                  </a:lnTo>
                  <a:lnTo>
                    <a:pt x="9143" y="323088"/>
                  </a:lnTo>
                  <a:lnTo>
                    <a:pt x="3048" y="320039"/>
                  </a:lnTo>
                  <a:lnTo>
                    <a:pt x="9143" y="320039"/>
                  </a:lnTo>
                  <a:lnTo>
                    <a:pt x="9143" y="9144"/>
                  </a:lnTo>
                  <a:lnTo>
                    <a:pt x="3048" y="9144"/>
                  </a:lnTo>
                  <a:lnTo>
                    <a:pt x="9143" y="3048"/>
                  </a:lnTo>
                  <a:lnTo>
                    <a:pt x="1231392" y="3048"/>
                  </a:lnTo>
                  <a:lnTo>
                    <a:pt x="1231392" y="0"/>
                  </a:lnTo>
                  <a:close/>
                </a:path>
                <a:path w="1231900" h="329565">
                  <a:moveTo>
                    <a:pt x="9143" y="320039"/>
                  </a:moveTo>
                  <a:lnTo>
                    <a:pt x="3048" y="320039"/>
                  </a:lnTo>
                  <a:lnTo>
                    <a:pt x="9143" y="323088"/>
                  </a:lnTo>
                  <a:lnTo>
                    <a:pt x="9143" y="320039"/>
                  </a:lnTo>
                  <a:close/>
                </a:path>
                <a:path w="1231900" h="329565">
                  <a:moveTo>
                    <a:pt x="1222248" y="320039"/>
                  </a:moveTo>
                  <a:lnTo>
                    <a:pt x="9143" y="320039"/>
                  </a:lnTo>
                  <a:lnTo>
                    <a:pt x="9143" y="323088"/>
                  </a:lnTo>
                  <a:lnTo>
                    <a:pt x="1222248" y="323088"/>
                  </a:lnTo>
                  <a:lnTo>
                    <a:pt x="1222248" y="320039"/>
                  </a:lnTo>
                  <a:close/>
                </a:path>
                <a:path w="1231900" h="329565">
                  <a:moveTo>
                    <a:pt x="1222248" y="3048"/>
                  </a:moveTo>
                  <a:lnTo>
                    <a:pt x="1222248" y="323088"/>
                  </a:lnTo>
                  <a:lnTo>
                    <a:pt x="1225295" y="320039"/>
                  </a:lnTo>
                  <a:lnTo>
                    <a:pt x="1231392" y="320039"/>
                  </a:lnTo>
                  <a:lnTo>
                    <a:pt x="1231392" y="9144"/>
                  </a:lnTo>
                  <a:lnTo>
                    <a:pt x="1225295" y="9144"/>
                  </a:lnTo>
                  <a:lnTo>
                    <a:pt x="1222248" y="3048"/>
                  </a:lnTo>
                  <a:close/>
                </a:path>
                <a:path w="1231900" h="329565">
                  <a:moveTo>
                    <a:pt x="1231392" y="320039"/>
                  </a:moveTo>
                  <a:lnTo>
                    <a:pt x="1225295" y="320039"/>
                  </a:lnTo>
                  <a:lnTo>
                    <a:pt x="1222248" y="323088"/>
                  </a:lnTo>
                  <a:lnTo>
                    <a:pt x="1231392" y="323088"/>
                  </a:lnTo>
                  <a:lnTo>
                    <a:pt x="1231392" y="320039"/>
                  </a:lnTo>
                  <a:close/>
                </a:path>
                <a:path w="1231900" h="329565">
                  <a:moveTo>
                    <a:pt x="9143" y="3048"/>
                  </a:moveTo>
                  <a:lnTo>
                    <a:pt x="3048" y="9144"/>
                  </a:lnTo>
                  <a:lnTo>
                    <a:pt x="9143" y="9144"/>
                  </a:lnTo>
                  <a:lnTo>
                    <a:pt x="9143" y="3048"/>
                  </a:lnTo>
                  <a:close/>
                </a:path>
                <a:path w="1231900" h="329565">
                  <a:moveTo>
                    <a:pt x="1222248" y="3048"/>
                  </a:moveTo>
                  <a:lnTo>
                    <a:pt x="9143" y="3048"/>
                  </a:lnTo>
                  <a:lnTo>
                    <a:pt x="9143" y="9144"/>
                  </a:lnTo>
                  <a:lnTo>
                    <a:pt x="1222248" y="9144"/>
                  </a:lnTo>
                  <a:lnTo>
                    <a:pt x="1222248" y="3048"/>
                  </a:lnTo>
                  <a:close/>
                </a:path>
                <a:path w="1231900" h="329565">
                  <a:moveTo>
                    <a:pt x="1231392" y="3048"/>
                  </a:moveTo>
                  <a:lnTo>
                    <a:pt x="1222248" y="3048"/>
                  </a:lnTo>
                  <a:lnTo>
                    <a:pt x="1225295" y="9144"/>
                  </a:lnTo>
                  <a:lnTo>
                    <a:pt x="1231392" y="9144"/>
                  </a:lnTo>
                  <a:lnTo>
                    <a:pt x="1231392" y="3048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2142744" y="972819"/>
            <a:ext cx="122237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0185">
              <a:lnSpc>
                <a:spcPts val="2390"/>
              </a:lnSpc>
            </a:pPr>
            <a:r>
              <a:rPr sz="2000" b="1" spc="-10" dirty="0">
                <a:solidFill>
                  <a:srgbClr val="FFFFFF"/>
                </a:solidFill>
                <a:latin typeface="Trebuchet MS"/>
                <a:cs typeface="Trebuchet MS"/>
              </a:rPr>
              <a:t>Soal </a:t>
            </a:r>
            <a:r>
              <a:rPr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1.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515107" y="4251960"/>
            <a:ext cx="3895725" cy="155765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833880">
              <a:lnSpc>
                <a:spcPct val="100000"/>
              </a:lnSpc>
              <a:spcBef>
                <a:spcPts val="315"/>
              </a:spcBef>
            </a:pPr>
            <a:endParaRPr sz="1800" dirty="0">
              <a:latin typeface="Arial"/>
              <a:cs typeface="Arial"/>
            </a:endParaRPr>
          </a:p>
          <a:p>
            <a:pPr marL="1654175">
              <a:lnSpc>
                <a:spcPts val="2120"/>
              </a:lnSpc>
              <a:spcBef>
                <a:spcPts val="215"/>
              </a:spcBef>
            </a:pPr>
            <a:r>
              <a:rPr sz="1800" b="1" dirty="0">
                <a:solidFill>
                  <a:srgbClr val="0000FF"/>
                </a:solidFill>
                <a:latin typeface="Trebuchet MS"/>
                <a:cs typeface="Trebuchet MS"/>
              </a:rPr>
              <a:t>Jawaban</a:t>
            </a:r>
            <a:r>
              <a:rPr sz="1800" b="1" spc="-3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Trebuchet MS"/>
                <a:cs typeface="Trebuchet MS"/>
              </a:rPr>
              <a:t>anda</a:t>
            </a:r>
            <a:r>
              <a:rPr sz="1800" b="1" spc="-4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Trebuchet MS"/>
                <a:cs typeface="Trebuchet MS"/>
              </a:rPr>
              <a:t>benar</a:t>
            </a:r>
            <a:endParaRPr sz="1800" dirty="0">
              <a:latin typeface="Trebuchet MS"/>
              <a:cs typeface="Trebuchet MS"/>
            </a:endParaRPr>
          </a:p>
          <a:p>
            <a:pPr marL="63500">
              <a:lnSpc>
                <a:spcPts val="1639"/>
              </a:lnSpc>
            </a:pPr>
            <a:r>
              <a:rPr sz="1400" b="1" spc="-390" dirty="0">
                <a:latin typeface="Tahoma"/>
                <a:cs typeface="Tahoma"/>
              </a:rPr>
              <a:t>Δ</a:t>
            </a:r>
            <a:r>
              <a:rPr sz="1400" b="1" spc="30" dirty="0">
                <a:latin typeface="Tahoma"/>
                <a:cs typeface="Tahoma"/>
              </a:rPr>
              <a:t> </a:t>
            </a:r>
            <a:r>
              <a:rPr sz="1400" b="1" spc="-5" dirty="0">
                <a:latin typeface="Trebuchet MS"/>
                <a:cs typeface="Trebuchet MS"/>
              </a:rPr>
              <a:t>L</a:t>
            </a:r>
            <a:r>
              <a:rPr sz="1400" b="1" spc="-65" dirty="0">
                <a:latin typeface="Trebuchet MS"/>
                <a:cs typeface="Trebuchet MS"/>
              </a:rPr>
              <a:t> </a:t>
            </a:r>
            <a:r>
              <a:rPr sz="1400" b="1" spc="-525" dirty="0">
                <a:latin typeface="Tahoma"/>
                <a:cs typeface="Tahoma"/>
              </a:rPr>
              <a:t>≈</a:t>
            </a:r>
            <a:r>
              <a:rPr sz="1400" b="1" spc="25" dirty="0">
                <a:latin typeface="Tahoma"/>
                <a:cs typeface="Tahoma"/>
              </a:rPr>
              <a:t> </a:t>
            </a:r>
            <a:r>
              <a:rPr sz="1400" b="1" spc="-15" dirty="0">
                <a:latin typeface="Trebuchet MS"/>
                <a:cs typeface="Trebuchet MS"/>
              </a:rPr>
              <a:t>(</a:t>
            </a:r>
            <a:r>
              <a:rPr sz="1400" b="1" spc="-5" dirty="0">
                <a:latin typeface="Trebuchet MS"/>
                <a:cs typeface="Trebuchet MS"/>
              </a:rPr>
              <a:t>4</a:t>
            </a:r>
            <a:r>
              <a:rPr sz="1400" b="1" spc="30" dirty="0">
                <a:latin typeface="Trebuchet MS"/>
                <a:cs typeface="Trebuchet MS"/>
              </a:rPr>
              <a:t> </a:t>
            </a:r>
            <a:r>
              <a:rPr sz="1400" b="1" spc="-5" dirty="0">
                <a:latin typeface="Trebuchet MS"/>
                <a:cs typeface="Trebuchet MS"/>
              </a:rPr>
              <a:t>–</a:t>
            </a:r>
            <a:r>
              <a:rPr sz="1400" b="1" dirty="0">
                <a:latin typeface="Trebuchet MS"/>
                <a:cs typeface="Trebuchet MS"/>
              </a:rPr>
              <a:t> </a:t>
            </a:r>
            <a:r>
              <a:rPr sz="1400" b="1" spc="-10" dirty="0">
                <a:latin typeface="Trebuchet MS"/>
                <a:cs typeface="Trebuchet MS"/>
              </a:rPr>
              <a:t>x</a:t>
            </a:r>
            <a:r>
              <a:rPr sz="1350" b="1" spc="30" baseline="27777" dirty="0">
                <a:latin typeface="Trebuchet MS"/>
                <a:cs typeface="Trebuchet MS"/>
              </a:rPr>
              <a:t>2</a:t>
            </a:r>
            <a:r>
              <a:rPr sz="1400" b="1" spc="-5" dirty="0">
                <a:latin typeface="Trebuchet MS"/>
                <a:cs typeface="Trebuchet MS"/>
              </a:rPr>
              <a:t>)</a:t>
            </a:r>
            <a:r>
              <a:rPr sz="1400" b="1" dirty="0">
                <a:latin typeface="Trebuchet MS"/>
                <a:cs typeface="Trebuchet MS"/>
              </a:rPr>
              <a:t> </a:t>
            </a:r>
            <a:r>
              <a:rPr sz="1400" b="1" spc="-380" dirty="0">
                <a:latin typeface="Tahoma"/>
                <a:cs typeface="Tahoma"/>
              </a:rPr>
              <a:t>Δ</a:t>
            </a:r>
            <a:r>
              <a:rPr sz="1400" b="1" spc="-5" dirty="0">
                <a:latin typeface="Trebuchet MS"/>
                <a:cs typeface="Trebuchet MS"/>
              </a:rPr>
              <a:t>x</a:t>
            </a:r>
            <a:endParaRPr sz="1400" dirty="0">
              <a:latin typeface="Trebuchet MS"/>
              <a:cs typeface="Trebuchet MS"/>
            </a:endParaRPr>
          </a:p>
          <a:p>
            <a:pPr marL="224790">
              <a:lnSpc>
                <a:spcPct val="100000"/>
              </a:lnSpc>
              <a:spcBef>
                <a:spcPts val="1175"/>
              </a:spcBef>
            </a:pPr>
            <a:r>
              <a:rPr sz="1400" b="1" spc="-5" dirty="0">
                <a:latin typeface="Trebuchet MS"/>
                <a:cs typeface="Trebuchet MS"/>
              </a:rPr>
              <a:t>L</a:t>
            </a:r>
            <a:r>
              <a:rPr sz="1400" b="1" spc="-40" dirty="0">
                <a:latin typeface="Trebuchet MS"/>
                <a:cs typeface="Trebuchet MS"/>
              </a:rPr>
              <a:t> </a:t>
            </a:r>
            <a:r>
              <a:rPr sz="1400" b="1" spc="-525" dirty="0">
                <a:latin typeface="Tahoma"/>
                <a:cs typeface="Tahoma"/>
              </a:rPr>
              <a:t>≈</a:t>
            </a:r>
            <a:r>
              <a:rPr sz="1400" b="1" spc="25" dirty="0">
                <a:latin typeface="Tahoma"/>
                <a:cs typeface="Tahoma"/>
              </a:rPr>
              <a:t> </a:t>
            </a:r>
            <a:r>
              <a:rPr sz="1400" spc="-10" dirty="0">
                <a:latin typeface="Symbol"/>
                <a:cs typeface="Symbol"/>
              </a:rPr>
              <a:t>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rebuchet MS"/>
                <a:cs typeface="Trebuchet MS"/>
              </a:rPr>
              <a:t>(</a:t>
            </a:r>
            <a:r>
              <a:rPr sz="1400" b="1" spc="-5" dirty="0">
                <a:latin typeface="Trebuchet MS"/>
                <a:cs typeface="Trebuchet MS"/>
              </a:rPr>
              <a:t>4</a:t>
            </a:r>
            <a:r>
              <a:rPr sz="1400" b="1" spc="30" dirty="0">
                <a:latin typeface="Trebuchet MS"/>
                <a:cs typeface="Trebuchet MS"/>
              </a:rPr>
              <a:t> </a:t>
            </a:r>
            <a:r>
              <a:rPr sz="1400" b="1" spc="-5" dirty="0">
                <a:latin typeface="Trebuchet MS"/>
                <a:cs typeface="Trebuchet MS"/>
              </a:rPr>
              <a:t>–</a:t>
            </a:r>
            <a:r>
              <a:rPr sz="1400" b="1" dirty="0">
                <a:latin typeface="Trebuchet MS"/>
                <a:cs typeface="Trebuchet MS"/>
              </a:rPr>
              <a:t> </a:t>
            </a:r>
            <a:r>
              <a:rPr sz="1400" b="1" spc="-10" dirty="0">
                <a:latin typeface="Trebuchet MS"/>
                <a:cs typeface="Trebuchet MS"/>
              </a:rPr>
              <a:t>x</a:t>
            </a:r>
            <a:r>
              <a:rPr sz="1350" b="1" spc="30" baseline="27777" dirty="0">
                <a:latin typeface="Trebuchet MS"/>
                <a:cs typeface="Trebuchet MS"/>
              </a:rPr>
              <a:t>2</a:t>
            </a:r>
            <a:r>
              <a:rPr sz="1400" b="1" spc="-5" dirty="0">
                <a:latin typeface="Trebuchet MS"/>
                <a:cs typeface="Trebuchet MS"/>
              </a:rPr>
              <a:t>)</a:t>
            </a:r>
            <a:r>
              <a:rPr sz="1400" b="1" dirty="0">
                <a:latin typeface="Trebuchet MS"/>
                <a:cs typeface="Trebuchet MS"/>
              </a:rPr>
              <a:t> </a:t>
            </a:r>
            <a:r>
              <a:rPr sz="1400" b="1" spc="-380" dirty="0">
                <a:latin typeface="Tahoma"/>
                <a:cs typeface="Tahoma"/>
              </a:rPr>
              <a:t>Δ</a:t>
            </a:r>
            <a:r>
              <a:rPr sz="1400" b="1" spc="-5" dirty="0">
                <a:latin typeface="Trebuchet MS"/>
                <a:cs typeface="Trebuchet MS"/>
              </a:rPr>
              <a:t>x</a:t>
            </a:r>
            <a:endParaRPr sz="1400" dirty="0">
              <a:latin typeface="Trebuchet MS"/>
              <a:cs typeface="Trebuchet MS"/>
            </a:endParaRPr>
          </a:p>
          <a:p>
            <a:pPr marL="224790">
              <a:lnSpc>
                <a:spcPct val="100000"/>
              </a:lnSpc>
              <a:spcBef>
                <a:spcPts val="1175"/>
              </a:spcBef>
            </a:pPr>
            <a:r>
              <a:rPr sz="1400" b="1" spc="-5" dirty="0">
                <a:latin typeface="Trebuchet MS"/>
                <a:cs typeface="Trebuchet MS"/>
              </a:rPr>
              <a:t>L</a:t>
            </a:r>
            <a:r>
              <a:rPr sz="1400" b="1" spc="-50" dirty="0">
                <a:latin typeface="Trebuchet MS"/>
                <a:cs typeface="Trebuchet MS"/>
              </a:rPr>
              <a:t> </a:t>
            </a:r>
            <a:r>
              <a:rPr sz="1400" b="1" spc="-5" dirty="0">
                <a:latin typeface="Trebuchet MS"/>
                <a:cs typeface="Trebuchet MS"/>
              </a:rPr>
              <a:t>= </a:t>
            </a:r>
            <a:r>
              <a:rPr sz="1400" b="1" spc="-10" dirty="0">
                <a:latin typeface="Trebuchet MS"/>
                <a:cs typeface="Trebuchet MS"/>
              </a:rPr>
              <a:t>lim</a:t>
            </a:r>
            <a:r>
              <a:rPr sz="1400" b="1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Symbol"/>
                <a:cs typeface="Symbol"/>
              </a:rPr>
              <a:t>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rebuchet MS"/>
                <a:cs typeface="Trebuchet MS"/>
              </a:rPr>
              <a:t>(4</a:t>
            </a:r>
            <a:r>
              <a:rPr sz="1400" b="1" dirty="0">
                <a:latin typeface="Trebuchet MS"/>
                <a:cs typeface="Trebuchet MS"/>
              </a:rPr>
              <a:t> </a:t>
            </a:r>
            <a:r>
              <a:rPr sz="1400" b="1" spc="-5" dirty="0">
                <a:latin typeface="Trebuchet MS"/>
                <a:cs typeface="Trebuchet MS"/>
              </a:rPr>
              <a:t>–</a:t>
            </a:r>
            <a:r>
              <a:rPr sz="1400" b="1" spc="-10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x</a:t>
            </a:r>
            <a:r>
              <a:rPr sz="1350" b="1" baseline="27777" dirty="0">
                <a:latin typeface="Trebuchet MS"/>
                <a:cs typeface="Trebuchet MS"/>
              </a:rPr>
              <a:t>2</a:t>
            </a:r>
            <a:r>
              <a:rPr sz="1400" b="1" dirty="0">
                <a:latin typeface="Trebuchet MS"/>
                <a:cs typeface="Trebuchet MS"/>
              </a:rPr>
              <a:t>)</a:t>
            </a:r>
            <a:r>
              <a:rPr sz="1400" b="1" spc="-10" dirty="0">
                <a:latin typeface="Trebuchet MS"/>
                <a:cs typeface="Trebuchet MS"/>
              </a:rPr>
              <a:t> </a:t>
            </a:r>
            <a:r>
              <a:rPr sz="1400" b="1" spc="-195" dirty="0">
                <a:latin typeface="Tahoma"/>
                <a:cs typeface="Tahoma"/>
              </a:rPr>
              <a:t>Δ</a:t>
            </a:r>
            <a:r>
              <a:rPr sz="1400" b="1" spc="-195" dirty="0">
                <a:latin typeface="Trebuchet MS"/>
                <a:cs typeface="Trebuchet MS"/>
              </a:rPr>
              <a:t>x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096260" y="5887495"/>
            <a:ext cx="88900" cy="169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5" dirty="0">
                <a:latin typeface="Trebuchet MS"/>
                <a:cs typeface="Trebuchet MS"/>
              </a:rPr>
              <a:t>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093211" y="6174007"/>
            <a:ext cx="88900" cy="169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5" dirty="0">
                <a:latin typeface="Trebuchet MS"/>
                <a:cs typeface="Trebuchet MS"/>
              </a:rPr>
              <a:t>0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660140" y="5945407"/>
            <a:ext cx="88900" cy="169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5" dirty="0">
                <a:latin typeface="Trebuchet MS"/>
                <a:cs typeface="Trebuchet MS"/>
              </a:rPr>
              <a:t>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770123" y="5957147"/>
            <a:ext cx="1290320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spc="15" baseline="1736" dirty="0">
                <a:latin typeface="Trebuchet MS"/>
                <a:cs typeface="Trebuchet MS"/>
              </a:rPr>
              <a:t>L</a:t>
            </a:r>
            <a:r>
              <a:rPr sz="2400" spc="-82" baseline="1736" dirty="0">
                <a:latin typeface="Trebuchet MS"/>
                <a:cs typeface="Trebuchet MS"/>
              </a:rPr>
              <a:t> </a:t>
            </a:r>
            <a:r>
              <a:rPr sz="2400" spc="15" baseline="1736" dirty="0">
                <a:latin typeface="Symbol"/>
                <a:cs typeface="Symbol"/>
              </a:rPr>
              <a:t></a:t>
            </a:r>
            <a:r>
              <a:rPr sz="2400" spc="187" baseline="1736" dirty="0">
                <a:latin typeface="Times New Roman"/>
                <a:cs typeface="Times New Roman"/>
              </a:rPr>
              <a:t> </a:t>
            </a:r>
            <a:r>
              <a:rPr sz="1050" spc="90" dirty="0">
                <a:latin typeface="Symbol"/>
                <a:cs typeface="Symbol"/>
              </a:rPr>
              <a:t></a:t>
            </a:r>
            <a:r>
              <a:rPr sz="2400" spc="-22" baseline="1736" dirty="0">
                <a:latin typeface="Trebuchet MS"/>
                <a:cs typeface="Trebuchet MS"/>
              </a:rPr>
              <a:t>(</a:t>
            </a:r>
            <a:r>
              <a:rPr sz="2400" spc="15" baseline="1736" dirty="0">
                <a:latin typeface="Trebuchet MS"/>
                <a:cs typeface="Trebuchet MS"/>
              </a:rPr>
              <a:t>4</a:t>
            </a:r>
            <a:r>
              <a:rPr sz="2400" spc="-202" baseline="1736" dirty="0">
                <a:latin typeface="Trebuchet MS"/>
                <a:cs typeface="Trebuchet MS"/>
              </a:rPr>
              <a:t> </a:t>
            </a:r>
            <a:r>
              <a:rPr sz="2400" spc="15" baseline="1736" dirty="0">
                <a:latin typeface="Symbol"/>
                <a:cs typeface="Symbol"/>
              </a:rPr>
              <a:t></a:t>
            </a:r>
            <a:r>
              <a:rPr sz="2400" spc="-67" baseline="1736" dirty="0">
                <a:latin typeface="Times New Roman"/>
                <a:cs typeface="Times New Roman"/>
              </a:rPr>
              <a:t> </a:t>
            </a:r>
            <a:r>
              <a:rPr sz="2400" i="1" spc="15" baseline="1736" dirty="0">
                <a:latin typeface="Trebuchet MS"/>
                <a:cs typeface="Trebuchet MS"/>
              </a:rPr>
              <a:t>x</a:t>
            </a:r>
            <a:r>
              <a:rPr sz="2400" i="1" spc="284" baseline="1736" dirty="0">
                <a:latin typeface="Trebuchet MS"/>
                <a:cs typeface="Trebuchet MS"/>
              </a:rPr>
              <a:t> </a:t>
            </a:r>
            <a:r>
              <a:rPr sz="2400" spc="120" baseline="1736" dirty="0">
                <a:latin typeface="Trebuchet MS"/>
                <a:cs typeface="Trebuchet MS"/>
              </a:rPr>
              <a:t>)</a:t>
            </a:r>
            <a:r>
              <a:rPr sz="2400" i="1" spc="22" baseline="1736" dirty="0">
                <a:latin typeface="Trebuchet MS"/>
                <a:cs typeface="Trebuchet MS"/>
              </a:rPr>
              <a:t>d</a:t>
            </a:r>
            <a:r>
              <a:rPr sz="2400" i="1" spc="15" baseline="1736" dirty="0">
                <a:latin typeface="Trebuchet MS"/>
                <a:cs typeface="Trebuchet MS"/>
              </a:rPr>
              <a:t>x</a:t>
            </a:r>
            <a:endParaRPr sz="2400" baseline="1736">
              <a:latin typeface="Trebuchet MS"/>
              <a:cs typeface="Trebuchet MS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239259" y="5992367"/>
            <a:ext cx="116014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solidFill>
                  <a:srgbClr val="FF0000"/>
                </a:solidFill>
                <a:latin typeface="Trebuchet MS"/>
                <a:cs typeface="Trebuchet MS"/>
              </a:rPr>
              <a:t>(</a:t>
            </a:r>
            <a:r>
              <a:rPr sz="1400" b="1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Trebuchet MS"/>
                <a:cs typeface="Trebuchet MS"/>
              </a:rPr>
              <a:t>Jawaban</a:t>
            </a:r>
            <a:r>
              <a:rPr sz="1400" b="1" spc="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Trebuchet MS"/>
                <a:cs typeface="Trebuchet MS"/>
              </a:rPr>
              <a:t>D</a:t>
            </a:r>
            <a:r>
              <a:rPr sz="1400" b="1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Trebuchet MS"/>
                <a:cs typeface="Trebuchet MS"/>
              </a:rPr>
              <a:t>)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9781" y="403932"/>
            <a:ext cx="9028430" cy="4629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7185">
              <a:lnSpc>
                <a:spcPts val="3354"/>
              </a:lnSpc>
            </a:pPr>
            <a:r>
              <a:rPr sz="3200" spc="110" dirty="0">
                <a:solidFill>
                  <a:srgbClr val="00AFEF"/>
                </a:solidFill>
                <a:latin typeface="Lucida Sans Unicode"/>
                <a:cs typeface="Lucida Sans Unicode"/>
              </a:rPr>
              <a:t>K</a:t>
            </a:r>
            <a:r>
              <a:rPr sz="3200" spc="-240" dirty="0">
                <a:solidFill>
                  <a:srgbClr val="00AFEF"/>
                </a:solidFill>
                <a:latin typeface="Lucida Sans Unicode"/>
                <a:cs typeface="Lucida Sans Unicode"/>
              </a:rPr>
              <a:t>A</a:t>
            </a:r>
            <a:r>
              <a:rPr sz="3200" spc="125" dirty="0">
                <a:solidFill>
                  <a:srgbClr val="00AFEF"/>
                </a:solidFill>
                <a:latin typeface="Lucida Sans Unicode"/>
                <a:cs typeface="Lucida Sans Unicode"/>
              </a:rPr>
              <a:t>I</a:t>
            </a:r>
            <a:r>
              <a:rPr sz="3200" spc="-145" dirty="0">
                <a:solidFill>
                  <a:srgbClr val="00AFEF"/>
                </a:solidFill>
                <a:latin typeface="Lucida Sans Unicode"/>
                <a:cs typeface="Lucida Sans Unicode"/>
              </a:rPr>
              <a:t>D</a:t>
            </a:r>
            <a:r>
              <a:rPr sz="3200" spc="-240" dirty="0">
                <a:solidFill>
                  <a:srgbClr val="00AFEF"/>
                </a:solidFill>
                <a:latin typeface="Lucida Sans Unicode"/>
                <a:cs typeface="Lucida Sans Unicode"/>
              </a:rPr>
              <a:t>A</a:t>
            </a:r>
            <a:r>
              <a:rPr sz="3200" spc="380" dirty="0">
                <a:solidFill>
                  <a:srgbClr val="00AFEF"/>
                </a:solidFill>
                <a:latin typeface="Lucida Sans Unicode"/>
                <a:cs typeface="Lucida Sans Unicode"/>
              </a:rPr>
              <a:t>H</a:t>
            </a:r>
            <a:r>
              <a:rPr sz="3200" spc="-535" dirty="0">
                <a:solidFill>
                  <a:srgbClr val="00AFEF"/>
                </a:solidFill>
                <a:latin typeface="Lucida Sans Unicode"/>
                <a:cs typeface="Lucida Sans Unicode"/>
              </a:rPr>
              <a:t>-</a:t>
            </a:r>
            <a:r>
              <a:rPr sz="3200" spc="110" dirty="0">
                <a:solidFill>
                  <a:srgbClr val="00AFEF"/>
                </a:solidFill>
                <a:latin typeface="Lucida Sans Unicode"/>
                <a:cs typeface="Lucida Sans Unicode"/>
              </a:rPr>
              <a:t>K</a:t>
            </a:r>
            <a:r>
              <a:rPr sz="3200" spc="-240" dirty="0">
                <a:solidFill>
                  <a:srgbClr val="00AFEF"/>
                </a:solidFill>
                <a:latin typeface="Lucida Sans Unicode"/>
                <a:cs typeface="Lucida Sans Unicode"/>
              </a:rPr>
              <a:t>A</a:t>
            </a:r>
            <a:r>
              <a:rPr sz="3200" spc="125" dirty="0">
                <a:solidFill>
                  <a:srgbClr val="00AFEF"/>
                </a:solidFill>
                <a:latin typeface="Lucida Sans Unicode"/>
                <a:cs typeface="Lucida Sans Unicode"/>
              </a:rPr>
              <a:t>I</a:t>
            </a:r>
            <a:r>
              <a:rPr sz="3200" spc="-145" dirty="0">
                <a:solidFill>
                  <a:srgbClr val="00AFEF"/>
                </a:solidFill>
                <a:latin typeface="Lucida Sans Unicode"/>
                <a:cs typeface="Lucida Sans Unicode"/>
              </a:rPr>
              <a:t>D</a:t>
            </a:r>
            <a:r>
              <a:rPr sz="3200" spc="-240" dirty="0">
                <a:solidFill>
                  <a:srgbClr val="00AFEF"/>
                </a:solidFill>
                <a:latin typeface="Lucida Sans Unicode"/>
                <a:cs typeface="Lucida Sans Unicode"/>
              </a:rPr>
              <a:t>A</a:t>
            </a:r>
            <a:r>
              <a:rPr sz="3200" spc="-10" dirty="0">
                <a:solidFill>
                  <a:srgbClr val="00AFEF"/>
                </a:solidFill>
                <a:latin typeface="Lucida Sans Unicode"/>
                <a:cs typeface="Lucida Sans Unicode"/>
              </a:rPr>
              <a:t>H</a:t>
            </a:r>
            <a:r>
              <a:rPr sz="3200" spc="-210" dirty="0">
                <a:solidFill>
                  <a:srgbClr val="00AFEF"/>
                </a:solidFill>
                <a:latin typeface="Lucida Sans Unicode"/>
                <a:cs typeface="Lucida Sans Unicode"/>
              </a:rPr>
              <a:t> </a:t>
            </a:r>
            <a:r>
              <a:rPr sz="3200" spc="125" dirty="0">
                <a:solidFill>
                  <a:srgbClr val="00AFEF"/>
                </a:solidFill>
                <a:latin typeface="Lucida Sans Unicode"/>
                <a:cs typeface="Lucida Sans Unicode"/>
              </a:rPr>
              <a:t>I</a:t>
            </a:r>
            <a:r>
              <a:rPr sz="3200" spc="-120" dirty="0">
                <a:solidFill>
                  <a:srgbClr val="00AFEF"/>
                </a:solidFill>
                <a:latin typeface="Lucida Sans Unicode"/>
                <a:cs typeface="Lucida Sans Unicode"/>
              </a:rPr>
              <a:t>NTE</a:t>
            </a:r>
            <a:r>
              <a:rPr sz="3200" spc="-155" dirty="0">
                <a:solidFill>
                  <a:srgbClr val="00AFEF"/>
                </a:solidFill>
                <a:latin typeface="Lucida Sans Unicode"/>
                <a:cs typeface="Lucida Sans Unicode"/>
              </a:rPr>
              <a:t>G</a:t>
            </a:r>
            <a:r>
              <a:rPr sz="3200" spc="70" dirty="0">
                <a:solidFill>
                  <a:srgbClr val="00AFEF"/>
                </a:solidFill>
                <a:latin typeface="Lucida Sans Unicode"/>
                <a:cs typeface="Lucida Sans Unicode"/>
              </a:rPr>
              <a:t>R</a:t>
            </a:r>
            <a:r>
              <a:rPr sz="3200" spc="-245" dirty="0">
                <a:solidFill>
                  <a:srgbClr val="00AFEF"/>
                </a:solidFill>
                <a:latin typeface="Lucida Sans Unicode"/>
                <a:cs typeface="Lucida Sans Unicode"/>
              </a:rPr>
              <a:t>A</a:t>
            </a:r>
            <a:r>
              <a:rPr sz="3200" spc="-120" dirty="0">
                <a:solidFill>
                  <a:srgbClr val="00AFEF"/>
                </a:solidFill>
                <a:latin typeface="Lucida Sans Unicode"/>
                <a:cs typeface="Lucida Sans Unicode"/>
              </a:rPr>
              <a:t>S</a:t>
            </a:r>
            <a:r>
              <a:rPr sz="3200" spc="-5" dirty="0">
                <a:solidFill>
                  <a:srgbClr val="00AFEF"/>
                </a:solidFill>
                <a:latin typeface="Lucida Sans Unicode"/>
                <a:cs typeface="Lucida Sans Unicode"/>
              </a:rPr>
              <a:t>I</a:t>
            </a:r>
            <a:r>
              <a:rPr sz="3200" spc="-190" dirty="0">
                <a:solidFill>
                  <a:srgbClr val="00AFEF"/>
                </a:solidFill>
                <a:latin typeface="Lucida Sans Unicode"/>
                <a:cs typeface="Lucida Sans Unicode"/>
              </a:rPr>
              <a:t> </a:t>
            </a:r>
            <a:r>
              <a:rPr sz="3200" spc="-20" dirty="0">
                <a:solidFill>
                  <a:srgbClr val="00AFEF"/>
                </a:solidFill>
                <a:latin typeface="Lucida Sans Unicode"/>
                <a:cs typeface="Lucida Sans Unicode"/>
              </a:rPr>
              <a:t>T</a:t>
            </a:r>
            <a:r>
              <a:rPr sz="3200" spc="-15" dirty="0">
                <a:solidFill>
                  <a:srgbClr val="00AFEF"/>
                </a:solidFill>
                <a:latin typeface="Lucida Sans Unicode"/>
                <a:cs typeface="Lucida Sans Unicode"/>
              </a:rPr>
              <a:t>E</a:t>
            </a:r>
            <a:r>
              <a:rPr sz="3200" spc="70" dirty="0">
                <a:solidFill>
                  <a:srgbClr val="00AFEF"/>
                </a:solidFill>
                <a:latin typeface="Lucida Sans Unicode"/>
                <a:cs typeface="Lucida Sans Unicode"/>
              </a:rPr>
              <a:t>R</a:t>
            </a:r>
            <a:r>
              <a:rPr sz="3200" spc="-20" dirty="0">
                <a:solidFill>
                  <a:srgbClr val="00AFEF"/>
                </a:solidFill>
                <a:latin typeface="Lucida Sans Unicode"/>
                <a:cs typeface="Lucida Sans Unicode"/>
              </a:rPr>
              <a:t>TE</a:t>
            </a:r>
            <a:r>
              <a:rPr sz="3200" spc="-120" dirty="0">
                <a:solidFill>
                  <a:srgbClr val="00AFEF"/>
                </a:solidFill>
                <a:latin typeface="Lucida Sans Unicode"/>
                <a:cs typeface="Lucida Sans Unicode"/>
              </a:rPr>
              <a:t>NTU</a:t>
            </a:r>
            <a:endParaRPr sz="3200" dirty="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94232" y="1250188"/>
            <a:ext cx="3179445" cy="1021080"/>
            <a:chOff x="1094232" y="1250188"/>
            <a:chExt cx="3179445" cy="1021080"/>
          </a:xfrm>
        </p:grpSpPr>
        <p:sp>
          <p:nvSpPr>
            <p:cNvPr id="4" name="object 4"/>
            <p:cNvSpPr/>
            <p:nvPr/>
          </p:nvSpPr>
          <p:spPr>
            <a:xfrm>
              <a:off x="1100328" y="1256284"/>
              <a:ext cx="3167380" cy="1009015"/>
            </a:xfrm>
            <a:custGeom>
              <a:avLst/>
              <a:gdLst/>
              <a:ahLst/>
              <a:cxnLst/>
              <a:rect l="l" t="t" r="r" b="b"/>
              <a:pathLst>
                <a:path w="3167379" h="1009014">
                  <a:moveTo>
                    <a:pt x="3166872" y="0"/>
                  </a:moveTo>
                  <a:lnTo>
                    <a:pt x="0" y="0"/>
                  </a:lnTo>
                  <a:lnTo>
                    <a:pt x="0" y="1008888"/>
                  </a:lnTo>
                  <a:lnTo>
                    <a:pt x="3166872" y="1008888"/>
                  </a:lnTo>
                  <a:lnTo>
                    <a:pt x="3166872" y="0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0328" y="1256284"/>
              <a:ext cx="3166872" cy="10088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94232" y="1250188"/>
              <a:ext cx="3179445" cy="1021080"/>
            </a:xfrm>
            <a:custGeom>
              <a:avLst/>
              <a:gdLst/>
              <a:ahLst/>
              <a:cxnLst/>
              <a:rect l="l" t="t" r="r" b="b"/>
              <a:pathLst>
                <a:path w="3179445" h="1021080">
                  <a:moveTo>
                    <a:pt x="3179064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3179064" y="1021079"/>
                  </a:lnTo>
                  <a:lnTo>
                    <a:pt x="3179064" y="1014984"/>
                  </a:lnTo>
                  <a:lnTo>
                    <a:pt x="12192" y="1014984"/>
                  </a:lnTo>
                  <a:lnTo>
                    <a:pt x="6096" y="1008888"/>
                  </a:lnTo>
                  <a:lnTo>
                    <a:pt x="12192" y="1008888"/>
                  </a:lnTo>
                  <a:lnTo>
                    <a:pt x="12192" y="12191"/>
                  </a:lnTo>
                  <a:lnTo>
                    <a:pt x="6096" y="12191"/>
                  </a:lnTo>
                  <a:lnTo>
                    <a:pt x="12192" y="6096"/>
                  </a:lnTo>
                  <a:lnTo>
                    <a:pt x="3179064" y="6096"/>
                  </a:lnTo>
                  <a:lnTo>
                    <a:pt x="3179064" y="0"/>
                  </a:lnTo>
                  <a:close/>
                </a:path>
                <a:path w="3179445" h="1021080">
                  <a:moveTo>
                    <a:pt x="12192" y="1008888"/>
                  </a:moveTo>
                  <a:lnTo>
                    <a:pt x="6096" y="1008888"/>
                  </a:lnTo>
                  <a:lnTo>
                    <a:pt x="12192" y="1014984"/>
                  </a:lnTo>
                  <a:lnTo>
                    <a:pt x="12192" y="1008888"/>
                  </a:lnTo>
                  <a:close/>
                </a:path>
                <a:path w="3179445" h="1021080">
                  <a:moveTo>
                    <a:pt x="3166872" y="1008888"/>
                  </a:moveTo>
                  <a:lnTo>
                    <a:pt x="12192" y="1008888"/>
                  </a:lnTo>
                  <a:lnTo>
                    <a:pt x="12192" y="1014984"/>
                  </a:lnTo>
                  <a:lnTo>
                    <a:pt x="3166872" y="1014984"/>
                  </a:lnTo>
                  <a:lnTo>
                    <a:pt x="3166872" y="1008888"/>
                  </a:lnTo>
                  <a:close/>
                </a:path>
                <a:path w="3179445" h="1021080">
                  <a:moveTo>
                    <a:pt x="3166872" y="6096"/>
                  </a:moveTo>
                  <a:lnTo>
                    <a:pt x="3166872" y="1014984"/>
                  </a:lnTo>
                  <a:lnTo>
                    <a:pt x="3172968" y="1008888"/>
                  </a:lnTo>
                  <a:lnTo>
                    <a:pt x="3179064" y="1008888"/>
                  </a:lnTo>
                  <a:lnTo>
                    <a:pt x="3179064" y="12191"/>
                  </a:lnTo>
                  <a:lnTo>
                    <a:pt x="3172968" y="12191"/>
                  </a:lnTo>
                  <a:lnTo>
                    <a:pt x="3166872" y="6096"/>
                  </a:lnTo>
                  <a:close/>
                </a:path>
                <a:path w="3179445" h="1021080">
                  <a:moveTo>
                    <a:pt x="3179064" y="1008888"/>
                  </a:moveTo>
                  <a:lnTo>
                    <a:pt x="3172968" y="1008888"/>
                  </a:lnTo>
                  <a:lnTo>
                    <a:pt x="3166872" y="1014984"/>
                  </a:lnTo>
                  <a:lnTo>
                    <a:pt x="3179064" y="1014984"/>
                  </a:lnTo>
                  <a:lnTo>
                    <a:pt x="3179064" y="1008888"/>
                  </a:lnTo>
                  <a:close/>
                </a:path>
                <a:path w="3179445" h="1021080">
                  <a:moveTo>
                    <a:pt x="12192" y="6096"/>
                  </a:moveTo>
                  <a:lnTo>
                    <a:pt x="6096" y="12191"/>
                  </a:lnTo>
                  <a:lnTo>
                    <a:pt x="12192" y="12191"/>
                  </a:lnTo>
                  <a:lnTo>
                    <a:pt x="12192" y="6096"/>
                  </a:lnTo>
                  <a:close/>
                </a:path>
                <a:path w="3179445" h="1021080">
                  <a:moveTo>
                    <a:pt x="3166872" y="6096"/>
                  </a:moveTo>
                  <a:lnTo>
                    <a:pt x="12192" y="6096"/>
                  </a:lnTo>
                  <a:lnTo>
                    <a:pt x="12192" y="12191"/>
                  </a:lnTo>
                  <a:lnTo>
                    <a:pt x="3166872" y="12191"/>
                  </a:lnTo>
                  <a:lnTo>
                    <a:pt x="3166872" y="6096"/>
                  </a:lnTo>
                  <a:close/>
                </a:path>
                <a:path w="3179445" h="1021080">
                  <a:moveTo>
                    <a:pt x="3179064" y="6096"/>
                  </a:moveTo>
                  <a:lnTo>
                    <a:pt x="3166872" y="6096"/>
                  </a:lnTo>
                  <a:lnTo>
                    <a:pt x="3172968" y="12191"/>
                  </a:lnTo>
                  <a:lnTo>
                    <a:pt x="3179064" y="12191"/>
                  </a:lnTo>
                  <a:lnTo>
                    <a:pt x="3179064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67583" y="1264158"/>
            <a:ext cx="958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00" i="1" dirty="0">
                <a:latin typeface="Times New Roman"/>
                <a:cs typeface="Times New Roman"/>
              </a:rPr>
              <a:t>b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6527" y="1319022"/>
            <a:ext cx="958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00" i="1" dirty="0">
                <a:latin typeface="Times New Roman"/>
                <a:cs typeface="Times New Roman"/>
              </a:rPr>
              <a:t>b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9575" y="1953005"/>
            <a:ext cx="168656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590675" algn="l"/>
              </a:tabLst>
            </a:pPr>
            <a:r>
              <a:rPr sz="1300" i="1" dirty="0">
                <a:latin typeface="Times New Roman"/>
                <a:cs typeface="Times New Roman"/>
              </a:rPr>
              <a:t>a	</a:t>
            </a:r>
            <a:r>
              <a:rPr sz="1950" i="1" baseline="-4273" dirty="0">
                <a:latin typeface="Times New Roman"/>
                <a:cs typeface="Times New Roman"/>
              </a:rPr>
              <a:t>a</a:t>
            </a:r>
            <a:endParaRPr sz="1950" baseline="-4273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1983" y="1385317"/>
            <a:ext cx="3114675" cy="535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5025" spc="-7" baseline="-13266" dirty="0">
                <a:latin typeface="Symbol"/>
                <a:cs typeface="Symbol"/>
              </a:rPr>
              <a:t></a:t>
            </a:r>
            <a:r>
              <a:rPr sz="5025" spc="-585" baseline="-13266" dirty="0">
                <a:latin typeface="Times New Roman"/>
                <a:cs typeface="Times New Roman"/>
              </a:rPr>
              <a:t> </a:t>
            </a:r>
            <a:r>
              <a:rPr sz="2200" i="1" spc="5" dirty="0">
                <a:latin typeface="Times New Roman"/>
                <a:cs typeface="Times New Roman"/>
              </a:rPr>
              <a:t>f</a:t>
            </a:r>
            <a:r>
              <a:rPr sz="2200" i="1" spc="-235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(</a:t>
            </a:r>
            <a:r>
              <a:rPr sz="2200" i="1" spc="-145" dirty="0">
                <a:latin typeface="Times New Roman"/>
                <a:cs typeface="Times New Roman"/>
              </a:rPr>
              <a:t>x</a:t>
            </a:r>
            <a:r>
              <a:rPr sz="2200" spc="-90" dirty="0">
                <a:latin typeface="Times New Roman"/>
                <a:cs typeface="Times New Roman"/>
              </a:rPr>
              <a:t>)</a:t>
            </a:r>
            <a:r>
              <a:rPr sz="2200" i="1" spc="25" dirty="0">
                <a:latin typeface="Times New Roman"/>
                <a:cs typeface="Times New Roman"/>
              </a:rPr>
              <a:t>d</a:t>
            </a:r>
            <a:r>
              <a:rPr sz="2200" i="1" spc="50" dirty="0">
                <a:latin typeface="Times New Roman"/>
                <a:cs typeface="Times New Roman"/>
              </a:rPr>
              <a:t>x</a:t>
            </a:r>
            <a:r>
              <a:rPr sz="2200" spc="130" dirty="0">
                <a:latin typeface="Symbol"/>
                <a:cs typeface="Symbol"/>
              </a:rPr>
              <a:t></a:t>
            </a:r>
            <a:r>
              <a:rPr sz="3050" spc="-470" dirty="0">
                <a:latin typeface="Symbol"/>
                <a:cs typeface="Symbol"/>
              </a:rPr>
              <a:t></a:t>
            </a:r>
            <a:r>
              <a:rPr sz="2200" i="1" spc="-30" dirty="0">
                <a:latin typeface="Times New Roman"/>
                <a:cs typeface="Times New Roman"/>
              </a:rPr>
              <a:t>F</a:t>
            </a:r>
            <a:r>
              <a:rPr sz="2200" spc="10" dirty="0">
                <a:latin typeface="Times New Roman"/>
                <a:cs typeface="Times New Roman"/>
              </a:rPr>
              <a:t>(</a:t>
            </a:r>
            <a:r>
              <a:rPr sz="2200" i="1" spc="-145" dirty="0">
                <a:latin typeface="Times New Roman"/>
                <a:cs typeface="Times New Roman"/>
              </a:rPr>
              <a:t>x</a:t>
            </a:r>
            <a:r>
              <a:rPr sz="2200" spc="-90" dirty="0">
                <a:latin typeface="Times New Roman"/>
                <a:cs typeface="Times New Roman"/>
              </a:rPr>
              <a:t>)</a:t>
            </a:r>
            <a:r>
              <a:rPr sz="3050" spc="-425" dirty="0">
                <a:latin typeface="Symbol"/>
                <a:cs typeface="Symbol"/>
              </a:rPr>
              <a:t></a:t>
            </a:r>
            <a:r>
              <a:rPr sz="3050" spc="295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Symbol"/>
                <a:cs typeface="Symbol"/>
              </a:rPr>
              <a:t></a:t>
            </a:r>
            <a:r>
              <a:rPr sz="2200" spc="-315" dirty="0">
                <a:latin typeface="Times New Roman"/>
                <a:cs typeface="Times New Roman"/>
              </a:rPr>
              <a:t> </a:t>
            </a:r>
            <a:r>
              <a:rPr sz="2200" i="1" spc="-55" dirty="0">
                <a:latin typeface="Times New Roman"/>
                <a:cs typeface="Times New Roman"/>
              </a:rPr>
              <a:t>F</a:t>
            </a:r>
            <a:r>
              <a:rPr sz="2200" spc="-135" dirty="0">
                <a:latin typeface="Times New Roman"/>
                <a:cs typeface="Times New Roman"/>
              </a:rPr>
              <a:t>(</a:t>
            </a:r>
            <a:r>
              <a:rPr sz="2200" i="1" spc="-170" dirty="0">
                <a:latin typeface="Times New Roman"/>
                <a:cs typeface="Times New Roman"/>
              </a:rPr>
              <a:t>b</a:t>
            </a:r>
            <a:r>
              <a:rPr sz="2200" spc="175" dirty="0">
                <a:latin typeface="Times New Roman"/>
                <a:cs typeface="Times New Roman"/>
              </a:rPr>
              <a:t>)</a:t>
            </a:r>
            <a:r>
              <a:rPr sz="2200" spc="155" dirty="0">
                <a:latin typeface="Symbol"/>
                <a:cs typeface="Symbol"/>
              </a:rPr>
              <a:t></a:t>
            </a:r>
            <a:r>
              <a:rPr sz="2200" i="1" spc="-55" dirty="0">
                <a:latin typeface="Times New Roman"/>
                <a:cs typeface="Times New Roman"/>
              </a:rPr>
              <a:t>F</a:t>
            </a:r>
            <a:r>
              <a:rPr sz="2200" spc="-90" dirty="0">
                <a:latin typeface="Times New Roman"/>
                <a:cs typeface="Times New Roman"/>
              </a:rPr>
              <a:t>(</a:t>
            </a:r>
            <a:r>
              <a:rPr sz="2200" i="1" spc="-145" dirty="0">
                <a:latin typeface="Times New Roman"/>
                <a:cs typeface="Times New Roman"/>
              </a:rPr>
              <a:t>a</a:t>
            </a:r>
            <a:r>
              <a:rPr sz="2200" spc="10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71590" y="1701101"/>
            <a:ext cx="330835" cy="0"/>
          </a:xfrm>
          <a:custGeom>
            <a:avLst/>
            <a:gdLst/>
            <a:ahLst/>
            <a:cxnLst/>
            <a:rect l="l" t="t" r="r" b="b"/>
            <a:pathLst>
              <a:path w="330835">
                <a:moveTo>
                  <a:pt x="0" y="0"/>
                </a:moveTo>
                <a:lnTo>
                  <a:pt x="330326" y="0"/>
                </a:lnTo>
              </a:path>
            </a:pathLst>
          </a:custGeom>
          <a:ln w="130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62815" y="2639885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736" y="0"/>
                </a:lnTo>
              </a:path>
            </a:pathLst>
          </a:custGeom>
          <a:ln w="130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763259" y="2636521"/>
            <a:ext cx="179705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spc="1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69635" y="2297121"/>
            <a:ext cx="29768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latin typeface="Symbol"/>
                <a:cs typeface="Symbol"/>
              </a:rPr>
              <a:t>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3600" spc="15" baseline="34722" dirty="0">
                <a:latin typeface="Times New Roman"/>
                <a:cs typeface="Times New Roman"/>
              </a:rPr>
              <a:t>1</a:t>
            </a:r>
            <a:r>
              <a:rPr sz="3600" spc="-165" baseline="34722" dirty="0">
                <a:latin typeface="Times New Roman"/>
                <a:cs typeface="Times New Roman"/>
              </a:rPr>
              <a:t> </a:t>
            </a:r>
            <a:r>
              <a:rPr sz="3200" spc="-375" dirty="0">
                <a:latin typeface="Symbol"/>
                <a:cs typeface="Symbol"/>
              </a:rPr>
              <a:t></a:t>
            </a:r>
            <a:r>
              <a:rPr sz="2400" spc="15" dirty="0">
                <a:latin typeface="Times New Roman"/>
                <a:cs typeface="Times New Roman"/>
              </a:rPr>
              <a:t>312</a:t>
            </a:r>
            <a:r>
              <a:rPr sz="2400" spc="10" dirty="0">
                <a:latin typeface="Times New Roman"/>
                <a:cs typeface="Times New Roman"/>
              </a:rPr>
              <a:t>5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Symbol"/>
                <a:cs typeface="Symbol"/>
              </a:rPr>
              <a:t>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3</a:t>
            </a:r>
            <a:r>
              <a:rPr sz="2400" spc="165" dirty="0">
                <a:latin typeface="Times New Roman"/>
                <a:cs typeface="Times New Roman"/>
              </a:rPr>
              <a:t>2</a:t>
            </a:r>
            <a:r>
              <a:rPr sz="3200" spc="-245" dirty="0">
                <a:latin typeface="Symbol"/>
                <a:cs typeface="Symbol"/>
              </a:rPr>
              <a:t></a:t>
            </a:r>
            <a:r>
              <a:rPr sz="3200" spc="-42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Symbol"/>
                <a:cs typeface="Symbol"/>
              </a:rPr>
              <a:t>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61</a:t>
            </a:r>
            <a:r>
              <a:rPr sz="2400" spc="50" dirty="0">
                <a:latin typeface="Times New Roman"/>
                <a:cs typeface="Times New Roman"/>
              </a:rPr>
              <a:t>8</a:t>
            </a:r>
            <a:r>
              <a:rPr sz="2400" spc="20" dirty="0">
                <a:latin typeface="Times New Roman"/>
                <a:cs typeface="Times New Roman"/>
              </a:rPr>
              <a:t>,</a:t>
            </a:r>
            <a:r>
              <a:rPr sz="2400" spc="10" dirty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48676" y="1697737"/>
            <a:ext cx="179705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spc="1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72804" y="1448054"/>
            <a:ext cx="115570" cy="241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5" dirty="0"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99780" y="1448054"/>
            <a:ext cx="115570" cy="241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5" dirty="0"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67068" y="1062093"/>
            <a:ext cx="1396365" cy="638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20"/>
              </a:spcBef>
              <a:tabLst>
                <a:tab pos="721360" algn="l"/>
                <a:tab pos="1190625" algn="l"/>
              </a:tabLst>
            </a:pPr>
            <a:r>
              <a:rPr sz="240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6000" spc="-765" baseline="-20833" dirty="0">
                <a:latin typeface="Symbol"/>
                <a:cs typeface="Symbol"/>
              </a:rPr>
              <a:t></a:t>
            </a:r>
            <a:r>
              <a:rPr sz="6000" spc="-765" baseline="-20833" dirty="0">
                <a:latin typeface="Times New Roman"/>
                <a:cs typeface="Times New Roman"/>
              </a:rPr>
              <a:t>	</a:t>
            </a:r>
            <a:r>
              <a:rPr sz="2100" spc="7" baseline="1984" dirty="0">
                <a:latin typeface="Times New Roman"/>
                <a:cs typeface="Times New Roman"/>
              </a:rPr>
              <a:t>5	</a:t>
            </a:r>
            <a:r>
              <a:rPr sz="240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82331" y="1658366"/>
            <a:ext cx="115570" cy="241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5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78116" y="1448054"/>
            <a:ext cx="115570" cy="241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5" dirty="0"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41596" y="1231645"/>
            <a:ext cx="115570" cy="241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5" dirty="0"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44644" y="1920493"/>
            <a:ext cx="115570" cy="241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5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82971" y="1448054"/>
            <a:ext cx="115570" cy="241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5" dirty="0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238235" y="1271755"/>
            <a:ext cx="998855" cy="617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50520" algn="l"/>
                <a:tab pos="880744" algn="l"/>
              </a:tabLst>
            </a:pPr>
            <a:r>
              <a:rPr sz="2400" spc="10" dirty="0">
                <a:latin typeface="Times New Roman"/>
                <a:cs typeface="Times New Roman"/>
              </a:rPr>
              <a:t>5	</a:t>
            </a:r>
            <a:r>
              <a:rPr sz="2400" spc="10" dirty="0">
                <a:latin typeface="Symbol"/>
                <a:cs typeface="Symbol"/>
              </a:rPr>
              <a:t>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3850" spc="-459" dirty="0">
                <a:latin typeface="Symbol"/>
                <a:cs typeface="Symbol"/>
              </a:rPr>
              <a:t></a:t>
            </a:r>
            <a:endParaRPr sz="38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98235" y="1773937"/>
            <a:ext cx="812800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522605" algn="l"/>
              </a:tabLst>
            </a:pPr>
            <a:r>
              <a:rPr sz="2400" spc="5" dirty="0">
                <a:latin typeface="Symbol"/>
                <a:cs typeface="Symbol"/>
              </a:rPr>
              <a:t></a:t>
            </a:r>
            <a:r>
              <a:rPr sz="2400" spc="5" dirty="0">
                <a:latin typeface="Times New Roman"/>
                <a:cs typeface="Times New Roman"/>
              </a:rPr>
              <a:t>	</a:t>
            </a:r>
            <a:r>
              <a:rPr sz="2400" spc="5" dirty="0">
                <a:latin typeface="Symbol"/>
                <a:cs typeface="Symbol"/>
              </a:rPr>
              <a:t></a:t>
            </a:r>
            <a:r>
              <a:rPr sz="2400" spc="-355" dirty="0">
                <a:latin typeface="Times New Roman"/>
                <a:cs typeface="Times New Roman"/>
              </a:rPr>
              <a:t> </a:t>
            </a:r>
            <a:r>
              <a:rPr sz="2100" spc="7" baseline="-11904" dirty="0">
                <a:latin typeface="Times New Roman"/>
                <a:cs typeface="Times New Roman"/>
              </a:rPr>
              <a:t>2</a:t>
            </a:r>
            <a:endParaRPr sz="2100" baseline="-11904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98235" y="1246633"/>
            <a:ext cx="794385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400" spc="5" dirty="0">
                <a:latin typeface="Symbol"/>
                <a:cs typeface="Symbol"/>
              </a:rPr>
              <a:t>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3600" i="1" spc="270" baseline="-3472" dirty="0">
                <a:latin typeface="Times New Roman"/>
                <a:cs typeface="Times New Roman"/>
              </a:rPr>
              <a:t>x</a:t>
            </a:r>
            <a:r>
              <a:rPr sz="2100" spc="7" baseline="37698" dirty="0">
                <a:latin typeface="Times New Roman"/>
                <a:cs typeface="Times New Roman"/>
              </a:rPr>
              <a:t>5</a:t>
            </a:r>
            <a:r>
              <a:rPr sz="2100" spc="247" baseline="37698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Symbol"/>
                <a:cs typeface="Symbol"/>
              </a:rPr>
              <a:t></a:t>
            </a:r>
            <a:r>
              <a:rPr sz="2100" spc="7" baseline="65476" dirty="0">
                <a:latin typeface="Times New Roman"/>
                <a:cs typeface="Times New Roman"/>
              </a:rPr>
              <a:t>5</a:t>
            </a:r>
            <a:endParaRPr sz="2100" baseline="65476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97908" y="1254117"/>
            <a:ext cx="3710304" cy="638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507365" algn="l"/>
                <a:tab pos="1970405" algn="l"/>
                <a:tab pos="2536825" algn="l"/>
                <a:tab pos="2823845" algn="l"/>
                <a:tab pos="3579495" algn="l"/>
              </a:tabLst>
            </a:pPr>
            <a:r>
              <a:rPr sz="5400" spc="15" baseline="-13117" dirty="0">
                <a:latin typeface="Symbol"/>
                <a:cs typeface="Symbol"/>
              </a:rPr>
              <a:t></a:t>
            </a:r>
            <a:r>
              <a:rPr sz="5400" spc="-509" baseline="-13117" dirty="0">
                <a:latin typeface="Times New Roman"/>
                <a:cs typeface="Times New Roman"/>
              </a:rPr>
              <a:t> </a:t>
            </a:r>
            <a:r>
              <a:rPr sz="2400" i="1" spc="10" dirty="0">
                <a:latin typeface="Times New Roman"/>
                <a:cs typeface="Times New Roman"/>
              </a:rPr>
              <a:t>x	dx</a:t>
            </a:r>
            <a:r>
              <a:rPr sz="2400" i="1" spc="7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Symbol"/>
                <a:cs typeface="Symbol"/>
              </a:rPr>
              <a:t>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3600" spc="7" baseline="-15046" dirty="0">
                <a:latin typeface="Symbol"/>
                <a:cs typeface="Symbol"/>
              </a:rPr>
              <a:t></a:t>
            </a:r>
            <a:r>
              <a:rPr sz="3600" spc="337" baseline="-15046" dirty="0">
                <a:latin typeface="Times New Roman"/>
                <a:cs typeface="Times New Roman"/>
              </a:rPr>
              <a:t> </a:t>
            </a:r>
            <a:r>
              <a:rPr sz="3600" spc="15" baseline="-43981" dirty="0">
                <a:latin typeface="Times New Roman"/>
                <a:cs typeface="Times New Roman"/>
              </a:rPr>
              <a:t>5</a:t>
            </a:r>
            <a:r>
              <a:rPr sz="3600" spc="375" baseline="-43981" dirty="0">
                <a:latin typeface="Times New Roman"/>
                <a:cs typeface="Times New Roman"/>
              </a:rPr>
              <a:t> </a:t>
            </a:r>
            <a:r>
              <a:rPr sz="3600" spc="7" baseline="-15046" dirty="0">
                <a:latin typeface="Symbol"/>
                <a:cs typeface="Symbol"/>
              </a:rPr>
              <a:t></a:t>
            </a:r>
            <a:r>
              <a:rPr sz="3600" spc="7" baseline="-15046" dirty="0">
                <a:latin typeface="Times New Roman"/>
                <a:cs typeface="Times New Roman"/>
              </a:rPr>
              <a:t>	</a:t>
            </a:r>
            <a:r>
              <a:rPr sz="2400" spc="10" dirty="0">
                <a:latin typeface="Symbol"/>
                <a:cs typeface="Symbol"/>
              </a:rPr>
              <a:t>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3600" spc="15" baseline="-43981" dirty="0">
                <a:latin typeface="Times New Roman"/>
                <a:cs typeface="Times New Roman"/>
              </a:rPr>
              <a:t>5	</a:t>
            </a:r>
            <a:r>
              <a:rPr sz="2400" i="1" spc="10" dirty="0">
                <a:latin typeface="Times New Roman"/>
                <a:cs typeface="Times New Roman"/>
              </a:rPr>
              <a:t>x	</a:t>
            </a:r>
            <a:r>
              <a:rPr sz="4000" spc="-509" dirty="0">
                <a:latin typeface="Symbol"/>
                <a:cs typeface="Symbol"/>
              </a:rPr>
              <a:t></a:t>
            </a:r>
            <a:r>
              <a:rPr sz="4000" spc="31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Symbol"/>
                <a:cs typeface="Symbol"/>
              </a:rPr>
              <a:t></a:t>
            </a:r>
            <a:r>
              <a:rPr sz="2400" spc="10" dirty="0">
                <a:latin typeface="Times New Roman"/>
                <a:cs typeface="Times New Roman"/>
              </a:rPr>
              <a:t>	</a:t>
            </a:r>
            <a:r>
              <a:rPr sz="3850" spc="-710" dirty="0">
                <a:latin typeface="Symbol"/>
                <a:cs typeface="Symbol"/>
              </a:rPr>
              <a:t></a:t>
            </a:r>
            <a:endParaRPr sz="3850">
              <a:latin typeface="Symbol"/>
              <a:cs typeface="Symbo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021080" y="3341115"/>
            <a:ext cx="3179445" cy="1021080"/>
            <a:chOff x="1021080" y="3341115"/>
            <a:chExt cx="3179445" cy="1021080"/>
          </a:xfrm>
        </p:grpSpPr>
        <p:sp>
          <p:nvSpPr>
            <p:cNvPr id="29" name="object 29"/>
            <p:cNvSpPr/>
            <p:nvPr/>
          </p:nvSpPr>
          <p:spPr>
            <a:xfrm>
              <a:off x="1027176" y="3347211"/>
              <a:ext cx="3167380" cy="1009015"/>
            </a:xfrm>
            <a:custGeom>
              <a:avLst/>
              <a:gdLst/>
              <a:ahLst/>
              <a:cxnLst/>
              <a:rect l="l" t="t" r="r" b="b"/>
              <a:pathLst>
                <a:path w="3167379" h="1009014">
                  <a:moveTo>
                    <a:pt x="3166872" y="0"/>
                  </a:moveTo>
                  <a:lnTo>
                    <a:pt x="0" y="0"/>
                  </a:lnTo>
                  <a:lnTo>
                    <a:pt x="0" y="1008888"/>
                  </a:lnTo>
                  <a:lnTo>
                    <a:pt x="3166872" y="1008888"/>
                  </a:lnTo>
                  <a:lnTo>
                    <a:pt x="3166872" y="0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7176" y="3347211"/>
              <a:ext cx="3166872" cy="100888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021080" y="3341115"/>
              <a:ext cx="3179445" cy="1021080"/>
            </a:xfrm>
            <a:custGeom>
              <a:avLst/>
              <a:gdLst/>
              <a:ahLst/>
              <a:cxnLst/>
              <a:rect l="l" t="t" r="r" b="b"/>
              <a:pathLst>
                <a:path w="3179445" h="1021079">
                  <a:moveTo>
                    <a:pt x="3179064" y="0"/>
                  </a:moveTo>
                  <a:lnTo>
                    <a:pt x="0" y="0"/>
                  </a:lnTo>
                  <a:lnTo>
                    <a:pt x="0" y="1021080"/>
                  </a:lnTo>
                  <a:lnTo>
                    <a:pt x="3179064" y="1021080"/>
                  </a:lnTo>
                  <a:lnTo>
                    <a:pt x="3179064" y="1014984"/>
                  </a:lnTo>
                  <a:lnTo>
                    <a:pt x="12191" y="1014984"/>
                  </a:lnTo>
                  <a:lnTo>
                    <a:pt x="6095" y="1005840"/>
                  </a:lnTo>
                  <a:lnTo>
                    <a:pt x="12191" y="1005840"/>
                  </a:lnTo>
                  <a:lnTo>
                    <a:pt x="12191" y="12192"/>
                  </a:lnTo>
                  <a:lnTo>
                    <a:pt x="6095" y="12192"/>
                  </a:lnTo>
                  <a:lnTo>
                    <a:pt x="12191" y="6096"/>
                  </a:lnTo>
                  <a:lnTo>
                    <a:pt x="3179064" y="6096"/>
                  </a:lnTo>
                  <a:lnTo>
                    <a:pt x="3179064" y="0"/>
                  </a:lnTo>
                  <a:close/>
                </a:path>
                <a:path w="3179445" h="1021079">
                  <a:moveTo>
                    <a:pt x="12191" y="1005840"/>
                  </a:moveTo>
                  <a:lnTo>
                    <a:pt x="6095" y="1005840"/>
                  </a:lnTo>
                  <a:lnTo>
                    <a:pt x="12191" y="1014984"/>
                  </a:lnTo>
                  <a:lnTo>
                    <a:pt x="12191" y="1005840"/>
                  </a:lnTo>
                  <a:close/>
                </a:path>
                <a:path w="3179445" h="1021079">
                  <a:moveTo>
                    <a:pt x="3166872" y="1005840"/>
                  </a:moveTo>
                  <a:lnTo>
                    <a:pt x="12191" y="1005840"/>
                  </a:lnTo>
                  <a:lnTo>
                    <a:pt x="12191" y="1014984"/>
                  </a:lnTo>
                  <a:lnTo>
                    <a:pt x="3166872" y="1014984"/>
                  </a:lnTo>
                  <a:lnTo>
                    <a:pt x="3166872" y="1005840"/>
                  </a:lnTo>
                  <a:close/>
                </a:path>
                <a:path w="3179445" h="1021079">
                  <a:moveTo>
                    <a:pt x="3166872" y="6096"/>
                  </a:moveTo>
                  <a:lnTo>
                    <a:pt x="3166872" y="1014984"/>
                  </a:lnTo>
                  <a:lnTo>
                    <a:pt x="3172968" y="1005840"/>
                  </a:lnTo>
                  <a:lnTo>
                    <a:pt x="3179064" y="1005840"/>
                  </a:lnTo>
                  <a:lnTo>
                    <a:pt x="3179064" y="12192"/>
                  </a:lnTo>
                  <a:lnTo>
                    <a:pt x="3172968" y="12192"/>
                  </a:lnTo>
                  <a:lnTo>
                    <a:pt x="3166872" y="6096"/>
                  </a:lnTo>
                  <a:close/>
                </a:path>
                <a:path w="3179445" h="1021079">
                  <a:moveTo>
                    <a:pt x="3179064" y="1005840"/>
                  </a:moveTo>
                  <a:lnTo>
                    <a:pt x="3172968" y="1005840"/>
                  </a:lnTo>
                  <a:lnTo>
                    <a:pt x="3166872" y="1014984"/>
                  </a:lnTo>
                  <a:lnTo>
                    <a:pt x="3179064" y="1014984"/>
                  </a:lnTo>
                  <a:lnTo>
                    <a:pt x="3179064" y="1005840"/>
                  </a:lnTo>
                  <a:close/>
                </a:path>
                <a:path w="3179445" h="1021079">
                  <a:moveTo>
                    <a:pt x="12191" y="6096"/>
                  </a:moveTo>
                  <a:lnTo>
                    <a:pt x="6095" y="12192"/>
                  </a:lnTo>
                  <a:lnTo>
                    <a:pt x="12191" y="12192"/>
                  </a:lnTo>
                  <a:lnTo>
                    <a:pt x="12191" y="6096"/>
                  </a:lnTo>
                  <a:close/>
                </a:path>
                <a:path w="3179445" h="1021079">
                  <a:moveTo>
                    <a:pt x="3166872" y="6096"/>
                  </a:moveTo>
                  <a:lnTo>
                    <a:pt x="12191" y="6096"/>
                  </a:lnTo>
                  <a:lnTo>
                    <a:pt x="12191" y="12192"/>
                  </a:lnTo>
                  <a:lnTo>
                    <a:pt x="3166872" y="12192"/>
                  </a:lnTo>
                  <a:lnTo>
                    <a:pt x="3166872" y="6096"/>
                  </a:lnTo>
                  <a:close/>
                </a:path>
                <a:path w="3179445" h="1021079">
                  <a:moveTo>
                    <a:pt x="3179064" y="6096"/>
                  </a:moveTo>
                  <a:lnTo>
                    <a:pt x="3166872" y="6096"/>
                  </a:lnTo>
                  <a:lnTo>
                    <a:pt x="3172968" y="12192"/>
                  </a:lnTo>
                  <a:lnTo>
                    <a:pt x="3179064" y="12192"/>
                  </a:lnTo>
                  <a:lnTo>
                    <a:pt x="3179064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1021080" y="5285740"/>
            <a:ext cx="3179445" cy="1021080"/>
            <a:chOff x="1021080" y="5285740"/>
            <a:chExt cx="3179445" cy="1021080"/>
          </a:xfrm>
        </p:grpSpPr>
        <p:sp>
          <p:nvSpPr>
            <p:cNvPr id="33" name="object 33"/>
            <p:cNvSpPr/>
            <p:nvPr/>
          </p:nvSpPr>
          <p:spPr>
            <a:xfrm>
              <a:off x="1027176" y="5291836"/>
              <a:ext cx="3167380" cy="1009015"/>
            </a:xfrm>
            <a:custGeom>
              <a:avLst/>
              <a:gdLst/>
              <a:ahLst/>
              <a:cxnLst/>
              <a:rect l="l" t="t" r="r" b="b"/>
              <a:pathLst>
                <a:path w="3167379" h="1009014">
                  <a:moveTo>
                    <a:pt x="3166872" y="0"/>
                  </a:moveTo>
                  <a:lnTo>
                    <a:pt x="0" y="0"/>
                  </a:lnTo>
                  <a:lnTo>
                    <a:pt x="0" y="1008888"/>
                  </a:lnTo>
                  <a:lnTo>
                    <a:pt x="3166872" y="1008888"/>
                  </a:lnTo>
                  <a:lnTo>
                    <a:pt x="3166872" y="0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7176" y="5291836"/>
              <a:ext cx="3166872" cy="1008888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021080" y="5285740"/>
              <a:ext cx="3179445" cy="1021080"/>
            </a:xfrm>
            <a:custGeom>
              <a:avLst/>
              <a:gdLst/>
              <a:ahLst/>
              <a:cxnLst/>
              <a:rect l="l" t="t" r="r" b="b"/>
              <a:pathLst>
                <a:path w="3179445" h="1021079">
                  <a:moveTo>
                    <a:pt x="3179064" y="0"/>
                  </a:moveTo>
                  <a:lnTo>
                    <a:pt x="0" y="0"/>
                  </a:lnTo>
                  <a:lnTo>
                    <a:pt x="0" y="1021080"/>
                  </a:lnTo>
                  <a:lnTo>
                    <a:pt x="3179064" y="1021080"/>
                  </a:lnTo>
                  <a:lnTo>
                    <a:pt x="3179064" y="1014984"/>
                  </a:lnTo>
                  <a:lnTo>
                    <a:pt x="12191" y="1014984"/>
                  </a:lnTo>
                  <a:lnTo>
                    <a:pt x="6095" y="1005840"/>
                  </a:lnTo>
                  <a:lnTo>
                    <a:pt x="12191" y="1005840"/>
                  </a:lnTo>
                  <a:lnTo>
                    <a:pt x="12191" y="12192"/>
                  </a:lnTo>
                  <a:lnTo>
                    <a:pt x="6095" y="12192"/>
                  </a:lnTo>
                  <a:lnTo>
                    <a:pt x="12191" y="6096"/>
                  </a:lnTo>
                  <a:lnTo>
                    <a:pt x="3179064" y="6096"/>
                  </a:lnTo>
                  <a:lnTo>
                    <a:pt x="3179064" y="0"/>
                  </a:lnTo>
                  <a:close/>
                </a:path>
                <a:path w="3179445" h="1021079">
                  <a:moveTo>
                    <a:pt x="12191" y="1005840"/>
                  </a:moveTo>
                  <a:lnTo>
                    <a:pt x="6095" y="1005840"/>
                  </a:lnTo>
                  <a:lnTo>
                    <a:pt x="12191" y="1014984"/>
                  </a:lnTo>
                  <a:lnTo>
                    <a:pt x="12191" y="1005840"/>
                  </a:lnTo>
                  <a:close/>
                </a:path>
                <a:path w="3179445" h="1021079">
                  <a:moveTo>
                    <a:pt x="3166872" y="1005840"/>
                  </a:moveTo>
                  <a:lnTo>
                    <a:pt x="12191" y="1005840"/>
                  </a:lnTo>
                  <a:lnTo>
                    <a:pt x="12191" y="1014984"/>
                  </a:lnTo>
                  <a:lnTo>
                    <a:pt x="3166872" y="1014984"/>
                  </a:lnTo>
                  <a:lnTo>
                    <a:pt x="3166872" y="1005840"/>
                  </a:lnTo>
                  <a:close/>
                </a:path>
                <a:path w="3179445" h="1021079">
                  <a:moveTo>
                    <a:pt x="3166872" y="6096"/>
                  </a:moveTo>
                  <a:lnTo>
                    <a:pt x="3166872" y="1014984"/>
                  </a:lnTo>
                  <a:lnTo>
                    <a:pt x="3172968" y="1005840"/>
                  </a:lnTo>
                  <a:lnTo>
                    <a:pt x="3179064" y="1005840"/>
                  </a:lnTo>
                  <a:lnTo>
                    <a:pt x="3179064" y="12192"/>
                  </a:lnTo>
                  <a:lnTo>
                    <a:pt x="3172968" y="12192"/>
                  </a:lnTo>
                  <a:lnTo>
                    <a:pt x="3166872" y="6096"/>
                  </a:lnTo>
                  <a:close/>
                </a:path>
                <a:path w="3179445" h="1021079">
                  <a:moveTo>
                    <a:pt x="3179064" y="1005840"/>
                  </a:moveTo>
                  <a:lnTo>
                    <a:pt x="3172968" y="1005840"/>
                  </a:lnTo>
                  <a:lnTo>
                    <a:pt x="3166872" y="1014984"/>
                  </a:lnTo>
                  <a:lnTo>
                    <a:pt x="3179064" y="1014984"/>
                  </a:lnTo>
                  <a:lnTo>
                    <a:pt x="3179064" y="1005840"/>
                  </a:lnTo>
                  <a:close/>
                </a:path>
                <a:path w="3179445" h="1021079">
                  <a:moveTo>
                    <a:pt x="12191" y="6096"/>
                  </a:moveTo>
                  <a:lnTo>
                    <a:pt x="6095" y="12192"/>
                  </a:lnTo>
                  <a:lnTo>
                    <a:pt x="12191" y="12192"/>
                  </a:lnTo>
                  <a:lnTo>
                    <a:pt x="12191" y="6096"/>
                  </a:lnTo>
                  <a:close/>
                </a:path>
                <a:path w="3179445" h="1021079">
                  <a:moveTo>
                    <a:pt x="3166872" y="6096"/>
                  </a:moveTo>
                  <a:lnTo>
                    <a:pt x="12191" y="6096"/>
                  </a:lnTo>
                  <a:lnTo>
                    <a:pt x="12191" y="12192"/>
                  </a:lnTo>
                  <a:lnTo>
                    <a:pt x="3166872" y="12192"/>
                  </a:lnTo>
                  <a:lnTo>
                    <a:pt x="3166872" y="6096"/>
                  </a:lnTo>
                  <a:close/>
                </a:path>
                <a:path w="3179445" h="1021079">
                  <a:moveTo>
                    <a:pt x="3179064" y="6096"/>
                  </a:moveTo>
                  <a:lnTo>
                    <a:pt x="3166872" y="6096"/>
                  </a:lnTo>
                  <a:lnTo>
                    <a:pt x="3172968" y="12192"/>
                  </a:lnTo>
                  <a:lnTo>
                    <a:pt x="3179064" y="12192"/>
                  </a:lnTo>
                  <a:lnTo>
                    <a:pt x="3179064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527047" y="3434134"/>
            <a:ext cx="125095" cy="8267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">
              <a:lnSpc>
                <a:spcPts val="1395"/>
              </a:lnSpc>
              <a:spcBef>
                <a:spcPts val="105"/>
              </a:spcBef>
            </a:pPr>
            <a:r>
              <a:rPr sz="1250" i="1" dirty="0">
                <a:latin typeface="Times New Roman"/>
                <a:cs typeface="Times New Roman"/>
              </a:rPr>
              <a:t>a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ts val="3570"/>
              </a:lnSpc>
            </a:pPr>
            <a:r>
              <a:rPr sz="3200" spc="5" dirty="0">
                <a:latin typeface="Symbol"/>
                <a:cs typeface="Symbol"/>
              </a:rPr>
              <a:t></a:t>
            </a:r>
            <a:endParaRPr sz="3200">
              <a:latin typeface="Symbol"/>
              <a:cs typeface="Symbol"/>
            </a:endParaRPr>
          </a:p>
          <a:p>
            <a:pPr marL="20955">
              <a:lnSpc>
                <a:spcPts val="1335"/>
              </a:lnSpc>
            </a:pPr>
            <a:r>
              <a:rPr sz="1250" i="1" dirty="0">
                <a:latin typeface="Times New Roman"/>
                <a:cs typeface="Times New Roman"/>
              </a:rPr>
              <a:t>a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834895" y="3631130"/>
            <a:ext cx="16738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07010" algn="l"/>
                <a:tab pos="1200785" algn="l"/>
                <a:tab pos="1523365" algn="l"/>
              </a:tabLst>
            </a:pPr>
            <a:r>
              <a:rPr sz="2150" i="1" dirty="0">
                <a:latin typeface="Times New Roman"/>
                <a:cs typeface="Times New Roman"/>
              </a:rPr>
              <a:t>f	</a:t>
            </a:r>
            <a:r>
              <a:rPr sz="2150" dirty="0">
                <a:latin typeface="Times New Roman"/>
                <a:cs typeface="Times New Roman"/>
              </a:rPr>
              <a:t>(</a:t>
            </a:r>
            <a:r>
              <a:rPr sz="2150" spc="4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x</a:t>
            </a:r>
            <a:r>
              <a:rPr sz="2150" i="1" spc="-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)</a:t>
            </a:r>
            <a:r>
              <a:rPr sz="2150" spc="-10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dx	</a:t>
            </a:r>
            <a:r>
              <a:rPr sz="2150" dirty="0">
                <a:latin typeface="Symbol"/>
                <a:cs typeface="Symbol"/>
              </a:rPr>
              <a:t></a:t>
            </a:r>
            <a:r>
              <a:rPr sz="2150" dirty="0">
                <a:latin typeface="Times New Roman"/>
                <a:cs typeface="Times New Roman"/>
              </a:rPr>
              <a:t>	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928359" y="3732403"/>
            <a:ext cx="337185" cy="0"/>
          </a:xfrm>
          <a:custGeom>
            <a:avLst/>
            <a:gdLst/>
            <a:ahLst/>
            <a:cxnLst/>
            <a:rect l="l" t="t" r="r" b="b"/>
            <a:pathLst>
              <a:path w="337185">
                <a:moveTo>
                  <a:pt x="0" y="0"/>
                </a:moveTo>
                <a:lnTo>
                  <a:pt x="336994" y="0"/>
                </a:lnTo>
              </a:path>
            </a:pathLst>
          </a:custGeom>
          <a:ln w="13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17298" y="4689665"/>
            <a:ext cx="181610" cy="0"/>
          </a:xfrm>
          <a:custGeom>
            <a:avLst/>
            <a:gdLst/>
            <a:ahLst/>
            <a:cxnLst/>
            <a:rect l="l" t="t" r="r" b="b"/>
            <a:pathLst>
              <a:path w="181610">
                <a:moveTo>
                  <a:pt x="0" y="0"/>
                </a:moveTo>
                <a:lnTo>
                  <a:pt x="181355" y="0"/>
                </a:lnTo>
              </a:path>
            </a:pathLst>
          </a:custGeom>
          <a:ln w="13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818123" y="4687823"/>
            <a:ext cx="18288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10" dirty="0">
                <a:latin typeface="Times New Roman"/>
                <a:cs typeface="Times New Roman"/>
              </a:rPr>
              <a:t>5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521452" y="4340376"/>
            <a:ext cx="2153920" cy="523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450" spc="10" dirty="0">
                <a:latin typeface="Symbol"/>
                <a:cs typeface="Symbol"/>
              </a:rPr>
              <a:t></a:t>
            </a:r>
            <a:r>
              <a:rPr sz="2450" spc="140" dirty="0">
                <a:latin typeface="Times New Roman"/>
                <a:cs typeface="Times New Roman"/>
              </a:rPr>
              <a:t> </a:t>
            </a:r>
            <a:r>
              <a:rPr sz="3675" spc="15" baseline="35147" dirty="0">
                <a:latin typeface="Times New Roman"/>
                <a:cs typeface="Times New Roman"/>
              </a:rPr>
              <a:t>1</a:t>
            </a:r>
            <a:r>
              <a:rPr sz="3675" spc="-187" baseline="35147" dirty="0">
                <a:latin typeface="Times New Roman"/>
                <a:cs typeface="Times New Roman"/>
              </a:rPr>
              <a:t> </a:t>
            </a:r>
            <a:r>
              <a:rPr sz="3250" spc="-365" dirty="0">
                <a:latin typeface="Symbol"/>
                <a:cs typeface="Symbol"/>
              </a:rPr>
              <a:t></a:t>
            </a:r>
            <a:r>
              <a:rPr sz="2450" spc="15" dirty="0">
                <a:latin typeface="Times New Roman"/>
                <a:cs typeface="Times New Roman"/>
              </a:rPr>
              <a:t>3</a:t>
            </a:r>
            <a:r>
              <a:rPr sz="2450" spc="10" dirty="0">
                <a:latin typeface="Times New Roman"/>
                <a:cs typeface="Times New Roman"/>
              </a:rPr>
              <a:t>2</a:t>
            </a:r>
            <a:r>
              <a:rPr sz="2450" spc="-120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Symbol"/>
                <a:cs typeface="Symbol"/>
              </a:rPr>
              <a:t></a:t>
            </a:r>
            <a:r>
              <a:rPr sz="2450" spc="-220" dirty="0">
                <a:latin typeface="Times New Roman"/>
                <a:cs typeface="Times New Roman"/>
              </a:rPr>
              <a:t> </a:t>
            </a:r>
            <a:r>
              <a:rPr sz="2450" spc="15" dirty="0">
                <a:latin typeface="Times New Roman"/>
                <a:cs typeface="Times New Roman"/>
              </a:rPr>
              <a:t>3</a:t>
            </a:r>
            <a:r>
              <a:rPr sz="2450" spc="165" dirty="0">
                <a:latin typeface="Times New Roman"/>
                <a:cs typeface="Times New Roman"/>
              </a:rPr>
              <a:t>2</a:t>
            </a:r>
            <a:r>
              <a:rPr sz="3250" spc="-245" dirty="0">
                <a:latin typeface="Symbol"/>
                <a:cs typeface="Symbol"/>
              </a:rPr>
              <a:t></a:t>
            </a:r>
            <a:r>
              <a:rPr sz="3250" spc="-430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Symbol"/>
                <a:cs typeface="Symbol"/>
              </a:rPr>
              <a:t></a:t>
            </a:r>
            <a:r>
              <a:rPr sz="2450" spc="-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Times New Roman"/>
                <a:cs typeface="Times New Roman"/>
              </a:rPr>
              <a:t>0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97116" y="3730752"/>
            <a:ext cx="18288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10" dirty="0">
                <a:latin typeface="Times New Roman"/>
                <a:cs typeface="Times New Roman"/>
              </a:rPr>
              <a:t>5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55968" y="3034267"/>
            <a:ext cx="1398270" cy="109918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50"/>
              </a:spcBef>
              <a:tabLst>
                <a:tab pos="1199515" algn="l"/>
              </a:tabLst>
            </a:pPr>
            <a:r>
              <a:rPr sz="245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450" spc="-145" dirty="0">
                <a:latin typeface="Times New Roman"/>
                <a:cs typeface="Times New Roman"/>
              </a:rPr>
              <a:t> </a:t>
            </a:r>
            <a:r>
              <a:rPr sz="6150" spc="-794" baseline="-21002" dirty="0">
                <a:latin typeface="Symbol"/>
                <a:cs typeface="Symbol"/>
              </a:rPr>
              <a:t></a:t>
            </a:r>
            <a:r>
              <a:rPr sz="6150" spc="-794" baseline="-21002" dirty="0">
                <a:latin typeface="Times New Roman"/>
                <a:cs typeface="Times New Roman"/>
              </a:rPr>
              <a:t>	</a:t>
            </a:r>
            <a:r>
              <a:rPr sz="245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  <a:p>
            <a:pPr marR="30480" algn="r">
              <a:lnSpc>
                <a:spcPct val="100000"/>
              </a:lnSpc>
              <a:spcBef>
                <a:spcPts val="235"/>
              </a:spcBef>
            </a:pPr>
            <a:r>
              <a:rPr sz="2450" spc="10" dirty="0">
                <a:latin typeface="Times New Roman"/>
                <a:cs typeface="Times New Roman"/>
              </a:rPr>
              <a:t>5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753100" y="3569208"/>
            <a:ext cx="69088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450" spc="5" dirty="0">
                <a:latin typeface="Symbol"/>
                <a:cs typeface="Symbol"/>
              </a:rPr>
              <a:t></a:t>
            </a:r>
            <a:r>
              <a:rPr sz="2450" spc="170" dirty="0">
                <a:latin typeface="Times New Roman"/>
                <a:cs typeface="Times New Roman"/>
              </a:rPr>
              <a:t> </a:t>
            </a:r>
            <a:r>
              <a:rPr sz="3675" spc="15" baseline="-28344" dirty="0">
                <a:latin typeface="Times New Roman"/>
                <a:cs typeface="Times New Roman"/>
              </a:rPr>
              <a:t>5</a:t>
            </a:r>
            <a:r>
              <a:rPr sz="3675" spc="330" baseline="-28344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Symbol"/>
                <a:cs typeface="Symbol"/>
              </a:rPr>
              <a:t>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106916" y="3474467"/>
            <a:ext cx="11747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5" dirty="0">
                <a:latin typeface="Times New Roman"/>
                <a:cs typeface="Times New Roman"/>
              </a:rPr>
              <a:t>5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524747" y="3474467"/>
            <a:ext cx="11747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5" dirty="0">
                <a:latin typeface="Times New Roman"/>
                <a:cs typeface="Times New Roman"/>
              </a:rPr>
              <a:t>5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573771" y="3352850"/>
            <a:ext cx="117475" cy="58039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450" spc="-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450" spc="-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363459" y="3474467"/>
            <a:ext cx="11747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5" dirty="0">
                <a:latin typeface="Times New Roman"/>
                <a:cs typeface="Times New Roman"/>
              </a:rPr>
              <a:t>5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774940" y="3295007"/>
            <a:ext cx="160464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06095" algn="l"/>
                <a:tab pos="941705" algn="l"/>
                <a:tab pos="1484630" algn="l"/>
              </a:tabLst>
            </a:pPr>
            <a:r>
              <a:rPr sz="2450" spc="10" dirty="0">
                <a:latin typeface="Symbol"/>
                <a:cs typeface="Symbol"/>
              </a:rPr>
              <a:t></a:t>
            </a:r>
            <a:r>
              <a:rPr sz="2450" spc="10" dirty="0">
                <a:latin typeface="Times New Roman"/>
                <a:cs typeface="Times New Roman"/>
              </a:rPr>
              <a:t>	</a:t>
            </a:r>
            <a:r>
              <a:rPr sz="3950" spc="-650" dirty="0">
                <a:latin typeface="Symbol"/>
                <a:cs typeface="Symbol"/>
              </a:rPr>
              <a:t></a:t>
            </a:r>
            <a:r>
              <a:rPr sz="2450" spc="10" dirty="0">
                <a:latin typeface="Times New Roman"/>
                <a:cs typeface="Times New Roman"/>
              </a:rPr>
              <a:t>2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spc="10" dirty="0">
                <a:latin typeface="Symbol"/>
                <a:cs typeface="Symbol"/>
              </a:rPr>
              <a:t></a:t>
            </a:r>
            <a:r>
              <a:rPr sz="2450" spc="-150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Times New Roman"/>
                <a:cs typeface="Times New Roman"/>
              </a:rPr>
              <a:t>2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3950" spc="-480" dirty="0">
                <a:latin typeface="Symbol"/>
                <a:cs typeface="Symbol"/>
              </a:rPr>
              <a:t></a:t>
            </a:r>
            <a:endParaRPr sz="3950">
              <a:latin typeface="Symbol"/>
              <a:cs typeface="Symbo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204964" y="3277021"/>
            <a:ext cx="412115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4800" algn="l"/>
              </a:tabLst>
            </a:pPr>
            <a:r>
              <a:rPr sz="2450" i="1" spc="5" dirty="0">
                <a:latin typeface="Times New Roman"/>
                <a:cs typeface="Times New Roman"/>
              </a:rPr>
              <a:t>x	</a:t>
            </a:r>
            <a:r>
              <a:rPr sz="4100" spc="-770" dirty="0">
                <a:latin typeface="Symbol"/>
                <a:cs typeface="Symbol"/>
              </a:rPr>
              <a:t></a:t>
            </a:r>
            <a:endParaRPr sz="4100">
              <a:latin typeface="Symbol"/>
              <a:cs typeface="Symbo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753100" y="3806952"/>
            <a:ext cx="82423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531495" algn="l"/>
              </a:tabLst>
            </a:pPr>
            <a:r>
              <a:rPr sz="2450" spc="5" dirty="0">
                <a:latin typeface="Symbol"/>
                <a:cs typeface="Symbol"/>
              </a:rPr>
              <a:t></a:t>
            </a:r>
            <a:r>
              <a:rPr sz="2450" spc="5" dirty="0">
                <a:latin typeface="Times New Roman"/>
                <a:cs typeface="Times New Roman"/>
              </a:rPr>
              <a:t>	</a:t>
            </a:r>
            <a:r>
              <a:rPr sz="2450" spc="5" dirty="0">
                <a:latin typeface="Symbol"/>
                <a:cs typeface="Symbol"/>
              </a:rPr>
              <a:t></a:t>
            </a:r>
            <a:r>
              <a:rPr sz="2450" spc="-390" dirty="0">
                <a:latin typeface="Times New Roman"/>
                <a:cs typeface="Times New Roman"/>
              </a:rPr>
              <a:t> </a:t>
            </a:r>
            <a:r>
              <a:rPr sz="2175" spc="-7" baseline="-11494" dirty="0">
                <a:latin typeface="Times New Roman"/>
                <a:cs typeface="Times New Roman"/>
              </a:rPr>
              <a:t>2</a:t>
            </a:r>
            <a:endParaRPr sz="2175" baseline="-11494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753100" y="3270503"/>
            <a:ext cx="81153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450" spc="5" dirty="0">
                <a:latin typeface="Symbol"/>
                <a:cs typeface="Symbol"/>
              </a:rPr>
              <a:t></a:t>
            </a:r>
            <a:r>
              <a:rPr sz="2450" spc="-195" dirty="0">
                <a:latin typeface="Times New Roman"/>
                <a:cs typeface="Times New Roman"/>
              </a:rPr>
              <a:t> </a:t>
            </a:r>
            <a:r>
              <a:rPr sz="3675" i="1" spc="232" baseline="-2267" dirty="0">
                <a:latin typeface="Times New Roman"/>
                <a:cs typeface="Times New Roman"/>
              </a:rPr>
              <a:t>x</a:t>
            </a:r>
            <a:r>
              <a:rPr sz="2175" spc="-7" baseline="38314" dirty="0">
                <a:latin typeface="Times New Roman"/>
                <a:cs typeface="Times New Roman"/>
              </a:rPr>
              <a:t>5</a:t>
            </a:r>
            <a:r>
              <a:rPr sz="2175" baseline="38314" dirty="0">
                <a:latin typeface="Times New Roman"/>
                <a:cs typeface="Times New Roman"/>
              </a:rPr>
              <a:t> </a:t>
            </a:r>
            <a:r>
              <a:rPr sz="2175" spc="-262" baseline="38314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Symbol"/>
                <a:cs typeface="Symbol"/>
              </a:rPr>
              <a:t></a:t>
            </a:r>
            <a:r>
              <a:rPr sz="2450" spc="-390" dirty="0">
                <a:latin typeface="Times New Roman"/>
                <a:cs typeface="Times New Roman"/>
              </a:rPr>
              <a:t> </a:t>
            </a:r>
            <a:r>
              <a:rPr sz="2175" spc="-7" baseline="65134" dirty="0">
                <a:latin typeface="Times New Roman"/>
                <a:cs typeface="Times New Roman"/>
              </a:rPr>
              <a:t>2</a:t>
            </a:r>
            <a:endParaRPr sz="2175" baseline="65134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656835" y="3255011"/>
            <a:ext cx="154940" cy="946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480">
              <a:lnSpc>
                <a:spcPts val="1605"/>
              </a:lnSpc>
              <a:spcBef>
                <a:spcPts val="90"/>
              </a:spcBef>
            </a:pPr>
            <a:r>
              <a:rPr sz="1450" spc="-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ts val="4110"/>
              </a:lnSpc>
            </a:pPr>
            <a:r>
              <a:rPr sz="3700" dirty="0">
                <a:latin typeface="Symbol"/>
                <a:cs typeface="Symbol"/>
              </a:rPr>
              <a:t></a:t>
            </a:r>
            <a:endParaRPr sz="3700">
              <a:latin typeface="Symbol"/>
              <a:cs typeface="Symbol"/>
            </a:endParaRPr>
          </a:p>
          <a:p>
            <a:pPr marL="30480">
              <a:lnSpc>
                <a:spcPts val="1545"/>
              </a:lnSpc>
            </a:pPr>
            <a:r>
              <a:rPr sz="1450" spc="-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022596" y="3474467"/>
            <a:ext cx="11747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5" dirty="0">
                <a:latin typeface="Times New Roman"/>
                <a:cs typeface="Times New Roman"/>
              </a:rPr>
              <a:t>4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625843" y="3483864"/>
            <a:ext cx="19812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10" dirty="0">
                <a:latin typeface="Symbol"/>
                <a:cs typeface="Symbol"/>
              </a:rPr>
              <a:t>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858003" y="3483864"/>
            <a:ext cx="85915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86385" algn="l"/>
              </a:tabLst>
            </a:pPr>
            <a:r>
              <a:rPr sz="2450" i="1" spc="5" dirty="0">
                <a:latin typeface="Times New Roman"/>
                <a:cs typeface="Times New Roman"/>
              </a:rPr>
              <a:t>x	</a:t>
            </a:r>
            <a:r>
              <a:rPr sz="2450" i="1" spc="10" dirty="0">
                <a:latin typeface="Times New Roman"/>
                <a:cs typeface="Times New Roman"/>
              </a:rPr>
              <a:t>dx </a:t>
            </a:r>
            <a:r>
              <a:rPr sz="2450" spc="10" dirty="0">
                <a:latin typeface="Symbol"/>
                <a:cs typeface="Symbol"/>
              </a:rPr>
              <a:t>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237488" y="5375549"/>
            <a:ext cx="166433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1575435" algn="l"/>
              </a:tabLst>
            </a:pPr>
            <a:r>
              <a:rPr sz="1150" i="1" spc="15" dirty="0">
                <a:latin typeface="Times New Roman"/>
                <a:cs typeface="Times New Roman"/>
              </a:rPr>
              <a:t>b	a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237488" y="5951621"/>
            <a:ext cx="166116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1572260" algn="l"/>
              </a:tabLst>
            </a:pPr>
            <a:r>
              <a:rPr sz="1150" i="1" spc="15" dirty="0">
                <a:latin typeface="Times New Roman"/>
                <a:cs typeface="Times New Roman"/>
              </a:rPr>
              <a:t>a	b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196847" y="5434745"/>
            <a:ext cx="2653030" cy="490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1167765" algn="l"/>
              </a:tabLst>
            </a:pPr>
            <a:r>
              <a:rPr sz="4575" spc="-7" baseline="-13661" dirty="0">
                <a:latin typeface="Symbol"/>
                <a:cs typeface="Symbol"/>
              </a:rPr>
              <a:t></a:t>
            </a:r>
            <a:r>
              <a:rPr sz="4575" spc="337" baseline="-13661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f</a:t>
            </a:r>
            <a:r>
              <a:rPr sz="2000" i="1" spc="18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(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i="1" spc="10" dirty="0">
                <a:latin typeface="Times New Roman"/>
                <a:cs typeface="Times New Roman"/>
              </a:rPr>
              <a:t>x</a:t>
            </a:r>
            <a:r>
              <a:rPr sz="2000" i="1" spc="-27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)</a:t>
            </a:r>
            <a:r>
              <a:rPr sz="2000" spc="-315" dirty="0">
                <a:latin typeface="Times New Roman"/>
                <a:cs typeface="Times New Roman"/>
              </a:rPr>
              <a:t> </a:t>
            </a:r>
            <a:r>
              <a:rPr sz="2000" i="1" spc="30" dirty="0">
                <a:latin typeface="Times New Roman"/>
                <a:cs typeface="Times New Roman"/>
              </a:rPr>
              <a:t>d</a:t>
            </a:r>
            <a:r>
              <a:rPr sz="2000" i="1" spc="10" dirty="0">
                <a:latin typeface="Times New Roman"/>
                <a:cs typeface="Times New Roman"/>
              </a:rPr>
              <a:t>x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spc="15" dirty="0">
                <a:latin typeface="Symbol"/>
                <a:cs typeface="Symbol"/>
              </a:rPr>
              <a:t>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Symbol"/>
                <a:cs typeface="Symbol"/>
              </a:rPr>
              <a:t>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4575" spc="-7" baseline="-13661" dirty="0">
                <a:latin typeface="Symbol"/>
                <a:cs typeface="Symbol"/>
              </a:rPr>
              <a:t></a:t>
            </a:r>
            <a:r>
              <a:rPr sz="4575" spc="375" baseline="-13661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f</a:t>
            </a:r>
            <a:r>
              <a:rPr sz="2000" i="1" spc="15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(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i="1" spc="10" dirty="0">
                <a:latin typeface="Times New Roman"/>
                <a:cs typeface="Times New Roman"/>
              </a:rPr>
              <a:t>x</a:t>
            </a:r>
            <a:r>
              <a:rPr sz="2000" i="1" spc="-25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)</a:t>
            </a:r>
            <a:r>
              <a:rPr sz="2000" spc="-315" dirty="0">
                <a:latin typeface="Times New Roman"/>
                <a:cs typeface="Times New Roman"/>
              </a:rPr>
              <a:t> </a:t>
            </a:r>
            <a:r>
              <a:rPr sz="2000" i="1" spc="30" dirty="0">
                <a:latin typeface="Times New Roman"/>
                <a:cs typeface="Times New Roman"/>
              </a:rPr>
              <a:t>d</a:t>
            </a:r>
            <a:r>
              <a:rPr sz="2000" i="1" spc="10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717285" y="6664388"/>
            <a:ext cx="145415" cy="0"/>
          </a:xfrm>
          <a:custGeom>
            <a:avLst/>
            <a:gdLst/>
            <a:ahLst/>
            <a:cxnLst/>
            <a:rect l="l" t="t" r="r" b="b"/>
            <a:pathLst>
              <a:path w="145414">
                <a:moveTo>
                  <a:pt x="0" y="0"/>
                </a:moveTo>
                <a:lnTo>
                  <a:pt x="145161" y="0"/>
                </a:lnTo>
              </a:path>
            </a:pathLst>
          </a:custGeom>
          <a:ln w="113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714491" y="6661404"/>
            <a:ext cx="168275" cy="367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spc="-5" dirty="0">
                <a:latin typeface="Times New Roman"/>
                <a:cs typeface="Times New Roman"/>
              </a:rPr>
              <a:t>5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292852" y="6347614"/>
            <a:ext cx="2642235" cy="477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250" spc="-5" dirty="0">
                <a:latin typeface="Symbol"/>
                <a:cs typeface="Symbol"/>
              </a:rPr>
              <a:t></a:t>
            </a:r>
            <a:r>
              <a:rPr sz="2250" spc="-190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Symbol"/>
                <a:cs typeface="Symbol"/>
              </a:rPr>
              <a:t></a:t>
            </a:r>
            <a:r>
              <a:rPr sz="2250" spc="-310" dirty="0">
                <a:latin typeface="Times New Roman"/>
                <a:cs typeface="Times New Roman"/>
              </a:rPr>
              <a:t> </a:t>
            </a:r>
            <a:r>
              <a:rPr sz="3375" spc="-7" baseline="34567" dirty="0">
                <a:latin typeface="Times New Roman"/>
                <a:cs typeface="Times New Roman"/>
              </a:rPr>
              <a:t>1</a:t>
            </a:r>
            <a:r>
              <a:rPr sz="3375" spc="-405" baseline="34567" dirty="0">
                <a:latin typeface="Times New Roman"/>
                <a:cs typeface="Times New Roman"/>
              </a:rPr>
              <a:t> </a:t>
            </a:r>
            <a:r>
              <a:rPr sz="2950" spc="-409" dirty="0">
                <a:latin typeface="Symbol"/>
                <a:cs typeface="Symbol"/>
              </a:rPr>
              <a:t></a:t>
            </a:r>
            <a:r>
              <a:rPr sz="2250" spc="-5" dirty="0">
                <a:latin typeface="Times New Roman"/>
                <a:cs typeface="Times New Roman"/>
              </a:rPr>
              <a:t>3</a:t>
            </a:r>
            <a:r>
              <a:rPr sz="2250" spc="95" dirty="0">
                <a:latin typeface="Times New Roman"/>
                <a:cs typeface="Times New Roman"/>
              </a:rPr>
              <a:t>2</a:t>
            </a:r>
            <a:r>
              <a:rPr sz="2250" spc="175" dirty="0">
                <a:latin typeface="Symbol"/>
                <a:cs typeface="Symbol"/>
              </a:rPr>
              <a:t></a:t>
            </a:r>
            <a:r>
              <a:rPr sz="2250" spc="-5" dirty="0">
                <a:latin typeface="Times New Roman"/>
                <a:cs typeface="Times New Roman"/>
              </a:rPr>
              <a:t>312</a:t>
            </a:r>
            <a:r>
              <a:rPr sz="2250" spc="-380" dirty="0">
                <a:latin typeface="Times New Roman"/>
                <a:cs typeface="Times New Roman"/>
              </a:rPr>
              <a:t>5</a:t>
            </a:r>
            <a:r>
              <a:rPr sz="2950" spc="-310" dirty="0">
                <a:latin typeface="Symbol"/>
                <a:cs typeface="Symbol"/>
              </a:rPr>
              <a:t></a:t>
            </a:r>
            <a:r>
              <a:rPr sz="2950" spc="-430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Symbol"/>
                <a:cs typeface="Symbol"/>
              </a:rPr>
              <a:t></a:t>
            </a:r>
            <a:r>
              <a:rPr sz="2250" spc="-215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Times New Roman"/>
                <a:cs typeface="Times New Roman"/>
              </a:rPr>
              <a:t>61</a:t>
            </a:r>
            <a:r>
              <a:rPr sz="2250" spc="-385" dirty="0">
                <a:latin typeface="Times New Roman"/>
                <a:cs typeface="Times New Roman"/>
              </a:rPr>
              <a:t>8</a:t>
            </a:r>
            <a:r>
              <a:rPr sz="2250" spc="-40" dirty="0">
                <a:latin typeface="Times New Roman"/>
                <a:cs typeface="Times New Roman"/>
              </a:rPr>
              <a:t>,</a:t>
            </a:r>
            <a:r>
              <a:rPr sz="2250" spc="-5" dirty="0">
                <a:latin typeface="Times New Roman"/>
                <a:cs typeface="Times New Roman"/>
              </a:rPr>
              <a:t>6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915404" y="5789676"/>
            <a:ext cx="168275" cy="367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spc="-5" dirty="0">
                <a:latin typeface="Times New Roman"/>
                <a:cs typeface="Times New Roman"/>
              </a:rPr>
              <a:t>5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915404" y="5326989"/>
            <a:ext cx="1268730" cy="83058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70"/>
              </a:spcBef>
              <a:tabLst>
                <a:tab pos="542290" algn="l"/>
                <a:tab pos="1099820" algn="l"/>
              </a:tabLst>
            </a:pPr>
            <a:r>
              <a:rPr sz="22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250" spc="-5" dirty="0">
                <a:latin typeface="Times New Roman"/>
                <a:cs typeface="Times New Roman"/>
              </a:rPr>
              <a:t>	</a:t>
            </a:r>
            <a:r>
              <a:rPr sz="1950" baseline="2136" dirty="0">
                <a:latin typeface="Times New Roman"/>
                <a:cs typeface="Times New Roman"/>
              </a:rPr>
              <a:t>2	</a:t>
            </a:r>
            <a:r>
              <a:rPr sz="22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2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465"/>
              </a:spcBef>
            </a:pPr>
            <a:r>
              <a:rPr sz="2250" spc="-5" dirty="0">
                <a:latin typeface="Times New Roman"/>
                <a:cs typeface="Times New Roman"/>
              </a:rPr>
              <a:t>5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399780" y="5557902"/>
            <a:ext cx="563245" cy="225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6725" algn="l"/>
              </a:tabLst>
            </a:pPr>
            <a:r>
              <a:rPr sz="1300" dirty="0">
                <a:latin typeface="Times New Roman"/>
                <a:cs typeface="Times New Roman"/>
              </a:rPr>
              <a:t>5	5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192516" y="5395734"/>
            <a:ext cx="88201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62585" algn="l"/>
              </a:tabLst>
            </a:pPr>
            <a:r>
              <a:rPr sz="3600" spc="-330" dirty="0">
                <a:latin typeface="Symbol"/>
                <a:cs typeface="Symbol"/>
              </a:rPr>
              <a:t></a:t>
            </a:r>
            <a:r>
              <a:rPr sz="2250" spc="-330" dirty="0">
                <a:latin typeface="Times New Roman"/>
                <a:cs typeface="Times New Roman"/>
              </a:rPr>
              <a:t>2	</a:t>
            </a:r>
            <a:r>
              <a:rPr sz="2250" spc="85" dirty="0">
                <a:latin typeface="Symbol"/>
                <a:cs typeface="Symbol"/>
              </a:rPr>
              <a:t></a:t>
            </a:r>
            <a:r>
              <a:rPr sz="2250" spc="85" dirty="0">
                <a:latin typeface="Times New Roman"/>
                <a:cs typeface="Times New Roman"/>
              </a:rPr>
              <a:t>5</a:t>
            </a:r>
            <a:r>
              <a:rPr sz="2250" spc="125" dirty="0">
                <a:latin typeface="Times New Roman"/>
                <a:cs typeface="Times New Roman"/>
              </a:rPr>
              <a:t> </a:t>
            </a:r>
            <a:r>
              <a:rPr sz="3600" spc="-530" dirty="0">
                <a:latin typeface="Symbol"/>
                <a:cs typeface="Symbol"/>
              </a:rPr>
              <a:t>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454900" y="5752974"/>
            <a:ext cx="108585" cy="225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dirty="0">
                <a:latin typeface="Times New Roman"/>
                <a:cs typeface="Times New Roman"/>
              </a:rPr>
              <a:t>5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290307" y="5557902"/>
            <a:ext cx="108585" cy="225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dirty="0">
                <a:latin typeface="Times New Roman"/>
                <a:cs typeface="Times New Roman"/>
              </a:rPr>
              <a:t>5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519164" y="5379407"/>
            <a:ext cx="1486535" cy="593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82295" algn="l"/>
              </a:tabLst>
            </a:pPr>
            <a:r>
              <a:rPr sz="2250" spc="-5" dirty="0">
                <a:latin typeface="Symbol"/>
                <a:cs typeface="Symbol"/>
              </a:rPr>
              <a:t></a:t>
            </a:r>
            <a:r>
              <a:rPr sz="2250" spc="-190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Symbol"/>
                <a:cs typeface="Symbol"/>
              </a:rPr>
              <a:t>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3700" spc="-660" dirty="0">
                <a:latin typeface="Symbol"/>
                <a:cs typeface="Symbol"/>
              </a:rPr>
              <a:t></a:t>
            </a:r>
            <a:r>
              <a:rPr sz="2250" i="1" spc="-5" dirty="0">
                <a:latin typeface="Times New Roman"/>
                <a:cs typeface="Times New Roman"/>
              </a:rPr>
              <a:t>x</a:t>
            </a:r>
            <a:r>
              <a:rPr sz="2250" i="1" dirty="0">
                <a:latin typeface="Times New Roman"/>
                <a:cs typeface="Times New Roman"/>
              </a:rPr>
              <a:t> </a:t>
            </a:r>
            <a:r>
              <a:rPr sz="2250" i="1" spc="-275" dirty="0">
                <a:latin typeface="Times New Roman"/>
                <a:cs typeface="Times New Roman"/>
              </a:rPr>
              <a:t> </a:t>
            </a:r>
            <a:r>
              <a:rPr sz="3700" spc="-560" dirty="0">
                <a:latin typeface="Symbol"/>
                <a:cs typeface="Symbol"/>
              </a:rPr>
              <a:t></a:t>
            </a:r>
            <a:r>
              <a:rPr sz="3700" spc="150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Symbol"/>
                <a:cs typeface="Symbol"/>
              </a:rPr>
              <a:t></a:t>
            </a:r>
            <a:r>
              <a:rPr sz="2250" spc="-190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Symbol"/>
                <a:cs typeface="Symbol"/>
              </a:rPr>
              <a:t>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809235" y="5359782"/>
            <a:ext cx="108585" cy="225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809235" y="5993766"/>
            <a:ext cx="108585" cy="225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dirty="0">
                <a:latin typeface="Times New Roman"/>
                <a:cs typeface="Times New Roman"/>
              </a:rPr>
              <a:t>5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086603" y="5557902"/>
            <a:ext cx="108585" cy="225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dirty="0">
                <a:latin typeface="Times New Roman"/>
                <a:cs typeface="Times New Roman"/>
              </a:rPr>
              <a:t>4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085332" y="5177028"/>
            <a:ext cx="406400" cy="367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950" baseline="-27777" dirty="0">
                <a:latin typeface="Times New Roman"/>
                <a:cs typeface="Times New Roman"/>
              </a:rPr>
              <a:t>5</a:t>
            </a:r>
            <a:r>
              <a:rPr sz="1950" spc="-37" baseline="-27777" dirty="0">
                <a:latin typeface="Times New Roman"/>
                <a:cs typeface="Times New Roman"/>
              </a:rPr>
              <a:t> </a:t>
            </a:r>
            <a:r>
              <a:rPr sz="3375" spc="52" baseline="-38271" dirty="0">
                <a:latin typeface="Symbol"/>
                <a:cs typeface="Symbol"/>
              </a:rPr>
              <a:t></a:t>
            </a:r>
            <a:r>
              <a:rPr sz="1300" spc="3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817108" y="5643372"/>
            <a:ext cx="582295" cy="367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250" spc="-5" dirty="0">
                <a:latin typeface="Symbol"/>
                <a:cs typeface="Symbol"/>
              </a:rPr>
              <a:t></a:t>
            </a:r>
            <a:r>
              <a:rPr sz="2250" spc="-25" dirty="0">
                <a:latin typeface="Times New Roman"/>
                <a:cs typeface="Times New Roman"/>
              </a:rPr>
              <a:t> </a:t>
            </a:r>
            <a:r>
              <a:rPr sz="3375" spc="-7" baseline="-28395" dirty="0">
                <a:latin typeface="Times New Roman"/>
                <a:cs typeface="Times New Roman"/>
              </a:rPr>
              <a:t>5</a:t>
            </a:r>
            <a:r>
              <a:rPr sz="3375" spc="-60" baseline="-28395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Symbol"/>
                <a:cs typeface="Symbol"/>
              </a:rPr>
              <a:t>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817108" y="5859779"/>
            <a:ext cx="671830" cy="367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433705" algn="l"/>
              </a:tabLst>
            </a:pPr>
            <a:r>
              <a:rPr sz="2250" spc="-5" dirty="0">
                <a:latin typeface="Symbol"/>
                <a:cs typeface="Symbol"/>
              </a:rPr>
              <a:t></a:t>
            </a:r>
            <a:r>
              <a:rPr sz="2250" spc="-5" dirty="0">
                <a:latin typeface="Times New Roman"/>
                <a:cs typeface="Times New Roman"/>
              </a:rPr>
              <a:t>	</a:t>
            </a:r>
            <a:r>
              <a:rPr sz="2250" spc="25" dirty="0">
                <a:latin typeface="Symbol"/>
                <a:cs typeface="Symbol"/>
              </a:rPr>
              <a:t></a:t>
            </a:r>
            <a:r>
              <a:rPr sz="1950" spc="37" baseline="-12820" dirty="0">
                <a:latin typeface="Times New Roman"/>
                <a:cs typeface="Times New Roman"/>
              </a:rPr>
              <a:t>5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842508" y="5372100"/>
            <a:ext cx="135255" cy="367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spc="-5" dirty="0">
                <a:latin typeface="Symbol"/>
                <a:cs typeface="Symbol"/>
              </a:rPr>
              <a:t>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793996" y="5525263"/>
            <a:ext cx="142875" cy="538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350" dirty="0">
                <a:latin typeface="Symbol"/>
                <a:cs typeface="Symbol"/>
              </a:rPr>
              <a:t></a:t>
            </a:r>
            <a:endParaRPr sz="3350">
              <a:latin typeface="Symbol"/>
              <a:cs typeface="Symbo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982715" y="5387340"/>
            <a:ext cx="264795" cy="367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sz="2250" i="1" u="sng" spc="-2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601971" y="5567172"/>
            <a:ext cx="1267460" cy="367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3220" indent="-350520">
              <a:lnSpc>
                <a:spcPct val="100000"/>
              </a:lnSpc>
              <a:spcBef>
                <a:spcPts val="90"/>
              </a:spcBef>
              <a:buFont typeface="Symbol"/>
              <a:buChar char=""/>
              <a:tabLst>
                <a:tab pos="362585" algn="l"/>
                <a:tab pos="363220" algn="l"/>
              </a:tabLst>
            </a:pPr>
            <a:r>
              <a:rPr sz="2250" i="1" spc="-5" dirty="0">
                <a:latin typeface="Times New Roman"/>
                <a:cs typeface="Times New Roman"/>
              </a:rPr>
              <a:t>x</a:t>
            </a:r>
            <a:r>
              <a:rPr sz="2250" i="1" spc="190" dirty="0">
                <a:latin typeface="Times New Roman"/>
                <a:cs typeface="Times New Roman"/>
              </a:rPr>
              <a:t> </a:t>
            </a:r>
            <a:r>
              <a:rPr sz="2250" i="1" spc="-5" dirty="0">
                <a:latin typeface="Times New Roman"/>
                <a:cs typeface="Times New Roman"/>
              </a:rPr>
              <a:t>dx</a:t>
            </a:r>
            <a:r>
              <a:rPr sz="2250" i="1" spc="-265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Symbol"/>
                <a:cs typeface="Symbol"/>
              </a:rPr>
              <a:t></a:t>
            </a:r>
            <a:r>
              <a:rPr sz="2250" spc="-190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Symbol"/>
                <a:cs typeface="Symbol"/>
              </a:rPr>
              <a:t></a:t>
            </a:r>
            <a:endParaRPr sz="22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7927" y="1612900"/>
            <a:ext cx="3182620" cy="1018540"/>
            <a:chOff x="947927" y="1612900"/>
            <a:chExt cx="3182620" cy="1018540"/>
          </a:xfrm>
        </p:grpSpPr>
        <p:sp>
          <p:nvSpPr>
            <p:cNvPr id="3" name="object 3"/>
            <p:cNvSpPr/>
            <p:nvPr/>
          </p:nvSpPr>
          <p:spPr>
            <a:xfrm>
              <a:off x="954023" y="1618995"/>
              <a:ext cx="3169920" cy="1005840"/>
            </a:xfrm>
            <a:custGeom>
              <a:avLst/>
              <a:gdLst/>
              <a:ahLst/>
              <a:cxnLst/>
              <a:rect l="l" t="t" r="r" b="b"/>
              <a:pathLst>
                <a:path w="3169920" h="1005839">
                  <a:moveTo>
                    <a:pt x="3169920" y="0"/>
                  </a:moveTo>
                  <a:lnTo>
                    <a:pt x="0" y="0"/>
                  </a:lnTo>
                  <a:lnTo>
                    <a:pt x="0" y="1005839"/>
                  </a:lnTo>
                  <a:lnTo>
                    <a:pt x="3169920" y="1005839"/>
                  </a:lnTo>
                  <a:lnTo>
                    <a:pt x="3169920" y="0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4023" y="1618995"/>
              <a:ext cx="3169920" cy="10058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47927" y="1612900"/>
              <a:ext cx="3182620" cy="1018540"/>
            </a:xfrm>
            <a:custGeom>
              <a:avLst/>
              <a:gdLst/>
              <a:ahLst/>
              <a:cxnLst/>
              <a:rect l="l" t="t" r="r" b="b"/>
              <a:pathLst>
                <a:path w="3182620" h="1018539">
                  <a:moveTo>
                    <a:pt x="3182112" y="0"/>
                  </a:moveTo>
                  <a:lnTo>
                    <a:pt x="0" y="0"/>
                  </a:lnTo>
                  <a:lnTo>
                    <a:pt x="0" y="1018032"/>
                  </a:lnTo>
                  <a:lnTo>
                    <a:pt x="3182112" y="1018032"/>
                  </a:lnTo>
                  <a:lnTo>
                    <a:pt x="3182112" y="1011936"/>
                  </a:lnTo>
                  <a:lnTo>
                    <a:pt x="12191" y="1011936"/>
                  </a:lnTo>
                  <a:lnTo>
                    <a:pt x="6096" y="1005839"/>
                  </a:lnTo>
                  <a:lnTo>
                    <a:pt x="12191" y="1005839"/>
                  </a:lnTo>
                  <a:lnTo>
                    <a:pt x="12191" y="12191"/>
                  </a:lnTo>
                  <a:lnTo>
                    <a:pt x="6096" y="12191"/>
                  </a:lnTo>
                  <a:lnTo>
                    <a:pt x="12191" y="6096"/>
                  </a:lnTo>
                  <a:lnTo>
                    <a:pt x="3182112" y="6096"/>
                  </a:lnTo>
                  <a:lnTo>
                    <a:pt x="3182112" y="0"/>
                  </a:lnTo>
                  <a:close/>
                </a:path>
                <a:path w="3182620" h="1018539">
                  <a:moveTo>
                    <a:pt x="12191" y="1005839"/>
                  </a:moveTo>
                  <a:lnTo>
                    <a:pt x="6096" y="1005839"/>
                  </a:lnTo>
                  <a:lnTo>
                    <a:pt x="12191" y="1011936"/>
                  </a:lnTo>
                  <a:lnTo>
                    <a:pt x="12191" y="1005839"/>
                  </a:lnTo>
                  <a:close/>
                </a:path>
                <a:path w="3182620" h="1018539">
                  <a:moveTo>
                    <a:pt x="3169920" y="1005839"/>
                  </a:moveTo>
                  <a:lnTo>
                    <a:pt x="12191" y="1005839"/>
                  </a:lnTo>
                  <a:lnTo>
                    <a:pt x="12191" y="1011936"/>
                  </a:lnTo>
                  <a:lnTo>
                    <a:pt x="3169920" y="1011936"/>
                  </a:lnTo>
                  <a:lnTo>
                    <a:pt x="3169920" y="1005839"/>
                  </a:lnTo>
                  <a:close/>
                </a:path>
                <a:path w="3182620" h="1018539">
                  <a:moveTo>
                    <a:pt x="3169920" y="6096"/>
                  </a:moveTo>
                  <a:lnTo>
                    <a:pt x="3169920" y="1011936"/>
                  </a:lnTo>
                  <a:lnTo>
                    <a:pt x="3176016" y="1005839"/>
                  </a:lnTo>
                  <a:lnTo>
                    <a:pt x="3182112" y="1005839"/>
                  </a:lnTo>
                  <a:lnTo>
                    <a:pt x="3182112" y="12191"/>
                  </a:lnTo>
                  <a:lnTo>
                    <a:pt x="3176016" y="12191"/>
                  </a:lnTo>
                  <a:lnTo>
                    <a:pt x="3169920" y="6096"/>
                  </a:lnTo>
                  <a:close/>
                </a:path>
                <a:path w="3182620" h="1018539">
                  <a:moveTo>
                    <a:pt x="3182112" y="1005839"/>
                  </a:moveTo>
                  <a:lnTo>
                    <a:pt x="3176016" y="1005839"/>
                  </a:lnTo>
                  <a:lnTo>
                    <a:pt x="3169920" y="1011936"/>
                  </a:lnTo>
                  <a:lnTo>
                    <a:pt x="3182112" y="1011936"/>
                  </a:lnTo>
                  <a:lnTo>
                    <a:pt x="3182112" y="1005839"/>
                  </a:lnTo>
                  <a:close/>
                </a:path>
                <a:path w="3182620" h="1018539">
                  <a:moveTo>
                    <a:pt x="12191" y="6096"/>
                  </a:moveTo>
                  <a:lnTo>
                    <a:pt x="6096" y="12191"/>
                  </a:lnTo>
                  <a:lnTo>
                    <a:pt x="12191" y="12191"/>
                  </a:lnTo>
                  <a:lnTo>
                    <a:pt x="12191" y="6096"/>
                  </a:lnTo>
                  <a:close/>
                </a:path>
                <a:path w="3182620" h="1018539">
                  <a:moveTo>
                    <a:pt x="3169920" y="6096"/>
                  </a:moveTo>
                  <a:lnTo>
                    <a:pt x="12191" y="6096"/>
                  </a:lnTo>
                  <a:lnTo>
                    <a:pt x="12191" y="12191"/>
                  </a:lnTo>
                  <a:lnTo>
                    <a:pt x="3169920" y="12191"/>
                  </a:lnTo>
                  <a:lnTo>
                    <a:pt x="3169920" y="6096"/>
                  </a:lnTo>
                  <a:close/>
                </a:path>
                <a:path w="3182620" h="1018539">
                  <a:moveTo>
                    <a:pt x="3182112" y="6096"/>
                  </a:moveTo>
                  <a:lnTo>
                    <a:pt x="3169920" y="6096"/>
                  </a:lnTo>
                  <a:lnTo>
                    <a:pt x="3176016" y="12191"/>
                  </a:lnTo>
                  <a:lnTo>
                    <a:pt x="3182112" y="12191"/>
                  </a:lnTo>
                  <a:lnTo>
                    <a:pt x="3182112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95932" y="604676"/>
            <a:ext cx="9214485" cy="588623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792605">
              <a:lnSpc>
                <a:spcPct val="100000"/>
              </a:lnSpc>
              <a:spcBef>
                <a:spcPts val="680"/>
              </a:spcBef>
            </a:pPr>
            <a:r>
              <a:rPr sz="3200" spc="110" dirty="0">
                <a:solidFill>
                  <a:srgbClr val="33CCFF"/>
                </a:solidFill>
                <a:latin typeface="Lucida Sans Unicode"/>
                <a:cs typeface="Lucida Sans Unicode"/>
              </a:rPr>
              <a:t>K</a:t>
            </a:r>
            <a:r>
              <a:rPr sz="3200" spc="-240" dirty="0">
                <a:solidFill>
                  <a:srgbClr val="33CCFF"/>
                </a:solidFill>
                <a:latin typeface="Lucida Sans Unicode"/>
                <a:cs typeface="Lucida Sans Unicode"/>
              </a:rPr>
              <a:t>A</a:t>
            </a:r>
            <a:r>
              <a:rPr sz="3200" spc="125" dirty="0">
                <a:solidFill>
                  <a:srgbClr val="33CCFF"/>
                </a:solidFill>
                <a:latin typeface="Lucida Sans Unicode"/>
                <a:cs typeface="Lucida Sans Unicode"/>
              </a:rPr>
              <a:t>I</a:t>
            </a:r>
            <a:r>
              <a:rPr sz="3200" spc="-145" dirty="0">
                <a:solidFill>
                  <a:srgbClr val="33CCFF"/>
                </a:solidFill>
                <a:latin typeface="Lucida Sans Unicode"/>
                <a:cs typeface="Lucida Sans Unicode"/>
              </a:rPr>
              <a:t>D</a:t>
            </a:r>
            <a:r>
              <a:rPr sz="3200" spc="-240" dirty="0">
                <a:solidFill>
                  <a:srgbClr val="33CCFF"/>
                </a:solidFill>
                <a:latin typeface="Lucida Sans Unicode"/>
                <a:cs typeface="Lucida Sans Unicode"/>
              </a:rPr>
              <a:t>A</a:t>
            </a:r>
            <a:r>
              <a:rPr sz="3200" spc="380" dirty="0">
                <a:solidFill>
                  <a:srgbClr val="33CCFF"/>
                </a:solidFill>
                <a:latin typeface="Lucida Sans Unicode"/>
                <a:cs typeface="Lucida Sans Unicode"/>
              </a:rPr>
              <a:t>H</a:t>
            </a:r>
            <a:r>
              <a:rPr sz="3200" spc="-535" dirty="0">
                <a:solidFill>
                  <a:srgbClr val="33CCFF"/>
                </a:solidFill>
                <a:latin typeface="Lucida Sans Unicode"/>
                <a:cs typeface="Lucida Sans Unicode"/>
              </a:rPr>
              <a:t>-</a:t>
            </a:r>
            <a:r>
              <a:rPr sz="3200" spc="110" dirty="0">
                <a:solidFill>
                  <a:srgbClr val="33CCFF"/>
                </a:solidFill>
                <a:latin typeface="Lucida Sans Unicode"/>
                <a:cs typeface="Lucida Sans Unicode"/>
              </a:rPr>
              <a:t>K</a:t>
            </a:r>
            <a:r>
              <a:rPr sz="3200" spc="-240" dirty="0">
                <a:solidFill>
                  <a:srgbClr val="33CCFF"/>
                </a:solidFill>
                <a:latin typeface="Lucida Sans Unicode"/>
                <a:cs typeface="Lucida Sans Unicode"/>
              </a:rPr>
              <a:t>A</a:t>
            </a:r>
            <a:r>
              <a:rPr sz="3200" spc="125" dirty="0">
                <a:solidFill>
                  <a:srgbClr val="33CCFF"/>
                </a:solidFill>
                <a:latin typeface="Lucida Sans Unicode"/>
                <a:cs typeface="Lucida Sans Unicode"/>
              </a:rPr>
              <a:t>I</a:t>
            </a:r>
            <a:r>
              <a:rPr sz="3200" spc="-145" dirty="0">
                <a:solidFill>
                  <a:srgbClr val="33CCFF"/>
                </a:solidFill>
                <a:latin typeface="Lucida Sans Unicode"/>
                <a:cs typeface="Lucida Sans Unicode"/>
              </a:rPr>
              <a:t>D</a:t>
            </a:r>
            <a:r>
              <a:rPr sz="3200" spc="-240" dirty="0">
                <a:solidFill>
                  <a:srgbClr val="33CCFF"/>
                </a:solidFill>
                <a:latin typeface="Lucida Sans Unicode"/>
                <a:cs typeface="Lucida Sans Unicode"/>
              </a:rPr>
              <a:t>A</a:t>
            </a:r>
            <a:r>
              <a:rPr sz="3200" spc="-10" dirty="0">
                <a:solidFill>
                  <a:srgbClr val="33CCFF"/>
                </a:solidFill>
                <a:latin typeface="Lucida Sans Unicode"/>
                <a:cs typeface="Lucida Sans Unicode"/>
              </a:rPr>
              <a:t>H</a:t>
            </a:r>
            <a:r>
              <a:rPr sz="3200" spc="-210" dirty="0">
                <a:solidFill>
                  <a:srgbClr val="33CCFF"/>
                </a:solidFill>
                <a:latin typeface="Lucida Sans Unicode"/>
                <a:cs typeface="Lucida Sans Unicode"/>
              </a:rPr>
              <a:t> </a:t>
            </a:r>
            <a:r>
              <a:rPr sz="3200" spc="125" dirty="0">
                <a:solidFill>
                  <a:srgbClr val="33CCFF"/>
                </a:solidFill>
                <a:latin typeface="Lucida Sans Unicode"/>
                <a:cs typeface="Lucida Sans Unicode"/>
              </a:rPr>
              <a:t>I</a:t>
            </a:r>
            <a:r>
              <a:rPr sz="3200" spc="-120" dirty="0">
                <a:solidFill>
                  <a:srgbClr val="33CCFF"/>
                </a:solidFill>
                <a:latin typeface="Lucida Sans Unicode"/>
                <a:cs typeface="Lucida Sans Unicode"/>
              </a:rPr>
              <a:t>NTE</a:t>
            </a:r>
            <a:r>
              <a:rPr sz="3200" spc="-155" dirty="0">
                <a:solidFill>
                  <a:srgbClr val="33CCFF"/>
                </a:solidFill>
                <a:latin typeface="Lucida Sans Unicode"/>
                <a:cs typeface="Lucida Sans Unicode"/>
              </a:rPr>
              <a:t>G</a:t>
            </a:r>
            <a:r>
              <a:rPr sz="3200" spc="70" dirty="0">
                <a:solidFill>
                  <a:srgbClr val="33CCFF"/>
                </a:solidFill>
                <a:latin typeface="Lucida Sans Unicode"/>
                <a:cs typeface="Lucida Sans Unicode"/>
              </a:rPr>
              <a:t>R</a:t>
            </a:r>
            <a:r>
              <a:rPr sz="3200" spc="-245" dirty="0">
                <a:solidFill>
                  <a:srgbClr val="33CCFF"/>
                </a:solidFill>
                <a:latin typeface="Lucida Sans Unicode"/>
                <a:cs typeface="Lucida Sans Unicode"/>
              </a:rPr>
              <a:t>A</a:t>
            </a:r>
            <a:r>
              <a:rPr sz="3200" spc="-120" dirty="0">
                <a:solidFill>
                  <a:srgbClr val="33CCFF"/>
                </a:solidFill>
                <a:latin typeface="Lucida Sans Unicode"/>
                <a:cs typeface="Lucida Sans Unicode"/>
              </a:rPr>
              <a:t>S</a:t>
            </a:r>
            <a:r>
              <a:rPr sz="3200" spc="-5" dirty="0">
                <a:solidFill>
                  <a:srgbClr val="33CCFF"/>
                </a:solidFill>
                <a:latin typeface="Lucida Sans Unicode"/>
                <a:cs typeface="Lucida Sans Unicode"/>
              </a:rPr>
              <a:t>I</a:t>
            </a:r>
            <a:r>
              <a:rPr sz="3200" spc="-190" dirty="0">
                <a:solidFill>
                  <a:srgbClr val="33CCFF"/>
                </a:solidFill>
                <a:latin typeface="Lucida Sans Unicode"/>
                <a:cs typeface="Lucida Sans Unicode"/>
              </a:rPr>
              <a:t> </a:t>
            </a:r>
            <a:r>
              <a:rPr sz="3200" spc="-20" dirty="0">
                <a:solidFill>
                  <a:srgbClr val="33CCFF"/>
                </a:solidFill>
                <a:latin typeface="Lucida Sans Unicode"/>
                <a:cs typeface="Lucida Sans Unicode"/>
              </a:rPr>
              <a:t>T</a:t>
            </a:r>
            <a:r>
              <a:rPr sz="3200" spc="-15" dirty="0">
                <a:solidFill>
                  <a:srgbClr val="33CCFF"/>
                </a:solidFill>
                <a:latin typeface="Lucida Sans Unicode"/>
                <a:cs typeface="Lucida Sans Unicode"/>
              </a:rPr>
              <a:t>E</a:t>
            </a:r>
            <a:r>
              <a:rPr sz="3200" spc="70" dirty="0">
                <a:solidFill>
                  <a:srgbClr val="33CCFF"/>
                </a:solidFill>
                <a:latin typeface="Lucida Sans Unicode"/>
                <a:cs typeface="Lucida Sans Unicode"/>
              </a:rPr>
              <a:t>R</a:t>
            </a:r>
            <a:r>
              <a:rPr sz="3200" spc="-20" dirty="0">
                <a:solidFill>
                  <a:srgbClr val="33CCFF"/>
                </a:solidFill>
                <a:latin typeface="Lucida Sans Unicode"/>
                <a:cs typeface="Lucida Sans Unicode"/>
              </a:rPr>
              <a:t>TE</a:t>
            </a:r>
            <a:r>
              <a:rPr sz="3200" spc="-120" dirty="0">
                <a:solidFill>
                  <a:srgbClr val="33CCFF"/>
                </a:solidFill>
                <a:latin typeface="Lucida Sans Unicode"/>
                <a:cs typeface="Lucida Sans Unicode"/>
              </a:rPr>
              <a:t>NTU</a:t>
            </a:r>
            <a:endParaRPr sz="3200" dirty="0">
              <a:latin typeface="Lucida Sans Unicode"/>
              <a:cs typeface="Lucida Sans Unicod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74191" y="3627628"/>
            <a:ext cx="3392804" cy="1021080"/>
            <a:chOff x="774191" y="3627628"/>
            <a:chExt cx="3392804" cy="1021080"/>
          </a:xfrm>
        </p:grpSpPr>
        <p:sp>
          <p:nvSpPr>
            <p:cNvPr id="8" name="object 8"/>
            <p:cNvSpPr/>
            <p:nvPr/>
          </p:nvSpPr>
          <p:spPr>
            <a:xfrm>
              <a:off x="774191" y="3633724"/>
              <a:ext cx="3386454" cy="1009015"/>
            </a:xfrm>
            <a:custGeom>
              <a:avLst/>
              <a:gdLst/>
              <a:ahLst/>
              <a:cxnLst/>
              <a:rect l="l" t="t" r="r" b="b"/>
              <a:pathLst>
                <a:path w="3386454" h="1009014">
                  <a:moveTo>
                    <a:pt x="3386328" y="0"/>
                  </a:moveTo>
                  <a:lnTo>
                    <a:pt x="0" y="0"/>
                  </a:lnTo>
                  <a:lnTo>
                    <a:pt x="0" y="1008888"/>
                  </a:lnTo>
                  <a:lnTo>
                    <a:pt x="3386328" y="1008888"/>
                  </a:lnTo>
                  <a:lnTo>
                    <a:pt x="3386328" y="0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191" y="3633724"/>
              <a:ext cx="3386328" cy="10088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74191" y="3627628"/>
              <a:ext cx="3392804" cy="1021080"/>
            </a:xfrm>
            <a:custGeom>
              <a:avLst/>
              <a:gdLst/>
              <a:ahLst/>
              <a:cxnLst/>
              <a:rect l="l" t="t" r="r" b="b"/>
              <a:pathLst>
                <a:path w="3392804" h="1021079">
                  <a:moveTo>
                    <a:pt x="0" y="1008888"/>
                  </a:moveTo>
                  <a:lnTo>
                    <a:pt x="0" y="1021080"/>
                  </a:lnTo>
                  <a:lnTo>
                    <a:pt x="3392424" y="1021080"/>
                  </a:lnTo>
                  <a:lnTo>
                    <a:pt x="3392424" y="1014984"/>
                  </a:lnTo>
                  <a:lnTo>
                    <a:pt x="9144" y="1014984"/>
                  </a:lnTo>
                  <a:lnTo>
                    <a:pt x="0" y="1008888"/>
                  </a:lnTo>
                  <a:close/>
                </a:path>
                <a:path w="3392804" h="1021079">
                  <a:moveTo>
                    <a:pt x="9144" y="6096"/>
                  </a:moveTo>
                  <a:lnTo>
                    <a:pt x="0" y="12192"/>
                  </a:lnTo>
                  <a:lnTo>
                    <a:pt x="0" y="1008888"/>
                  </a:lnTo>
                  <a:lnTo>
                    <a:pt x="9144" y="1014984"/>
                  </a:lnTo>
                  <a:lnTo>
                    <a:pt x="9144" y="6096"/>
                  </a:lnTo>
                  <a:close/>
                </a:path>
                <a:path w="3392804" h="1021079">
                  <a:moveTo>
                    <a:pt x="3380232" y="1008888"/>
                  </a:moveTo>
                  <a:lnTo>
                    <a:pt x="9144" y="1008888"/>
                  </a:lnTo>
                  <a:lnTo>
                    <a:pt x="9144" y="1014984"/>
                  </a:lnTo>
                  <a:lnTo>
                    <a:pt x="3380232" y="1014984"/>
                  </a:lnTo>
                  <a:lnTo>
                    <a:pt x="3380232" y="1008888"/>
                  </a:lnTo>
                  <a:close/>
                </a:path>
                <a:path w="3392804" h="1021079">
                  <a:moveTo>
                    <a:pt x="3380232" y="6096"/>
                  </a:moveTo>
                  <a:lnTo>
                    <a:pt x="3380232" y="1014984"/>
                  </a:lnTo>
                  <a:lnTo>
                    <a:pt x="3386328" y="1008888"/>
                  </a:lnTo>
                  <a:lnTo>
                    <a:pt x="3392424" y="1008888"/>
                  </a:lnTo>
                  <a:lnTo>
                    <a:pt x="3392424" y="12192"/>
                  </a:lnTo>
                  <a:lnTo>
                    <a:pt x="3386328" y="12192"/>
                  </a:lnTo>
                  <a:lnTo>
                    <a:pt x="3380232" y="6096"/>
                  </a:lnTo>
                  <a:close/>
                </a:path>
                <a:path w="3392804" h="1021079">
                  <a:moveTo>
                    <a:pt x="3392424" y="1008888"/>
                  </a:moveTo>
                  <a:lnTo>
                    <a:pt x="3386328" y="1008888"/>
                  </a:lnTo>
                  <a:lnTo>
                    <a:pt x="3380232" y="1014984"/>
                  </a:lnTo>
                  <a:lnTo>
                    <a:pt x="3392424" y="1014984"/>
                  </a:lnTo>
                  <a:lnTo>
                    <a:pt x="3392424" y="1008888"/>
                  </a:lnTo>
                  <a:close/>
                </a:path>
                <a:path w="3392804" h="1021079">
                  <a:moveTo>
                    <a:pt x="3392424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9144" y="6096"/>
                  </a:lnTo>
                  <a:lnTo>
                    <a:pt x="3392424" y="6096"/>
                  </a:lnTo>
                  <a:lnTo>
                    <a:pt x="3392424" y="0"/>
                  </a:lnTo>
                  <a:close/>
                </a:path>
                <a:path w="3392804" h="1021079">
                  <a:moveTo>
                    <a:pt x="3380232" y="6096"/>
                  </a:moveTo>
                  <a:lnTo>
                    <a:pt x="9144" y="6096"/>
                  </a:lnTo>
                  <a:lnTo>
                    <a:pt x="9144" y="12192"/>
                  </a:lnTo>
                  <a:lnTo>
                    <a:pt x="3380232" y="12192"/>
                  </a:lnTo>
                  <a:lnTo>
                    <a:pt x="3380232" y="6096"/>
                  </a:lnTo>
                  <a:close/>
                </a:path>
                <a:path w="3392804" h="1021079">
                  <a:moveTo>
                    <a:pt x="3392424" y="6096"/>
                  </a:moveTo>
                  <a:lnTo>
                    <a:pt x="3380232" y="6096"/>
                  </a:lnTo>
                  <a:lnTo>
                    <a:pt x="3386328" y="12192"/>
                  </a:lnTo>
                  <a:lnTo>
                    <a:pt x="3392424" y="12192"/>
                  </a:lnTo>
                  <a:lnTo>
                    <a:pt x="3392424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021080" y="5502147"/>
            <a:ext cx="3179445" cy="1018540"/>
            <a:chOff x="1021080" y="5502147"/>
            <a:chExt cx="3179445" cy="1018540"/>
          </a:xfrm>
        </p:grpSpPr>
        <p:sp>
          <p:nvSpPr>
            <p:cNvPr id="12" name="object 12"/>
            <p:cNvSpPr/>
            <p:nvPr/>
          </p:nvSpPr>
          <p:spPr>
            <a:xfrm>
              <a:off x="1027176" y="5508243"/>
              <a:ext cx="3167380" cy="1005840"/>
            </a:xfrm>
            <a:custGeom>
              <a:avLst/>
              <a:gdLst/>
              <a:ahLst/>
              <a:cxnLst/>
              <a:rect l="l" t="t" r="r" b="b"/>
              <a:pathLst>
                <a:path w="3167379" h="1005840">
                  <a:moveTo>
                    <a:pt x="3166872" y="0"/>
                  </a:moveTo>
                  <a:lnTo>
                    <a:pt x="0" y="0"/>
                  </a:lnTo>
                  <a:lnTo>
                    <a:pt x="0" y="1005839"/>
                  </a:lnTo>
                  <a:lnTo>
                    <a:pt x="3166872" y="1005839"/>
                  </a:lnTo>
                  <a:lnTo>
                    <a:pt x="3166872" y="0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7176" y="5508243"/>
              <a:ext cx="3166872" cy="100584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21080" y="5502147"/>
              <a:ext cx="3179445" cy="1018540"/>
            </a:xfrm>
            <a:custGeom>
              <a:avLst/>
              <a:gdLst/>
              <a:ahLst/>
              <a:cxnLst/>
              <a:rect l="l" t="t" r="r" b="b"/>
              <a:pathLst>
                <a:path w="3179445" h="1018540">
                  <a:moveTo>
                    <a:pt x="3179064" y="0"/>
                  </a:moveTo>
                  <a:lnTo>
                    <a:pt x="0" y="0"/>
                  </a:lnTo>
                  <a:lnTo>
                    <a:pt x="0" y="1018032"/>
                  </a:lnTo>
                  <a:lnTo>
                    <a:pt x="3179064" y="1018032"/>
                  </a:lnTo>
                  <a:lnTo>
                    <a:pt x="3179064" y="1011935"/>
                  </a:lnTo>
                  <a:lnTo>
                    <a:pt x="12191" y="1011935"/>
                  </a:lnTo>
                  <a:lnTo>
                    <a:pt x="6095" y="1005839"/>
                  </a:lnTo>
                  <a:lnTo>
                    <a:pt x="12191" y="1005839"/>
                  </a:lnTo>
                  <a:lnTo>
                    <a:pt x="12191" y="12191"/>
                  </a:lnTo>
                  <a:lnTo>
                    <a:pt x="6095" y="12191"/>
                  </a:lnTo>
                  <a:lnTo>
                    <a:pt x="12191" y="6095"/>
                  </a:lnTo>
                  <a:lnTo>
                    <a:pt x="3179064" y="6095"/>
                  </a:lnTo>
                  <a:lnTo>
                    <a:pt x="3179064" y="0"/>
                  </a:lnTo>
                  <a:close/>
                </a:path>
                <a:path w="3179445" h="1018540">
                  <a:moveTo>
                    <a:pt x="12191" y="1005839"/>
                  </a:moveTo>
                  <a:lnTo>
                    <a:pt x="6095" y="1005839"/>
                  </a:lnTo>
                  <a:lnTo>
                    <a:pt x="12191" y="1011935"/>
                  </a:lnTo>
                  <a:lnTo>
                    <a:pt x="12191" y="1005839"/>
                  </a:lnTo>
                  <a:close/>
                </a:path>
                <a:path w="3179445" h="1018540">
                  <a:moveTo>
                    <a:pt x="3166872" y="1005839"/>
                  </a:moveTo>
                  <a:lnTo>
                    <a:pt x="12191" y="1005839"/>
                  </a:lnTo>
                  <a:lnTo>
                    <a:pt x="12191" y="1011935"/>
                  </a:lnTo>
                  <a:lnTo>
                    <a:pt x="3166872" y="1011935"/>
                  </a:lnTo>
                  <a:lnTo>
                    <a:pt x="3166872" y="1005839"/>
                  </a:lnTo>
                  <a:close/>
                </a:path>
                <a:path w="3179445" h="1018540">
                  <a:moveTo>
                    <a:pt x="3166872" y="6095"/>
                  </a:moveTo>
                  <a:lnTo>
                    <a:pt x="3166872" y="1011935"/>
                  </a:lnTo>
                  <a:lnTo>
                    <a:pt x="3172968" y="1005839"/>
                  </a:lnTo>
                  <a:lnTo>
                    <a:pt x="3179064" y="1005839"/>
                  </a:lnTo>
                  <a:lnTo>
                    <a:pt x="3179064" y="12191"/>
                  </a:lnTo>
                  <a:lnTo>
                    <a:pt x="3172968" y="12191"/>
                  </a:lnTo>
                  <a:lnTo>
                    <a:pt x="3166872" y="6095"/>
                  </a:lnTo>
                  <a:close/>
                </a:path>
                <a:path w="3179445" h="1018540">
                  <a:moveTo>
                    <a:pt x="3179064" y="1005839"/>
                  </a:moveTo>
                  <a:lnTo>
                    <a:pt x="3172968" y="1005839"/>
                  </a:lnTo>
                  <a:lnTo>
                    <a:pt x="3166872" y="1011935"/>
                  </a:lnTo>
                  <a:lnTo>
                    <a:pt x="3179064" y="1011935"/>
                  </a:lnTo>
                  <a:lnTo>
                    <a:pt x="3179064" y="1005839"/>
                  </a:lnTo>
                  <a:close/>
                </a:path>
                <a:path w="3179445" h="1018540">
                  <a:moveTo>
                    <a:pt x="12191" y="6095"/>
                  </a:moveTo>
                  <a:lnTo>
                    <a:pt x="6095" y="12191"/>
                  </a:lnTo>
                  <a:lnTo>
                    <a:pt x="12191" y="12191"/>
                  </a:lnTo>
                  <a:lnTo>
                    <a:pt x="12191" y="6095"/>
                  </a:lnTo>
                  <a:close/>
                </a:path>
                <a:path w="3179445" h="1018540">
                  <a:moveTo>
                    <a:pt x="3166872" y="6095"/>
                  </a:moveTo>
                  <a:lnTo>
                    <a:pt x="12191" y="6095"/>
                  </a:lnTo>
                  <a:lnTo>
                    <a:pt x="12191" y="12191"/>
                  </a:lnTo>
                  <a:lnTo>
                    <a:pt x="3166872" y="12191"/>
                  </a:lnTo>
                  <a:lnTo>
                    <a:pt x="3166872" y="6095"/>
                  </a:lnTo>
                  <a:close/>
                </a:path>
                <a:path w="3179445" h="1018540">
                  <a:moveTo>
                    <a:pt x="3179064" y="6095"/>
                  </a:moveTo>
                  <a:lnTo>
                    <a:pt x="3166872" y="6095"/>
                  </a:lnTo>
                  <a:lnTo>
                    <a:pt x="3172968" y="12191"/>
                  </a:lnTo>
                  <a:lnTo>
                    <a:pt x="3179064" y="12191"/>
                  </a:lnTo>
                  <a:lnTo>
                    <a:pt x="3179064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94232" y="1708966"/>
            <a:ext cx="1729739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636395" algn="l"/>
              </a:tabLst>
            </a:pPr>
            <a:r>
              <a:rPr sz="1250" i="1" dirty="0">
                <a:latin typeface="Times New Roman"/>
                <a:cs typeface="Times New Roman"/>
              </a:rPr>
              <a:t>b	b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94232" y="2318566"/>
            <a:ext cx="173228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639570" algn="l"/>
              </a:tabLst>
            </a:pPr>
            <a:r>
              <a:rPr sz="1250" i="1" dirty="0">
                <a:latin typeface="Times New Roman"/>
                <a:cs typeface="Times New Roman"/>
              </a:rPr>
              <a:t>a	a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53590" y="1769284"/>
            <a:ext cx="272669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4800" spc="7" baseline="-13888" dirty="0">
                <a:latin typeface="Symbol"/>
                <a:cs typeface="Symbol"/>
              </a:rPr>
              <a:t></a:t>
            </a:r>
            <a:r>
              <a:rPr sz="4800" spc="-480" baseline="-13888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kf</a:t>
            </a:r>
            <a:r>
              <a:rPr sz="2150" i="1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(</a:t>
            </a:r>
            <a:r>
              <a:rPr sz="2150" spc="-275" dirty="0">
                <a:latin typeface="Times New Roman"/>
                <a:cs typeface="Times New Roman"/>
              </a:rPr>
              <a:t> </a:t>
            </a:r>
            <a:r>
              <a:rPr sz="2150" i="1" spc="170" dirty="0">
                <a:latin typeface="Times New Roman"/>
                <a:cs typeface="Times New Roman"/>
              </a:rPr>
              <a:t>x</a:t>
            </a:r>
            <a:r>
              <a:rPr sz="2150" spc="145" dirty="0">
                <a:latin typeface="Times New Roman"/>
                <a:cs typeface="Times New Roman"/>
              </a:rPr>
              <a:t>)</a:t>
            </a:r>
            <a:r>
              <a:rPr sz="2150" i="1" dirty="0">
                <a:latin typeface="Times New Roman"/>
                <a:cs typeface="Times New Roman"/>
              </a:rPr>
              <a:t>dx </a:t>
            </a:r>
            <a:r>
              <a:rPr sz="2150" i="1" spc="-18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</a:t>
            </a:r>
            <a:r>
              <a:rPr sz="2150" spc="24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k</a:t>
            </a:r>
            <a:r>
              <a:rPr sz="2150" i="1" spc="-150" dirty="0">
                <a:latin typeface="Times New Roman"/>
                <a:cs typeface="Times New Roman"/>
              </a:rPr>
              <a:t> </a:t>
            </a:r>
            <a:r>
              <a:rPr sz="4800" spc="7" baseline="-13888" dirty="0">
                <a:latin typeface="Symbol"/>
                <a:cs typeface="Symbol"/>
              </a:rPr>
              <a:t></a:t>
            </a:r>
            <a:r>
              <a:rPr sz="4800" spc="240" baseline="-13888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f</a:t>
            </a:r>
            <a:r>
              <a:rPr sz="2150" i="1" spc="8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(</a:t>
            </a:r>
            <a:r>
              <a:rPr sz="2150" spc="-275" dirty="0">
                <a:latin typeface="Times New Roman"/>
                <a:cs typeface="Times New Roman"/>
              </a:rPr>
              <a:t> </a:t>
            </a:r>
            <a:r>
              <a:rPr sz="2150" i="1" spc="170" dirty="0">
                <a:latin typeface="Times New Roman"/>
                <a:cs typeface="Times New Roman"/>
              </a:rPr>
              <a:t>x</a:t>
            </a:r>
            <a:r>
              <a:rPr sz="2150" spc="145" dirty="0">
                <a:latin typeface="Times New Roman"/>
                <a:cs typeface="Times New Roman"/>
              </a:rPr>
              <a:t>)</a:t>
            </a:r>
            <a:r>
              <a:rPr sz="2150" i="1" dirty="0">
                <a:latin typeface="Times New Roman"/>
                <a:cs typeface="Times New Roman"/>
              </a:rPr>
              <a:t>dx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63080" y="2123439"/>
            <a:ext cx="347345" cy="0"/>
          </a:xfrm>
          <a:custGeom>
            <a:avLst/>
            <a:gdLst/>
            <a:ahLst/>
            <a:cxnLst/>
            <a:rect l="l" t="t" r="r" b="b"/>
            <a:pathLst>
              <a:path w="347345">
                <a:moveTo>
                  <a:pt x="0" y="0"/>
                </a:moveTo>
                <a:lnTo>
                  <a:pt x="347091" y="0"/>
                </a:lnTo>
              </a:path>
            </a:pathLst>
          </a:custGeom>
          <a:ln w="13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27239" y="2123439"/>
            <a:ext cx="186690" cy="0"/>
          </a:xfrm>
          <a:custGeom>
            <a:avLst/>
            <a:gdLst/>
            <a:ahLst/>
            <a:cxnLst/>
            <a:rect l="l" t="t" r="r" b="b"/>
            <a:pathLst>
              <a:path w="186690">
                <a:moveTo>
                  <a:pt x="0" y="0"/>
                </a:moveTo>
                <a:lnTo>
                  <a:pt x="186689" y="0"/>
                </a:lnTo>
              </a:path>
            </a:pathLst>
          </a:custGeom>
          <a:ln w="13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702300" y="2636302"/>
            <a:ext cx="251396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10" dirty="0">
                <a:latin typeface="Symbol"/>
                <a:cs typeface="Symbol"/>
              </a:rPr>
              <a:t>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spc="15" dirty="0">
                <a:latin typeface="Times New Roman"/>
                <a:cs typeface="Times New Roman"/>
              </a:rPr>
              <a:t>312</a:t>
            </a:r>
            <a:r>
              <a:rPr sz="2450" spc="10" dirty="0">
                <a:latin typeface="Times New Roman"/>
                <a:cs typeface="Times New Roman"/>
              </a:rPr>
              <a:t>5</a:t>
            </a:r>
            <a:r>
              <a:rPr sz="2450" spc="45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Symbol"/>
                <a:cs typeface="Symbol"/>
              </a:rPr>
              <a:t></a:t>
            </a:r>
            <a:r>
              <a:rPr sz="2450" spc="-175" dirty="0">
                <a:latin typeface="Times New Roman"/>
                <a:cs typeface="Times New Roman"/>
              </a:rPr>
              <a:t> </a:t>
            </a:r>
            <a:r>
              <a:rPr sz="2450" spc="15" dirty="0">
                <a:latin typeface="Times New Roman"/>
                <a:cs typeface="Times New Roman"/>
              </a:rPr>
              <a:t>3</a:t>
            </a:r>
            <a:r>
              <a:rPr sz="2450" spc="10" dirty="0">
                <a:latin typeface="Times New Roman"/>
                <a:cs typeface="Times New Roman"/>
              </a:rPr>
              <a:t>2</a:t>
            </a:r>
            <a:r>
              <a:rPr sz="2450" spc="114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Symbol"/>
                <a:cs typeface="Symbol"/>
              </a:rPr>
              <a:t></a:t>
            </a:r>
            <a:r>
              <a:rPr sz="2450" spc="-5" dirty="0">
                <a:latin typeface="Times New Roman"/>
                <a:cs typeface="Times New Roman"/>
              </a:rPr>
              <a:t> </a:t>
            </a:r>
            <a:r>
              <a:rPr sz="2450" spc="15" dirty="0">
                <a:latin typeface="Times New Roman"/>
                <a:cs typeface="Times New Roman"/>
              </a:rPr>
              <a:t>309</a:t>
            </a:r>
            <a:r>
              <a:rPr sz="2450" spc="10" dirty="0">
                <a:latin typeface="Times New Roman"/>
                <a:cs typeface="Times New Roman"/>
              </a:rPr>
              <a:t>3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25588" y="2121190"/>
            <a:ext cx="18288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10" dirty="0">
                <a:latin typeface="Times New Roman"/>
                <a:cs typeface="Times New Roman"/>
              </a:rPr>
              <a:t>5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25588" y="1676182"/>
            <a:ext cx="18288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10" dirty="0"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82867" y="1962694"/>
            <a:ext cx="70612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450" spc="5" dirty="0">
                <a:latin typeface="Symbol"/>
                <a:cs typeface="Symbol"/>
              </a:rPr>
              <a:t></a:t>
            </a:r>
            <a:r>
              <a:rPr sz="2450" spc="245" dirty="0">
                <a:latin typeface="Times New Roman"/>
                <a:cs typeface="Times New Roman"/>
              </a:rPr>
              <a:t> </a:t>
            </a:r>
            <a:r>
              <a:rPr sz="3675" spc="15" baseline="-28344" dirty="0">
                <a:latin typeface="Times New Roman"/>
                <a:cs typeface="Times New Roman"/>
              </a:rPr>
              <a:t>5</a:t>
            </a:r>
            <a:r>
              <a:rPr sz="3675" spc="405" baseline="-28344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Symbol"/>
                <a:cs typeface="Symbol"/>
              </a:rPr>
              <a:t>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17483" y="1800986"/>
            <a:ext cx="11747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5" dirty="0">
                <a:latin typeface="Times New Roman"/>
                <a:cs typeface="Times New Roman"/>
              </a:rPr>
              <a:t>5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23580" y="2078354"/>
            <a:ext cx="11747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107171" y="1864995"/>
            <a:ext cx="11747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5" dirty="0">
                <a:latin typeface="Times New Roman"/>
                <a:cs typeface="Times New Roman"/>
              </a:rPr>
              <a:t>5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79995" y="1667315"/>
            <a:ext cx="1299845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0415" algn="l"/>
                <a:tab pos="1176655" algn="l"/>
              </a:tabLst>
            </a:pPr>
            <a:r>
              <a:rPr sz="2450" spc="10" dirty="0">
                <a:latin typeface="Symbol"/>
                <a:cs typeface="Symbol"/>
              </a:rPr>
              <a:t>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spc="90" dirty="0">
                <a:latin typeface="Times New Roman"/>
                <a:cs typeface="Times New Roman"/>
              </a:rPr>
              <a:t>5</a:t>
            </a:r>
            <a:r>
              <a:rPr sz="2450" spc="5" dirty="0">
                <a:latin typeface="Times New Roman"/>
                <a:cs typeface="Times New Roman"/>
              </a:rPr>
              <a:t>.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4100" spc="-605" dirty="0">
                <a:latin typeface="Symbol"/>
                <a:cs typeface="Symbol"/>
              </a:rPr>
              <a:t></a:t>
            </a:r>
            <a:r>
              <a:rPr sz="2450" i="1" spc="10" dirty="0">
                <a:latin typeface="Times New Roman"/>
                <a:cs typeface="Times New Roman"/>
              </a:rPr>
              <a:t>x</a:t>
            </a:r>
            <a:r>
              <a:rPr sz="2450" i="1" dirty="0">
                <a:latin typeface="Times New Roman"/>
                <a:cs typeface="Times New Roman"/>
              </a:rPr>
              <a:t>	</a:t>
            </a:r>
            <a:r>
              <a:rPr sz="4100" spc="-505" dirty="0">
                <a:latin typeface="Symbol"/>
                <a:cs typeface="Symbol"/>
              </a:rPr>
              <a:t></a:t>
            </a:r>
            <a:endParaRPr sz="41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82867" y="2197390"/>
            <a:ext cx="84518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546735" algn="l"/>
              </a:tabLst>
            </a:pPr>
            <a:r>
              <a:rPr sz="2450" spc="5" dirty="0">
                <a:latin typeface="Symbol"/>
                <a:cs typeface="Symbol"/>
              </a:rPr>
              <a:t></a:t>
            </a:r>
            <a:r>
              <a:rPr sz="2450" spc="5" dirty="0">
                <a:latin typeface="Times New Roman"/>
                <a:cs typeface="Times New Roman"/>
              </a:rPr>
              <a:t>	</a:t>
            </a:r>
            <a:r>
              <a:rPr sz="2450" spc="5" dirty="0">
                <a:latin typeface="Symbol"/>
                <a:cs typeface="Symbol"/>
              </a:rPr>
              <a:t></a:t>
            </a:r>
            <a:r>
              <a:rPr sz="2450" spc="-340" dirty="0">
                <a:latin typeface="Times New Roman"/>
                <a:cs typeface="Times New Roman"/>
              </a:rPr>
              <a:t> </a:t>
            </a:r>
            <a:r>
              <a:rPr sz="2175" spc="-7" baseline="-11494" dirty="0">
                <a:latin typeface="Times New Roman"/>
                <a:cs typeface="Times New Roman"/>
              </a:rPr>
              <a:t>2</a:t>
            </a:r>
            <a:endParaRPr sz="2175" baseline="-11494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82867" y="1660942"/>
            <a:ext cx="826769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450" spc="5" dirty="0">
                <a:latin typeface="Symbol"/>
                <a:cs typeface="Symbol"/>
              </a:rPr>
              <a:t></a:t>
            </a:r>
            <a:r>
              <a:rPr sz="2450" spc="-150" dirty="0">
                <a:latin typeface="Times New Roman"/>
                <a:cs typeface="Times New Roman"/>
              </a:rPr>
              <a:t> </a:t>
            </a:r>
            <a:r>
              <a:rPr sz="3675" i="1" spc="307" baseline="-2267" dirty="0">
                <a:latin typeface="Times New Roman"/>
                <a:cs typeface="Times New Roman"/>
              </a:rPr>
              <a:t>x</a:t>
            </a:r>
            <a:r>
              <a:rPr sz="2175" spc="-7" baseline="38314" dirty="0">
                <a:latin typeface="Times New Roman"/>
                <a:cs typeface="Times New Roman"/>
              </a:rPr>
              <a:t>5</a:t>
            </a:r>
            <a:r>
              <a:rPr sz="2175" baseline="38314" dirty="0">
                <a:latin typeface="Times New Roman"/>
                <a:cs typeface="Times New Roman"/>
              </a:rPr>
              <a:t> </a:t>
            </a:r>
            <a:r>
              <a:rPr sz="2175" spc="-232" baseline="38314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Symbol"/>
                <a:cs typeface="Symbol"/>
              </a:rPr>
              <a:t></a:t>
            </a:r>
            <a:r>
              <a:rPr sz="2450" spc="-390" dirty="0">
                <a:latin typeface="Times New Roman"/>
                <a:cs typeface="Times New Roman"/>
              </a:rPr>
              <a:t> </a:t>
            </a:r>
            <a:r>
              <a:rPr sz="2175" spc="-7" baseline="65134" dirty="0">
                <a:latin typeface="Times New Roman"/>
                <a:cs typeface="Times New Roman"/>
              </a:rPr>
              <a:t>5</a:t>
            </a:r>
            <a:endParaRPr sz="2175" baseline="65134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60035" y="1874302"/>
            <a:ext cx="134937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450" spc="210" dirty="0">
                <a:latin typeface="Times New Roman"/>
                <a:cs typeface="Times New Roman"/>
              </a:rPr>
              <a:t>5</a:t>
            </a:r>
            <a:r>
              <a:rPr sz="2450" i="1" spc="10" dirty="0">
                <a:latin typeface="Times New Roman"/>
                <a:cs typeface="Times New Roman"/>
              </a:rPr>
              <a:t>x</a:t>
            </a:r>
            <a:r>
              <a:rPr sz="2450" i="1" spc="-395" dirty="0">
                <a:latin typeface="Times New Roman"/>
                <a:cs typeface="Times New Roman"/>
              </a:rPr>
              <a:t> </a:t>
            </a:r>
            <a:r>
              <a:rPr sz="2175" spc="-7" baseline="42145" dirty="0">
                <a:latin typeface="Times New Roman"/>
                <a:cs typeface="Times New Roman"/>
              </a:rPr>
              <a:t>4</a:t>
            </a:r>
            <a:r>
              <a:rPr sz="2175" spc="-262" baseline="42145" dirty="0">
                <a:latin typeface="Times New Roman"/>
                <a:cs typeface="Times New Roman"/>
              </a:rPr>
              <a:t> </a:t>
            </a:r>
            <a:r>
              <a:rPr sz="2450" i="1" spc="15" dirty="0">
                <a:latin typeface="Times New Roman"/>
                <a:cs typeface="Times New Roman"/>
              </a:rPr>
              <a:t>d</a:t>
            </a:r>
            <a:r>
              <a:rPr sz="2450" i="1" spc="10" dirty="0">
                <a:latin typeface="Times New Roman"/>
                <a:cs typeface="Times New Roman"/>
              </a:rPr>
              <a:t>x</a:t>
            </a:r>
            <a:r>
              <a:rPr sz="2450" i="1" spc="160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Symbol"/>
                <a:cs typeface="Symbol"/>
              </a:rPr>
              <a:t>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Times New Roman"/>
                <a:cs typeface="Times New Roman"/>
              </a:rPr>
              <a:t>5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02555" y="1645539"/>
            <a:ext cx="154940" cy="946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655">
              <a:lnSpc>
                <a:spcPts val="1605"/>
              </a:lnSpc>
              <a:spcBef>
                <a:spcPts val="90"/>
              </a:spcBef>
            </a:pPr>
            <a:r>
              <a:rPr sz="1450" spc="-5" dirty="0">
                <a:latin typeface="Times New Roman"/>
                <a:cs typeface="Times New Roman"/>
              </a:rPr>
              <a:t>5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ts val="4110"/>
              </a:lnSpc>
            </a:pPr>
            <a:r>
              <a:rPr sz="3700" dirty="0">
                <a:latin typeface="Symbol"/>
                <a:cs typeface="Symbol"/>
              </a:rPr>
              <a:t></a:t>
            </a:r>
            <a:endParaRPr sz="3700">
              <a:latin typeface="Symbol"/>
              <a:cs typeface="Symbol"/>
            </a:endParaRPr>
          </a:p>
          <a:p>
            <a:pPr marL="33655">
              <a:lnSpc>
                <a:spcPts val="1545"/>
              </a:lnSpc>
            </a:pPr>
            <a:r>
              <a:rPr sz="1450" spc="-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47419" y="3721127"/>
            <a:ext cx="2621280" cy="198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630680" algn="l"/>
                <a:tab pos="2536190" algn="l"/>
              </a:tabLst>
            </a:pPr>
            <a:r>
              <a:rPr sz="1100" i="1" spc="15" dirty="0">
                <a:latin typeface="Times New Roman"/>
                <a:cs typeface="Times New Roman"/>
              </a:rPr>
              <a:t>b	b	b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47419" y="4269768"/>
            <a:ext cx="2621280" cy="198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630680" algn="l"/>
                <a:tab pos="2536190" algn="l"/>
              </a:tabLst>
            </a:pPr>
            <a:r>
              <a:rPr sz="1100" i="1" spc="15" dirty="0">
                <a:latin typeface="Times New Roman"/>
                <a:cs typeface="Times New Roman"/>
              </a:rPr>
              <a:t>a	a	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84427" y="3775670"/>
            <a:ext cx="3388360" cy="469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10"/>
              </a:spcBef>
            </a:pPr>
            <a:r>
              <a:rPr sz="4350" spc="60" baseline="-13409" dirty="0">
                <a:latin typeface="Symbol"/>
                <a:cs typeface="Symbol"/>
              </a:rPr>
              <a:t></a:t>
            </a:r>
            <a:r>
              <a:rPr sz="2550" spc="-340" dirty="0">
                <a:latin typeface="Symbol"/>
                <a:cs typeface="Symbol"/>
              </a:rPr>
              <a:t></a:t>
            </a:r>
            <a:r>
              <a:rPr sz="1950" i="1" spc="-5" dirty="0">
                <a:latin typeface="Times New Roman"/>
                <a:cs typeface="Times New Roman"/>
              </a:rPr>
              <a:t>f</a:t>
            </a:r>
            <a:r>
              <a:rPr sz="1950" i="1" spc="-190" dirty="0">
                <a:latin typeface="Times New Roman"/>
                <a:cs typeface="Times New Roman"/>
              </a:rPr>
              <a:t> </a:t>
            </a:r>
            <a:r>
              <a:rPr sz="1950" spc="20" dirty="0">
                <a:latin typeface="Times New Roman"/>
                <a:cs typeface="Times New Roman"/>
              </a:rPr>
              <a:t>(</a:t>
            </a:r>
            <a:r>
              <a:rPr sz="1950" i="1" spc="-100" dirty="0">
                <a:latin typeface="Times New Roman"/>
                <a:cs typeface="Times New Roman"/>
              </a:rPr>
              <a:t>x</a:t>
            </a:r>
            <a:r>
              <a:rPr sz="1950" spc="-5" dirty="0">
                <a:latin typeface="Times New Roman"/>
                <a:cs typeface="Times New Roman"/>
              </a:rPr>
              <a:t>)</a:t>
            </a:r>
            <a:r>
              <a:rPr sz="1950" spc="-32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Symbol"/>
                <a:cs typeface="Symbol"/>
              </a:rPr>
              <a:t></a:t>
            </a:r>
            <a:r>
              <a:rPr sz="1950" spc="-305" dirty="0">
                <a:latin typeface="Times New Roman"/>
                <a:cs typeface="Times New Roman"/>
              </a:rPr>
              <a:t> </a:t>
            </a:r>
            <a:r>
              <a:rPr sz="1950" i="1" spc="-20" dirty="0">
                <a:latin typeface="Times New Roman"/>
                <a:cs typeface="Times New Roman"/>
              </a:rPr>
              <a:t>g</a:t>
            </a:r>
            <a:r>
              <a:rPr sz="1950" spc="-5" dirty="0">
                <a:latin typeface="Times New Roman"/>
                <a:cs typeface="Times New Roman"/>
              </a:rPr>
              <a:t>(</a:t>
            </a:r>
            <a:r>
              <a:rPr sz="1950" i="1" spc="-100" dirty="0">
                <a:latin typeface="Times New Roman"/>
                <a:cs typeface="Times New Roman"/>
              </a:rPr>
              <a:t>x</a:t>
            </a:r>
            <a:r>
              <a:rPr sz="1950" spc="-150" dirty="0">
                <a:latin typeface="Times New Roman"/>
                <a:cs typeface="Times New Roman"/>
              </a:rPr>
              <a:t>)</a:t>
            </a:r>
            <a:r>
              <a:rPr sz="2550" spc="-650" dirty="0">
                <a:latin typeface="Symbol"/>
                <a:cs typeface="Symbol"/>
              </a:rPr>
              <a:t></a:t>
            </a:r>
            <a:r>
              <a:rPr sz="1950" i="1" spc="5" dirty="0">
                <a:latin typeface="Times New Roman"/>
                <a:cs typeface="Times New Roman"/>
              </a:rPr>
              <a:t>d</a:t>
            </a:r>
            <a:r>
              <a:rPr sz="1950" i="1" spc="90" dirty="0">
                <a:latin typeface="Times New Roman"/>
                <a:cs typeface="Times New Roman"/>
              </a:rPr>
              <a:t>x</a:t>
            </a:r>
            <a:r>
              <a:rPr sz="1950" spc="220" dirty="0">
                <a:latin typeface="Symbol"/>
                <a:cs typeface="Symbol"/>
              </a:rPr>
              <a:t></a:t>
            </a:r>
            <a:r>
              <a:rPr sz="4350" baseline="-13409" dirty="0">
                <a:latin typeface="Symbol"/>
                <a:cs typeface="Symbol"/>
              </a:rPr>
              <a:t></a:t>
            </a:r>
            <a:r>
              <a:rPr sz="4350" spc="-450" baseline="-13409" dirty="0">
                <a:latin typeface="Times New Roman"/>
                <a:cs typeface="Times New Roman"/>
              </a:rPr>
              <a:t> </a:t>
            </a:r>
            <a:r>
              <a:rPr sz="1950" i="1" spc="-5" dirty="0">
                <a:latin typeface="Times New Roman"/>
                <a:cs typeface="Times New Roman"/>
              </a:rPr>
              <a:t>f</a:t>
            </a:r>
            <a:r>
              <a:rPr sz="1950" i="1" spc="-19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(</a:t>
            </a:r>
            <a:r>
              <a:rPr sz="1950" i="1" spc="-100" dirty="0">
                <a:latin typeface="Times New Roman"/>
                <a:cs typeface="Times New Roman"/>
              </a:rPr>
              <a:t>x</a:t>
            </a:r>
            <a:r>
              <a:rPr sz="1950" spc="-55" dirty="0">
                <a:latin typeface="Times New Roman"/>
                <a:cs typeface="Times New Roman"/>
              </a:rPr>
              <a:t>)</a:t>
            </a:r>
            <a:r>
              <a:rPr sz="1950" i="1" spc="5" dirty="0">
                <a:latin typeface="Times New Roman"/>
                <a:cs typeface="Times New Roman"/>
              </a:rPr>
              <a:t>d</a:t>
            </a:r>
            <a:r>
              <a:rPr sz="1950" i="1" spc="-30" dirty="0">
                <a:latin typeface="Times New Roman"/>
                <a:cs typeface="Times New Roman"/>
              </a:rPr>
              <a:t>x</a:t>
            </a:r>
            <a:r>
              <a:rPr sz="1950" spc="145" dirty="0">
                <a:latin typeface="Symbol"/>
                <a:cs typeface="Symbol"/>
              </a:rPr>
              <a:t></a:t>
            </a:r>
            <a:r>
              <a:rPr sz="4350" spc="277" baseline="-13409" dirty="0">
                <a:latin typeface="Symbol"/>
                <a:cs typeface="Symbol"/>
              </a:rPr>
              <a:t></a:t>
            </a:r>
            <a:r>
              <a:rPr sz="1950" i="1" spc="-20" dirty="0">
                <a:latin typeface="Times New Roman"/>
                <a:cs typeface="Times New Roman"/>
              </a:rPr>
              <a:t>g</a:t>
            </a:r>
            <a:r>
              <a:rPr sz="1950" spc="-5" dirty="0">
                <a:latin typeface="Times New Roman"/>
                <a:cs typeface="Times New Roman"/>
              </a:rPr>
              <a:t>(</a:t>
            </a:r>
            <a:r>
              <a:rPr sz="1950" i="1" spc="-100" dirty="0">
                <a:latin typeface="Times New Roman"/>
                <a:cs typeface="Times New Roman"/>
              </a:rPr>
              <a:t>x</a:t>
            </a:r>
            <a:r>
              <a:rPr sz="1950" spc="-80" dirty="0">
                <a:latin typeface="Times New Roman"/>
                <a:cs typeface="Times New Roman"/>
              </a:rPr>
              <a:t>)</a:t>
            </a:r>
            <a:r>
              <a:rPr sz="1950" i="1" spc="5" dirty="0">
                <a:latin typeface="Times New Roman"/>
                <a:cs typeface="Times New Roman"/>
              </a:rPr>
              <a:t>d</a:t>
            </a:r>
            <a:r>
              <a:rPr sz="1950" i="1" spc="-5" dirty="0">
                <a:latin typeface="Times New Roman"/>
                <a:cs typeface="Times New Roman"/>
              </a:rPr>
              <a:t>x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06388" y="4263722"/>
            <a:ext cx="3060065" cy="65849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16535">
              <a:lnSpc>
                <a:spcPct val="100000"/>
              </a:lnSpc>
              <a:spcBef>
                <a:spcPts val="310"/>
              </a:spcBef>
              <a:tabLst>
                <a:tab pos="1210310" algn="l"/>
              </a:tabLst>
            </a:pPr>
            <a:r>
              <a:rPr sz="1350" dirty="0">
                <a:latin typeface="Times New Roman"/>
                <a:cs typeface="Times New Roman"/>
              </a:rPr>
              <a:t>2	2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300" spc="15" dirty="0">
                <a:latin typeface="Symbol"/>
                <a:cs typeface="Symbol"/>
              </a:rPr>
              <a:t>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spc="20" dirty="0">
                <a:latin typeface="Times New Roman"/>
                <a:cs typeface="Times New Roman"/>
              </a:rPr>
              <a:t>61</a:t>
            </a:r>
            <a:r>
              <a:rPr sz="2300" spc="-45" dirty="0">
                <a:latin typeface="Times New Roman"/>
                <a:cs typeface="Times New Roman"/>
              </a:rPr>
              <a:t>8</a:t>
            </a:r>
            <a:r>
              <a:rPr sz="2300" spc="-5" dirty="0">
                <a:latin typeface="Times New Roman"/>
                <a:cs typeface="Times New Roman"/>
              </a:rPr>
              <a:t>,</a:t>
            </a:r>
            <a:r>
              <a:rPr sz="2300" spc="15" dirty="0">
                <a:latin typeface="Times New Roman"/>
                <a:cs typeface="Times New Roman"/>
              </a:rPr>
              <a:t>6</a:t>
            </a:r>
            <a:r>
              <a:rPr sz="2300" spc="-204" dirty="0">
                <a:latin typeface="Times New Roman"/>
                <a:cs typeface="Times New Roman"/>
              </a:rPr>
              <a:t> </a:t>
            </a:r>
            <a:r>
              <a:rPr sz="2300" spc="15" dirty="0">
                <a:latin typeface="Symbol"/>
                <a:cs typeface="Symbol"/>
              </a:rPr>
              <a:t></a:t>
            </a:r>
            <a:r>
              <a:rPr sz="2300" spc="-200" dirty="0">
                <a:latin typeface="Times New Roman"/>
                <a:cs typeface="Times New Roman"/>
              </a:rPr>
              <a:t> </a:t>
            </a:r>
            <a:r>
              <a:rPr sz="2300" spc="20" dirty="0">
                <a:latin typeface="Times New Roman"/>
                <a:cs typeface="Times New Roman"/>
              </a:rPr>
              <a:t>309</a:t>
            </a:r>
            <a:r>
              <a:rPr sz="2300" spc="15" dirty="0">
                <a:latin typeface="Times New Roman"/>
                <a:cs typeface="Times New Roman"/>
              </a:rPr>
              <a:t>3</a:t>
            </a:r>
            <a:r>
              <a:rPr sz="2300" spc="-130" dirty="0">
                <a:latin typeface="Times New Roman"/>
                <a:cs typeface="Times New Roman"/>
              </a:rPr>
              <a:t> </a:t>
            </a:r>
            <a:r>
              <a:rPr sz="2300" spc="15" dirty="0">
                <a:latin typeface="Symbol"/>
                <a:cs typeface="Symbol"/>
              </a:rPr>
              <a:t></a:t>
            </a:r>
            <a:r>
              <a:rPr sz="2300" spc="-105" dirty="0">
                <a:latin typeface="Times New Roman"/>
                <a:cs typeface="Times New Roman"/>
              </a:rPr>
              <a:t> </a:t>
            </a:r>
            <a:r>
              <a:rPr sz="2300" spc="25" dirty="0">
                <a:latin typeface="Times New Roman"/>
                <a:cs typeface="Times New Roman"/>
              </a:rPr>
              <a:t>3</a:t>
            </a:r>
            <a:r>
              <a:rPr sz="2300" spc="20" dirty="0">
                <a:latin typeface="Times New Roman"/>
                <a:cs typeface="Times New Roman"/>
              </a:rPr>
              <a:t>.711</a:t>
            </a:r>
            <a:r>
              <a:rPr sz="2300" spc="-215" dirty="0">
                <a:latin typeface="Times New Roman"/>
                <a:cs typeface="Times New Roman"/>
              </a:rPr>
              <a:t>1</a:t>
            </a:r>
            <a:r>
              <a:rPr sz="2300" spc="-5" dirty="0">
                <a:latin typeface="Times New Roman"/>
                <a:cs typeface="Times New Roman"/>
              </a:rPr>
              <a:t>,</a:t>
            </a:r>
            <a:r>
              <a:rPr sz="2300" spc="15" dirty="0">
                <a:latin typeface="Times New Roman"/>
                <a:cs typeface="Times New Roman"/>
              </a:rPr>
              <a:t>6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714747" y="3628193"/>
            <a:ext cx="11176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607556" y="3628193"/>
            <a:ext cx="110871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009015" algn="l"/>
              </a:tabLst>
            </a:pPr>
            <a:r>
              <a:rPr sz="1350" dirty="0">
                <a:latin typeface="Times New Roman"/>
                <a:cs typeface="Times New Roman"/>
              </a:rPr>
              <a:t>5	5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927595" y="3835457"/>
            <a:ext cx="124587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146175" algn="l"/>
              </a:tabLst>
            </a:pPr>
            <a:r>
              <a:rPr sz="1350" dirty="0">
                <a:latin typeface="Times New Roman"/>
                <a:cs typeface="Times New Roman"/>
              </a:rPr>
              <a:t>4	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107940" y="3835457"/>
            <a:ext cx="80391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04215" algn="l"/>
              </a:tabLst>
            </a:pPr>
            <a:r>
              <a:rPr sz="1350" dirty="0">
                <a:latin typeface="Times New Roman"/>
                <a:cs typeface="Times New Roman"/>
              </a:rPr>
              <a:t>4	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975603" y="3698241"/>
            <a:ext cx="2520950" cy="558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300" i="1" spc="20" dirty="0">
                <a:latin typeface="Times New Roman"/>
                <a:cs typeface="Times New Roman"/>
              </a:rPr>
              <a:t>d</a:t>
            </a:r>
            <a:r>
              <a:rPr sz="2300" i="1" spc="10" dirty="0">
                <a:latin typeface="Times New Roman"/>
                <a:cs typeface="Times New Roman"/>
              </a:rPr>
              <a:t>x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spc="15" dirty="0">
                <a:latin typeface="Symbol"/>
                <a:cs typeface="Symbol"/>
              </a:rPr>
              <a:t></a:t>
            </a:r>
            <a:r>
              <a:rPr sz="2300" spc="15" dirty="0">
                <a:latin typeface="Times New Roman"/>
                <a:cs typeface="Times New Roman"/>
              </a:rPr>
              <a:t> </a:t>
            </a:r>
            <a:r>
              <a:rPr sz="5250" spc="-7" baseline="-12698" dirty="0">
                <a:latin typeface="Symbol"/>
                <a:cs typeface="Symbol"/>
              </a:rPr>
              <a:t></a:t>
            </a:r>
            <a:r>
              <a:rPr sz="5250" spc="-592" baseline="-12698" dirty="0">
                <a:latin typeface="Times New Roman"/>
                <a:cs typeface="Times New Roman"/>
              </a:rPr>
              <a:t> </a:t>
            </a:r>
            <a:r>
              <a:rPr sz="2300" i="1" spc="10" dirty="0">
                <a:latin typeface="Times New Roman"/>
                <a:cs typeface="Times New Roman"/>
              </a:rPr>
              <a:t>x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spc="-195" dirty="0">
                <a:latin typeface="Times New Roman"/>
                <a:cs typeface="Times New Roman"/>
              </a:rPr>
              <a:t> </a:t>
            </a:r>
            <a:r>
              <a:rPr sz="2300" i="1" spc="20" dirty="0">
                <a:latin typeface="Times New Roman"/>
                <a:cs typeface="Times New Roman"/>
              </a:rPr>
              <a:t>d</a:t>
            </a:r>
            <a:r>
              <a:rPr sz="2300" i="1" spc="10" dirty="0">
                <a:latin typeface="Times New Roman"/>
                <a:cs typeface="Times New Roman"/>
              </a:rPr>
              <a:t>x</a:t>
            </a:r>
            <a:r>
              <a:rPr sz="2300" i="1" spc="-145" dirty="0">
                <a:latin typeface="Times New Roman"/>
                <a:cs typeface="Times New Roman"/>
              </a:rPr>
              <a:t> </a:t>
            </a:r>
            <a:r>
              <a:rPr sz="2300" spc="15" dirty="0">
                <a:latin typeface="Symbol"/>
                <a:cs typeface="Symbol"/>
              </a:rPr>
              <a:t></a:t>
            </a:r>
            <a:r>
              <a:rPr sz="2300" spc="-105" dirty="0">
                <a:latin typeface="Times New Roman"/>
                <a:cs typeface="Times New Roman"/>
              </a:rPr>
              <a:t> </a:t>
            </a:r>
            <a:r>
              <a:rPr sz="5250" spc="-7" baseline="-12698" dirty="0">
                <a:latin typeface="Symbol"/>
                <a:cs typeface="Symbol"/>
              </a:rPr>
              <a:t></a:t>
            </a:r>
            <a:r>
              <a:rPr sz="5250" spc="-847" baseline="-12698" dirty="0">
                <a:latin typeface="Times New Roman"/>
                <a:cs typeface="Times New Roman"/>
              </a:rPr>
              <a:t> </a:t>
            </a:r>
            <a:r>
              <a:rPr sz="2300" spc="145" dirty="0">
                <a:latin typeface="Times New Roman"/>
                <a:cs typeface="Times New Roman"/>
              </a:rPr>
              <a:t>5</a:t>
            </a:r>
            <a:r>
              <a:rPr sz="2300" i="1" spc="10" dirty="0">
                <a:latin typeface="Times New Roman"/>
                <a:cs typeface="Times New Roman"/>
              </a:rPr>
              <a:t>x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spc="-195" dirty="0">
                <a:latin typeface="Times New Roman"/>
                <a:cs typeface="Times New Roman"/>
              </a:rPr>
              <a:t> </a:t>
            </a:r>
            <a:r>
              <a:rPr sz="2300" i="1" spc="20" dirty="0">
                <a:latin typeface="Times New Roman"/>
                <a:cs typeface="Times New Roman"/>
              </a:rPr>
              <a:t>d</a:t>
            </a:r>
            <a:r>
              <a:rPr sz="2300" i="1" spc="10" dirty="0">
                <a:latin typeface="Times New Roman"/>
                <a:cs typeface="Times New Roman"/>
              </a:rPr>
              <a:t>x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658359" y="3523855"/>
            <a:ext cx="1418590" cy="99885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70"/>
              </a:spcBef>
              <a:tabLst>
                <a:tab pos="629285" algn="l"/>
                <a:tab pos="1282065" algn="l"/>
              </a:tabLst>
            </a:pPr>
            <a:r>
              <a:rPr sz="5250" spc="-7" baseline="-12698" dirty="0">
                <a:latin typeface="Symbol"/>
                <a:cs typeface="Symbol"/>
              </a:rPr>
              <a:t></a:t>
            </a:r>
            <a:r>
              <a:rPr sz="5250" spc="-772" baseline="-12698" dirty="0">
                <a:latin typeface="Times New Roman"/>
                <a:cs typeface="Times New Roman"/>
              </a:rPr>
              <a:t> </a:t>
            </a:r>
            <a:r>
              <a:rPr sz="3700" spc="-240" dirty="0">
                <a:latin typeface="Symbol"/>
                <a:cs typeface="Symbol"/>
              </a:rPr>
              <a:t></a:t>
            </a:r>
            <a:r>
              <a:rPr sz="2300" i="1" spc="-240" dirty="0">
                <a:latin typeface="Times New Roman"/>
                <a:cs typeface="Times New Roman"/>
              </a:rPr>
              <a:t>x	</a:t>
            </a:r>
            <a:r>
              <a:rPr sz="2300" spc="15" dirty="0">
                <a:latin typeface="Symbol"/>
                <a:cs typeface="Symbol"/>
              </a:rPr>
              <a:t></a:t>
            </a:r>
            <a:r>
              <a:rPr sz="2300" spc="-200" dirty="0">
                <a:latin typeface="Times New Roman"/>
                <a:cs typeface="Times New Roman"/>
              </a:rPr>
              <a:t> </a:t>
            </a:r>
            <a:r>
              <a:rPr sz="2300" spc="65" dirty="0">
                <a:latin typeface="Times New Roman"/>
                <a:cs typeface="Times New Roman"/>
              </a:rPr>
              <a:t>5</a:t>
            </a:r>
            <a:r>
              <a:rPr sz="2300" i="1" spc="65" dirty="0">
                <a:latin typeface="Times New Roman"/>
                <a:cs typeface="Times New Roman"/>
              </a:rPr>
              <a:t>x	</a:t>
            </a:r>
            <a:r>
              <a:rPr sz="3700" spc="-465" dirty="0">
                <a:latin typeface="Symbol"/>
                <a:cs typeface="Symbol"/>
              </a:rPr>
              <a:t></a:t>
            </a:r>
            <a:endParaRPr sz="3700">
              <a:latin typeface="Symbol"/>
              <a:cs typeface="Symbol"/>
            </a:endParaRPr>
          </a:p>
          <a:p>
            <a:pPr marL="68580">
              <a:lnSpc>
                <a:spcPct val="100000"/>
              </a:lnSpc>
              <a:spcBef>
                <a:spcPts val="430"/>
              </a:spcBef>
            </a:pPr>
            <a:r>
              <a:rPr sz="1350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85088" y="5589871"/>
            <a:ext cx="224726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066165" algn="l"/>
                <a:tab pos="2163445" algn="l"/>
              </a:tabLst>
            </a:pPr>
            <a:r>
              <a:rPr sz="1100" i="1" dirty="0">
                <a:latin typeface="Times New Roman"/>
                <a:cs typeface="Times New Roman"/>
              </a:rPr>
              <a:t>c	b	b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82039" y="6126319"/>
            <a:ext cx="225044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072515" algn="l"/>
                <a:tab pos="2166620" algn="l"/>
              </a:tabLst>
            </a:pPr>
            <a:r>
              <a:rPr sz="1100" i="1" dirty="0">
                <a:latin typeface="Times New Roman"/>
                <a:cs typeface="Times New Roman"/>
              </a:rPr>
              <a:t>a	c	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41400" y="5646661"/>
            <a:ext cx="3065780" cy="459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4275" spc="-7" baseline="-12670" dirty="0">
                <a:latin typeface="Symbol"/>
                <a:cs typeface="Symbol"/>
              </a:rPr>
              <a:t></a:t>
            </a:r>
            <a:r>
              <a:rPr sz="4275" spc="-89" baseline="-12670" dirty="0">
                <a:latin typeface="Times New Roman"/>
                <a:cs typeface="Times New Roman"/>
              </a:rPr>
              <a:t> </a:t>
            </a:r>
            <a:r>
              <a:rPr sz="1900" i="1" spc="-5" dirty="0">
                <a:latin typeface="Times New Roman"/>
                <a:cs typeface="Times New Roman"/>
              </a:rPr>
              <a:t>f</a:t>
            </a:r>
            <a:r>
              <a:rPr sz="1900" i="1" spc="-20" dirty="0">
                <a:latin typeface="Times New Roman"/>
                <a:cs typeface="Times New Roman"/>
              </a:rPr>
              <a:t> </a:t>
            </a:r>
            <a:r>
              <a:rPr sz="1900" spc="45" dirty="0">
                <a:latin typeface="Times New Roman"/>
                <a:cs typeface="Times New Roman"/>
              </a:rPr>
              <a:t>(</a:t>
            </a:r>
            <a:r>
              <a:rPr sz="1900" i="1" spc="45" dirty="0">
                <a:latin typeface="Times New Roman"/>
                <a:cs typeface="Times New Roman"/>
              </a:rPr>
              <a:t>x</a:t>
            </a:r>
            <a:r>
              <a:rPr sz="1900" spc="45" dirty="0">
                <a:latin typeface="Times New Roman"/>
                <a:cs typeface="Times New Roman"/>
              </a:rPr>
              <a:t>)</a:t>
            </a:r>
            <a:r>
              <a:rPr sz="1900" i="1" spc="45" dirty="0">
                <a:latin typeface="Times New Roman"/>
                <a:cs typeface="Times New Roman"/>
              </a:rPr>
              <a:t>dx</a:t>
            </a:r>
            <a:r>
              <a:rPr sz="1900" i="1" spc="-9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Symbol"/>
                <a:cs typeface="Symbol"/>
              </a:rPr>
              <a:t>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4275" spc="-7" baseline="-12670" dirty="0">
                <a:latin typeface="Symbol"/>
                <a:cs typeface="Symbol"/>
              </a:rPr>
              <a:t></a:t>
            </a:r>
            <a:r>
              <a:rPr sz="4275" spc="-82" baseline="-12670" dirty="0">
                <a:latin typeface="Times New Roman"/>
                <a:cs typeface="Times New Roman"/>
              </a:rPr>
              <a:t> </a:t>
            </a:r>
            <a:r>
              <a:rPr sz="1900" i="1" spc="-5" dirty="0">
                <a:latin typeface="Times New Roman"/>
                <a:cs typeface="Times New Roman"/>
              </a:rPr>
              <a:t>f</a:t>
            </a:r>
            <a:r>
              <a:rPr sz="1900" i="1" spc="-20" dirty="0">
                <a:latin typeface="Times New Roman"/>
                <a:cs typeface="Times New Roman"/>
              </a:rPr>
              <a:t> </a:t>
            </a:r>
            <a:r>
              <a:rPr sz="1900" spc="40" dirty="0">
                <a:latin typeface="Times New Roman"/>
                <a:cs typeface="Times New Roman"/>
              </a:rPr>
              <a:t>(</a:t>
            </a:r>
            <a:r>
              <a:rPr sz="1900" i="1" spc="40" dirty="0">
                <a:latin typeface="Times New Roman"/>
                <a:cs typeface="Times New Roman"/>
              </a:rPr>
              <a:t>x</a:t>
            </a:r>
            <a:r>
              <a:rPr sz="1900" spc="40" dirty="0">
                <a:latin typeface="Times New Roman"/>
                <a:cs typeface="Times New Roman"/>
              </a:rPr>
              <a:t>)</a:t>
            </a:r>
            <a:r>
              <a:rPr sz="1900" i="1" spc="40" dirty="0">
                <a:latin typeface="Times New Roman"/>
                <a:cs typeface="Times New Roman"/>
              </a:rPr>
              <a:t>dx</a:t>
            </a:r>
            <a:r>
              <a:rPr sz="1900" i="1" spc="4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Symbol"/>
                <a:cs typeface="Symbol"/>
              </a:rPr>
              <a:t>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4275" spc="-7" baseline="-12670" dirty="0">
                <a:latin typeface="Symbol"/>
                <a:cs typeface="Symbol"/>
              </a:rPr>
              <a:t></a:t>
            </a:r>
            <a:r>
              <a:rPr sz="4275" spc="-89" baseline="-12670" dirty="0">
                <a:latin typeface="Times New Roman"/>
                <a:cs typeface="Times New Roman"/>
              </a:rPr>
              <a:t> </a:t>
            </a:r>
            <a:r>
              <a:rPr sz="1900" i="1" spc="-5" dirty="0">
                <a:latin typeface="Times New Roman"/>
                <a:cs typeface="Times New Roman"/>
              </a:rPr>
              <a:t>f</a:t>
            </a:r>
            <a:r>
              <a:rPr sz="1900" i="1" spc="-20" dirty="0">
                <a:latin typeface="Times New Roman"/>
                <a:cs typeface="Times New Roman"/>
              </a:rPr>
              <a:t> </a:t>
            </a:r>
            <a:r>
              <a:rPr sz="1900" spc="40" dirty="0">
                <a:latin typeface="Times New Roman"/>
                <a:cs typeface="Times New Roman"/>
              </a:rPr>
              <a:t>(</a:t>
            </a:r>
            <a:r>
              <a:rPr sz="1900" i="1" spc="40" dirty="0">
                <a:latin typeface="Times New Roman"/>
                <a:cs typeface="Times New Roman"/>
              </a:rPr>
              <a:t>x</a:t>
            </a:r>
            <a:r>
              <a:rPr sz="1900" spc="40" dirty="0">
                <a:latin typeface="Times New Roman"/>
                <a:cs typeface="Times New Roman"/>
              </a:rPr>
              <a:t>)</a:t>
            </a:r>
            <a:r>
              <a:rPr sz="1900" i="1" spc="40" dirty="0">
                <a:latin typeface="Times New Roman"/>
                <a:cs typeface="Times New Roman"/>
              </a:rPr>
              <a:t>dx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764532" y="5471882"/>
            <a:ext cx="4544695" cy="926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84455">
              <a:lnSpc>
                <a:spcPts val="1130"/>
              </a:lnSpc>
              <a:spcBef>
                <a:spcPts val="110"/>
              </a:spcBef>
              <a:tabLst>
                <a:tab pos="1282065" algn="l"/>
                <a:tab pos="2522855" algn="l"/>
              </a:tabLst>
            </a:pPr>
            <a:r>
              <a:rPr sz="1400" spc="5" dirty="0">
                <a:latin typeface="Times New Roman"/>
                <a:cs typeface="Times New Roman"/>
              </a:rPr>
              <a:t>3	5	5</a:t>
            </a:r>
            <a:endParaRPr sz="1400">
              <a:latin typeface="Times New Roman"/>
              <a:cs typeface="Times New Roman"/>
            </a:endParaRPr>
          </a:p>
          <a:p>
            <a:pPr marL="63500">
              <a:lnSpc>
                <a:spcPts val="3770"/>
              </a:lnSpc>
              <a:tabLst>
                <a:tab pos="2214880" algn="l"/>
                <a:tab pos="3455670" algn="l"/>
              </a:tabLst>
            </a:pPr>
            <a:r>
              <a:rPr sz="5400" spc="7" baseline="-13117" dirty="0">
                <a:latin typeface="Symbol"/>
                <a:cs typeface="Symbol"/>
              </a:rPr>
              <a:t></a:t>
            </a:r>
            <a:r>
              <a:rPr sz="5400" spc="-322" baseline="-13117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Times New Roman"/>
                <a:cs typeface="Times New Roman"/>
              </a:rPr>
              <a:t>x</a:t>
            </a:r>
            <a:r>
              <a:rPr sz="2400" i="1" spc="-210" dirty="0">
                <a:latin typeface="Times New Roman"/>
                <a:cs typeface="Times New Roman"/>
              </a:rPr>
              <a:t> </a:t>
            </a:r>
            <a:r>
              <a:rPr sz="2100" spc="7" baseline="43650" dirty="0">
                <a:latin typeface="Times New Roman"/>
                <a:cs typeface="Times New Roman"/>
              </a:rPr>
              <a:t>4</a:t>
            </a:r>
            <a:r>
              <a:rPr sz="2100" spc="-37" baseline="43650" dirty="0">
                <a:latin typeface="Times New Roman"/>
                <a:cs typeface="Times New Roman"/>
              </a:rPr>
              <a:t> </a:t>
            </a:r>
            <a:r>
              <a:rPr sz="2400" i="1" spc="15" dirty="0">
                <a:latin typeface="Times New Roman"/>
                <a:cs typeface="Times New Roman"/>
              </a:rPr>
              <a:t>d</a:t>
            </a:r>
            <a:r>
              <a:rPr sz="2400" i="1" spc="5" dirty="0">
                <a:latin typeface="Times New Roman"/>
                <a:cs typeface="Times New Roman"/>
              </a:rPr>
              <a:t>x</a:t>
            </a:r>
            <a:r>
              <a:rPr sz="2400" i="1" spc="24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Symbol"/>
                <a:cs typeface="Symbol"/>
              </a:rPr>
              <a:t>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5400" spc="7" baseline="-13117" dirty="0">
                <a:latin typeface="Symbol"/>
                <a:cs typeface="Symbol"/>
              </a:rPr>
              <a:t></a:t>
            </a:r>
            <a:r>
              <a:rPr sz="5400" spc="-322" baseline="-13117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Times New Roman"/>
                <a:cs typeface="Times New Roman"/>
              </a:rPr>
              <a:t>x</a:t>
            </a:r>
            <a:r>
              <a:rPr sz="2400" i="1" spc="-210" dirty="0">
                <a:latin typeface="Times New Roman"/>
                <a:cs typeface="Times New Roman"/>
              </a:rPr>
              <a:t> </a:t>
            </a:r>
            <a:r>
              <a:rPr sz="2100" spc="7" baseline="43650" dirty="0">
                <a:latin typeface="Times New Roman"/>
                <a:cs typeface="Times New Roman"/>
              </a:rPr>
              <a:t>4</a:t>
            </a:r>
            <a:r>
              <a:rPr sz="2100" spc="-37" baseline="43650" dirty="0">
                <a:latin typeface="Times New Roman"/>
                <a:cs typeface="Times New Roman"/>
              </a:rPr>
              <a:t> </a:t>
            </a:r>
            <a:r>
              <a:rPr sz="2400" i="1" spc="15" dirty="0">
                <a:latin typeface="Times New Roman"/>
                <a:cs typeface="Times New Roman"/>
              </a:rPr>
              <a:t>d</a:t>
            </a:r>
            <a:r>
              <a:rPr sz="2400" i="1" spc="5" dirty="0">
                <a:latin typeface="Times New Roman"/>
                <a:cs typeface="Times New Roman"/>
              </a:rPr>
              <a:t>x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spc="5" dirty="0">
                <a:latin typeface="Symbol"/>
                <a:cs typeface="Symbol"/>
              </a:rPr>
              <a:t>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5400" spc="7" baseline="-13117" dirty="0">
                <a:latin typeface="Symbol"/>
                <a:cs typeface="Symbol"/>
              </a:rPr>
              <a:t></a:t>
            </a:r>
            <a:r>
              <a:rPr sz="5400" spc="-359" baseline="-13117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Times New Roman"/>
                <a:cs typeface="Times New Roman"/>
              </a:rPr>
              <a:t>x</a:t>
            </a:r>
            <a:r>
              <a:rPr sz="2400" i="1" spc="-190" dirty="0">
                <a:latin typeface="Times New Roman"/>
                <a:cs typeface="Times New Roman"/>
              </a:rPr>
              <a:t> </a:t>
            </a:r>
            <a:r>
              <a:rPr sz="2100" spc="7" baseline="43650" dirty="0">
                <a:latin typeface="Times New Roman"/>
                <a:cs typeface="Times New Roman"/>
              </a:rPr>
              <a:t>4</a:t>
            </a:r>
            <a:r>
              <a:rPr sz="2100" spc="-75" baseline="43650" dirty="0">
                <a:latin typeface="Times New Roman"/>
                <a:cs typeface="Times New Roman"/>
              </a:rPr>
              <a:t> </a:t>
            </a:r>
            <a:r>
              <a:rPr sz="2400" i="1" spc="15" dirty="0">
                <a:latin typeface="Times New Roman"/>
                <a:cs typeface="Times New Roman"/>
              </a:rPr>
              <a:t>d</a:t>
            </a:r>
            <a:r>
              <a:rPr sz="2400" i="1" spc="5" dirty="0">
                <a:latin typeface="Times New Roman"/>
                <a:cs typeface="Times New Roman"/>
              </a:rPr>
              <a:t>x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spc="5" dirty="0">
                <a:latin typeface="Symbol"/>
                <a:cs typeface="Symbol"/>
              </a:rPr>
              <a:t>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61</a:t>
            </a:r>
            <a:r>
              <a:rPr sz="2400" spc="5" dirty="0">
                <a:latin typeface="Times New Roman"/>
                <a:cs typeface="Times New Roman"/>
              </a:rPr>
              <a:t>8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  <a:p>
            <a:pPr marL="84455">
              <a:lnSpc>
                <a:spcPct val="100000"/>
              </a:lnSpc>
              <a:spcBef>
                <a:spcPts val="495"/>
              </a:spcBef>
              <a:tabLst>
                <a:tab pos="1285240" algn="l"/>
                <a:tab pos="2526030" algn="l"/>
              </a:tabLst>
            </a:pPr>
            <a:r>
              <a:rPr sz="1400" spc="5" dirty="0">
                <a:latin typeface="Times New Roman"/>
                <a:cs typeface="Times New Roman"/>
              </a:rPr>
              <a:t>2	3	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636363" y="384492"/>
            <a:ext cx="6205538" cy="1365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4400" u="none" spc="-5" dirty="0">
                <a:solidFill>
                  <a:srgbClr val="00AFEF"/>
                </a:solidFill>
                <a:latin typeface="Arial MT"/>
                <a:cs typeface="Arial MT"/>
              </a:rPr>
              <a:t>Aplikasi Integral Tertentu </a:t>
            </a:r>
            <a:r>
              <a:rPr sz="4400" u="none" spc="-1210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4400" u="none" spc="-5" dirty="0">
                <a:solidFill>
                  <a:srgbClr val="00AFEF"/>
                </a:solidFill>
                <a:latin typeface="Arial MT"/>
                <a:cs typeface="Arial MT"/>
              </a:rPr>
              <a:t>Luas</a:t>
            </a:r>
            <a:endParaRPr sz="4400" dirty="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93520" y="2024379"/>
            <a:ext cx="4843780" cy="4160520"/>
          </a:xfrm>
          <a:custGeom>
            <a:avLst/>
            <a:gdLst/>
            <a:ahLst/>
            <a:cxnLst/>
            <a:rect l="l" t="t" r="r" b="b"/>
            <a:pathLst>
              <a:path w="4843780" h="4160520">
                <a:moveTo>
                  <a:pt x="4843272" y="4114800"/>
                </a:moveTo>
                <a:lnTo>
                  <a:pt x="4818875" y="4102608"/>
                </a:lnTo>
                <a:lnTo>
                  <a:pt x="4757928" y="4072128"/>
                </a:lnTo>
                <a:lnTo>
                  <a:pt x="4757928" y="4102608"/>
                </a:lnTo>
                <a:lnTo>
                  <a:pt x="3934968" y="4102608"/>
                </a:lnTo>
                <a:lnTo>
                  <a:pt x="3934968" y="1627632"/>
                </a:lnTo>
                <a:lnTo>
                  <a:pt x="4002024" y="1682496"/>
                </a:lnTo>
                <a:lnTo>
                  <a:pt x="4008120" y="1673352"/>
                </a:lnTo>
                <a:lnTo>
                  <a:pt x="3934968" y="1613509"/>
                </a:lnTo>
                <a:lnTo>
                  <a:pt x="3934968" y="1600200"/>
                </a:lnTo>
                <a:lnTo>
                  <a:pt x="3928872" y="1600200"/>
                </a:lnTo>
                <a:lnTo>
                  <a:pt x="3928872" y="1597152"/>
                </a:lnTo>
                <a:lnTo>
                  <a:pt x="3925824" y="1597152"/>
                </a:lnTo>
                <a:lnTo>
                  <a:pt x="3925824" y="1620151"/>
                </a:lnTo>
                <a:lnTo>
                  <a:pt x="3925824" y="4102608"/>
                </a:lnTo>
                <a:lnTo>
                  <a:pt x="3325368" y="4102608"/>
                </a:lnTo>
                <a:lnTo>
                  <a:pt x="3325368" y="1606296"/>
                </a:lnTo>
                <a:lnTo>
                  <a:pt x="3908882" y="1606296"/>
                </a:lnTo>
                <a:lnTo>
                  <a:pt x="3925824" y="1620151"/>
                </a:lnTo>
                <a:lnTo>
                  <a:pt x="3925824" y="1597152"/>
                </a:lnTo>
                <a:lnTo>
                  <a:pt x="3914965" y="1597152"/>
                </a:lnTo>
                <a:lnTo>
                  <a:pt x="3897706" y="1583029"/>
                </a:lnTo>
                <a:lnTo>
                  <a:pt x="3897706" y="1597152"/>
                </a:lnTo>
                <a:lnTo>
                  <a:pt x="3325368" y="1597152"/>
                </a:lnTo>
                <a:lnTo>
                  <a:pt x="3325368" y="1530096"/>
                </a:lnTo>
                <a:lnTo>
                  <a:pt x="3776472" y="1530096"/>
                </a:lnTo>
                <a:lnTo>
                  <a:pt x="3776472" y="1520952"/>
                </a:lnTo>
                <a:lnTo>
                  <a:pt x="3325368" y="1520952"/>
                </a:lnTo>
                <a:lnTo>
                  <a:pt x="3325368" y="1453896"/>
                </a:lnTo>
                <a:lnTo>
                  <a:pt x="3700272" y="1453896"/>
                </a:lnTo>
                <a:lnTo>
                  <a:pt x="3700272" y="1444752"/>
                </a:lnTo>
                <a:lnTo>
                  <a:pt x="3325368" y="1444752"/>
                </a:lnTo>
                <a:lnTo>
                  <a:pt x="3325368" y="1377696"/>
                </a:lnTo>
                <a:lnTo>
                  <a:pt x="3624072" y="1377696"/>
                </a:lnTo>
                <a:lnTo>
                  <a:pt x="3624072" y="1373416"/>
                </a:lnTo>
                <a:lnTo>
                  <a:pt x="3666744" y="1408176"/>
                </a:lnTo>
                <a:lnTo>
                  <a:pt x="3897706" y="1597152"/>
                </a:lnTo>
                <a:lnTo>
                  <a:pt x="3897706" y="1583029"/>
                </a:lnTo>
                <a:lnTo>
                  <a:pt x="3840480" y="1536192"/>
                </a:lnTo>
                <a:lnTo>
                  <a:pt x="3672840" y="1402080"/>
                </a:lnTo>
                <a:lnTo>
                  <a:pt x="3618103" y="1357490"/>
                </a:lnTo>
                <a:lnTo>
                  <a:pt x="3618103" y="1368552"/>
                </a:lnTo>
                <a:lnTo>
                  <a:pt x="3325368" y="1368552"/>
                </a:lnTo>
                <a:lnTo>
                  <a:pt x="3325368" y="1301496"/>
                </a:lnTo>
                <a:lnTo>
                  <a:pt x="3533495" y="1301496"/>
                </a:lnTo>
                <a:lnTo>
                  <a:pt x="3584448" y="1341120"/>
                </a:lnTo>
                <a:lnTo>
                  <a:pt x="3618103" y="1368552"/>
                </a:lnTo>
                <a:lnTo>
                  <a:pt x="3618103" y="1357490"/>
                </a:lnTo>
                <a:lnTo>
                  <a:pt x="3590544" y="1335024"/>
                </a:lnTo>
                <a:lnTo>
                  <a:pt x="3547427" y="1301496"/>
                </a:lnTo>
                <a:lnTo>
                  <a:pt x="3547872" y="1301496"/>
                </a:lnTo>
                <a:lnTo>
                  <a:pt x="3547872" y="1292352"/>
                </a:lnTo>
                <a:lnTo>
                  <a:pt x="3535680" y="1292352"/>
                </a:lnTo>
                <a:lnTo>
                  <a:pt x="3521735" y="1281506"/>
                </a:lnTo>
                <a:lnTo>
                  <a:pt x="3521735" y="1292352"/>
                </a:lnTo>
                <a:lnTo>
                  <a:pt x="3325368" y="1292352"/>
                </a:lnTo>
                <a:lnTo>
                  <a:pt x="3325368" y="1225296"/>
                </a:lnTo>
                <a:lnTo>
                  <a:pt x="3437991" y="1225296"/>
                </a:lnTo>
                <a:lnTo>
                  <a:pt x="3502152" y="1277112"/>
                </a:lnTo>
                <a:lnTo>
                  <a:pt x="3521735" y="1292352"/>
                </a:lnTo>
                <a:lnTo>
                  <a:pt x="3521735" y="1281506"/>
                </a:lnTo>
                <a:lnTo>
                  <a:pt x="3508248" y="1271016"/>
                </a:lnTo>
                <a:lnTo>
                  <a:pt x="3451631" y="1225296"/>
                </a:lnTo>
                <a:lnTo>
                  <a:pt x="3471672" y="1225296"/>
                </a:lnTo>
                <a:lnTo>
                  <a:pt x="3471672" y="1216152"/>
                </a:lnTo>
                <a:lnTo>
                  <a:pt x="3440315" y="1216152"/>
                </a:lnTo>
                <a:lnTo>
                  <a:pt x="3429000" y="1207008"/>
                </a:lnTo>
                <a:lnTo>
                  <a:pt x="3426676" y="1205230"/>
                </a:lnTo>
                <a:lnTo>
                  <a:pt x="3426676" y="1216152"/>
                </a:lnTo>
                <a:lnTo>
                  <a:pt x="3325368" y="1216152"/>
                </a:lnTo>
                <a:lnTo>
                  <a:pt x="3325368" y="1143000"/>
                </a:lnTo>
                <a:lnTo>
                  <a:pt x="3319272" y="1143000"/>
                </a:lnTo>
                <a:lnTo>
                  <a:pt x="3319272" y="1139952"/>
                </a:lnTo>
                <a:lnTo>
                  <a:pt x="3316224" y="1139952"/>
                </a:lnTo>
                <a:lnTo>
                  <a:pt x="3316224" y="1149096"/>
                </a:lnTo>
                <a:lnTo>
                  <a:pt x="3316224" y="4102608"/>
                </a:lnTo>
                <a:lnTo>
                  <a:pt x="2715768" y="4102608"/>
                </a:lnTo>
                <a:lnTo>
                  <a:pt x="2715768" y="1149096"/>
                </a:lnTo>
                <a:lnTo>
                  <a:pt x="3316224" y="1149096"/>
                </a:lnTo>
                <a:lnTo>
                  <a:pt x="3316224" y="1139952"/>
                </a:lnTo>
                <a:lnTo>
                  <a:pt x="2715768" y="1139952"/>
                </a:lnTo>
                <a:lnTo>
                  <a:pt x="2715768" y="1072896"/>
                </a:lnTo>
                <a:lnTo>
                  <a:pt x="3166872" y="1072896"/>
                </a:lnTo>
                <a:lnTo>
                  <a:pt x="3166872" y="1063752"/>
                </a:lnTo>
                <a:lnTo>
                  <a:pt x="2715768" y="1063752"/>
                </a:lnTo>
                <a:lnTo>
                  <a:pt x="2715768" y="996696"/>
                </a:lnTo>
                <a:lnTo>
                  <a:pt x="3090672" y="996696"/>
                </a:lnTo>
                <a:lnTo>
                  <a:pt x="3090672" y="987552"/>
                </a:lnTo>
                <a:lnTo>
                  <a:pt x="2715768" y="987552"/>
                </a:lnTo>
                <a:lnTo>
                  <a:pt x="2715768" y="920496"/>
                </a:lnTo>
                <a:lnTo>
                  <a:pt x="3014472" y="920496"/>
                </a:lnTo>
                <a:lnTo>
                  <a:pt x="3014472" y="911910"/>
                </a:lnTo>
                <a:lnTo>
                  <a:pt x="3191256" y="1036320"/>
                </a:lnTo>
                <a:lnTo>
                  <a:pt x="3343656" y="1152144"/>
                </a:lnTo>
                <a:lnTo>
                  <a:pt x="3422904" y="1213104"/>
                </a:lnTo>
                <a:lnTo>
                  <a:pt x="3426676" y="1216152"/>
                </a:lnTo>
                <a:lnTo>
                  <a:pt x="3426676" y="1205230"/>
                </a:lnTo>
                <a:lnTo>
                  <a:pt x="3349752" y="1146048"/>
                </a:lnTo>
                <a:lnTo>
                  <a:pt x="3273552" y="1085088"/>
                </a:lnTo>
                <a:lnTo>
                  <a:pt x="3121152" y="975360"/>
                </a:lnTo>
                <a:lnTo>
                  <a:pt x="3013659" y="900582"/>
                </a:lnTo>
                <a:lnTo>
                  <a:pt x="3013659" y="911352"/>
                </a:lnTo>
                <a:lnTo>
                  <a:pt x="2715768" y="911352"/>
                </a:lnTo>
                <a:lnTo>
                  <a:pt x="2715768" y="844296"/>
                </a:lnTo>
                <a:lnTo>
                  <a:pt x="2862072" y="844296"/>
                </a:lnTo>
                <a:lnTo>
                  <a:pt x="2862072" y="835152"/>
                </a:lnTo>
                <a:lnTo>
                  <a:pt x="2715768" y="835152"/>
                </a:lnTo>
                <a:lnTo>
                  <a:pt x="2715768" y="728472"/>
                </a:lnTo>
                <a:lnTo>
                  <a:pt x="2727960" y="734568"/>
                </a:lnTo>
                <a:lnTo>
                  <a:pt x="2785872" y="768096"/>
                </a:lnTo>
                <a:lnTo>
                  <a:pt x="2846832" y="801624"/>
                </a:lnTo>
                <a:lnTo>
                  <a:pt x="2910840" y="844296"/>
                </a:lnTo>
                <a:lnTo>
                  <a:pt x="2977896" y="886968"/>
                </a:lnTo>
                <a:lnTo>
                  <a:pt x="3013659" y="911352"/>
                </a:lnTo>
                <a:lnTo>
                  <a:pt x="3013659" y="900582"/>
                </a:lnTo>
                <a:lnTo>
                  <a:pt x="2980944" y="877824"/>
                </a:lnTo>
                <a:lnTo>
                  <a:pt x="2913888" y="835152"/>
                </a:lnTo>
                <a:lnTo>
                  <a:pt x="2849880" y="795528"/>
                </a:lnTo>
                <a:lnTo>
                  <a:pt x="2788920" y="758952"/>
                </a:lnTo>
                <a:lnTo>
                  <a:pt x="2715768" y="720305"/>
                </a:lnTo>
                <a:lnTo>
                  <a:pt x="2715768" y="685800"/>
                </a:lnTo>
                <a:lnTo>
                  <a:pt x="2706624" y="685800"/>
                </a:lnTo>
                <a:lnTo>
                  <a:pt x="2706624" y="715479"/>
                </a:lnTo>
                <a:lnTo>
                  <a:pt x="2706624" y="723900"/>
                </a:lnTo>
                <a:lnTo>
                  <a:pt x="2706624" y="4102608"/>
                </a:lnTo>
                <a:lnTo>
                  <a:pt x="2029968" y="4102608"/>
                </a:lnTo>
                <a:lnTo>
                  <a:pt x="2029968" y="632688"/>
                </a:lnTo>
                <a:lnTo>
                  <a:pt x="2057400" y="624840"/>
                </a:lnTo>
                <a:lnTo>
                  <a:pt x="2103120" y="615696"/>
                </a:lnTo>
                <a:lnTo>
                  <a:pt x="2145792" y="606552"/>
                </a:lnTo>
                <a:lnTo>
                  <a:pt x="2188464" y="600456"/>
                </a:lnTo>
                <a:lnTo>
                  <a:pt x="2228088" y="594360"/>
                </a:lnTo>
                <a:lnTo>
                  <a:pt x="2267712" y="594360"/>
                </a:lnTo>
                <a:lnTo>
                  <a:pt x="2304288" y="591312"/>
                </a:lnTo>
                <a:lnTo>
                  <a:pt x="2340864" y="594360"/>
                </a:lnTo>
                <a:lnTo>
                  <a:pt x="2414016" y="606552"/>
                </a:lnTo>
                <a:lnTo>
                  <a:pt x="2453640" y="615696"/>
                </a:lnTo>
                <a:lnTo>
                  <a:pt x="2493264" y="627888"/>
                </a:lnTo>
                <a:lnTo>
                  <a:pt x="2535936" y="643128"/>
                </a:lnTo>
                <a:lnTo>
                  <a:pt x="2578608" y="661416"/>
                </a:lnTo>
                <a:lnTo>
                  <a:pt x="2624328" y="682752"/>
                </a:lnTo>
                <a:lnTo>
                  <a:pt x="2706624" y="723900"/>
                </a:lnTo>
                <a:lnTo>
                  <a:pt x="2706624" y="715479"/>
                </a:lnTo>
                <a:lnTo>
                  <a:pt x="2627376" y="673608"/>
                </a:lnTo>
                <a:lnTo>
                  <a:pt x="2581656" y="652272"/>
                </a:lnTo>
                <a:lnTo>
                  <a:pt x="2538984" y="633984"/>
                </a:lnTo>
                <a:lnTo>
                  <a:pt x="2496312" y="618744"/>
                </a:lnTo>
                <a:lnTo>
                  <a:pt x="2456688" y="606552"/>
                </a:lnTo>
                <a:lnTo>
                  <a:pt x="2417064" y="597408"/>
                </a:lnTo>
                <a:lnTo>
                  <a:pt x="2377440" y="591312"/>
                </a:lnTo>
                <a:lnTo>
                  <a:pt x="2340864" y="585216"/>
                </a:lnTo>
                <a:lnTo>
                  <a:pt x="2304288" y="582168"/>
                </a:lnTo>
                <a:lnTo>
                  <a:pt x="2264664" y="582168"/>
                </a:lnTo>
                <a:lnTo>
                  <a:pt x="2185416" y="591312"/>
                </a:lnTo>
                <a:lnTo>
                  <a:pt x="2145792" y="597408"/>
                </a:lnTo>
                <a:lnTo>
                  <a:pt x="2054352" y="615696"/>
                </a:lnTo>
                <a:lnTo>
                  <a:pt x="2029968" y="622668"/>
                </a:lnTo>
                <a:lnTo>
                  <a:pt x="2029968" y="609600"/>
                </a:lnTo>
                <a:lnTo>
                  <a:pt x="2020824" y="609600"/>
                </a:lnTo>
                <a:lnTo>
                  <a:pt x="2020824" y="625284"/>
                </a:lnTo>
                <a:lnTo>
                  <a:pt x="2020824" y="635292"/>
                </a:lnTo>
                <a:lnTo>
                  <a:pt x="2020824" y="835152"/>
                </a:lnTo>
                <a:lnTo>
                  <a:pt x="1642872" y="835152"/>
                </a:lnTo>
                <a:lnTo>
                  <a:pt x="1642872" y="844296"/>
                </a:lnTo>
                <a:lnTo>
                  <a:pt x="2020824" y="844296"/>
                </a:lnTo>
                <a:lnTo>
                  <a:pt x="2020824" y="911352"/>
                </a:lnTo>
                <a:lnTo>
                  <a:pt x="1566672" y="911352"/>
                </a:lnTo>
                <a:lnTo>
                  <a:pt x="1566672" y="920496"/>
                </a:lnTo>
                <a:lnTo>
                  <a:pt x="2020824" y="920496"/>
                </a:lnTo>
                <a:lnTo>
                  <a:pt x="2020824" y="987552"/>
                </a:lnTo>
                <a:lnTo>
                  <a:pt x="2020824" y="996696"/>
                </a:lnTo>
                <a:lnTo>
                  <a:pt x="2020824" y="1063752"/>
                </a:lnTo>
                <a:lnTo>
                  <a:pt x="2020824" y="1072896"/>
                </a:lnTo>
                <a:lnTo>
                  <a:pt x="2020824" y="4102608"/>
                </a:lnTo>
                <a:lnTo>
                  <a:pt x="1344168" y="4102608"/>
                </a:lnTo>
                <a:lnTo>
                  <a:pt x="1344168" y="1072896"/>
                </a:lnTo>
                <a:lnTo>
                  <a:pt x="2020824" y="1072896"/>
                </a:lnTo>
                <a:lnTo>
                  <a:pt x="2020824" y="1063752"/>
                </a:lnTo>
                <a:lnTo>
                  <a:pt x="1353312" y="1063752"/>
                </a:lnTo>
                <a:lnTo>
                  <a:pt x="1405128" y="1011936"/>
                </a:lnTo>
                <a:lnTo>
                  <a:pt x="1422158" y="996696"/>
                </a:lnTo>
                <a:lnTo>
                  <a:pt x="2020824" y="996696"/>
                </a:lnTo>
                <a:lnTo>
                  <a:pt x="2020824" y="987552"/>
                </a:lnTo>
                <a:lnTo>
                  <a:pt x="1432369" y="987552"/>
                </a:lnTo>
                <a:lnTo>
                  <a:pt x="1463040" y="960120"/>
                </a:lnTo>
                <a:lnTo>
                  <a:pt x="1493520" y="935736"/>
                </a:lnTo>
                <a:lnTo>
                  <a:pt x="1520952" y="911352"/>
                </a:lnTo>
                <a:lnTo>
                  <a:pt x="1545336" y="890016"/>
                </a:lnTo>
                <a:lnTo>
                  <a:pt x="1572768" y="868680"/>
                </a:lnTo>
                <a:lnTo>
                  <a:pt x="1597152" y="847344"/>
                </a:lnTo>
                <a:lnTo>
                  <a:pt x="1621536" y="829056"/>
                </a:lnTo>
                <a:lnTo>
                  <a:pt x="1670304" y="795528"/>
                </a:lnTo>
                <a:lnTo>
                  <a:pt x="1716024" y="765048"/>
                </a:lnTo>
                <a:lnTo>
                  <a:pt x="1719072" y="763219"/>
                </a:lnTo>
                <a:lnTo>
                  <a:pt x="1719072" y="768096"/>
                </a:lnTo>
                <a:lnTo>
                  <a:pt x="2020824" y="768096"/>
                </a:lnTo>
                <a:lnTo>
                  <a:pt x="2020824" y="758952"/>
                </a:lnTo>
                <a:lnTo>
                  <a:pt x="1726184" y="758952"/>
                </a:lnTo>
                <a:lnTo>
                  <a:pt x="1761744" y="737616"/>
                </a:lnTo>
                <a:lnTo>
                  <a:pt x="1847088" y="694944"/>
                </a:lnTo>
                <a:lnTo>
                  <a:pt x="1871472" y="684504"/>
                </a:lnTo>
                <a:lnTo>
                  <a:pt x="1871472" y="691896"/>
                </a:lnTo>
                <a:lnTo>
                  <a:pt x="2020824" y="691896"/>
                </a:lnTo>
                <a:lnTo>
                  <a:pt x="2020824" y="682752"/>
                </a:lnTo>
                <a:lnTo>
                  <a:pt x="1875536" y="682752"/>
                </a:lnTo>
                <a:lnTo>
                  <a:pt x="1889760" y="676656"/>
                </a:lnTo>
                <a:lnTo>
                  <a:pt x="1929384" y="661416"/>
                </a:lnTo>
                <a:lnTo>
                  <a:pt x="2020824" y="635292"/>
                </a:lnTo>
                <a:lnTo>
                  <a:pt x="2020824" y="625284"/>
                </a:lnTo>
                <a:lnTo>
                  <a:pt x="1926336" y="652272"/>
                </a:lnTo>
                <a:lnTo>
                  <a:pt x="1883664" y="667512"/>
                </a:lnTo>
                <a:lnTo>
                  <a:pt x="1844040" y="685800"/>
                </a:lnTo>
                <a:lnTo>
                  <a:pt x="1801368" y="707136"/>
                </a:lnTo>
                <a:lnTo>
                  <a:pt x="1755648" y="731520"/>
                </a:lnTo>
                <a:lnTo>
                  <a:pt x="1709928" y="758952"/>
                </a:lnTo>
                <a:lnTo>
                  <a:pt x="1664208" y="789432"/>
                </a:lnTo>
                <a:lnTo>
                  <a:pt x="1615440" y="822960"/>
                </a:lnTo>
                <a:lnTo>
                  <a:pt x="1566672" y="859536"/>
                </a:lnTo>
                <a:lnTo>
                  <a:pt x="1514856" y="905256"/>
                </a:lnTo>
                <a:lnTo>
                  <a:pt x="1487424" y="926592"/>
                </a:lnTo>
                <a:lnTo>
                  <a:pt x="1456944" y="950976"/>
                </a:lnTo>
                <a:lnTo>
                  <a:pt x="1429512" y="978408"/>
                </a:lnTo>
                <a:lnTo>
                  <a:pt x="1419377" y="987552"/>
                </a:lnTo>
                <a:lnTo>
                  <a:pt x="1414272" y="987552"/>
                </a:lnTo>
                <a:lnTo>
                  <a:pt x="1414272" y="992174"/>
                </a:lnTo>
                <a:lnTo>
                  <a:pt x="1335024" y="1063752"/>
                </a:lnTo>
                <a:lnTo>
                  <a:pt x="1335024" y="1368552"/>
                </a:lnTo>
                <a:lnTo>
                  <a:pt x="1109472" y="1368552"/>
                </a:lnTo>
                <a:lnTo>
                  <a:pt x="1109472" y="1377696"/>
                </a:lnTo>
                <a:lnTo>
                  <a:pt x="1335024" y="1377696"/>
                </a:lnTo>
                <a:lnTo>
                  <a:pt x="1335024" y="1444752"/>
                </a:lnTo>
                <a:lnTo>
                  <a:pt x="1033272" y="1444752"/>
                </a:lnTo>
                <a:lnTo>
                  <a:pt x="1033272" y="1453896"/>
                </a:lnTo>
                <a:lnTo>
                  <a:pt x="1335024" y="1453896"/>
                </a:lnTo>
                <a:lnTo>
                  <a:pt x="1335024" y="1520952"/>
                </a:lnTo>
                <a:lnTo>
                  <a:pt x="957072" y="1520952"/>
                </a:lnTo>
                <a:lnTo>
                  <a:pt x="957072" y="1530096"/>
                </a:lnTo>
                <a:lnTo>
                  <a:pt x="1335024" y="1530096"/>
                </a:lnTo>
                <a:lnTo>
                  <a:pt x="1335024" y="1597152"/>
                </a:lnTo>
                <a:lnTo>
                  <a:pt x="880872" y="1597152"/>
                </a:lnTo>
                <a:lnTo>
                  <a:pt x="880872" y="1606296"/>
                </a:lnTo>
                <a:lnTo>
                  <a:pt x="1335024" y="1606296"/>
                </a:lnTo>
                <a:lnTo>
                  <a:pt x="1335024" y="1673352"/>
                </a:lnTo>
                <a:lnTo>
                  <a:pt x="804672" y="1673352"/>
                </a:lnTo>
                <a:lnTo>
                  <a:pt x="804672" y="1682496"/>
                </a:lnTo>
                <a:lnTo>
                  <a:pt x="1335024" y="1682496"/>
                </a:lnTo>
                <a:lnTo>
                  <a:pt x="1335024" y="1749552"/>
                </a:lnTo>
                <a:lnTo>
                  <a:pt x="1335024" y="1758696"/>
                </a:lnTo>
                <a:lnTo>
                  <a:pt x="1335024" y="1825752"/>
                </a:lnTo>
                <a:lnTo>
                  <a:pt x="1335024" y="1834896"/>
                </a:lnTo>
                <a:lnTo>
                  <a:pt x="1335024" y="4102608"/>
                </a:lnTo>
                <a:lnTo>
                  <a:pt x="658368" y="4102608"/>
                </a:lnTo>
                <a:lnTo>
                  <a:pt x="658368" y="1838604"/>
                </a:lnTo>
                <a:lnTo>
                  <a:pt x="661416" y="1834896"/>
                </a:lnTo>
                <a:lnTo>
                  <a:pt x="1335024" y="1834896"/>
                </a:lnTo>
                <a:lnTo>
                  <a:pt x="1335024" y="1825752"/>
                </a:lnTo>
                <a:lnTo>
                  <a:pt x="669163" y="1825752"/>
                </a:lnTo>
                <a:lnTo>
                  <a:pt x="728472" y="1755863"/>
                </a:lnTo>
                <a:lnTo>
                  <a:pt x="728472" y="1758696"/>
                </a:lnTo>
                <a:lnTo>
                  <a:pt x="1335024" y="1758696"/>
                </a:lnTo>
                <a:lnTo>
                  <a:pt x="1335024" y="1749552"/>
                </a:lnTo>
                <a:lnTo>
                  <a:pt x="733818" y="1749552"/>
                </a:lnTo>
                <a:lnTo>
                  <a:pt x="746760" y="1734312"/>
                </a:lnTo>
                <a:lnTo>
                  <a:pt x="829056" y="1636776"/>
                </a:lnTo>
                <a:lnTo>
                  <a:pt x="908304" y="1542288"/>
                </a:lnTo>
                <a:lnTo>
                  <a:pt x="987552" y="1450848"/>
                </a:lnTo>
                <a:lnTo>
                  <a:pt x="1024128" y="1408176"/>
                </a:lnTo>
                <a:lnTo>
                  <a:pt x="1063752" y="1365504"/>
                </a:lnTo>
                <a:lnTo>
                  <a:pt x="1100328" y="1322832"/>
                </a:lnTo>
                <a:lnTo>
                  <a:pt x="1119974" y="1301496"/>
                </a:lnTo>
                <a:lnTo>
                  <a:pt x="1335024" y="1301496"/>
                </a:lnTo>
                <a:lnTo>
                  <a:pt x="1335024" y="1292352"/>
                </a:lnTo>
                <a:lnTo>
                  <a:pt x="1128395" y="1292352"/>
                </a:lnTo>
                <a:lnTo>
                  <a:pt x="1190155" y="1225296"/>
                </a:lnTo>
                <a:lnTo>
                  <a:pt x="1335024" y="1225296"/>
                </a:lnTo>
                <a:lnTo>
                  <a:pt x="1335024" y="1216152"/>
                </a:lnTo>
                <a:lnTo>
                  <a:pt x="1198575" y="1216152"/>
                </a:lnTo>
                <a:lnTo>
                  <a:pt x="1207008" y="1207008"/>
                </a:lnTo>
                <a:lnTo>
                  <a:pt x="1310640" y="1103376"/>
                </a:lnTo>
                <a:lnTo>
                  <a:pt x="1335024" y="1081214"/>
                </a:lnTo>
                <a:lnTo>
                  <a:pt x="1335024" y="1063752"/>
                </a:lnTo>
                <a:lnTo>
                  <a:pt x="1304544" y="1097280"/>
                </a:lnTo>
                <a:lnTo>
                  <a:pt x="1200912" y="1200912"/>
                </a:lnTo>
                <a:lnTo>
                  <a:pt x="1186942" y="1216152"/>
                </a:lnTo>
                <a:lnTo>
                  <a:pt x="1185672" y="1216152"/>
                </a:lnTo>
                <a:lnTo>
                  <a:pt x="1185672" y="1217549"/>
                </a:lnTo>
                <a:lnTo>
                  <a:pt x="1167384" y="1237488"/>
                </a:lnTo>
                <a:lnTo>
                  <a:pt x="1116634" y="1292352"/>
                </a:lnTo>
                <a:lnTo>
                  <a:pt x="1109472" y="1292352"/>
                </a:lnTo>
                <a:lnTo>
                  <a:pt x="1109472" y="1300099"/>
                </a:lnTo>
                <a:lnTo>
                  <a:pt x="1054608" y="1359408"/>
                </a:lnTo>
                <a:lnTo>
                  <a:pt x="1018032" y="1402080"/>
                </a:lnTo>
                <a:lnTo>
                  <a:pt x="978408" y="1444752"/>
                </a:lnTo>
                <a:lnTo>
                  <a:pt x="902208" y="1536192"/>
                </a:lnTo>
                <a:lnTo>
                  <a:pt x="819912" y="1630680"/>
                </a:lnTo>
                <a:lnTo>
                  <a:pt x="737616" y="1728216"/>
                </a:lnTo>
                <a:lnTo>
                  <a:pt x="657809" y="1825752"/>
                </a:lnTo>
                <a:lnTo>
                  <a:pt x="652272" y="1825752"/>
                </a:lnTo>
                <a:lnTo>
                  <a:pt x="652272" y="1828800"/>
                </a:lnTo>
                <a:lnTo>
                  <a:pt x="649224" y="1828800"/>
                </a:lnTo>
                <a:lnTo>
                  <a:pt x="649224" y="1836204"/>
                </a:lnTo>
                <a:lnTo>
                  <a:pt x="649224" y="1849704"/>
                </a:lnTo>
                <a:lnTo>
                  <a:pt x="649224" y="4102608"/>
                </a:lnTo>
                <a:lnTo>
                  <a:pt x="57912" y="4102608"/>
                </a:lnTo>
                <a:lnTo>
                  <a:pt x="57912" y="2582341"/>
                </a:lnTo>
                <a:lnTo>
                  <a:pt x="225552" y="2371344"/>
                </a:lnTo>
                <a:lnTo>
                  <a:pt x="402336" y="2151888"/>
                </a:lnTo>
                <a:lnTo>
                  <a:pt x="490728" y="2045208"/>
                </a:lnTo>
                <a:lnTo>
                  <a:pt x="576072" y="1938528"/>
                </a:lnTo>
                <a:lnTo>
                  <a:pt x="649224" y="1849704"/>
                </a:lnTo>
                <a:lnTo>
                  <a:pt x="649224" y="1836204"/>
                </a:lnTo>
                <a:lnTo>
                  <a:pt x="569976" y="1932432"/>
                </a:lnTo>
                <a:lnTo>
                  <a:pt x="481584" y="2039112"/>
                </a:lnTo>
                <a:lnTo>
                  <a:pt x="396240" y="2145792"/>
                </a:lnTo>
                <a:lnTo>
                  <a:pt x="219456" y="2365248"/>
                </a:lnTo>
                <a:lnTo>
                  <a:pt x="57912" y="2567863"/>
                </a:lnTo>
                <a:lnTo>
                  <a:pt x="57912" y="88392"/>
                </a:lnTo>
                <a:lnTo>
                  <a:pt x="88392" y="88392"/>
                </a:lnTo>
                <a:lnTo>
                  <a:pt x="80505" y="73152"/>
                </a:lnTo>
                <a:lnTo>
                  <a:pt x="42672" y="0"/>
                </a:lnTo>
                <a:lnTo>
                  <a:pt x="0" y="88392"/>
                </a:lnTo>
                <a:lnTo>
                  <a:pt x="30480" y="88392"/>
                </a:lnTo>
                <a:lnTo>
                  <a:pt x="30480" y="4114800"/>
                </a:lnTo>
                <a:lnTo>
                  <a:pt x="42672" y="4114800"/>
                </a:lnTo>
                <a:lnTo>
                  <a:pt x="42672" y="4130040"/>
                </a:lnTo>
                <a:lnTo>
                  <a:pt x="4757928" y="4130040"/>
                </a:lnTo>
                <a:lnTo>
                  <a:pt x="4757928" y="4160520"/>
                </a:lnTo>
                <a:lnTo>
                  <a:pt x="4814824" y="4130040"/>
                </a:lnTo>
                <a:lnTo>
                  <a:pt x="4843272" y="411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00732" y="3962400"/>
            <a:ext cx="3073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Times New Roman"/>
                <a:cs typeface="Times New Roman"/>
              </a:rPr>
              <a:t>∆x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1148" y="4105655"/>
            <a:ext cx="111125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19932" y="4069079"/>
            <a:ext cx="61341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400" dirty="0">
                <a:latin typeface="Times New Roman"/>
                <a:cs typeface="Times New Roman"/>
              </a:rPr>
              <a:t>A</a:t>
            </a:r>
            <a:endParaRPr sz="6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91532" y="3733800"/>
            <a:ext cx="3073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Times New Roman"/>
                <a:cs typeface="Times New Roman"/>
              </a:rPr>
              <a:t>∆x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71947" y="3877055"/>
            <a:ext cx="111125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6332" y="6172200"/>
            <a:ext cx="1524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06700" y="6315455"/>
            <a:ext cx="111125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67532" y="6172200"/>
            <a:ext cx="1524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92500" y="6315455"/>
            <a:ext cx="111125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53332" y="6172200"/>
            <a:ext cx="1524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78300" y="6315455"/>
            <a:ext cx="73025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Times New Roman"/>
                <a:cs typeface="Times New Roman"/>
              </a:rPr>
              <a:t>i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64100" y="6315455"/>
            <a:ext cx="73025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Times New Roman"/>
                <a:cs typeface="Times New Roman"/>
              </a:rPr>
              <a:t>i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39132" y="6172200"/>
            <a:ext cx="762000" cy="558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100"/>
              </a:lnSpc>
              <a:spcBef>
                <a:spcPts val="90"/>
              </a:spcBef>
              <a:tabLst>
                <a:tab pos="621665" algn="l"/>
              </a:tabLst>
            </a:pPr>
            <a:r>
              <a:rPr sz="2000" spc="-5" dirty="0">
                <a:latin typeface="Times New Roman"/>
                <a:cs typeface="Times New Roman"/>
              </a:rPr>
              <a:t>x	b</a:t>
            </a:r>
            <a:endParaRPr sz="2000">
              <a:latin typeface="Times New Roman"/>
              <a:cs typeface="Times New Roman"/>
            </a:endParaRPr>
          </a:p>
          <a:p>
            <a:pPr marL="546100">
              <a:lnSpc>
                <a:spcPts val="2100"/>
              </a:lnSpc>
            </a:pPr>
            <a:r>
              <a:rPr sz="2000" spc="-5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97500" y="6544056"/>
            <a:ext cx="111125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15532" y="6019800"/>
            <a:ext cx="1524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77332" y="3581400"/>
            <a:ext cx="6680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45" dirty="0">
                <a:latin typeface="Times New Roman"/>
                <a:cs typeface="Times New Roman"/>
              </a:rPr>
              <a:t>y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-20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-20" dirty="0">
                <a:latin typeface="Times New Roman"/>
                <a:cs typeface="Times New Roman"/>
              </a:rPr>
              <a:t>x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86332" y="1752600"/>
            <a:ext cx="8418195" cy="8934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100"/>
              </a:lnSpc>
              <a:spcBef>
                <a:spcPts val="90"/>
              </a:spcBef>
            </a:pPr>
            <a:r>
              <a:rPr sz="2000" spc="-5" dirty="0"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  <a:p>
            <a:pPr marL="5194300">
              <a:lnSpc>
                <a:spcPts val="2100"/>
              </a:lnSpc>
            </a:pPr>
            <a:r>
              <a:rPr sz="2000" spc="-5" dirty="0">
                <a:latin typeface="Times New Roman"/>
                <a:cs typeface="Times New Roman"/>
              </a:rPr>
              <a:t>Nilai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atau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harga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masing-masing</a:t>
            </a:r>
            <a:endParaRPr sz="2000">
              <a:latin typeface="Times New Roman"/>
              <a:cs typeface="Times New Roman"/>
            </a:endParaRPr>
          </a:p>
          <a:p>
            <a:pPr marL="51943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Times New Roman"/>
                <a:cs typeface="Times New Roman"/>
              </a:rPr>
              <a:t>titik</a:t>
            </a:r>
            <a:r>
              <a:rPr sz="2000" spc="-20" dirty="0">
                <a:latin typeface="Times New Roman"/>
                <a:cs typeface="Times New Roman"/>
              </a:rPr>
              <a:t> yang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membatasi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tiap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sub-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34032" y="6172200"/>
            <a:ext cx="82550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659765" algn="l"/>
              </a:tabLst>
            </a:pPr>
            <a:r>
              <a:rPr sz="2000" spc="-5" dirty="0">
                <a:latin typeface="Times New Roman"/>
                <a:cs typeface="Times New Roman"/>
              </a:rPr>
              <a:t>a	x</a:t>
            </a:r>
            <a:endParaRPr sz="20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2000" spc="-15" dirty="0">
                <a:latin typeface="Times New Roman"/>
                <a:cs typeface="Times New Roman"/>
              </a:rPr>
              <a:t>x</a:t>
            </a:r>
            <a:r>
              <a:rPr sz="2025" spc="-22" baseline="-20576" dirty="0">
                <a:latin typeface="Times New Roman"/>
                <a:cs typeface="Times New Roman"/>
              </a:rPr>
              <a:t>0</a:t>
            </a:r>
            <a:endParaRPr sz="2025" baseline="-20576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42531" y="2651760"/>
            <a:ext cx="2033905" cy="2767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Times New Roman"/>
                <a:cs typeface="Times New Roman"/>
              </a:rPr>
              <a:t>rentangan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adalah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440"/>
              </a:spcBef>
            </a:pPr>
            <a:r>
              <a:rPr sz="2000" spc="-5" dirty="0">
                <a:latin typeface="Times New Roman"/>
                <a:cs typeface="Times New Roman"/>
              </a:rPr>
              <a:t>X</a:t>
            </a:r>
            <a:r>
              <a:rPr sz="2025" spc="-7" baseline="-20576" dirty="0">
                <a:latin typeface="Times New Roman"/>
                <a:cs typeface="Times New Roman"/>
              </a:rPr>
              <a:t>0</a:t>
            </a:r>
            <a:r>
              <a:rPr sz="2025" spc="202" baseline="-20576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440"/>
              </a:spcBef>
            </a:pPr>
            <a:r>
              <a:rPr sz="2000" spc="-5" dirty="0">
                <a:latin typeface="Times New Roman"/>
                <a:cs typeface="Times New Roman"/>
              </a:rPr>
              <a:t>X</a:t>
            </a:r>
            <a:r>
              <a:rPr sz="2025" spc="-7" baseline="-20576" dirty="0">
                <a:latin typeface="Times New Roman"/>
                <a:cs typeface="Times New Roman"/>
              </a:rPr>
              <a:t>1</a:t>
            </a:r>
            <a:r>
              <a:rPr sz="2025" spc="217" baseline="-20576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+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∆x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440"/>
              </a:spcBef>
            </a:pPr>
            <a:r>
              <a:rPr sz="2000" spc="-5" dirty="0">
                <a:latin typeface="Times New Roman"/>
                <a:cs typeface="Times New Roman"/>
              </a:rPr>
              <a:t>X</a:t>
            </a:r>
            <a:r>
              <a:rPr sz="2025" spc="-7" baseline="-20576" dirty="0">
                <a:latin typeface="Times New Roman"/>
                <a:cs typeface="Times New Roman"/>
              </a:rPr>
              <a:t>2</a:t>
            </a:r>
            <a:r>
              <a:rPr sz="2025" spc="225" baseline="-20576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+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2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(∆x)</a:t>
            </a:r>
            <a:endParaRPr sz="2000">
              <a:latin typeface="Times New Roman"/>
              <a:cs typeface="Times New Roman"/>
            </a:endParaRPr>
          </a:p>
          <a:p>
            <a:pPr marL="38100" marR="30480">
              <a:lnSpc>
                <a:spcPct val="160000"/>
              </a:lnSpc>
            </a:pPr>
            <a:r>
              <a:rPr sz="2000" spc="-10" dirty="0">
                <a:latin typeface="Times New Roman"/>
                <a:cs typeface="Times New Roman"/>
              </a:rPr>
              <a:t>………………… </a:t>
            </a:r>
            <a:r>
              <a:rPr sz="2000" spc="-5" dirty="0">
                <a:latin typeface="Times New Roman"/>
                <a:cs typeface="Times New Roman"/>
              </a:rPr>
              <a:t> X</a:t>
            </a:r>
            <a:r>
              <a:rPr sz="2025" spc="-7" baseline="-20576" dirty="0">
                <a:latin typeface="Times New Roman"/>
                <a:cs typeface="Times New Roman"/>
              </a:rPr>
              <a:t>n</a:t>
            </a:r>
            <a:r>
              <a:rPr sz="2025" spc="225" baseline="-20576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 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+ 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(∆x)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 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61780" y="6623304"/>
            <a:ext cx="22161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latin typeface="Arial MT"/>
                <a:cs typeface="Arial MT"/>
              </a:rPr>
              <a:t>2</a:t>
            </a:r>
            <a:r>
              <a:rPr sz="1400" spc="-5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37332" y="3276600"/>
            <a:ext cx="441959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Times New Roman"/>
                <a:cs typeface="Times New Roman"/>
              </a:rPr>
              <a:t>∆x</a:t>
            </a:r>
            <a:r>
              <a:rPr sz="2025" spc="-15" baseline="-20576" dirty="0">
                <a:latin typeface="Times New Roman"/>
                <a:cs typeface="Times New Roman"/>
              </a:rPr>
              <a:t>2</a:t>
            </a:r>
            <a:endParaRPr sz="2025" baseline="-20576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2330" y="844295"/>
            <a:ext cx="707898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u="none" spc="-35" dirty="0">
                <a:solidFill>
                  <a:srgbClr val="00AFEF"/>
                </a:solidFill>
                <a:latin typeface="Lucida Sans Unicode"/>
                <a:cs typeface="Lucida Sans Unicode"/>
              </a:rPr>
              <a:t>Aplikasi</a:t>
            </a:r>
            <a:r>
              <a:rPr sz="4400" u="none" spc="-50" dirty="0">
                <a:solidFill>
                  <a:srgbClr val="00AFEF"/>
                </a:solidFill>
                <a:latin typeface="Lucida Sans Unicode"/>
                <a:cs typeface="Lucida Sans Unicode"/>
              </a:rPr>
              <a:t> </a:t>
            </a:r>
            <a:r>
              <a:rPr sz="4400" u="none" spc="-20" dirty="0">
                <a:solidFill>
                  <a:srgbClr val="00AFEF"/>
                </a:solidFill>
                <a:latin typeface="Lucida Sans Unicode"/>
                <a:cs typeface="Lucida Sans Unicode"/>
              </a:rPr>
              <a:t>Integral</a:t>
            </a:r>
            <a:r>
              <a:rPr sz="4400" u="none" spc="-50" dirty="0">
                <a:solidFill>
                  <a:srgbClr val="00AFEF"/>
                </a:solidFill>
                <a:latin typeface="Lucida Sans Unicode"/>
                <a:cs typeface="Lucida Sans Unicode"/>
              </a:rPr>
              <a:t> </a:t>
            </a:r>
            <a:r>
              <a:rPr sz="4400" u="none" spc="70" dirty="0">
                <a:solidFill>
                  <a:srgbClr val="00AFEF"/>
                </a:solidFill>
                <a:latin typeface="Lucida Sans Unicode"/>
                <a:cs typeface="Lucida Sans Unicode"/>
              </a:rPr>
              <a:t>TerTentu</a:t>
            </a:r>
            <a:endParaRPr sz="44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0132" y="3368040"/>
            <a:ext cx="747014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Arial MT"/>
                <a:cs typeface="Arial MT"/>
              </a:rPr>
              <a:t>Jika n </a:t>
            </a:r>
            <a:r>
              <a:rPr sz="2400" dirty="0">
                <a:latin typeface="Arial MT"/>
                <a:cs typeface="Arial MT"/>
              </a:rPr>
              <a:t>bertambah, maka </a:t>
            </a:r>
            <a:r>
              <a:rPr sz="2400" spc="-5" dirty="0">
                <a:latin typeface="Arial MT"/>
                <a:cs typeface="Arial MT"/>
              </a:rPr>
              <a:t>L </a:t>
            </a:r>
            <a:r>
              <a:rPr sz="2400" dirty="0">
                <a:latin typeface="Arial MT"/>
                <a:cs typeface="Arial MT"/>
              </a:rPr>
              <a:t>akan </a:t>
            </a:r>
            <a:r>
              <a:rPr sz="2400" spc="-5" dirty="0">
                <a:latin typeface="Arial MT"/>
                <a:cs typeface="Arial MT"/>
              </a:rPr>
              <a:t>lebih </a:t>
            </a:r>
            <a:r>
              <a:rPr sz="2400" dirty="0">
                <a:latin typeface="Arial MT"/>
                <a:cs typeface="Arial MT"/>
              </a:rPr>
              <a:t>mendekati </a:t>
            </a:r>
            <a:r>
              <a:rPr sz="2400" spc="-5" dirty="0">
                <a:latin typeface="Arial MT"/>
                <a:cs typeface="Arial MT"/>
              </a:rPr>
              <a:t>nilai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yang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merupakan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luas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daerah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yang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sebenarnya</a:t>
            </a:r>
            <a:endParaRPr sz="2400">
              <a:latin typeface="Arial MT"/>
              <a:cs typeface="Arial MT"/>
            </a:endParaRPr>
          </a:p>
          <a:p>
            <a:pPr marL="356870" marR="492759" indent="-344805">
              <a:lnSpc>
                <a:spcPct val="100000"/>
              </a:lnSpc>
              <a:spcBef>
                <a:spcPts val="144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Arial MT"/>
                <a:cs typeface="Arial MT"/>
              </a:rPr>
              <a:t>Jika n </a:t>
            </a:r>
            <a:r>
              <a:rPr sz="2400" dirty="0">
                <a:latin typeface="Arial MT"/>
                <a:cs typeface="Arial MT"/>
              </a:rPr>
              <a:t>menuju tak </a:t>
            </a:r>
            <a:r>
              <a:rPr sz="2400" spc="-5" dirty="0">
                <a:latin typeface="Arial MT"/>
                <a:cs typeface="Arial MT"/>
              </a:rPr>
              <a:t>hingga </a:t>
            </a:r>
            <a:r>
              <a:rPr sz="2400" dirty="0">
                <a:latin typeface="Arial MT"/>
                <a:cs typeface="Arial MT"/>
              </a:rPr>
              <a:t>, maka dapat dikatakan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bahwa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luas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daerah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dapat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dinyatakan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oleh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29555" y="5170532"/>
            <a:ext cx="1663064" cy="1303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6550">
              <a:lnSpc>
                <a:spcPts val="1595"/>
              </a:lnSpc>
              <a:spcBef>
                <a:spcPts val="105"/>
              </a:spcBef>
            </a:pPr>
            <a:r>
              <a:rPr sz="2000" i="1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ts val="5375"/>
              </a:lnSpc>
            </a:pPr>
            <a:r>
              <a:rPr sz="3450" spc="310" dirty="0">
                <a:latin typeface="Symbol"/>
                <a:cs typeface="Symbol"/>
              </a:rPr>
              <a:t></a:t>
            </a:r>
            <a:r>
              <a:rPr sz="7725" baseline="-12944" dirty="0">
                <a:latin typeface="Symbol"/>
                <a:cs typeface="Symbol"/>
              </a:rPr>
              <a:t></a:t>
            </a:r>
            <a:r>
              <a:rPr sz="7725" spc="-855" baseline="-12944" dirty="0">
                <a:latin typeface="Times New Roman"/>
                <a:cs typeface="Times New Roman"/>
              </a:rPr>
              <a:t> </a:t>
            </a:r>
            <a:r>
              <a:rPr sz="3450" i="1" spc="-5" dirty="0">
                <a:latin typeface="Times New Roman"/>
                <a:cs typeface="Times New Roman"/>
              </a:rPr>
              <a:t>f</a:t>
            </a:r>
            <a:r>
              <a:rPr sz="3450" i="1" spc="-380" dirty="0">
                <a:latin typeface="Times New Roman"/>
                <a:cs typeface="Times New Roman"/>
              </a:rPr>
              <a:t> </a:t>
            </a:r>
            <a:r>
              <a:rPr sz="3450" spc="-25" dirty="0">
                <a:latin typeface="Times New Roman"/>
                <a:cs typeface="Times New Roman"/>
              </a:rPr>
              <a:t>(</a:t>
            </a:r>
            <a:r>
              <a:rPr sz="3450" i="1" spc="-215" dirty="0">
                <a:latin typeface="Times New Roman"/>
                <a:cs typeface="Times New Roman"/>
              </a:rPr>
              <a:t>x</a:t>
            </a:r>
            <a:r>
              <a:rPr sz="3450" spc="-145" dirty="0">
                <a:latin typeface="Times New Roman"/>
                <a:cs typeface="Times New Roman"/>
              </a:rPr>
              <a:t>)</a:t>
            </a:r>
            <a:r>
              <a:rPr sz="3450" i="1" dirty="0">
                <a:latin typeface="Times New Roman"/>
                <a:cs typeface="Times New Roman"/>
              </a:rPr>
              <a:t>d</a:t>
            </a:r>
            <a:r>
              <a:rPr sz="3450" i="1" spc="-5" dirty="0">
                <a:latin typeface="Times New Roman"/>
                <a:cs typeface="Times New Roman"/>
              </a:rPr>
              <a:t>x</a:t>
            </a:r>
            <a:endParaRPr sz="3450">
              <a:latin typeface="Times New Roman"/>
              <a:cs typeface="Times New Roman"/>
            </a:endParaRPr>
          </a:p>
          <a:p>
            <a:pPr marL="339725">
              <a:lnSpc>
                <a:spcPct val="100000"/>
              </a:lnSpc>
              <a:spcBef>
                <a:spcPts val="690"/>
              </a:spcBef>
            </a:pPr>
            <a:r>
              <a:rPr sz="2000" i="1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3883" y="2490933"/>
            <a:ext cx="120014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i="1" spc="15" dirty="0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7432" y="1636962"/>
            <a:ext cx="6793865" cy="1742439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369570" indent="-344805">
              <a:lnSpc>
                <a:spcPct val="100000"/>
              </a:lnSpc>
              <a:spcBef>
                <a:spcPts val="1530"/>
              </a:spcBef>
              <a:buChar char="•"/>
              <a:tabLst>
                <a:tab pos="369570" algn="l"/>
                <a:tab pos="370205" algn="l"/>
              </a:tabLst>
            </a:pPr>
            <a:r>
              <a:rPr sz="3200" spc="-5" dirty="0">
                <a:latin typeface="Arial MT"/>
                <a:cs typeface="Arial MT"/>
              </a:rPr>
              <a:t>L</a:t>
            </a:r>
            <a:r>
              <a:rPr sz="3200" spc="-2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 </a:t>
            </a:r>
            <a:r>
              <a:rPr sz="2400" spc="-5" dirty="0">
                <a:latin typeface="Arial MT"/>
                <a:cs typeface="Arial MT"/>
              </a:rPr>
              <a:t>f(x</a:t>
            </a:r>
            <a:r>
              <a:rPr sz="2400" spc="-7" baseline="-20833" dirty="0">
                <a:latin typeface="Arial MT"/>
                <a:cs typeface="Arial MT"/>
              </a:rPr>
              <a:t>1</a:t>
            </a:r>
            <a:r>
              <a:rPr sz="2400" spc="-5" dirty="0">
                <a:latin typeface="Arial MT"/>
                <a:cs typeface="Arial MT"/>
              </a:rPr>
              <a:t>).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∆x</a:t>
            </a:r>
            <a:r>
              <a:rPr sz="2400" spc="-15" baseline="-20833" dirty="0">
                <a:latin typeface="Arial MT"/>
                <a:cs typeface="Arial MT"/>
              </a:rPr>
              <a:t>1</a:t>
            </a:r>
            <a:r>
              <a:rPr sz="2400" spc="-10" dirty="0">
                <a:latin typeface="Arial MT"/>
                <a:cs typeface="Arial MT"/>
              </a:rPr>
              <a:t>+f(x</a:t>
            </a:r>
            <a:r>
              <a:rPr sz="2400" spc="-15" baseline="-20833" dirty="0">
                <a:latin typeface="Arial MT"/>
                <a:cs typeface="Arial MT"/>
              </a:rPr>
              <a:t>2</a:t>
            </a:r>
            <a:r>
              <a:rPr sz="2400" spc="-10" dirty="0">
                <a:latin typeface="Arial MT"/>
                <a:cs typeface="Arial MT"/>
              </a:rPr>
              <a:t>).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∆x</a:t>
            </a:r>
            <a:r>
              <a:rPr sz="2400" spc="-15" baseline="-20833" dirty="0">
                <a:latin typeface="Arial MT"/>
                <a:cs typeface="Arial MT"/>
              </a:rPr>
              <a:t>2</a:t>
            </a:r>
            <a:r>
              <a:rPr sz="2400" spc="-10" dirty="0">
                <a:latin typeface="Arial MT"/>
                <a:cs typeface="Arial MT"/>
              </a:rPr>
              <a:t>+f(x</a:t>
            </a:r>
            <a:r>
              <a:rPr sz="2400" spc="-15" baseline="-20833" dirty="0">
                <a:latin typeface="Arial MT"/>
                <a:cs typeface="Arial MT"/>
              </a:rPr>
              <a:t>3</a:t>
            </a:r>
            <a:r>
              <a:rPr sz="2400" spc="-10" dirty="0">
                <a:latin typeface="Arial MT"/>
                <a:cs typeface="Arial MT"/>
              </a:rPr>
              <a:t>).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∆x</a:t>
            </a:r>
            <a:r>
              <a:rPr sz="2400" spc="-15" baseline="-20833" dirty="0">
                <a:latin typeface="Arial MT"/>
                <a:cs typeface="Arial MT"/>
              </a:rPr>
              <a:t>3</a:t>
            </a:r>
            <a:r>
              <a:rPr sz="2400" spc="-10" dirty="0">
                <a:latin typeface="Arial MT"/>
                <a:cs typeface="Arial MT"/>
              </a:rPr>
              <a:t>+……f(x</a:t>
            </a:r>
            <a:r>
              <a:rPr sz="2400" spc="-15" baseline="-20833" dirty="0">
                <a:latin typeface="Arial MT"/>
                <a:cs typeface="Arial MT"/>
              </a:rPr>
              <a:t>n</a:t>
            </a:r>
            <a:r>
              <a:rPr sz="2400" spc="-10" dirty="0">
                <a:latin typeface="Arial MT"/>
                <a:cs typeface="Arial MT"/>
              </a:rPr>
              <a:t>).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∆x</a:t>
            </a:r>
            <a:r>
              <a:rPr sz="2400" spc="-15" baseline="-20833" dirty="0">
                <a:latin typeface="Arial MT"/>
                <a:cs typeface="Arial MT"/>
              </a:rPr>
              <a:t>n</a:t>
            </a:r>
            <a:endParaRPr sz="2400" baseline="-20833">
              <a:latin typeface="Arial MT"/>
              <a:cs typeface="Arial MT"/>
            </a:endParaRPr>
          </a:p>
          <a:p>
            <a:pPr marL="716915">
              <a:lnSpc>
                <a:spcPct val="100000"/>
              </a:lnSpc>
              <a:spcBef>
                <a:spcPts val="1725"/>
              </a:spcBef>
            </a:pPr>
            <a:r>
              <a:rPr sz="2550" spc="-5" dirty="0">
                <a:latin typeface="Symbol"/>
                <a:cs typeface="Symbol"/>
              </a:rPr>
              <a:t></a:t>
            </a:r>
            <a:r>
              <a:rPr sz="2550" spc="-80" dirty="0">
                <a:latin typeface="Times New Roman"/>
                <a:cs typeface="Times New Roman"/>
              </a:rPr>
              <a:t> </a:t>
            </a:r>
            <a:r>
              <a:rPr sz="5700" spc="7" baseline="-8771" dirty="0">
                <a:latin typeface="Symbol"/>
                <a:cs typeface="Symbol"/>
              </a:rPr>
              <a:t></a:t>
            </a:r>
            <a:r>
              <a:rPr sz="5700" spc="-240" baseline="-8771" dirty="0">
                <a:latin typeface="Times New Roman"/>
                <a:cs typeface="Times New Roman"/>
              </a:rPr>
              <a:t> </a:t>
            </a:r>
            <a:r>
              <a:rPr sz="2550" i="1" spc="-5" dirty="0">
                <a:latin typeface="Times New Roman"/>
                <a:cs typeface="Times New Roman"/>
              </a:rPr>
              <a:t>f</a:t>
            </a:r>
            <a:r>
              <a:rPr sz="2550" i="1" spc="-65" dirty="0">
                <a:latin typeface="Times New Roman"/>
                <a:cs typeface="Times New Roman"/>
              </a:rPr>
              <a:t> </a:t>
            </a:r>
            <a:r>
              <a:rPr sz="2550" spc="50" dirty="0">
                <a:latin typeface="Times New Roman"/>
                <a:cs typeface="Times New Roman"/>
              </a:rPr>
              <a:t>(</a:t>
            </a:r>
            <a:r>
              <a:rPr sz="2550" i="1" spc="50" dirty="0">
                <a:latin typeface="Times New Roman"/>
                <a:cs typeface="Times New Roman"/>
              </a:rPr>
              <a:t>x</a:t>
            </a:r>
            <a:r>
              <a:rPr sz="2175" i="1" spc="75" baseline="-22988" dirty="0">
                <a:latin typeface="Times New Roman"/>
                <a:cs typeface="Times New Roman"/>
              </a:rPr>
              <a:t>i</a:t>
            </a:r>
            <a:r>
              <a:rPr sz="2175" i="1" spc="-67" baseline="-22988" dirty="0">
                <a:latin typeface="Times New Roman"/>
                <a:cs typeface="Times New Roman"/>
              </a:rPr>
              <a:t> </a:t>
            </a:r>
            <a:r>
              <a:rPr sz="2550" spc="-30" dirty="0">
                <a:latin typeface="Times New Roman"/>
                <a:cs typeface="Times New Roman"/>
              </a:rPr>
              <a:t>).</a:t>
            </a:r>
            <a:r>
              <a:rPr sz="2550" spc="-30" dirty="0">
                <a:latin typeface="Symbol"/>
                <a:cs typeface="Symbol"/>
              </a:rPr>
              <a:t></a:t>
            </a:r>
            <a:r>
              <a:rPr sz="2550" i="1" spc="-30" dirty="0">
                <a:latin typeface="Times New Roman"/>
                <a:cs typeface="Times New Roman"/>
              </a:rPr>
              <a:t>x</a:t>
            </a:r>
            <a:r>
              <a:rPr sz="2175" i="1" spc="-44" baseline="-22988" dirty="0">
                <a:latin typeface="Times New Roman"/>
                <a:cs typeface="Times New Roman"/>
              </a:rPr>
              <a:t>i</a:t>
            </a:r>
            <a:endParaRPr sz="2175" baseline="-22988">
              <a:latin typeface="Times New Roman"/>
              <a:cs typeface="Times New Roman"/>
            </a:endParaRPr>
          </a:p>
          <a:p>
            <a:pPr marL="1016000">
              <a:lnSpc>
                <a:spcPct val="100000"/>
              </a:lnSpc>
              <a:spcBef>
                <a:spcPts val="215"/>
              </a:spcBef>
            </a:pPr>
            <a:r>
              <a:rPr sz="1450" i="1" spc="25" dirty="0">
                <a:latin typeface="Times New Roman"/>
                <a:cs typeface="Times New Roman"/>
              </a:rPr>
              <a:t>i</a:t>
            </a:r>
            <a:r>
              <a:rPr sz="1450" spc="25" dirty="0">
                <a:latin typeface="Symbol"/>
                <a:cs typeface="Symbol"/>
              </a:rPr>
              <a:t></a:t>
            </a:r>
            <a:r>
              <a:rPr sz="1450" spc="25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9788" y="5339917"/>
            <a:ext cx="12509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i="1" spc="5" dirty="0">
                <a:latin typeface="Times New Roman"/>
                <a:cs typeface="Times New Roman"/>
              </a:rPr>
              <a:t>n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5220" y="5992188"/>
            <a:ext cx="46609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i="1" spc="40" dirty="0">
                <a:latin typeface="Times New Roman"/>
                <a:cs typeface="Times New Roman"/>
              </a:rPr>
              <a:t>n</a:t>
            </a:r>
            <a:r>
              <a:rPr sz="1550" spc="5" dirty="0">
                <a:latin typeface="Symbol"/>
                <a:cs typeface="Symbol"/>
              </a:rPr>
              <a:t>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6635" y="6007429"/>
            <a:ext cx="28321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i="1" spc="90" dirty="0">
                <a:latin typeface="Times New Roman"/>
                <a:cs typeface="Times New Roman"/>
              </a:rPr>
              <a:t>i</a:t>
            </a:r>
            <a:r>
              <a:rPr sz="1550" spc="-135" dirty="0">
                <a:latin typeface="Symbol"/>
                <a:cs typeface="Symbol"/>
              </a:rPr>
              <a:t></a:t>
            </a:r>
            <a:r>
              <a:rPr sz="1550" spc="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11451" y="5372728"/>
            <a:ext cx="2975610" cy="6375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650" i="1" spc="10" dirty="0">
                <a:latin typeface="Times New Roman"/>
                <a:cs typeface="Times New Roman"/>
              </a:rPr>
              <a:t>L</a:t>
            </a:r>
            <a:r>
              <a:rPr sz="2650" i="1" spc="15" dirty="0">
                <a:latin typeface="Times New Roman"/>
                <a:cs typeface="Times New Roman"/>
              </a:rPr>
              <a:t> </a:t>
            </a:r>
            <a:r>
              <a:rPr sz="2650" spc="10" dirty="0">
                <a:latin typeface="Symbol"/>
                <a:cs typeface="Symbol"/>
              </a:rPr>
              <a:t></a:t>
            </a:r>
            <a:r>
              <a:rPr sz="2650" spc="-80" dirty="0">
                <a:latin typeface="Times New Roman"/>
                <a:cs typeface="Times New Roman"/>
              </a:rPr>
              <a:t> </a:t>
            </a:r>
            <a:r>
              <a:rPr sz="6000" spc="127" baseline="-11805" dirty="0">
                <a:latin typeface="Times New Roman"/>
                <a:cs typeface="Times New Roman"/>
              </a:rPr>
              <a:t>lim</a:t>
            </a:r>
            <a:r>
              <a:rPr sz="6000" spc="127" baseline="-8333" dirty="0">
                <a:latin typeface="Symbol"/>
                <a:cs typeface="Symbol"/>
              </a:rPr>
              <a:t></a:t>
            </a:r>
            <a:r>
              <a:rPr sz="6000" spc="-195" baseline="-8333" dirty="0">
                <a:latin typeface="Times New Roman"/>
                <a:cs typeface="Times New Roman"/>
              </a:rPr>
              <a:t> </a:t>
            </a:r>
            <a:r>
              <a:rPr sz="2650" i="1" spc="5" dirty="0">
                <a:latin typeface="Times New Roman"/>
                <a:cs typeface="Times New Roman"/>
              </a:rPr>
              <a:t>f</a:t>
            </a:r>
            <a:r>
              <a:rPr sz="2650" i="1" spc="-25" dirty="0">
                <a:latin typeface="Times New Roman"/>
                <a:cs typeface="Times New Roman"/>
              </a:rPr>
              <a:t> </a:t>
            </a:r>
            <a:r>
              <a:rPr sz="2650" spc="60" dirty="0">
                <a:latin typeface="Times New Roman"/>
                <a:cs typeface="Times New Roman"/>
              </a:rPr>
              <a:t>(</a:t>
            </a:r>
            <a:r>
              <a:rPr sz="2650" i="1" spc="60" dirty="0">
                <a:latin typeface="Times New Roman"/>
                <a:cs typeface="Times New Roman"/>
              </a:rPr>
              <a:t>x</a:t>
            </a:r>
            <a:r>
              <a:rPr sz="2325" i="1" spc="89" baseline="-23297" dirty="0">
                <a:latin typeface="Times New Roman"/>
                <a:cs typeface="Times New Roman"/>
              </a:rPr>
              <a:t>i</a:t>
            </a:r>
            <a:r>
              <a:rPr sz="2325" i="1" spc="-52" baseline="-23297" dirty="0">
                <a:latin typeface="Times New Roman"/>
                <a:cs typeface="Times New Roman"/>
              </a:rPr>
              <a:t> </a:t>
            </a:r>
            <a:r>
              <a:rPr sz="2650" spc="-15" dirty="0">
                <a:latin typeface="Times New Roman"/>
                <a:cs typeface="Times New Roman"/>
              </a:rPr>
              <a:t>).</a:t>
            </a:r>
            <a:r>
              <a:rPr sz="2650" spc="-15" dirty="0">
                <a:latin typeface="Symbol"/>
                <a:cs typeface="Symbol"/>
              </a:rPr>
              <a:t></a:t>
            </a:r>
            <a:r>
              <a:rPr sz="2650" i="1" spc="-15" dirty="0">
                <a:latin typeface="Times New Roman"/>
                <a:cs typeface="Times New Roman"/>
              </a:rPr>
              <a:t>x</a:t>
            </a:r>
            <a:r>
              <a:rPr sz="2325" i="1" spc="-22" baseline="-23297" dirty="0">
                <a:latin typeface="Times New Roman"/>
                <a:cs typeface="Times New Roman"/>
              </a:rPr>
              <a:t>i</a:t>
            </a:r>
            <a:endParaRPr sz="2325" baseline="-2329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70333" y="694945"/>
            <a:ext cx="624459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12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800" b="1" spc="-3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b="1" spc="-3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800" b="1" spc="-30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800" b="1" spc="-28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800" b="1" spc="-1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b="1" spc="7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800" b="1" spc="-69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800" b="1" spc="-102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800" b="1" spc="-3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b="1" spc="-3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800" b="1" spc="-30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800" b="1" spc="-28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800" b="1" spc="-3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800" b="1" spc="-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800" b="1" spc="-28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spc="-3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800" b="1" spc="-30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800" b="1" spc="-34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800" b="1" spc="-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b="1" spc="6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b="1" spc="-32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800" b="1" spc="-3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800" b="1" spc="-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2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800" b="1" spc="-32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800" b="1" spc="-3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b="1" spc="-5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3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b="1" spc="-26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b="1" spc="-3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800" b="1" spc="-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05056" y="1886711"/>
            <a:ext cx="3197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434" dirty="0">
                <a:latin typeface="Lucida Sans Unicode"/>
                <a:cs typeface="Lucida Sans Unicode"/>
              </a:rPr>
              <a:t>Langka-lhangkah </a:t>
            </a:r>
            <a:r>
              <a:rPr sz="2400" spc="-430" dirty="0">
                <a:latin typeface="Lucida Sans Unicode"/>
                <a:cs typeface="Lucida Sans Unicode"/>
              </a:rPr>
              <a:t> </a:t>
            </a:r>
            <a:r>
              <a:rPr sz="2400" spc="-130" dirty="0">
                <a:latin typeface="Lucida Sans Unicode"/>
                <a:cs typeface="Lucida Sans Unicode"/>
              </a:rPr>
              <a:t>M</a:t>
            </a:r>
            <a:r>
              <a:rPr sz="2400" spc="-345" dirty="0">
                <a:latin typeface="Lucida Sans Unicode"/>
                <a:cs typeface="Lucida Sans Unicode"/>
              </a:rPr>
              <a:t>e</a:t>
            </a:r>
            <a:r>
              <a:rPr sz="2400" spc="-355" dirty="0">
                <a:latin typeface="Lucida Sans Unicode"/>
                <a:cs typeface="Lucida Sans Unicode"/>
              </a:rPr>
              <a:t>n</a:t>
            </a:r>
            <a:r>
              <a:rPr sz="2400" spc="-345" dirty="0">
                <a:latin typeface="Lucida Sans Unicode"/>
                <a:cs typeface="Lucida Sans Unicode"/>
              </a:rPr>
              <a:t>g</a:t>
            </a:r>
            <a:r>
              <a:rPr sz="2400" spc="-365" dirty="0">
                <a:latin typeface="Lucida Sans Unicode"/>
                <a:cs typeface="Lucida Sans Unicode"/>
              </a:rPr>
              <a:t>h</a:t>
            </a:r>
            <a:r>
              <a:rPr sz="2400" spc="-150" dirty="0">
                <a:latin typeface="Lucida Sans Unicode"/>
                <a:cs typeface="Lucida Sans Unicode"/>
              </a:rPr>
              <a:t>i</a:t>
            </a:r>
            <a:r>
              <a:rPr sz="2400" spc="-70" dirty="0">
                <a:latin typeface="Lucida Sans Unicode"/>
                <a:cs typeface="Lucida Sans Unicode"/>
              </a:rPr>
              <a:t>t</a:t>
            </a:r>
            <a:r>
              <a:rPr sz="2400" spc="-355" dirty="0">
                <a:latin typeface="Lucida Sans Unicode"/>
                <a:cs typeface="Lucida Sans Unicode"/>
              </a:rPr>
              <a:t>un</a:t>
            </a:r>
            <a:r>
              <a:rPr sz="2400" dirty="0">
                <a:latin typeface="Lucida Sans Unicode"/>
                <a:cs typeface="Lucida Sans Unicode"/>
              </a:rPr>
              <a:t>g</a:t>
            </a:r>
            <a:r>
              <a:rPr sz="2400" spc="-465" dirty="0">
                <a:latin typeface="Lucida Sans Unicode"/>
                <a:cs typeface="Lucida Sans Unicode"/>
              </a:rPr>
              <a:t> </a:t>
            </a:r>
            <a:r>
              <a:rPr sz="2400" spc="-125" dirty="0">
                <a:latin typeface="Lucida Sans Unicode"/>
                <a:cs typeface="Lucida Sans Unicode"/>
              </a:rPr>
              <a:t>L</a:t>
            </a:r>
            <a:r>
              <a:rPr sz="2400" spc="-355" dirty="0">
                <a:latin typeface="Lucida Sans Unicode"/>
                <a:cs typeface="Lucida Sans Unicode"/>
              </a:rPr>
              <a:t>u</a:t>
            </a:r>
            <a:r>
              <a:rPr sz="2400" spc="-315" dirty="0">
                <a:latin typeface="Lucida Sans Unicode"/>
                <a:cs typeface="Lucida Sans Unicode"/>
              </a:rPr>
              <a:t>a</a:t>
            </a:r>
            <a:r>
              <a:rPr sz="2400" dirty="0">
                <a:latin typeface="Lucida Sans Unicode"/>
                <a:cs typeface="Lucida Sans Unicode"/>
              </a:rPr>
              <a:t>s</a:t>
            </a:r>
            <a:r>
              <a:rPr sz="2400" spc="-545" dirty="0">
                <a:latin typeface="Lucida Sans Unicode"/>
                <a:cs typeface="Lucida Sans Unicode"/>
              </a:rPr>
              <a:t> </a:t>
            </a:r>
            <a:r>
              <a:rPr sz="2400" spc="135" dirty="0">
                <a:latin typeface="Lucida Sans Unicode"/>
                <a:cs typeface="Lucida Sans Unicode"/>
              </a:rPr>
              <a:t>D</a:t>
            </a:r>
            <a:r>
              <a:rPr sz="2400" spc="-320" dirty="0">
                <a:latin typeface="Lucida Sans Unicode"/>
                <a:cs typeface="Lucida Sans Unicode"/>
              </a:rPr>
              <a:t>a</a:t>
            </a:r>
            <a:r>
              <a:rPr sz="2400" spc="-285" dirty="0">
                <a:latin typeface="Lucida Sans Unicode"/>
                <a:cs typeface="Lucida Sans Unicode"/>
              </a:rPr>
              <a:t>e</a:t>
            </a:r>
            <a:r>
              <a:rPr sz="2400" spc="-100" dirty="0">
                <a:latin typeface="Lucida Sans Unicode"/>
                <a:cs typeface="Lucida Sans Unicode"/>
              </a:rPr>
              <a:t>r</a:t>
            </a:r>
            <a:r>
              <a:rPr sz="2400" spc="-320" dirty="0">
                <a:latin typeface="Lucida Sans Unicode"/>
                <a:cs typeface="Lucida Sans Unicode"/>
              </a:rPr>
              <a:t>a</a:t>
            </a:r>
            <a:r>
              <a:rPr sz="2400" dirty="0">
                <a:latin typeface="Lucida Sans Unicode"/>
                <a:cs typeface="Lucida Sans Unicode"/>
              </a:rPr>
              <a:t>h</a:t>
            </a:r>
            <a:r>
              <a:rPr sz="2400" spc="-48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: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39259" y="2883408"/>
            <a:ext cx="4953635" cy="2360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235585" indent="-5334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sz="1800" b="1" spc="-20" dirty="0">
                <a:latin typeface="Arial"/>
                <a:cs typeface="Arial"/>
              </a:rPr>
              <a:t>Tentukan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daerah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yang</a:t>
            </a:r>
            <a:r>
              <a:rPr sz="1800" b="1" spc="7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diminta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dengan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menggambar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daerahnya</a:t>
            </a:r>
            <a:endParaRPr sz="1800">
              <a:latin typeface="Arial"/>
              <a:cs typeface="Arial"/>
            </a:endParaRPr>
          </a:p>
          <a:p>
            <a:pPr marL="546100" marR="5080" indent="-533400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sz="1800" b="1" dirty="0">
                <a:latin typeface="Arial"/>
                <a:cs typeface="Arial"/>
              </a:rPr>
              <a:t>Perhatikan daerah </a:t>
            </a:r>
            <a:r>
              <a:rPr sz="1800" b="1" spc="-25" dirty="0">
                <a:latin typeface="Arial"/>
                <a:cs typeface="Arial"/>
              </a:rPr>
              <a:t>yang </a:t>
            </a:r>
            <a:r>
              <a:rPr sz="1800" b="1" dirty="0">
                <a:latin typeface="Arial"/>
                <a:cs typeface="Arial"/>
              </a:rPr>
              <a:t>dimaksud untuk </a:t>
            </a:r>
            <a:r>
              <a:rPr sz="1800" b="1" spc="-4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menentukan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batas-batas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integrasinya</a:t>
            </a:r>
            <a:endParaRPr sz="1800">
              <a:latin typeface="Arial"/>
              <a:cs typeface="Arial"/>
            </a:endParaRPr>
          </a:p>
          <a:p>
            <a:pPr marL="546100" marR="110489" indent="-533400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545465" algn="l"/>
                <a:tab pos="546100" algn="l"/>
                <a:tab pos="1880235" algn="l"/>
              </a:tabLst>
            </a:pPr>
            <a:r>
              <a:rPr sz="1800" b="1" spc="-20" dirty="0">
                <a:latin typeface="Arial"/>
                <a:cs typeface="Arial"/>
              </a:rPr>
              <a:t>Tentukan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rumus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luas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yang</a:t>
            </a:r>
            <a:r>
              <a:rPr sz="1800" b="1" spc="7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lebih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mudah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digunakan	(L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∫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i="1" spc="5" dirty="0">
                <a:latin typeface="Times New Roman"/>
                <a:cs typeface="Times New Roman"/>
              </a:rPr>
              <a:t>dx</a:t>
            </a:r>
            <a:r>
              <a:rPr sz="1800" b="1" i="1" spc="30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Arial"/>
                <a:cs typeface="Arial"/>
              </a:rPr>
              <a:t>atau</a:t>
            </a:r>
            <a:r>
              <a:rPr sz="1800" b="1" i="1" spc="-2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L</a:t>
            </a:r>
            <a:r>
              <a:rPr sz="1800" b="1" i="1" spc="-4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= ∫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x</a:t>
            </a:r>
            <a:r>
              <a:rPr sz="1800" b="1" i="1" spc="-2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dy )</a:t>
            </a:r>
            <a:endParaRPr sz="1800">
              <a:latin typeface="Arial"/>
              <a:cs typeface="Arial"/>
            </a:endParaRPr>
          </a:p>
          <a:p>
            <a:pPr marL="546100" marR="245110" indent="-533400">
              <a:lnSpc>
                <a:spcPts val="1970"/>
              </a:lnSpc>
              <a:spcBef>
                <a:spcPts val="660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sz="1800" b="1" spc="-5" dirty="0">
                <a:latin typeface="Arial"/>
                <a:cs typeface="Arial"/>
              </a:rPr>
              <a:t>Hitung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nilai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integral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sebagai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hasil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luas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daerah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object 25"/>
          <p:cNvGrpSpPr/>
          <p:nvPr/>
        </p:nvGrpSpPr>
        <p:grpSpPr>
          <a:xfrm>
            <a:off x="2462783" y="3243579"/>
            <a:ext cx="1536700" cy="3054350"/>
            <a:chOff x="2462783" y="3243579"/>
            <a:chExt cx="1536700" cy="3054350"/>
          </a:xfrm>
        </p:grpSpPr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1591" y="4282947"/>
              <a:ext cx="838200" cy="146303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825496" y="3243579"/>
              <a:ext cx="850900" cy="3048000"/>
            </a:xfrm>
            <a:custGeom>
              <a:avLst/>
              <a:gdLst/>
              <a:ahLst/>
              <a:cxnLst/>
              <a:rect l="l" t="t" r="r" b="b"/>
              <a:pathLst>
                <a:path w="850900" h="3048000">
                  <a:moveTo>
                    <a:pt x="850392" y="2502408"/>
                  </a:moveTo>
                  <a:lnTo>
                    <a:pt x="848652" y="2499360"/>
                  </a:lnTo>
                  <a:lnTo>
                    <a:pt x="837755" y="2480272"/>
                  </a:lnTo>
                  <a:lnTo>
                    <a:pt x="837755" y="2499360"/>
                  </a:lnTo>
                  <a:lnTo>
                    <a:pt x="12192" y="2499360"/>
                  </a:lnTo>
                  <a:lnTo>
                    <a:pt x="12192" y="1055370"/>
                  </a:lnTo>
                  <a:lnTo>
                    <a:pt x="837755" y="2499360"/>
                  </a:lnTo>
                  <a:lnTo>
                    <a:pt x="837755" y="2480272"/>
                  </a:lnTo>
                  <a:lnTo>
                    <a:pt x="13919" y="1036320"/>
                  </a:lnTo>
                  <a:lnTo>
                    <a:pt x="12192" y="1033272"/>
                  </a:lnTo>
                  <a:lnTo>
                    <a:pt x="12192" y="0"/>
                  </a:lnTo>
                  <a:lnTo>
                    <a:pt x="0" y="0"/>
                  </a:lnTo>
                  <a:lnTo>
                    <a:pt x="0" y="3048000"/>
                  </a:lnTo>
                  <a:lnTo>
                    <a:pt x="12192" y="3048000"/>
                  </a:lnTo>
                  <a:lnTo>
                    <a:pt x="12192" y="2508504"/>
                  </a:lnTo>
                  <a:lnTo>
                    <a:pt x="850392" y="2508504"/>
                  </a:lnTo>
                  <a:lnTo>
                    <a:pt x="850392" y="2505456"/>
                  </a:lnTo>
                  <a:lnTo>
                    <a:pt x="850392" y="25024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62783" y="3624579"/>
              <a:ext cx="1536700" cy="2673350"/>
            </a:xfrm>
            <a:custGeom>
              <a:avLst/>
              <a:gdLst/>
              <a:ahLst/>
              <a:cxnLst/>
              <a:rect l="l" t="t" r="r" b="b"/>
              <a:pathLst>
                <a:path w="1536700" h="2673350">
                  <a:moveTo>
                    <a:pt x="20658" y="31157"/>
                  </a:moveTo>
                  <a:lnTo>
                    <a:pt x="19646" y="50391"/>
                  </a:lnTo>
                  <a:lnTo>
                    <a:pt x="1517904" y="2673096"/>
                  </a:lnTo>
                  <a:lnTo>
                    <a:pt x="1536192" y="2663952"/>
                  </a:lnTo>
                  <a:lnTo>
                    <a:pt x="37996" y="41355"/>
                  </a:lnTo>
                  <a:lnTo>
                    <a:pt x="20658" y="31157"/>
                  </a:lnTo>
                  <a:close/>
                </a:path>
                <a:path w="1536700" h="2673350">
                  <a:moveTo>
                    <a:pt x="3048" y="0"/>
                  </a:moveTo>
                  <a:lnTo>
                    <a:pt x="0" y="76200"/>
                  </a:lnTo>
                  <a:lnTo>
                    <a:pt x="0" y="82296"/>
                  </a:lnTo>
                  <a:lnTo>
                    <a:pt x="3048" y="85344"/>
                  </a:lnTo>
                  <a:lnTo>
                    <a:pt x="15240" y="85344"/>
                  </a:lnTo>
                  <a:lnTo>
                    <a:pt x="18288" y="82296"/>
                  </a:lnTo>
                  <a:lnTo>
                    <a:pt x="18288" y="76200"/>
                  </a:lnTo>
                  <a:lnTo>
                    <a:pt x="19646" y="50391"/>
                  </a:lnTo>
                  <a:lnTo>
                    <a:pt x="3048" y="21336"/>
                  </a:lnTo>
                  <a:lnTo>
                    <a:pt x="21336" y="12192"/>
                  </a:lnTo>
                  <a:lnTo>
                    <a:pt x="25400" y="12192"/>
                  </a:lnTo>
                  <a:lnTo>
                    <a:pt x="3048" y="0"/>
                  </a:lnTo>
                  <a:close/>
                </a:path>
                <a:path w="1536700" h="2673350">
                  <a:moveTo>
                    <a:pt x="25400" y="12192"/>
                  </a:moveTo>
                  <a:lnTo>
                    <a:pt x="21336" y="12192"/>
                  </a:lnTo>
                  <a:lnTo>
                    <a:pt x="37996" y="41355"/>
                  </a:lnTo>
                  <a:lnTo>
                    <a:pt x="60960" y="54864"/>
                  </a:lnTo>
                  <a:lnTo>
                    <a:pt x="70104" y="54864"/>
                  </a:lnTo>
                  <a:lnTo>
                    <a:pt x="73152" y="48768"/>
                  </a:lnTo>
                  <a:lnTo>
                    <a:pt x="76200" y="45720"/>
                  </a:lnTo>
                  <a:lnTo>
                    <a:pt x="73152" y="39624"/>
                  </a:lnTo>
                  <a:lnTo>
                    <a:pt x="70104" y="36575"/>
                  </a:lnTo>
                  <a:lnTo>
                    <a:pt x="25400" y="12192"/>
                  </a:lnTo>
                  <a:close/>
                </a:path>
                <a:path w="1536700" h="2673350">
                  <a:moveTo>
                    <a:pt x="21336" y="12192"/>
                  </a:moveTo>
                  <a:lnTo>
                    <a:pt x="3048" y="21336"/>
                  </a:lnTo>
                  <a:lnTo>
                    <a:pt x="19646" y="50391"/>
                  </a:lnTo>
                  <a:lnTo>
                    <a:pt x="20658" y="31157"/>
                  </a:lnTo>
                  <a:lnTo>
                    <a:pt x="9143" y="24384"/>
                  </a:lnTo>
                  <a:lnTo>
                    <a:pt x="21336" y="18287"/>
                  </a:lnTo>
                  <a:lnTo>
                    <a:pt x="24818" y="18287"/>
                  </a:lnTo>
                  <a:lnTo>
                    <a:pt x="21336" y="12192"/>
                  </a:lnTo>
                  <a:close/>
                </a:path>
                <a:path w="1536700" h="2673350">
                  <a:moveTo>
                    <a:pt x="24818" y="18287"/>
                  </a:moveTo>
                  <a:lnTo>
                    <a:pt x="21336" y="18287"/>
                  </a:lnTo>
                  <a:lnTo>
                    <a:pt x="20658" y="31157"/>
                  </a:lnTo>
                  <a:lnTo>
                    <a:pt x="37996" y="41355"/>
                  </a:lnTo>
                  <a:lnTo>
                    <a:pt x="24818" y="18287"/>
                  </a:lnTo>
                  <a:close/>
                </a:path>
                <a:path w="1536700" h="2673350">
                  <a:moveTo>
                    <a:pt x="21336" y="18287"/>
                  </a:moveTo>
                  <a:lnTo>
                    <a:pt x="9143" y="24384"/>
                  </a:lnTo>
                  <a:lnTo>
                    <a:pt x="20658" y="31157"/>
                  </a:lnTo>
                  <a:lnTo>
                    <a:pt x="21336" y="1828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462532" y="719327"/>
            <a:ext cx="504825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dirty="0">
                <a:latin typeface="Comic Sans MS"/>
                <a:cs typeface="Comic Sans MS"/>
              </a:rPr>
              <a:t>Menggambar</a:t>
            </a:r>
            <a:r>
              <a:rPr sz="4000" b="1" spc="-70" dirty="0">
                <a:latin typeface="Comic Sans MS"/>
                <a:cs typeface="Comic Sans MS"/>
              </a:rPr>
              <a:t> </a:t>
            </a:r>
            <a:r>
              <a:rPr sz="4000" b="1" dirty="0">
                <a:latin typeface="Comic Sans MS"/>
                <a:cs typeface="Comic Sans MS"/>
              </a:rPr>
              <a:t>Daerah</a:t>
            </a:r>
            <a:endParaRPr sz="400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38732" y="1627632"/>
            <a:ext cx="7102475" cy="87884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544830" indent="-532765">
              <a:lnSpc>
                <a:spcPct val="100000"/>
              </a:lnSpc>
              <a:spcBef>
                <a:spcPts val="1060"/>
              </a:spcBef>
              <a:buAutoNum type="romanUcPeriod"/>
              <a:tabLst>
                <a:tab pos="544195" algn="l"/>
                <a:tab pos="545465" algn="l"/>
              </a:tabLst>
            </a:pPr>
            <a:r>
              <a:rPr sz="2400" b="1" spc="-229" dirty="0">
                <a:latin typeface="Arial"/>
                <a:cs typeface="Arial"/>
              </a:rPr>
              <a:t>G</a:t>
            </a:r>
            <a:r>
              <a:rPr sz="2400" b="1" spc="-245" dirty="0">
                <a:latin typeface="Arial"/>
                <a:cs typeface="Arial"/>
              </a:rPr>
              <a:t>a</a:t>
            </a:r>
            <a:r>
              <a:rPr sz="2400" b="1" spc="5" dirty="0">
                <a:latin typeface="Arial"/>
                <a:cs typeface="Arial"/>
              </a:rPr>
              <a:t>r</a:t>
            </a:r>
            <a:r>
              <a:rPr sz="2400" b="1" spc="-90" dirty="0">
                <a:latin typeface="Arial"/>
                <a:cs typeface="Arial"/>
              </a:rPr>
              <a:t>i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-140" dirty="0">
                <a:latin typeface="Arial"/>
                <a:cs typeface="Arial"/>
              </a:rPr>
              <a:t> </a:t>
            </a:r>
            <a:r>
              <a:rPr sz="2400" b="1" spc="-225" dirty="0">
                <a:latin typeface="Arial"/>
                <a:cs typeface="Arial"/>
              </a:rPr>
              <a:t>d</a:t>
            </a:r>
            <a:r>
              <a:rPr sz="2400" b="1" spc="-254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n</a:t>
            </a:r>
            <a:r>
              <a:rPr sz="2400" b="1" spc="-215" dirty="0">
                <a:latin typeface="Arial"/>
                <a:cs typeface="Arial"/>
              </a:rPr>
              <a:t> </a:t>
            </a:r>
            <a:r>
              <a:rPr sz="2400" b="1" spc="-195" dirty="0">
                <a:latin typeface="Arial"/>
                <a:cs typeface="Arial"/>
              </a:rPr>
              <a:t>s</a:t>
            </a:r>
            <a:r>
              <a:rPr sz="2400" b="1" spc="-280" dirty="0">
                <a:latin typeface="Arial"/>
                <a:cs typeface="Arial"/>
              </a:rPr>
              <a:t>u</a:t>
            </a:r>
            <a:r>
              <a:rPr sz="2400" b="1" spc="-1689" dirty="0">
                <a:latin typeface="Arial"/>
                <a:cs typeface="Arial"/>
              </a:rPr>
              <a:t>m</a:t>
            </a:r>
            <a:r>
              <a:rPr sz="2400" b="1" spc="50" dirty="0">
                <a:latin typeface="Arial"/>
                <a:cs typeface="Arial"/>
              </a:rPr>
              <a:t>-</a:t>
            </a:r>
            <a:r>
              <a:rPr sz="2400" b="1" spc="-930" dirty="0">
                <a:latin typeface="Arial"/>
                <a:cs typeface="Arial"/>
              </a:rPr>
              <a:t>s</a:t>
            </a:r>
            <a:r>
              <a:rPr sz="2400" b="1" spc="-730" dirty="0">
                <a:latin typeface="Arial"/>
                <a:cs typeface="Arial"/>
              </a:rPr>
              <a:t>b</a:t>
            </a:r>
            <a:r>
              <a:rPr sz="2400" b="1" spc="-1030" dirty="0">
                <a:latin typeface="Arial"/>
                <a:cs typeface="Arial"/>
              </a:rPr>
              <a:t>u</a:t>
            </a:r>
            <a:r>
              <a:rPr sz="2400" b="1" spc="-720" dirty="0">
                <a:latin typeface="Arial"/>
                <a:cs typeface="Arial"/>
              </a:rPr>
              <a:t>u</a:t>
            </a:r>
            <a:r>
              <a:rPr sz="2400" b="1" spc="-430" dirty="0">
                <a:latin typeface="Arial"/>
                <a:cs typeface="Arial"/>
              </a:rPr>
              <a:t>m</a:t>
            </a:r>
            <a:r>
              <a:rPr sz="2400" b="1" spc="-290" dirty="0">
                <a:latin typeface="Arial"/>
                <a:cs typeface="Arial"/>
              </a:rPr>
              <a:t>b</a:t>
            </a:r>
            <a:r>
              <a:rPr sz="2400" b="1" dirty="0">
                <a:latin typeface="Arial"/>
                <a:cs typeface="Arial"/>
              </a:rPr>
              <a:t>u</a:t>
            </a:r>
            <a:r>
              <a:rPr sz="2400" b="1" spc="-200" dirty="0">
                <a:latin typeface="Arial"/>
                <a:cs typeface="Arial"/>
              </a:rPr>
              <a:t> </a:t>
            </a:r>
            <a:r>
              <a:rPr sz="2400" b="1" spc="-245" dirty="0">
                <a:latin typeface="Arial"/>
                <a:cs typeface="Arial"/>
              </a:rPr>
              <a:t>k</a:t>
            </a:r>
            <a:r>
              <a:rPr sz="2400" b="1" spc="-235" dirty="0">
                <a:latin typeface="Arial"/>
                <a:cs typeface="Arial"/>
              </a:rPr>
              <a:t>o</a:t>
            </a:r>
            <a:r>
              <a:rPr sz="2400" b="1" spc="-225" dirty="0">
                <a:latin typeface="Arial"/>
                <a:cs typeface="Arial"/>
              </a:rPr>
              <a:t>o</a:t>
            </a:r>
            <a:r>
              <a:rPr sz="2400" b="1" spc="-5" dirty="0">
                <a:latin typeface="Arial"/>
                <a:cs typeface="Arial"/>
              </a:rPr>
              <a:t>r</a:t>
            </a:r>
            <a:r>
              <a:rPr sz="2400" b="1" spc="-220" dirty="0">
                <a:latin typeface="Arial"/>
                <a:cs typeface="Arial"/>
              </a:rPr>
              <a:t>d</a:t>
            </a:r>
            <a:r>
              <a:rPr sz="2400" b="1" spc="-70" dirty="0">
                <a:latin typeface="Arial"/>
                <a:cs typeface="Arial"/>
              </a:rPr>
              <a:t>i</a:t>
            </a:r>
            <a:r>
              <a:rPr sz="2400" b="1" spc="-270" dirty="0">
                <a:latin typeface="Arial"/>
                <a:cs typeface="Arial"/>
              </a:rPr>
              <a:t>n</a:t>
            </a:r>
            <a:r>
              <a:rPr sz="2400" b="1" spc="-240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  <a:p>
            <a:pPr marL="546100">
              <a:lnSpc>
                <a:spcPct val="100000"/>
              </a:lnSpc>
              <a:spcBef>
                <a:spcPts val="720"/>
              </a:spcBef>
            </a:pPr>
            <a:r>
              <a:rPr sz="1800" b="1" dirty="0">
                <a:latin typeface="Arial"/>
                <a:cs typeface="Arial"/>
              </a:rPr>
              <a:t>a. 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ae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ah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95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ang</a:t>
            </a:r>
            <a:r>
              <a:rPr sz="1800" b="1" spc="7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diba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asi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oleh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ga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Y=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600" b="1" spc="-565" dirty="0">
                <a:latin typeface="Tahoma"/>
                <a:cs typeface="Tahoma"/>
              </a:rPr>
              <a:t>−</a:t>
            </a:r>
            <a:r>
              <a:rPr sz="1800" b="1" dirty="0">
                <a:latin typeface="Arial"/>
                <a:cs typeface="Arial"/>
              </a:rPr>
              <a:t>2</a:t>
            </a:r>
            <a:r>
              <a:rPr sz="1800" b="1" spc="-5" dirty="0">
                <a:latin typeface="Arial"/>
                <a:cs typeface="Arial"/>
              </a:rPr>
              <a:t>x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+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4,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sb.Y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dan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sb.X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67332" y="3505200"/>
            <a:ext cx="772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Y</a:t>
            </a:r>
            <a:r>
              <a:rPr sz="1200" b="1" dirty="0">
                <a:latin typeface="Arial"/>
                <a:cs typeface="Arial"/>
              </a:rPr>
              <a:t>=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-434" dirty="0">
                <a:latin typeface="Tahoma"/>
                <a:cs typeface="Tahoma"/>
              </a:rPr>
              <a:t>−</a:t>
            </a:r>
            <a:r>
              <a:rPr sz="1200" b="1" spc="-5" dirty="0">
                <a:latin typeface="Arial"/>
                <a:cs typeface="Arial"/>
              </a:rPr>
              <a:t>2x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+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127504" y="3243579"/>
            <a:ext cx="3679190" cy="3048000"/>
          </a:xfrm>
          <a:custGeom>
            <a:avLst/>
            <a:gdLst/>
            <a:ahLst/>
            <a:cxnLst/>
            <a:rect l="l" t="t" r="r" b="b"/>
            <a:pathLst>
              <a:path w="3679190" h="3048000">
                <a:moveTo>
                  <a:pt x="3678936" y="2514600"/>
                </a:moveTo>
                <a:lnTo>
                  <a:pt x="3657790" y="2502408"/>
                </a:lnTo>
                <a:lnTo>
                  <a:pt x="3599688" y="2468880"/>
                </a:lnTo>
                <a:lnTo>
                  <a:pt x="3593592" y="2462784"/>
                </a:lnTo>
                <a:lnTo>
                  <a:pt x="3584448" y="2465832"/>
                </a:lnTo>
                <a:lnTo>
                  <a:pt x="3578352" y="2478024"/>
                </a:lnTo>
                <a:lnTo>
                  <a:pt x="3578352" y="2487168"/>
                </a:lnTo>
                <a:lnTo>
                  <a:pt x="3584448" y="2493264"/>
                </a:lnTo>
                <a:lnTo>
                  <a:pt x="3600234" y="2502408"/>
                </a:lnTo>
                <a:lnTo>
                  <a:pt x="722376" y="2502408"/>
                </a:lnTo>
                <a:lnTo>
                  <a:pt x="722376" y="80010"/>
                </a:lnTo>
                <a:lnTo>
                  <a:pt x="731520" y="94488"/>
                </a:lnTo>
                <a:lnTo>
                  <a:pt x="734568" y="100584"/>
                </a:lnTo>
                <a:lnTo>
                  <a:pt x="743712" y="100584"/>
                </a:lnTo>
                <a:lnTo>
                  <a:pt x="755904" y="94488"/>
                </a:lnTo>
                <a:lnTo>
                  <a:pt x="758952" y="85344"/>
                </a:lnTo>
                <a:lnTo>
                  <a:pt x="755904" y="79248"/>
                </a:lnTo>
                <a:lnTo>
                  <a:pt x="724014" y="27432"/>
                </a:lnTo>
                <a:lnTo>
                  <a:pt x="707136" y="0"/>
                </a:lnTo>
                <a:lnTo>
                  <a:pt x="658368" y="79248"/>
                </a:lnTo>
                <a:lnTo>
                  <a:pt x="655320" y="85344"/>
                </a:lnTo>
                <a:lnTo>
                  <a:pt x="658368" y="94488"/>
                </a:lnTo>
                <a:lnTo>
                  <a:pt x="670560" y="100584"/>
                </a:lnTo>
                <a:lnTo>
                  <a:pt x="679704" y="100584"/>
                </a:lnTo>
                <a:lnTo>
                  <a:pt x="682752" y="94488"/>
                </a:lnTo>
                <a:lnTo>
                  <a:pt x="691896" y="80010"/>
                </a:lnTo>
                <a:lnTo>
                  <a:pt x="691896" y="2502408"/>
                </a:lnTo>
                <a:lnTo>
                  <a:pt x="0" y="2502408"/>
                </a:lnTo>
                <a:lnTo>
                  <a:pt x="0" y="2529840"/>
                </a:lnTo>
                <a:lnTo>
                  <a:pt x="691896" y="2529840"/>
                </a:lnTo>
                <a:lnTo>
                  <a:pt x="691896" y="3048000"/>
                </a:lnTo>
                <a:lnTo>
                  <a:pt x="722376" y="3048000"/>
                </a:lnTo>
                <a:lnTo>
                  <a:pt x="722376" y="2529840"/>
                </a:lnTo>
                <a:lnTo>
                  <a:pt x="3598913" y="2529840"/>
                </a:lnTo>
                <a:lnTo>
                  <a:pt x="3584448" y="2538984"/>
                </a:lnTo>
                <a:lnTo>
                  <a:pt x="3578352" y="2545080"/>
                </a:lnTo>
                <a:lnTo>
                  <a:pt x="3578352" y="2551176"/>
                </a:lnTo>
                <a:lnTo>
                  <a:pt x="3581400" y="2560320"/>
                </a:lnTo>
                <a:lnTo>
                  <a:pt x="3584448" y="2566416"/>
                </a:lnTo>
                <a:lnTo>
                  <a:pt x="3593592" y="2569464"/>
                </a:lnTo>
                <a:lnTo>
                  <a:pt x="3599688" y="2563368"/>
                </a:lnTo>
                <a:lnTo>
                  <a:pt x="3654171" y="2529840"/>
                </a:lnTo>
                <a:lnTo>
                  <a:pt x="3678936" y="2514600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696972" y="3051047"/>
            <a:ext cx="365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S</a:t>
            </a:r>
            <a:r>
              <a:rPr sz="1200" b="1" spc="5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.Y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82132" y="5638800"/>
            <a:ext cx="365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S</a:t>
            </a:r>
            <a:r>
              <a:rPr sz="1200" b="1" spc="5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.X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993392" y="5075427"/>
            <a:ext cx="3840479" cy="688975"/>
          </a:xfrm>
          <a:custGeom>
            <a:avLst/>
            <a:gdLst/>
            <a:ahLst/>
            <a:cxnLst/>
            <a:rect l="l" t="t" r="r" b="b"/>
            <a:pathLst>
              <a:path w="3840479" h="688975">
                <a:moveTo>
                  <a:pt x="1905000" y="33528"/>
                </a:moveTo>
                <a:lnTo>
                  <a:pt x="1898065" y="30480"/>
                </a:lnTo>
                <a:lnTo>
                  <a:pt x="1828800" y="0"/>
                </a:lnTo>
                <a:lnTo>
                  <a:pt x="1830057" y="31584"/>
                </a:lnTo>
                <a:lnTo>
                  <a:pt x="1780032" y="36576"/>
                </a:lnTo>
                <a:lnTo>
                  <a:pt x="1752600" y="42672"/>
                </a:lnTo>
                <a:lnTo>
                  <a:pt x="1725168" y="51816"/>
                </a:lnTo>
                <a:lnTo>
                  <a:pt x="1697736" y="57912"/>
                </a:lnTo>
                <a:lnTo>
                  <a:pt x="1673352" y="67056"/>
                </a:lnTo>
                <a:lnTo>
                  <a:pt x="1648968" y="79248"/>
                </a:lnTo>
                <a:lnTo>
                  <a:pt x="1627632" y="88392"/>
                </a:lnTo>
                <a:lnTo>
                  <a:pt x="1609344" y="100584"/>
                </a:lnTo>
                <a:lnTo>
                  <a:pt x="1594104" y="112776"/>
                </a:lnTo>
                <a:lnTo>
                  <a:pt x="1581912" y="124968"/>
                </a:lnTo>
                <a:lnTo>
                  <a:pt x="1572768" y="137160"/>
                </a:lnTo>
                <a:lnTo>
                  <a:pt x="1569720" y="140208"/>
                </a:lnTo>
                <a:lnTo>
                  <a:pt x="1563624" y="152400"/>
                </a:lnTo>
                <a:lnTo>
                  <a:pt x="1563624" y="155448"/>
                </a:lnTo>
                <a:lnTo>
                  <a:pt x="1560576" y="167640"/>
                </a:lnTo>
                <a:lnTo>
                  <a:pt x="1560576" y="176784"/>
                </a:lnTo>
                <a:lnTo>
                  <a:pt x="1554480" y="188976"/>
                </a:lnTo>
                <a:lnTo>
                  <a:pt x="1548384" y="192024"/>
                </a:lnTo>
                <a:lnTo>
                  <a:pt x="1542288" y="198120"/>
                </a:lnTo>
                <a:lnTo>
                  <a:pt x="1527048" y="210312"/>
                </a:lnTo>
                <a:lnTo>
                  <a:pt x="1508760" y="222504"/>
                </a:lnTo>
                <a:lnTo>
                  <a:pt x="1484376" y="231648"/>
                </a:lnTo>
                <a:lnTo>
                  <a:pt x="1456944" y="240792"/>
                </a:lnTo>
                <a:lnTo>
                  <a:pt x="1429512" y="252984"/>
                </a:lnTo>
                <a:lnTo>
                  <a:pt x="1395984" y="262128"/>
                </a:lnTo>
                <a:lnTo>
                  <a:pt x="1359408" y="268224"/>
                </a:lnTo>
                <a:lnTo>
                  <a:pt x="1322832" y="277368"/>
                </a:lnTo>
                <a:lnTo>
                  <a:pt x="1286256" y="283464"/>
                </a:lnTo>
                <a:lnTo>
                  <a:pt x="1161288" y="292608"/>
                </a:lnTo>
                <a:lnTo>
                  <a:pt x="1121664" y="292608"/>
                </a:lnTo>
                <a:lnTo>
                  <a:pt x="1121664" y="313944"/>
                </a:lnTo>
                <a:lnTo>
                  <a:pt x="1164336" y="310896"/>
                </a:lnTo>
                <a:lnTo>
                  <a:pt x="1203960" y="310896"/>
                </a:lnTo>
                <a:lnTo>
                  <a:pt x="1246632" y="304800"/>
                </a:lnTo>
                <a:lnTo>
                  <a:pt x="1286256" y="301752"/>
                </a:lnTo>
                <a:lnTo>
                  <a:pt x="1325880" y="295656"/>
                </a:lnTo>
                <a:lnTo>
                  <a:pt x="1365504" y="286512"/>
                </a:lnTo>
                <a:lnTo>
                  <a:pt x="1399032" y="280416"/>
                </a:lnTo>
                <a:lnTo>
                  <a:pt x="1432560" y="271272"/>
                </a:lnTo>
                <a:lnTo>
                  <a:pt x="1463040" y="259080"/>
                </a:lnTo>
                <a:lnTo>
                  <a:pt x="1490472" y="249936"/>
                </a:lnTo>
                <a:lnTo>
                  <a:pt x="1536192" y="225552"/>
                </a:lnTo>
                <a:lnTo>
                  <a:pt x="1569720" y="201168"/>
                </a:lnTo>
                <a:lnTo>
                  <a:pt x="1572768" y="192024"/>
                </a:lnTo>
                <a:lnTo>
                  <a:pt x="1575816" y="192024"/>
                </a:lnTo>
                <a:lnTo>
                  <a:pt x="1578864" y="185928"/>
                </a:lnTo>
                <a:lnTo>
                  <a:pt x="1578864" y="176784"/>
                </a:lnTo>
                <a:lnTo>
                  <a:pt x="1581912" y="176784"/>
                </a:lnTo>
                <a:lnTo>
                  <a:pt x="1581912" y="161544"/>
                </a:lnTo>
                <a:lnTo>
                  <a:pt x="1583131" y="158496"/>
                </a:lnTo>
                <a:lnTo>
                  <a:pt x="1588008" y="146304"/>
                </a:lnTo>
                <a:lnTo>
                  <a:pt x="1588008" y="149352"/>
                </a:lnTo>
                <a:lnTo>
                  <a:pt x="1590294" y="146304"/>
                </a:lnTo>
                <a:lnTo>
                  <a:pt x="1597152" y="137160"/>
                </a:lnTo>
                <a:lnTo>
                  <a:pt x="1594104" y="137160"/>
                </a:lnTo>
                <a:lnTo>
                  <a:pt x="1606296" y="124968"/>
                </a:lnTo>
                <a:lnTo>
                  <a:pt x="1621536" y="115824"/>
                </a:lnTo>
                <a:lnTo>
                  <a:pt x="1636776" y="103632"/>
                </a:lnTo>
                <a:lnTo>
                  <a:pt x="1679448" y="85344"/>
                </a:lnTo>
                <a:lnTo>
                  <a:pt x="1703832" y="76200"/>
                </a:lnTo>
                <a:lnTo>
                  <a:pt x="1728216" y="70104"/>
                </a:lnTo>
                <a:lnTo>
                  <a:pt x="1755648" y="60960"/>
                </a:lnTo>
                <a:lnTo>
                  <a:pt x="1786128" y="54864"/>
                </a:lnTo>
                <a:lnTo>
                  <a:pt x="1813560" y="51816"/>
                </a:lnTo>
                <a:lnTo>
                  <a:pt x="1830793" y="50101"/>
                </a:lnTo>
                <a:lnTo>
                  <a:pt x="1831848" y="76200"/>
                </a:lnTo>
                <a:lnTo>
                  <a:pt x="1905000" y="33528"/>
                </a:lnTo>
                <a:close/>
              </a:path>
              <a:path w="3840479" h="688975">
                <a:moveTo>
                  <a:pt x="3840480" y="673608"/>
                </a:moveTo>
                <a:lnTo>
                  <a:pt x="0" y="673608"/>
                </a:lnTo>
                <a:lnTo>
                  <a:pt x="0" y="688848"/>
                </a:lnTo>
                <a:lnTo>
                  <a:pt x="3840480" y="688848"/>
                </a:lnTo>
                <a:lnTo>
                  <a:pt x="3840480" y="6736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565652" y="5742433"/>
            <a:ext cx="13906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37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54552" y="5730747"/>
            <a:ext cx="73151" cy="73151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2666492" y="4126993"/>
            <a:ext cx="13906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39" name="object 3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91967" y="4231132"/>
            <a:ext cx="73151" cy="73151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3977132" y="2897428"/>
            <a:ext cx="4605020" cy="112903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b="1" spc="-15" dirty="0">
                <a:latin typeface="Arial"/>
                <a:cs typeface="Arial"/>
              </a:rPr>
              <a:t>Langka</a:t>
            </a:r>
            <a:r>
              <a:rPr sz="1400" b="1" spc="-5" dirty="0">
                <a:latin typeface="Arial"/>
                <a:cs typeface="Arial"/>
              </a:rPr>
              <a:t>h</a:t>
            </a:r>
            <a:r>
              <a:rPr sz="1400" b="1" spc="5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1</a:t>
            </a:r>
            <a:r>
              <a:rPr sz="1400" b="1" spc="-5" dirty="0">
                <a:latin typeface="Arial"/>
                <a:cs typeface="Arial"/>
              </a:rPr>
              <a:t>.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: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Ga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i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Y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=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00" dirty="0">
                <a:latin typeface="Tahoma"/>
                <a:cs typeface="Tahoma"/>
              </a:rPr>
              <a:t>−</a:t>
            </a:r>
            <a:r>
              <a:rPr sz="1400" b="1" spc="-15" dirty="0">
                <a:latin typeface="Arial"/>
                <a:cs typeface="Arial"/>
              </a:rPr>
              <a:t>2</a:t>
            </a:r>
            <a:r>
              <a:rPr sz="1400" b="1" spc="-10" dirty="0">
                <a:latin typeface="Arial"/>
                <a:cs typeface="Arial"/>
              </a:rPr>
              <a:t>X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+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4</a:t>
            </a:r>
            <a:r>
              <a:rPr sz="1400" b="1" spc="-5" dirty="0"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10000"/>
              </a:lnSpc>
              <a:spcBef>
                <a:spcPts val="670"/>
              </a:spcBef>
            </a:pPr>
            <a:r>
              <a:rPr sz="1400" b="1" spc="-30" dirty="0">
                <a:latin typeface="Arial"/>
                <a:cs typeface="Arial"/>
              </a:rPr>
              <a:t>Tentukan</a:t>
            </a:r>
            <a:r>
              <a:rPr sz="1400" b="1" spc="6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titik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potong</a:t>
            </a:r>
            <a:r>
              <a:rPr sz="1400" b="1" spc="3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dengan</a:t>
            </a:r>
            <a:r>
              <a:rPr sz="1400" b="1" spc="6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sumbu-sumbu</a:t>
            </a:r>
            <a:r>
              <a:rPr sz="1400" b="1" spc="6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koordinat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Titik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pot.</a:t>
            </a:r>
            <a:r>
              <a:rPr sz="1400" b="1" spc="3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dgn.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Sb.X</a:t>
            </a:r>
            <a:r>
              <a:rPr sz="1400" b="1" spc="20" dirty="0">
                <a:latin typeface="Arial"/>
                <a:cs typeface="Arial"/>
              </a:rPr>
              <a:t> </a:t>
            </a:r>
            <a:r>
              <a:rPr sz="1400" b="1" spc="-30" dirty="0">
                <a:latin typeface="Tahoma"/>
                <a:cs typeface="Tahoma"/>
              </a:rPr>
              <a:t>→</a:t>
            </a:r>
            <a:r>
              <a:rPr sz="1400" b="1" spc="-5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Arial"/>
                <a:cs typeface="Arial"/>
              </a:rPr>
              <a:t>(2,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0)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b="1" spc="-15" dirty="0">
                <a:latin typeface="Arial"/>
                <a:cs typeface="Arial"/>
              </a:rPr>
              <a:t>Titik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pot.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dgn.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Sb.Y  </a:t>
            </a:r>
            <a:r>
              <a:rPr sz="1400" b="1" spc="-30" dirty="0">
                <a:latin typeface="Tahoma"/>
                <a:cs typeface="Tahoma"/>
              </a:rPr>
              <a:t>→</a:t>
            </a:r>
            <a:r>
              <a:rPr sz="1400" b="1" spc="36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Arial"/>
                <a:cs typeface="Arial"/>
              </a:rPr>
              <a:t>(0,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4)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901921" y="4175759"/>
            <a:ext cx="5238750" cy="10331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04950" marR="7620" indent="-1112520">
              <a:lnSpc>
                <a:spcPct val="100000"/>
              </a:lnSpc>
              <a:spcBef>
                <a:spcPts val="90"/>
              </a:spcBef>
            </a:pPr>
            <a:r>
              <a:rPr sz="1400" b="1" spc="-15" dirty="0">
                <a:latin typeface="Arial"/>
                <a:cs typeface="Arial"/>
              </a:rPr>
              <a:t>Langkah</a:t>
            </a:r>
            <a:r>
              <a:rPr sz="1400" b="1" spc="5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2.</a:t>
            </a:r>
            <a:r>
              <a:rPr sz="1400" b="1" spc="-5" dirty="0">
                <a:latin typeface="Arial"/>
                <a:cs typeface="Arial"/>
              </a:rPr>
              <a:t> :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Gambar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garis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tersebut</a:t>
            </a:r>
            <a:r>
              <a:rPr sz="1400" b="1" spc="60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yang</a:t>
            </a:r>
            <a:r>
              <a:rPr sz="1400" b="1" spc="6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melalui</a:t>
            </a:r>
            <a:r>
              <a:rPr sz="1400" b="1" spc="3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titik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pot.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dan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sumbu-sumbu</a:t>
            </a:r>
            <a:r>
              <a:rPr sz="1400" b="1" spc="8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koordinat</a:t>
            </a:r>
            <a:endParaRPr sz="1400">
              <a:latin typeface="Arial"/>
              <a:cs typeface="Arial"/>
            </a:endParaRPr>
          </a:p>
          <a:p>
            <a:pPr marL="1078230">
              <a:lnSpc>
                <a:spcPct val="100000"/>
              </a:lnSpc>
              <a:spcBef>
                <a:spcPts val="915"/>
              </a:spcBef>
            </a:pPr>
            <a:r>
              <a:rPr sz="1400" b="1" spc="-15" dirty="0">
                <a:latin typeface="Arial"/>
                <a:cs typeface="Arial"/>
              </a:rPr>
              <a:t>Langkah</a:t>
            </a:r>
            <a:r>
              <a:rPr sz="1400" b="1" spc="5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3.</a:t>
            </a:r>
            <a:r>
              <a:rPr sz="1400" b="1" spc="-5" dirty="0">
                <a:latin typeface="Arial"/>
                <a:cs typeface="Arial"/>
              </a:rPr>
              <a:t> :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Arsir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daerah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yang</a:t>
            </a:r>
            <a:r>
              <a:rPr sz="1400" b="1" spc="6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ada</a:t>
            </a:r>
            <a:r>
              <a:rPr sz="1400" b="1" spc="4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diantara</a:t>
            </a:r>
            <a:r>
              <a:rPr sz="1400" b="1" spc="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garis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  <a:tabLst>
                <a:tab pos="2190750" algn="l"/>
              </a:tabLst>
            </a:pPr>
            <a:r>
              <a:rPr sz="1400" b="1" spc="-60" dirty="0">
                <a:latin typeface="Arial"/>
                <a:cs typeface="Arial"/>
              </a:rPr>
              <a:t>Daerah</a:t>
            </a:r>
            <a:r>
              <a:rPr sz="1400" b="1" spc="-105" dirty="0">
                <a:latin typeface="Arial"/>
                <a:cs typeface="Arial"/>
              </a:rPr>
              <a:t> </a:t>
            </a:r>
            <a:r>
              <a:rPr sz="1400" b="1" spc="-110" dirty="0">
                <a:latin typeface="Arial"/>
                <a:cs typeface="Arial"/>
              </a:rPr>
              <a:t>yang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-100" dirty="0">
                <a:latin typeface="Arial"/>
                <a:cs typeface="Arial"/>
              </a:rPr>
              <a:t>diminta	</a:t>
            </a:r>
            <a:r>
              <a:rPr sz="2100" b="1" spc="-15" baseline="1984" dirty="0">
                <a:latin typeface="Arial"/>
                <a:cs typeface="Arial"/>
              </a:rPr>
              <a:t>Sb.Y</a:t>
            </a:r>
            <a:r>
              <a:rPr sz="2100" b="1" spc="-60" baseline="1984" dirty="0">
                <a:latin typeface="Arial"/>
                <a:cs typeface="Arial"/>
              </a:rPr>
              <a:t> </a:t>
            </a:r>
            <a:r>
              <a:rPr sz="2100" b="1" spc="-22" baseline="1984" dirty="0">
                <a:latin typeface="Arial"/>
                <a:cs typeface="Arial"/>
              </a:rPr>
              <a:t>dan</a:t>
            </a:r>
            <a:r>
              <a:rPr sz="2100" b="1" spc="7" baseline="1984" dirty="0">
                <a:latin typeface="Arial"/>
                <a:cs typeface="Arial"/>
              </a:rPr>
              <a:t> </a:t>
            </a:r>
            <a:r>
              <a:rPr sz="2100" b="1" spc="-15" baseline="1984" dirty="0">
                <a:latin typeface="Arial"/>
                <a:cs typeface="Arial"/>
              </a:rPr>
              <a:t>Sb.X</a:t>
            </a:r>
            <a:endParaRPr sz="2100" baseline="198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object 25"/>
          <p:cNvGrpSpPr/>
          <p:nvPr/>
        </p:nvGrpSpPr>
        <p:grpSpPr>
          <a:xfrm>
            <a:off x="3297935" y="4834635"/>
            <a:ext cx="802005" cy="628015"/>
            <a:chOff x="3297935" y="4834635"/>
            <a:chExt cx="802005" cy="628015"/>
          </a:xfrm>
        </p:grpSpPr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04031" y="4837683"/>
              <a:ext cx="789432" cy="23774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04615" y="5075427"/>
              <a:ext cx="597408" cy="15544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86911" y="5232145"/>
              <a:ext cx="435863" cy="22733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297935" y="4834635"/>
              <a:ext cx="802005" cy="628015"/>
            </a:xfrm>
            <a:custGeom>
              <a:avLst/>
              <a:gdLst/>
              <a:ahLst/>
              <a:cxnLst/>
              <a:rect l="l" t="t" r="r" b="b"/>
              <a:pathLst>
                <a:path w="802004" h="628014">
                  <a:moveTo>
                    <a:pt x="798576" y="0"/>
                  </a:moveTo>
                  <a:lnTo>
                    <a:pt x="3048" y="0"/>
                  </a:lnTo>
                  <a:lnTo>
                    <a:pt x="0" y="3047"/>
                  </a:lnTo>
                  <a:lnTo>
                    <a:pt x="0" y="6095"/>
                  </a:lnTo>
                  <a:lnTo>
                    <a:pt x="67055" y="167639"/>
                  </a:lnTo>
                  <a:lnTo>
                    <a:pt x="106679" y="252983"/>
                  </a:lnTo>
                  <a:lnTo>
                    <a:pt x="155448" y="353568"/>
                  </a:lnTo>
                  <a:lnTo>
                    <a:pt x="185927" y="399288"/>
                  </a:lnTo>
                  <a:lnTo>
                    <a:pt x="222503" y="466344"/>
                  </a:lnTo>
                  <a:lnTo>
                    <a:pt x="252984" y="509015"/>
                  </a:lnTo>
                  <a:lnTo>
                    <a:pt x="277367" y="542544"/>
                  </a:lnTo>
                  <a:lnTo>
                    <a:pt x="310896" y="579119"/>
                  </a:lnTo>
                  <a:lnTo>
                    <a:pt x="344424" y="603503"/>
                  </a:lnTo>
                  <a:lnTo>
                    <a:pt x="344424" y="606551"/>
                  </a:lnTo>
                  <a:lnTo>
                    <a:pt x="347472" y="606551"/>
                  </a:lnTo>
                  <a:lnTo>
                    <a:pt x="377951" y="618744"/>
                  </a:lnTo>
                  <a:lnTo>
                    <a:pt x="405384" y="627888"/>
                  </a:lnTo>
                  <a:lnTo>
                    <a:pt x="408431" y="627888"/>
                  </a:lnTo>
                  <a:lnTo>
                    <a:pt x="432815" y="621791"/>
                  </a:lnTo>
                  <a:lnTo>
                    <a:pt x="440943" y="618744"/>
                  </a:lnTo>
                  <a:lnTo>
                    <a:pt x="405384" y="618744"/>
                  </a:lnTo>
                  <a:lnTo>
                    <a:pt x="407125" y="618308"/>
                  </a:lnTo>
                  <a:lnTo>
                    <a:pt x="350519" y="597407"/>
                  </a:lnTo>
                  <a:lnTo>
                    <a:pt x="316991" y="573024"/>
                  </a:lnTo>
                  <a:lnTo>
                    <a:pt x="286512" y="539495"/>
                  </a:lnTo>
                  <a:lnTo>
                    <a:pt x="259079" y="502919"/>
                  </a:lnTo>
                  <a:lnTo>
                    <a:pt x="231648" y="463295"/>
                  </a:lnTo>
                  <a:lnTo>
                    <a:pt x="192024" y="396239"/>
                  </a:lnTo>
                  <a:lnTo>
                    <a:pt x="164591" y="347471"/>
                  </a:lnTo>
                  <a:lnTo>
                    <a:pt x="112775" y="249936"/>
                  </a:lnTo>
                  <a:lnTo>
                    <a:pt x="76200" y="164591"/>
                  </a:lnTo>
                  <a:lnTo>
                    <a:pt x="11674" y="9143"/>
                  </a:lnTo>
                  <a:lnTo>
                    <a:pt x="6096" y="9143"/>
                  </a:lnTo>
                  <a:lnTo>
                    <a:pt x="9143" y="3047"/>
                  </a:lnTo>
                  <a:lnTo>
                    <a:pt x="801624" y="3047"/>
                  </a:lnTo>
                  <a:lnTo>
                    <a:pt x="798576" y="0"/>
                  </a:lnTo>
                  <a:close/>
                </a:path>
                <a:path w="802004" h="628014">
                  <a:moveTo>
                    <a:pt x="407125" y="618308"/>
                  </a:moveTo>
                  <a:lnTo>
                    <a:pt x="405384" y="618744"/>
                  </a:lnTo>
                  <a:lnTo>
                    <a:pt x="408431" y="618744"/>
                  </a:lnTo>
                  <a:lnTo>
                    <a:pt x="407125" y="618308"/>
                  </a:lnTo>
                  <a:close/>
                </a:path>
                <a:path w="802004" h="628014">
                  <a:moveTo>
                    <a:pt x="527303" y="539495"/>
                  </a:moveTo>
                  <a:lnTo>
                    <a:pt x="487679" y="579119"/>
                  </a:lnTo>
                  <a:lnTo>
                    <a:pt x="454151" y="603503"/>
                  </a:lnTo>
                  <a:lnTo>
                    <a:pt x="429767" y="612647"/>
                  </a:lnTo>
                  <a:lnTo>
                    <a:pt x="407125" y="618308"/>
                  </a:lnTo>
                  <a:lnTo>
                    <a:pt x="408431" y="618744"/>
                  </a:lnTo>
                  <a:lnTo>
                    <a:pt x="440943" y="618744"/>
                  </a:lnTo>
                  <a:lnTo>
                    <a:pt x="457200" y="612647"/>
                  </a:lnTo>
                  <a:lnTo>
                    <a:pt x="493775" y="585215"/>
                  </a:lnTo>
                  <a:lnTo>
                    <a:pt x="536448" y="548639"/>
                  </a:lnTo>
                  <a:lnTo>
                    <a:pt x="536448" y="545591"/>
                  </a:lnTo>
                  <a:lnTo>
                    <a:pt x="538479" y="542544"/>
                  </a:lnTo>
                  <a:lnTo>
                    <a:pt x="527303" y="542544"/>
                  </a:lnTo>
                  <a:lnTo>
                    <a:pt x="527303" y="539495"/>
                  </a:lnTo>
                  <a:close/>
                </a:path>
                <a:path w="802004" h="628014">
                  <a:moveTo>
                    <a:pt x="792479" y="3047"/>
                  </a:moveTo>
                  <a:lnTo>
                    <a:pt x="746760" y="121919"/>
                  </a:lnTo>
                  <a:lnTo>
                    <a:pt x="713231" y="207263"/>
                  </a:lnTo>
                  <a:lnTo>
                    <a:pt x="682751" y="271271"/>
                  </a:lnTo>
                  <a:lnTo>
                    <a:pt x="618743" y="393191"/>
                  </a:lnTo>
                  <a:lnTo>
                    <a:pt x="585215" y="454151"/>
                  </a:lnTo>
                  <a:lnTo>
                    <a:pt x="554736" y="502919"/>
                  </a:lnTo>
                  <a:lnTo>
                    <a:pt x="527303" y="542544"/>
                  </a:lnTo>
                  <a:lnTo>
                    <a:pt x="538479" y="542544"/>
                  </a:lnTo>
                  <a:lnTo>
                    <a:pt x="560831" y="509015"/>
                  </a:lnTo>
                  <a:lnTo>
                    <a:pt x="594360" y="460247"/>
                  </a:lnTo>
                  <a:lnTo>
                    <a:pt x="627888" y="396239"/>
                  </a:lnTo>
                  <a:lnTo>
                    <a:pt x="691896" y="277368"/>
                  </a:lnTo>
                  <a:lnTo>
                    <a:pt x="755903" y="128015"/>
                  </a:lnTo>
                  <a:lnTo>
                    <a:pt x="797509" y="9143"/>
                  </a:lnTo>
                  <a:lnTo>
                    <a:pt x="795527" y="9143"/>
                  </a:lnTo>
                  <a:lnTo>
                    <a:pt x="792479" y="3047"/>
                  </a:lnTo>
                  <a:close/>
                </a:path>
                <a:path w="802004" h="628014">
                  <a:moveTo>
                    <a:pt x="9143" y="3047"/>
                  </a:moveTo>
                  <a:lnTo>
                    <a:pt x="6096" y="9143"/>
                  </a:lnTo>
                  <a:lnTo>
                    <a:pt x="11674" y="9143"/>
                  </a:lnTo>
                  <a:lnTo>
                    <a:pt x="9143" y="3047"/>
                  </a:lnTo>
                  <a:close/>
                </a:path>
                <a:path w="802004" h="628014">
                  <a:moveTo>
                    <a:pt x="792479" y="3047"/>
                  </a:moveTo>
                  <a:lnTo>
                    <a:pt x="9143" y="3047"/>
                  </a:lnTo>
                  <a:lnTo>
                    <a:pt x="11674" y="9143"/>
                  </a:lnTo>
                  <a:lnTo>
                    <a:pt x="790135" y="9143"/>
                  </a:lnTo>
                  <a:lnTo>
                    <a:pt x="792479" y="3047"/>
                  </a:lnTo>
                  <a:close/>
                </a:path>
                <a:path w="802004" h="628014">
                  <a:moveTo>
                    <a:pt x="801624" y="3047"/>
                  </a:moveTo>
                  <a:lnTo>
                    <a:pt x="792479" y="3047"/>
                  </a:lnTo>
                  <a:lnTo>
                    <a:pt x="795527" y="9143"/>
                  </a:lnTo>
                  <a:lnTo>
                    <a:pt x="797509" y="9143"/>
                  </a:lnTo>
                  <a:lnTo>
                    <a:pt x="798576" y="6095"/>
                  </a:lnTo>
                  <a:lnTo>
                    <a:pt x="801624" y="30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462532" y="719327"/>
            <a:ext cx="5203825" cy="1407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dirty="0">
                <a:latin typeface="Comic Sans MS"/>
                <a:cs typeface="Comic Sans MS"/>
              </a:rPr>
              <a:t>Menggambar</a:t>
            </a:r>
            <a:r>
              <a:rPr sz="4000" b="1" spc="-45" dirty="0">
                <a:latin typeface="Comic Sans MS"/>
                <a:cs typeface="Comic Sans MS"/>
              </a:rPr>
              <a:t> </a:t>
            </a:r>
            <a:r>
              <a:rPr sz="4000" b="1" dirty="0">
                <a:latin typeface="Comic Sans MS"/>
                <a:cs typeface="Comic Sans MS"/>
              </a:rPr>
              <a:t>Daerah</a:t>
            </a:r>
            <a:endParaRPr sz="4000">
              <a:latin typeface="Comic Sans MS"/>
              <a:cs typeface="Comic Sans MS"/>
            </a:endParaRPr>
          </a:p>
          <a:p>
            <a:pPr marL="88900">
              <a:lnSpc>
                <a:spcPct val="100000"/>
              </a:lnSpc>
              <a:spcBef>
                <a:spcPts val="2715"/>
              </a:spcBef>
              <a:tabLst>
                <a:tab pos="621030" algn="l"/>
              </a:tabLst>
            </a:pPr>
            <a:r>
              <a:rPr sz="2800" b="1" spc="35" dirty="0">
                <a:latin typeface="Arial"/>
                <a:cs typeface="Arial"/>
              </a:rPr>
              <a:t>I</a:t>
            </a:r>
            <a:r>
              <a:rPr sz="2800" b="1" spc="25" dirty="0">
                <a:latin typeface="Arial"/>
                <a:cs typeface="Arial"/>
              </a:rPr>
              <a:t>I</a:t>
            </a:r>
            <a:r>
              <a:rPr sz="2800" b="1" dirty="0">
                <a:latin typeface="Arial"/>
                <a:cs typeface="Arial"/>
              </a:rPr>
              <a:t>.	</a:t>
            </a:r>
            <a:r>
              <a:rPr sz="2800" b="1" spc="-175" dirty="0">
                <a:latin typeface="Arial"/>
                <a:cs typeface="Arial"/>
              </a:rPr>
              <a:t>K</a:t>
            </a:r>
            <a:r>
              <a:rPr sz="2800" b="1" spc="-310" dirty="0">
                <a:latin typeface="Arial"/>
                <a:cs typeface="Arial"/>
              </a:rPr>
              <a:t>u</a:t>
            </a:r>
            <a:r>
              <a:rPr sz="2800" b="1" spc="-5" dirty="0">
                <a:latin typeface="Arial"/>
                <a:cs typeface="Arial"/>
              </a:rPr>
              <a:t>r</a:t>
            </a:r>
            <a:r>
              <a:rPr sz="2800" b="1" spc="-310" dirty="0">
                <a:latin typeface="Arial"/>
                <a:cs typeface="Arial"/>
              </a:rPr>
              <a:t>v</a:t>
            </a:r>
            <a:r>
              <a:rPr sz="2800" b="1" dirty="0">
                <a:latin typeface="Arial"/>
                <a:cs typeface="Arial"/>
              </a:rPr>
              <a:t>a</a:t>
            </a:r>
            <a:r>
              <a:rPr sz="2800" b="1" spc="-245" dirty="0">
                <a:latin typeface="Arial"/>
                <a:cs typeface="Arial"/>
              </a:rPr>
              <a:t> </a:t>
            </a:r>
            <a:r>
              <a:rPr sz="2800" b="1" spc="-260" dirty="0">
                <a:latin typeface="Arial"/>
                <a:cs typeface="Arial"/>
              </a:rPr>
              <a:t>d</a:t>
            </a:r>
            <a:r>
              <a:rPr sz="2800" b="1" spc="-305" dirty="0">
                <a:latin typeface="Arial"/>
                <a:cs typeface="Arial"/>
              </a:rPr>
              <a:t>a</a:t>
            </a:r>
            <a:r>
              <a:rPr sz="2800" b="1" dirty="0">
                <a:latin typeface="Arial"/>
                <a:cs typeface="Arial"/>
              </a:rPr>
              <a:t>n</a:t>
            </a:r>
            <a:r>
              <a:rPr sz="2800" b="1" spc="-305" dirty="0">
                <a:latin typeface="Arial"/>
                <a:cs typeface="Arial"/>
              </a:rPr>
              <a:t> </a:t>
            </a:r>
            <a:r>
              <a:rPr sz="2800" b="1" spc="-210" dirty="0">
                <a:latin typeface="Arial"/>
                <a:cs typeface="Arial"/>
              </a:rPr>
              <a:t>s</a:t>
            </a:r>
            <a:r>
              <a:rPr sz="2800" b="1" spc="-330" dirty="0">
                <a:latin typeface="Arial"/>
                <a:cs typeface="Arial"/>
              </a:rPr>
              <a:t>u</a:t>
            </a:r>
            <a:r>
              <a:rPr sz="2800" b="1" spc="-2255" dirty="0">
                <a:latin typeface="Arial"/>
                <a:cs typeface="Arial"/>
              </a:rPr>
              <a:t>m</a:t>
            </a:r>
            <a:r>
              <a:rPr sz="2800" b="1" spc="60" dirty="0">
                <a:latin typeface="Arial"/>
                <a:cs typeface="Arial"/>
              </a:rPr>
              <a:t>-</a:t>
            </a:r>
            <a:r>
              <a:rPr sz="2800" b="1" spc="-815" dirty="0">
                <a:latin typeface="Arial"/>
                <a:cs typeface="Arial"/>
              </a:rPr>
              <a:t>s</a:t>
            </a:r>
            <a:r>
              <a:rPr sz="2800" b="1" spc="-1115" dirty="0">
                <a:latin typeface="Arial"/>
                <a:cs typeface="Arial"/>
              </a:rPr>
              <a:t>b</a:t>
            </a:r>
            <a:r>
              <a:rPr sz="2800" b="1" spc="-960" dirty="0">
                <a:latin typeface="Arial"/>
                <a:cs typeface="Arial"/>
              </a:rPr>
              <a:t>u</a:t>
            </a:r>
            <a:r>
              <a:rPr sz="2800" b="1" spc="-1085" dirty="0">
                <a:latin typeface="Arial"/>
                <a:cs typeface="Arial"/>
              </a:rPr>
              <a:t>u</a:t>
            </a:r>
            <a:r>
              <a:rPr sz="2800" b="1" spc="-509" dirty="0">
                <a:latin typeface="Arial"/>
                <a:cs typeface="Arial"/>
              </a:rPr>
              <a:t>m</a:t>
            </a:r>
            <a:r>
              <a:rPr sz="2800" b="1" spc="-360" dirty="0">
                <a:latin typeface="Arial"/>
                <a:cs typeface="Arial"/>
              </a:rPr>
              <a:t>b</a:t>
            </a:r>
            <a:r>
              <a:rPr sz="2800" b="1" dirty="0">
                <a:latin typeface="Arial"/>
                <a:cs typeface="Arial"/>
              </a:rPr>
              <a:t>u</a:t>
            </a:r>
            <a:r>
              <a:rPr sz="2800" b="1" spc="-240" dirty="0">
                <a:latin typeface="Arial"/>
                <a:cs typeface="Arial"/>
              </a:rPr>
              <a:t> </a:t>
            </a:r>
            <a:r>
              <a:rPr sz="2800" b="1" spc="-280" dirty="0">
                <a:latin typeface="Arial"/>
                <a:cs typeface="Arial"/>
              </a:rPr>
              <a:t>k</a:t>
            </a:r>
            <a:r>
              <a:rPr sz="2800" b="1" spc="-265" dirty="0">
                <a:latin typeface="Arial"/>
                <a:cs typeface="Arial"/>
              </a:rPr>
              <a:t>o</a:t>
            </a:r>
            <a:r>
              <a:rPr sz="2800" b="1" spc="-254" dirty="0">
                <a:latin typeface="Arial"/>
                <a:cs typeface="Arial"/>
              </a:rPr>
              <a:t>o</a:t>
            </a:r>
            <a:r>
              <a:rPr sz="2800" b="1" spc="-10" dirty="0">
                <a:latin typeface="Arial"/>
                <a:cs typeface="Arial"/>
              </a:rPr>
              <a:t>r</a:t>
            </a:r>
            <a:r>
              <a:rPr sz="2800" b="1" spc="-250" dirty="0">
                <a:latin typeface="Arial"/>
                <a:cs typeface="Arial"/>
              </a:rPr>
              <a:t>d</a:t>
            </a:r>
            <a:r>
              <a:rPr sz="2800" b="1" spc="-90" dirty="0">
                <a:latin typeface="Arial"/>
                <a:cs typeface="Arial"/>
              </a:rPr>
              <a:t>i</a:t>
            </a:r>
            <a:r>
              <a:rPr sz="2800" b="1" spc="-320" dirty="0">
                <a:latin typeface="Arial"/>
                <a:cs typeface="Arial"/>
              </a:rPr>
              <a:t>n</a:t>
            </a:r>
            <a:r>
              <a:rPr sz="2800" b="1" spc="-295" dirty="0">
                <a:latin typeface="Arial"/>
                <a:cs typeface="Arial"/>
              </a:rPr>
              <a:t>a</a:t>
            </a:r>
            <a:r>
              <a:rPr sz="2800" b="1" dirty="0"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46732" y="2548128"/>
            <a:ext cx="6468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b.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ae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ah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95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ang</a:t>
            </a:r>
            <a:r>
              <a:rPr sz="1800" b="1" spc="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diba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asi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oleh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K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spc="-25" dirty="0">
                <a:latin typeface="Arial"/>
                <a:cs typeface="Arial"/>
              </a:rPr>
              <a:t>v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Y=</a:t>
            </a:r>
            <a:r>
              <a:rPr sz="1800" b="1" spc="5" dirty="0">
                <a:latin typeface="Arial"/>
                <a:cs typeface="Arial"/>
              </a:rPr>
              <a:t> X</a:t>
            </a:r>
            <a:r>
              <a:rPr sz="1800" b="1" spc="-7" baseline="25462" dirty="0">
                <a:latin typeface="Arial"/>
                <a:cs typeface="Arial"/>
              </a:rPr>
              <a:t>2</a:t>
            </a:r>
            <a:r>
              <a:rPr sz="1800" b="1" baseline="25462" dirty="0">
                <a:latin typeface="Arial"/>
                <a:cs typeface="Arial"/>
              </a:rPr>
              <a:t> </a:t>
            </a:r>
            <a:r>
              <a:rPr sz="1800" b="1" spc="-240" baseline="25462" dirty="0">
                <a:latin typeface="Arial"/>
                <a:cs typeface="Arial"/>
              </a:rPr>
              <a:t> </a:t>
            </a:r>
            <a:r>
              <a:rPr sz="1800" b="1" spc="-665" dirty="0">
                <a:latin typeface="Tahoma"/>
                <a:cs typeface="Tahoma"/>
              </a:rPr>
              <a:t>−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dirty="0">
                <a:latin typeface="Arial"/>
                <a:cs typeface="Arial"/>
              </a:rPr>
              <a:t>5X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4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dan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sb.X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79164" y="3605784"/>
            <a:ext cx="1084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Y</a:t>
            </a:r>
            <a:r>
              <a:rPr sz="1200" b="1" dirty="0">
                <a:latin typeface="Arial"/>
                <a:cs typeface="Arial"/>
              </a:rPr>
              <a:t>=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X</a:t>
            </a:r>
            <a:r>
              <a:rPr sz="1200" b="1" spc="-7" baseline="24305" dirty="0">
                <a:latin typeface="Arial"/>
                <a:cs typeface="Arial"/>
              </a:rPr>
              <a:t>2</a:t>
            </a:r>
            <a:r>
              <a:rPr sz="1200" b="1" baseline="24305" dirty="0">
                <a:latin typeface="Arial"/>
                <a:cs typeface="Arial"/>
              </a:rPr>
              <a:t> </a:t>
            </a:r>
            <a:r>
              <a:rPr sz="1200" b="1" spc="-142" baseline="24305" dirty="0">
                <a:latin typeface="Arial"/>
                <a:cs typeface="Arial"/>
              </a:rPr>
              <a:t> </a:t>
            </a:r>
            <a:r>
              <a:rPr sz="1200" b="1" spc="-445" dirty="0">
                <a:latin typeface="Tahoma"/>
                <a:cs typeface="Tahoma"/>
              </a:rPr>
              <a:t>−</a:t>
            </a:r>
            <a:r>
              <a:rPr sz="1200" b="1" spc="-30" dirty="0">
                <a:latin typeface="Tahoma"/>
                <a:cs typeface="Tahoma"/>
              </a:rPr>
              <a:t> </a:t>
            </a:r>
            <a:r>
              <a:rPr sz="1200" b="1" spc="-5" dirty="0">
                <a:latin typeface="Arial"/>
                <a:cs typeface="Arial"/>
              </a:rPr>
              <a:t>5</a:t>
            </a:r>
            <a:r>
              <a:rPr sz="1200" b="1" dirty="0">
                <a:latin typeface="Arial"/>
                <a:cs typeface="Arial"/>
              </a:rPr>
              <a:t>X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+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b="1" spc="-5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34132" y="3051047"/>
            <a:ext cx="365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S</a:t>
            </a:r>
            <a:r>
              <a:rPr sz="1200" b="1" spc="5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.Y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59121" y="4684984"/>
            <a:ext cx="973455" cy="5060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621030">
              <a:lnSpc>
                <a:spcPct val="100000"/>
              </a:lnSpc>
              <a:spcBef>
                <a:spcPts val="409"/>
              </a:spcBef>
            </a:pPr>
            <a:r>
              <a:rPr sz="1200" b="1" spc="-10" dirty="0">
                <a:latin typeface="Arial"/>
                <a:cs typeface="Arial"/>
              </a:rPr>
              <a:t>S</a:t>
            </a:r>
            <a:r>
              <a:rPr sz="1200" b="1" spc="5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.X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400" b="1" spc="-60" dirty="0">
                <a:latin typeface="Arial"/>
                <a:cs typeface="Arial"/>
              </a:rPr>
              <a:t>Daerah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64027" y="3806953"/>
            <a:ext cx="13906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97428" y="4075177"/>
            <a:ext cx="13906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932176" y="3926332"/>
            <a:ext cx="1198245" cy="954405"/>
            <a:chOff x="2932176" y="3926332"/>
            <a:chExt cx="1198245" cy="954405"/>
          </a:xfrm>
        </p:grpSpPr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56888" y="4807204"/>
              <a:ext cx="73151" cy="7315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32176" y="3926332"/>
              <a:ext cx="73151" cy="73151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4025900" y="4852415"/>
            <a:ext cx="123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1" name="object 4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70503" y="4813300"/>
            <a:ext cx="73151" cy="73151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3239516" y="4849367"/>
            <a:ext cx="123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993392" y="3319779"/>
            <a:ext cx="2926080" cy="2143125"/>
            <a:chOff x="1993392" y="3319779"/>
            <a:chExt cx="2926080" cy="2143125"/>
          </a:xfrm>
        </p:grpSpPr>
        <p:sp>
          <p:nvSpPr>
            <p:cNvPr id="44" name="object 44"/>
            <p:cNvSpPr/>
            <p:nvPr/>
          </p:nvSpPr>
          <p:spPr>
            <a:xfrm>
              <a:off x="2816352" y="3560571"/>
              <a:ext cx="1640205" cy="1902460"/>
            </a:xfrm>
            <a:custGeom>
              <a:avLst/>
              <a:gdLst/>
              <a:ahLst/>
              <a:cxnLst/>
              <a:rect l="l" t="t" r="r" b="b"/>
              <a:pathLst>
                <a:path w="1640204" h="1902460">
                  <a:moveTo>
                    <a:pt x="9143" y="0"/>
                  </a:moveTo>
                  <a:lnTo>
                    <a:pt x="0" y="3048"/>
                  </a:lnTo>
                  <a:lnTo>
                    <a:pt x="6096" y="18287"/>
                  </a:lnTo>
                  <a:lnTo>
                    <a:pt x="15240" y="36575"/>
                  </a:lnTo>
                  <a:lnTo>
                    <a:pt x="21336" y="54863"/>
                  </a:lnTo>
                  <a:lnTo>
                    <a:pt x="39624" y="97536"/>
                  </a:lnTo>
                  <a:lnTo>
                    <a:pt x="57912" y="146303"/>
                  </a:lnTo>
                  <a:lnTo>
                    <a:pt x="76200" y="201167"/>
                  </a:lnTo>
                  <a:lnTo>
                    <a:pt x="88392" y="228600"/>
                  </a:lnTo>
                  <a:lnTo>
                    <a:pt x="97536" y="259079"/>
                  </a:lnTo>
                  <a:lnTo>
                    <a:pt x="109728" y="292607"/>
                  </a:lnTo>
                  <a:lnTo>
                    <a:pt x="134112" y="356615"/>
                  </a:lnTo>
                  <a:lnTo>
                    <a:pt x="182880" y="496824"/>
                  </a:lnTo>
                  <a:lnTo>
                    <a:pt x="237744" y="649224"/>
                  </a:lnTo>
                  <a:lnTo>
                    <a:pt x="265175" y="728472"/>
                  </a:lnTo>
                  <a:lnTo>
                    <a:pt x="295656" y="807719"/>
                  </a:lnTo>
                  <a:lnTo>
                    <a:pt x="326136" y="890015"/>
                  </a:lnTo>
                  <a:lnTo>
                    <a:pt x="387096" y="1048511"/>
                  </a:lnTo>
                  <a:lnTo>
                    <a:pt x="417575" y="1130808"/>
                  </a:lnTo>
                  <a:lnTo>
                    <a:pt x="448056" y="1207008"/>
                  </a:lnTo>
                  <a:lnTo>
                    <a:pt x="481584" y="1283208"/>
                  </a:lnTo>
                  <a:lnTo>
                    <a:pt x="512063" y="1359408"/>
                  </a:lnTo>
                  <a:lnTo>
                    <a:pt x="542544" y="1429511"/>
                  </a:lnTo>
                  <a:lnTo>
                    <a:pt x="606551" y="1563623"/>
                  </a:lnTo>
                  <a:lnTo>
                    <a:pt x="637032" y="1624583"/>
                  </a:lnTo>
                  <a:lnTo>
                    <a:pt x="682751" y="1706879"/>
                  </a:lnTo>
                  <a:lnTo>
                    <a:pt x="713232" y="1752600"/>
                  </a:lnTo>
                  <a:lnTo>
                    <a:pt x="728472" y="1776983"/>
                  </a:lnTo>
                  <a:lnTo>
                    <a:pt x="774192" y="1831847"/>
                  </a:lnTo>
                  <a:lnTo>
                    <a:pt x="786384" y="1847088"/>
                  </a:lnTo>
                  <a:lnTo>
                    <a:pt x="816863" y="1871471"/>
                  </a:lnTo>
                  <a:lnTo>
                    <a:pt x="829056" y="1880615"/>
                  </a:lnTo>
                  <a:lnTo>
                    <a:pt x="844296" y="1889759"/>
                  </a:lnTo>
                  <a:lnTo>
                    <a:pt x="856488" y="1895855"/>
                  </a:lnTo>
                  <a:lnTo>
                    <a:pt x="871727" y="1898903"/>
                  </a:lnTo>
                  <a:lnTo>
                    <a:pt x="883920" y="1898903"/>
                  </a:lnTo>
                  <a:lnTo>
                    <a:pt x="883920" y="1901952"/>
                  </a:lnTo>
                  <a:lnTo>
                    <a:pt x="899160" y="1898903"/>
                  </a:lnTo>
                  <a:lnTo>
                    <a:pt x="911351" y="1895855"/>
                  </a:lnTo>
                  <a:lnTo>
                    <a:pt x="926592" y="1892808"/>
                  </a:lnTo>
                  <a:lnTo>
                    <a:pt x="932688" y="1889759"/>
                  </a:lnTo>
                  <a:lnTo>
                    <a:pt x="871727" y="1889759"/>
                  </a:lnTo>
                  <a:lnTo>
                    <a:pt x="859536" y="1886711"/>
                  </a:lnTo>
                  <a:lnTo>
                    <a:pt x="822960" y="1865376"/>
                  </a:lnTo>
                  <a:lnTo>
                    <a:pt x="780288" y="1825752"/>
                  </a:lnTo>
                  <a:lnTo>
                    <a:pt x="752856" y="1789176"/>
                  </a:lnTo>
                  <a:lnTo>
                    <a:pt x="737615" y="1770888"/>
                  </a:lnTo>
                  <a:lnTo>
                    <a:pt x="722376" y="1749552"/>
                  </a:lnTo>
                  <a:lnTo>
                    <a:pt x="676656" y="1676400"/>
                  </a:lnTo>
                  <a:lnTo>
                    <a:pt x="661415" y="1648967"/>
                  </a:lnTo>
                  <a:lnTo>
                    <a:pt x="646176" y="1618488"/>
                  </a:lnTo>
                  <a:lnTo>
                    <a:pt x="630936" y="1591055"/>
                  </a:lnTo>
                  <a:lnTo>
                    <a:pt x="615696" y="1560576"/>
                  </a:lnTo>
                  <a:lnTo>
                    <a:pt x="585215" y="1493520"/>
                  </a:lnTo>
                  <a:lnTo>
                    <a:pt x="551688" y="1426464"/>
                  </a:lnTo>
                  <a:lnTo>
                    <a:pt x="521208" y="1356359"/>
                  </a:lnTo>
                  <a:lnTo>
                    <a:pt x="487680" y="1280159"/>
                  </a:lnTo>
                  <a:lnTo>
                    <a:pt x="457200" y="1203959"/>
                  </a:lnTo>
                  <a:lnTo>
                    <a:pt x="396240" y="1045463"/>
                  </a:lnTo>
                  <a:lnTo>
                    <a:pt x="335280" y="883919"/>
                  </a:lnTo>
                  <a:lnTo>
                    <a:pt x="274320" y="725424"/>
                  </a:lnTo>
                  <a:lnTo>
                    <a:pt x="246887" y="646176"/>
                  </a:lnTo>
                  <a:lnTo>
                    <a:pt x="192024" y="493775"/>
                  </a:lnTo>
                  <a:lnTo>
                    <a:pt x="143256" y="353567"/>
                  </a:lnTo>
                  <a:lnTo>
                    <a:pt x="118872" y="289560"/>
                  </a:lnTo>
                  <a:lnTo>
                    <a:pt x="106680" y="256031"/>
                  </a:lnTo>
                  <a:lnTo>
                    <a:pt x="97536" y="225551"/>
                  </a:lnTo>
                  <a:lnTo>
                    <a:pt x="85343" y="198119"/>
                  </a:lnTo>
                  <a:lnTo>
                    <a:pt x="67056" y="143255"/>
                  </a:lnTo>
                  <a:lnTo>
                    <a:pt x="48768" y="94487"/>
                  </a:lnTo>
                  <a:lnTo>
                    <a:pt x="30480" y="51815"/>
                  </a:lnTo>
                  <a:lnTo>
                    <a:pt x="21336" y="33527"/>
                  </a:lnTo>
                  <a:lnTo>
                    <a:pt x="15240" y="15239"/>
                  </a:lnTo>
                  <a:lnTo>
                    <a:pt x="9143" y="0"/>
                  </a:lnTo>
                  <a:close/>
                </a:path>
                <a:path w="1640204" h="1902460">
                  <a:moveTo>
                    <a:pt x="1622520" y="308314"/>
                  </a:moveTo>
                  <a:lnTo>
                    <a:pt x="1616020" y="312782"/>
                  </a:lnTo>
                  <a:lnTo>
                    <a:pt x="1609344" y="326136"/>
                  </a:lnTo>
                  <a:lnTo>
                    <a:pt x="1603248" y="344424"/>
                  </a:lnTo>
                  <a:lnTo>
                    <a:pt x="1575815" y="408431"/>
                  </a:lnTo>
                  <a:lnTo>
                    <a:pt x="1557527" y="457200"/>
                  </a:lnTo>
                  <a:lnTo>
                    <a:pt x="1520952" y="566927"/>
                  </a:lnTo>
                  <a:lnTo>
                    <a:pt x="1478280" y="688848"/>
                  </a:lnTo>
                  <a:lnTo>
                    <a:pt x="1456944" y="755903"/>
                  </a:lnTo>
                  <a:lnTo>
                    <a:pt x="1435608" y="819911"/>
                  </a:lnTo>
                  <a:lnTo>
                    <a:pt x="1411224" y="890015"/>
                  </a:lnTo>
                  <a:lnTo>
                    <a:pt x="1386839" y="957071"/>
                  </a:lnTo>
                  <a:lnTo>
                    <a:pt x="1341120" y="1097279"/>
                  </a:lnTo>
                  <a:lnTo>
                    <a:pt x="1289303" y="1237488"/>
                  </a:lnTo>
                  <a:lnTo>
                    <a:pt x="1264920" y="1304544"/>
                  </a:lnTo>
                  <a:lnTo>
                    <a:pt x="1237488" y="1368552"/>
                  </a:lnTo>
                  <a:lnTo>
                    <a:pt x="1213103" y="1432559"/>
                  </a:lnTo>
                  <a:lnTo>
                    <a:pt x="1185672" y="1496567"/>
                  </a:lnTo>
                  <a:lnTo>
                    <a:pt x="1158239" y="1554479"/>
                  </a:lnTo>
                  <a:lnTo>
                    <a:pt x="1133856" y="1609344"/>
                  </a:lnTo>
                  <a:lnTo>
                    <a:pt x="1106424" y="1661159"/>
                  </a:lnTo>
                  <a:lnTo>
                    <a:pt x="1078992" y="1709927"/>
                  </a:lnTo>
                  <a:lnTo>
                    <a:pt x="1066800" y="1731264"/>
                  </a:lnTo>
                  <a:lnTo>
                    <a:pt x="1051560" y="1752600"/>
                  </a:lnTo>
                  <a:lnTo>
                    <a:pt x="1027176" y="1789176"/>
                  </a:lnTo>
                  <a:lnTo>
                    <a:pt x="1011936" y="1807464"/>
                  </a:lnTo>
                  <a:lnTo>
                    <a:pt x="987551" y="1837944"/>
                  </a:lnTo>
                  <a:lnTo>
                    <a:pt x="972312" y="1850135"/>
                  </a:lnTo>
                  <a:lnTo>
                    <a:pt x="960120" y="1859279"/>
                  </a:lnTo>
                  <a:lnTo>
                    <a:pt x="947927" y="1871471"/>
                  </a:lnTo>
                  <a:lnTo>
                    <a:pt x="923544" y="1883664"/>
                  </a:lnTo>
                  <a:lnTo>
                    <a:pt x="911351" y="1886711"/>
                  </a:lnTo>
                  <a:lnTo>
                    <a:pt x="896112" y="1889759"/>
                  </a:lnTo>
                  <a:lnTo>
                    <a:pt x="932688" y="1889759"/>
                  </a:lnTo>
                  <a:lnTo>
                    <a:pt x="938784" y="1886711"/>
                  </a:lnTo>
                  <a:lnTo>
                    <a:pt x="954024" y="1877567"/>
                  </a:lnTo>
                  <a:lnTo>
                    <a:pt x="966215" y="1868423"/>
                  </a:lnTo>
                  <a:lnTo>
                    <a:pt x="978408" y="1856232"/>
                  </a:lnTo>
                  <a:lnTo>
                    <a:pt x="993648" y="1844039"/>
                  </a:lnTo>
                  <a:lnTo>
                    <a:pt x="1005839" y="1828800"/>
                  </a:lnTo>
                  <a:lnTo>
                    <a:pt x="1021080" y="1813559"/>
                  </a:lnTo>
                  <a:lnTo>
                    <a:pt x="1045463" y="1776983"/>
                  </a:lnTo>
                  <a:lnTo>
                    <a:pt x="1060703" y="1758695"/>
                  </a:lnTo>
                  <a:lnTo>
                    <a:pt x="1072896" y="1737359"/>
                  </a:lnTo>
                  <a:lnTo>
                    <a:pt x="1088136" y="1712976"/>
                  </a:lnTo>
                  <a:lnTo>
                    <a:pt x="1115568" y="1667255"/>
                  </a:lnTo>
                  <a:lnTo>
                    <a:pt x="1139952" y="1615439"/>
                  </a:lnTo>
                  <a:lnTo>
                    <a:pt x="1194815" y="1499615"/>
                  </a:lnTo>
                  <a:lnTo>
                    <a:pt x="1219200" y="1438655"/>
                  </a:lnTo>
                  <a:lnTo>
                    <a:pt x="1246632" y="1374647"/>
                  </a:lnTo>
                  <a:lnTo>
                    <a:pt x="1274064" y="1307591"/>
                  </a:lnTo>
                  <a:lnTo>
                    <a:pt x="1298448" y="1240535"/>
                  </a:lnTo>
                  <a:lnTo>
                    <a:pt x="1395984" y="960119"/>
                  </a:lnTo>
                  <a:lnTo>
                    <a:pt x="1420368" y="893063"/>
                  </a:lnTo>
                  <a:lnTo>
                    <a:pt x="1444752" y="822959"/>
                  </a:lnTo>
                  <a:lnTo>
                    <a:pt x="1466088" y="758951"/>
                  </a:lnTo>
                  <a:lnTo>
                    <a:pt x="1487424" y="691895"/>
                  </a:lnTo>
                  <a:lnTo>
                    <a:pt x="1530096" y="569976"/>
                  </a:lnTo>
                  <a:lnTo>
                    <a:pt x="1566672" y="460248"/>
                  </a:lnTo>
                  <a:lnTo>
                    <a:pt x="1584960" y="411479"/>
                  </a:lnTo>
                  <a:lnTo>
                    <a:pt x="1612392" y="347472"/>
                  </a:lnTo>
                  <a:lnTo>
                    <a:pt x="1618488" y="329183"/>
                  </a:lnTo>
                  <a:lnTo>
                    <a:pt x="1623997" y="318164"/>
                  </a:lnTo>
                  <a:lnTo>
                    <a:pt x="1622520" y="308314"/>
                  </a:lnTo>
                  <a:close/>
                </a:path>
                <a:path w="1640204" h="1902460">
                  <a:moveTo>
                    <a:pt x="1630680" y="292607"/>
                  </a:moveTo>
                  <a:lnTo>
                    <a:pt x="1621654" y="298783"/>
                  </a:lnTo>
                  <a:lnTo>
                    <a:pt x="1630680" y="304800"/>
                  </a:lnTo>
                  <a:lnTo>
                    <a:pt x="1623997" y="318164"/>
                  </a:lnTo>
                  <a:lnTo>
                    <a:pt x="1630680" y="362712"/>
                  </a:lnTo>
                  <a:lnTo>
                    <a:pt x="1630680" y="365760"/>
                  </a:lnTo>
                  <a:lnTo>
                    <a:pt x="1636776" y="365760"/>
                  </a:lnTo>
                  <a:lnTo>
                    <a:pt x="1639824" y="362712"/>
                  </a:lnTo>
                  <a:lnTo>
                    <a:pt x="1639824" y="359663"/>
                  </a:lnTo>
                  <a:lnTo>
                    <a:pt x="1630680" y="292607"/>
                  </a:lnTo>
                  <a:close/>
                </a:path>
                <a:path w="1640204" h="1902460">
                  <a:moveTo>
                    <a:pt x="1621466" y="298911"/>
                  </a:moveTo>
                  <a:lnTo>
                    <a:pt x="1572768" y="332231"/>
                  </a:lnTo>
                  <a:lnTo>
                    <a:pt x="1569720" y="335279"/>
                  </a:lnTo>
                  <a:lnTo>
                    <a:pt x="1575815" y="341375"/>
                  </a:lnTo>
                  <a:lnTo>
                    <a:pt x="1578864" y="338327"/>
                  </a:lnTo>
                  <a:lnTo>
                    <a:pt x="1616020" y="312782"/>
                  </a:lnTo>
                  <a:lnTo>
                    <a:pt x="1618488" y="307848"/>
                  </a:lnTo>
                  <a:lnTo>
                    <a:pt x="1621466" y="298911"/>
                  </a:lnTo>
                  <a:close/>
                </a:path>
                <a:path w="1640204" h="1902460">
                  <a:moveTo>
                    <a:pt x="1626108" y="301751"/>
                  </a:moveTo>
                  <a:lnTo>
                    <a:pt x="1621536" y="301751"/>
                  </a:lnTo>
                  <a:lnTo>
                    <a:pt x="1627632" y="304800"/>
                  </a:lnTo>
                  <a:lnTo>
                    <a:pt x="1622520" y="308314"/>
                  </a:lnTo>
                  <a:lnTo>
                    <a:pt x="1623997" y="318164"/>
                  </a:lnTo>
                  <a:lnTo>
                    <a:pt x="1630680" y="304800"/>
                  </a:lnTo>
                  <a:lnTo>
                    <a:pt x="1626108" y="301751"/>
                  </a:lnTo>
                  <a:close/>
                </a:path>
                <a:path w="1640204" h="1902460">
                  <a:moveTo>
                    <a:pt x="1621654" y="298783"/>
                  </a:moveTo>
                  <a:lnTo>
                    <a:pt x="1621466" y="298911"/>
                  </a:lnTo>
                  <a:lnTo>
                    <a:pt x="1618488" y="307848"/>
                  </a:lnTo>
                  <a:lnTo>
                    <a:pt x="1616020" y="312782"/>
                  </a:lnTo>
                  <a:lnTo>
                    <a:pt x="1622520" y="308314"/>
                  </a:lnTo>
                  <a:lnTo>
                    <a:pt x="1621536" y="301751"/>
                  </a:lnTo>
                  <a:lnTo>
                    <a:pt x="1626108" y="301751"/>
                  </a:lnTo>
                  <a:lnTo>
                    <a:pt x="1621654" y="298783"/>
                  </a:lnTo>
                  <a:close/>
                </a:path>
                <a:path w="1640204" h="1902460">
                  <a:moveTo>
                    <a:pt x="1621536" y="301751"/>
                  </a:moveTo>
                  <a:lnTo>
                    <a:pt x="1622520" y="308314"/>
                  </a:lnTo>
                  <a:lnTo>
                    <a:pt x="1627632" y="304800"/>
                  </a:lnTo>
                  <a:lnTo>
                    <a:pt x="1621536" y="30175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965704" y="3319779"/>
              <a:ext cx="12700" cy="2131060"/>
            </a:xfrm>
            <a:custGeom>
              <a:avLst/>
              <a:gdLst/>
              <a:ahLst/>
              <a:cxnLst/>
              <a:rect l="l" t="t" r="r" b="b"/>
              <a:pathLst>
                <a:path w="12700" h="2131060">
                  <a:moveTo>
                    <a:pt x="12192" y="0"/>
                  </a:moveTo>
                  <a:lnTo>
                    <a:pt x="0" y="0"/>
                  </a:lnTo>
                  <a:lnTo>
                    <a:pt x="0" y="2130552"/>
                  </a:lnTo>
                  <a:lnTo>
                    <a:pt x="12192" y="2130552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145792" y="4791963"/>
              <a:ext cx="2761615" cy="106680"/>
            </a:xfrm>
            <a:custGeom>
              <a:avLst/>
              <a:gdLst/>
              <a:ahLst/>
              <a:cxnLst/>
              <a:rect l="l" t="t" r="r" b="b"/>
              <a:pathLst>
                <a:path w="2761615" h="106679">
                  <a:moveTo>
                    <a:pt x="2707816" y="52346"/>
                  </a:moveTo>
                  <a:lnTo>
                    <a:pt x="2670047" y="76200"/>
                  </a:lnTo>
                  <a:lnTo>
                    <a:pt x="2666142" y="80819"/>
                  </a:lnTo>
                  <a:lnTo>
                    <a:pt x="2663952" y="85725"/>
                  </a:lnTo>
                  <a:lnTo>
                    <a:pt x="2664047" y="91201"/>
                  </a:lnTo>
                  <a:lnTo>
                    <a:pt x="2666999" y="97536"/>
                  </a:lnTo>
                  <a:lnTo>
                    <a:pt x="2670047" y="103631"/>
                  </a:lnTo>
                  <a:lnTo>
                    <a:pt x="2679192" y="106680"/>
                  </a:lnTo>
                  <a:lnTo>
                    <a:pt x="2685287" y="100584"/>
                  </a:lnTo>
                  <a:lnTo>
                    <a:pt x="2737675" y="67056"/>
                  </a:lnTo>
                  <a:lnTo>
                    <a:pt x="2734056" y="67056"/>
                  </a:lnTo>
                  <a:lnTo>
                    <a:pt x="2734056" y="64008"/>
                  </a:lnTo>
                  <a:lnTo>
                    <a:pt x="2727960" y="64008"/>
                  </a:lnTo>
                  <a:lnTo>
                    <a:pt x="2707816" y="52346"/>
                  </a:lnTo>
                  <a:close/>
                </a:path>
                <a:path w="2761615" h="106679">
                  <a:moveTo>
                    <a:pt x="2685842" y="39624"/>
                  </a:moveTo>
                  <a:lnTo>
                    <a:pt x="0" y="39624"/>
                  </a:lnTo>
                  <a:lnTo>
                    <a:pt x="0" y="67056"/>
                  </a:lnTo>
                  <a:lnTo>
                    <a:pt x="2684525" y="67056"/>
                  </a:lnTo>
                  <a:lnTo>
                    <a:pt x="2707816" y="52346"/>
                  </a:lnTo>
                  <a:lnTo>
                    <a:pt x="2685842" y="39624"/>
                  </a:lnTo>
                  <a:close/>
                </a:path>
                <a:path w="2761615" h="106679">
                  <a:moveTo>
                    <a:pt x="2741167" y="39624"/>
                  </a:moveTo>
                  <a:lnTo>
                    <a:pt x="2734056" y="39624"/>
                  </a:lnTo>
                  <a:lnTo>
                    <a:pt x="2734056" y="67056"/>
                  </a:lnTo>
                  <a:lnTo>
                    <a:pt x="2737675" y="67056"/>
                  </a:lnTo>
                  <a:lnTo>
                    <a:pt x="2761487" y="51816"/>
                  </a:lnTo>
                  <a:lnTo>
                    <a:pt x="2741167" y="39624"/>
                  </a:lnTo>
                  <a:close/>
                </a:path>
                <a:path w="2761615" h="106679">
                  <a:moveTo>
                    <a:pt x="2727960" y="39624"/>
                  </a:moveTo>
                  <a:lnTo>
                    <a:pt x="2707816" y="52346"/>
                  </a:lnTo>
                  <a:lnTo>
                    <a:pt x="2727960" y="64008"/>
                  </a:lnTo>
                  <a:lnTo>
                    <a:pt x="2727960" y="39624"/>
                  </a:lnTo>
                  <a:close/>
                </a:path>
                <a:path w="2761615" h="106679">
                  <a:moveTo>
                    <a:pt x="2734056" y="39624"/>
                  </a:moveTo>
                  <a:lnTo>
                    <a:pt x="2727960" y="39624"/>
                  </a:lnTo>
                  <a:lnTo>
                    <a:pt x="2727960" y="64008"/>
                  </a:lnTo>
                  <a:lnTo>
                    <a:pt x="2734056" y="64008"/>
                  </a:lnTo>
                  <a:lnTo>
                    <a:pt x="2734056" y="39624"/>
                  </a:lnTo>
                  <a:close/>
                </a:path>
                <a:path w="2761615" h="106679">
                  <a:moveTo>
                    <a:pt x="2679192" y="0"/>
                  </a:moveTo>
                  <a:lnTo>
                    <a:pt x="2670047" y="3048"/>
                  </a:lnTo>
                  <a:lnTo>
                    <a:pt x="2666999" y="9143"/>
                  </a:lnTo>
                  <a:lnTo>
                    <a:pt x="2664047" y="14192"/>
                  </a:lnTo>
                  <a:lnTo>
                    <a:pt x="2663951" y="19812"/>
                  </a:lnTo>
                  <a:lnTo>
                    <a:pt x="2666142" y="25431"/>
                  </a:lnTo>
                  <a:lnTo>
                    <a:pt x="2670047" y="30480"/>
                  </a:lnTo>
                  <a:lnTo>
                    <a:pt x="2707816" y="52346"/>
                  </a:lnTo>
                  <a:lnTo>
                    <a:pt x="2727960" y="39624"/>
                  </a:lnTo>
                  <a:lnTo>
                    <a:pt x="2741167" y="39624"/>
                  </a:lnTo>
                  <a:lnTo>
                    <a:pt x="2685287" y="6096"/>
                  </a:lnTo>
                  <a:lnTo>
                    <a:pt x="2679192" y="0"/>
                  </a:lnTo>
                  <a:close/>
                </a:path>
              </a:pathLst>
            </a:custGeom>
            <a:solidFill>
              <a:srgbClr val="6F3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993392" y="4837683"/>
              <a:ext cx="2926080" cy="15240"/>
            </a:xfrm>
            <a:custGeom>
              <a:avLst/>
              <a:gdLst/>
              <a:ahLst/>
              <a:cxnLst/>
              <a:rect l="l" t="t" r="r" b="b"/>
              <a:pathLst>
                <a:path w="2926079" h="15239">
                  <a:moveTo>
                    <a:pt x="292608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926080" y="15239"/>
                  </a:lnTo>
                  <a:lnTo>
                    <a:pt x="29260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675888" y="5142483"/>
              <a:ext cx="603885" cy="192405"/>
            </a:xfrm>
            <a:custGeom>
              <a:avLst/>
              <a:gdLst/>
              <a:ahLst/>
              <a:cxnLst/>
              <a:rect l="l" t="t" r="r" b="b"/>
              <a:pathLst>
                <a:path w="603885" h="192404">
                  <a:moveTo>
                    <a:pt x="557848" y="159204"/>
                  </a:moveTo>
                  <a:lnTo>
                    <a:pt x="509015" y="176784"/>
                  </a:lnTo>
                  <a:lnTo>
                    <a:pt x="502920" y="182880"/>
                  </a:lnTo>
                  <a:lnTo>
                    <a:pt x="505967" y="185928"/>
                  </a:lnTo>
                  <a:lnTo>
                    <a:pt x="505967" y="188976"/>
                  </a:lnTo>
                  <a:lnTo>
                    <a:pt x="509015" y="192024"/>
                  </a:lnTo>
                  <a:lnTo>
                    <a:pt x="512063" y="188976"/>
                  </a:lnTo>
                  <a:lnTo>
                    <a:pt x="586878" y="161544"/>
                  </a:lnTo>
                  <a:lnTo>
                    <a:pt x="585215" y="161544"/>
                  </a:lnTo>
                  <a:lnTo>
                    <a:pt x="584661" y="161266"/>
                  </a:lnTo>
                  <a:lnTo>
                    <a:pt x="557848" y="159204"/>
                  </a:lnTo>
                  <a:close/>
                </a:path>
                <a:path w="603885" h="192404">
                  <a:moveTo>
                    <a:pt x="584661" y="161266"/>
                  </a:moveTo>
                  <a:lnTo>
                    <a:pt x="585215" y="161544"/>
                  </a:lnTo>
                  <a:lnTo>
                    <a:pt x="585215" y="161309"/>
                  </a:lnTo>
                  <a:lnTo>
                    <a:pt x="584661" y="161266"/>
                  </a:lnTo>
                  <a:close/>
                </a:path>
                <a:path w="603885" h="192404">
                  <a:moveTo>
                    <a:pt x="585215" y="161309"/>
                  </a:moveTo>
                  <a:lnTo>
                    <a:pt x="585215" y="161544"/>
                  </a:lnTo>
                  <a:lnTo>
                    <a:pt x="586878" y="161544"/>
                  </a:lnTo>
                  <a:lnTo>
                    <a:pt x="587118" y="161455"/>
                  </a:lnTo>
                  <a:lnTo>
                    <a:pt x="585215" y="161309"/>
                  </a:lnTo>
                  <a:close/>
                </a:path>
                <a:path w="603885" h="192404">
                  <a:moveTo>
                    <a:pt x="588263" y="161036"/>
                  </a:moveTo>
                  <a:lnTo>
                    <a:pt x="587118" y="161455"/>
                  </a:lnTo>
                  <a:lnTo>
                    <a:pt x="588263" y="161544"/>
                  </a:lnTo>
                  <a:lnTo>
                    <a:pt x="588263" y="161036"/>
                  </a:lnTo>
                  <a:close/>
                </a:path>
                <a:path w="603885" h="192404">
                  <a:moveTo>
                    <a:pt x="588263" y="149352"/>
                  </a:moveTo>
                  <a:lnTo>
                    <a:pt x="585215" y="149352"/>
                  </a:lnTo>
                  <a:lnTo>
                    <a:pt x="585215" y="161309"/>
                  </a:lnTo>
                  <a:lnTo>
                    <a:pt x="587118" y="161455"/>
                  </a:lnTo>
                  <a:lnTo>
                    <a:pt x="588263" y="161036"/>
                  </a:lnTo>
                  <a:lnTo>
                    <a:pt x="588263" y="149352"/>
                  </a:lnTo>
                  <a:close/>
                </a:path>
                <a:path w="603885" h="192404">
                  <a:moveTo>
                    <a:pt x="585215" y="149352"/>
                  </a:moveTo>
                  <a:lnTo>
                    <a:pt x="571039" y="154455"/>
                  </a:lnTo>
                  <a:lnTo>
                    <a:pt x="584661" y="161266"/>
                  </a:lnTo>
                  <a:lnTo>
                    <a:pt x="585215" y="161309"/>
                  </a:lnTo>
                  <a:lnTo>
                    <a:pt x="585215" y="149352"/>
                  </a:lnTo>
                  <a:close/>
                </a:path>
                <a:path w="603885" h="192404">
                  <a:moveTo>
                    <a:pt x="571039" y="154455"/>
                  </a:moveTo>
                  <a:lnTo>
                    <a:pt x="557848" y="159204"/>
                  </a:lnTo>
                  <a:lnTo>
                    <a:pt x="584661" y="161266"/>
                  </a:lnTo>
                  <a:lnTo>
                    <a:pt x="571039" y="154455"/>
                  </a:lnTo>
                  <a:close/>
                </a:path>
                <a:path w="603885" h="192404">
                  <a:moveTo>
                    <a:pt x="512063" y="112776"/>
                  </a:moveTo>
                  <a:lnTo>
                    <a:pt x="505967" y="118872"/>
                  </a:lnTo>
                  <a:lnTo>
                    <a:pt x="505967" y="124968"/>
                  </a:lnTo>
                  <a:lnTo>
                    <a:pt x="512063" y="124968"/>
                  </a:lnTo>
                  <a:lnTo>
                    <a:pt x="555844" y="146858"/>
                  </a:lnTo>
                  <a:lnTo>
                    <a:pt x="588263" y="149352"/>
                  </a:lnTo>
                  <a:lnTo>
                    <a:pt x="588263" y="161036"/>
                  </a:lnTo>
                  <a:lnTo>
                    <a:pt x="603503" y="155448"/>
                  </a:lnTo>
                  <a:lnTo>
                    <a:pt x="515112" y="115824"/>
                  </a:lnTo>
                  <a:lnTo>
                    <a:pt x="512063" y="112776"/>
                  </a:lnTo>
                  <a:close/>
                </a:path>
                <a:path w="603885" h="192404">
                  <a:moveTo>
                    <a:pt x="307848" y="73152"/>
                  </a:moveTo>
                  <a:lnTo>
                    <a:pt x="295656" y="73152"/>
                  </a:lnTo>
                  <a:lnTo>
                    <a:pt x="295656" y="82296"/>
                  </a:lnTo>
                  <a:lnTo>
                    <a:pt x="298703" y="88392"/>
                  </a:lnTo>
                  <a:lnTo>
                    <a:pt x="298703" y="91440"/>
                  </a:lnTo>
                  <a:lnTo>
                    <a:pt x="304800" y="97536"/>
                  </a:lnTo>
                  <a:lnTo>
                    <a:pt x="304800" y="100584"/>
                  </a:lnTo>
                  <a:lnTo>
                    <a:pt x="313944" y="106680"/>
                  </a:lnTo>
                  <a:lnTo>
                    <a:pt x="326136" y="112776"/>
                  </a:lnTo>
                  <a:lnTo>
                    <a:pt x="341375" y="118872"/>
                  </a:lnTo>
                  <a:lnTo>
                    <a:pt x="356615" y="128016"/>
                  </a:lnTo>
                  <a:lnTo>
                    <a:pt x="374903" y="131064"/>
                  </a:lnTo>
                  <a:lnTo>
                    <a:pt x="417575" y="143256"/>
                  </a:lnTo>
                  <a:lnTo>
                    <a:pt x="441960" y="146304"/>
                  </a:lnTo>
                  <a:lnTo>
                    <a:pt x="466344" y="152400"/>
                  </a:lnTo>
                  <a:lnTo>
                    <a:pt x="493775" y="155448"/>
                  </a:lnTo>
                  <a:lnTo>
                    <a:pt x="548639" y="158496"/>
                  </a:lnTo>
                  <a:lnTo>
                    <a:pt x="557848" y="159204"/>
                  </a:lnTo>
                  <a:lnTo>
                    <a:pt x="571039" y="154455"/>
                  </a:lnTo>
                  <a:lnTo>
                    <a:pt x="555844" y="146858"/>
                  </a:lnTo>
                  <a:lnTo>
                    <a:pt x="548639" y="146304"/>
                  </a:lnTo>
                  <a:lnTo>
                    <a:pt x="493775" y="143256"/>
                  </a:lnTo>
                  <a:lnTo>
                    <a:pt x="469391" y="140208"/>
                  </a:lnTo>
                  <a:lnTo>
                    <a:pt x="445008" y="134112"/>
                  </a:lnTo>
                  <a:lnTo>
                    <a:pt x="420624" y="131064"/>
                  </a:lnTo>
                  <a:lnTo>
                    <a:pt x="377951" y="118872"/>
                  </a:lnTo>
                  <a:lnTo>
                    <a:pt x="359663" y="115824"/>
                  </a:lnTo>
                  <a:lnTo>
                    <a:pt x="344424" y="109728"/>
                  </a:lnTo>
                  <a:lnTo>
                    <a:pt x="332232" y="103632"/>
                  </a:lnTo>
                  <a:lnTo>
                    <a:pt x="324103" y="97536"/>
                  </a:lnTo>
                  <a:lnTo>
                    <a:pt x="323088" y="97536"/>
                  </a:lnTo>
                  <a:lnTo>
                    <a:pt x="316992" y="91440"/>
                  </a:lnTo>
                  <a:lnTo>
                    <a:pt x="313944" y="91440"/>
                  </a:lnTo>
                  <a:lnTo>
                    <a:pt x="311912" y="85344"/>
                  </a:lnTo>
                  <a:lnTo>
                    <a:pt x="310896" y="85344"/>
                  </a:lnTo>
                  <a:lnTo>
                    <a:pt x="307848" y="79248"/>
                  </a:lnTo>
                  <a:lnTo>
                    <a:pt x="307848" y="73152"/>
                  </a:lnTo>
                  <a:close/>
                </a:path>
                <a:path w="603885" h="192404">
                  <a:moveTo>
                    <a:pt x="555844" y="146858"/>
                  </a:moveTo>
                  <a:lnTo>
                    <a:pt x="571039" y="154455"/>
                  </a:lnTo>
                  <a:lnTo>
                    <a:pt x="585215" y="149352"/>
                  </a:lnTo>
                  <a:lnTo>
                    <a:pt x="588263" y="149352"/>
                  </a:lnTo>
                  <a:lnTo>
                    <a:pt x="555844" y="146858"/>
                  </a:lnTo>
                  <a:close/>
                </a:path>
                <a:path w="603885" h="192404">
                  <a:moveTo>
                    <a:pt x="320040" y="94488"/>
                  </a:moveTo>
                  <a:lnTo>
                    <a:pt x="323088" y="97536"/>
                  </a:lnTo>
                  <a:lnTo>
                    <a:pt x="324103" y="97536"/>
                  </a:lnTo>
                  <a:lnTo>
                    <a:pt x="320040" y="94488"/>
                  </a:lnTo>
                  <a:close/>
                </a:path>
                <a:path w="603885" h="192404">
                  <a:moveTo>
                    <a:pt x="313944" y="88392"/>
                  </a:moveTo>
                  <a:lnTo>
                    <a:pt x="313944" y="91440"/>
                  </a:lnTo>
                  <a:lnTo>
                    <a:pt x="316992" y="91440"/>
                  </a:lnTo>
                  <a:lnTo>
                    <a:pt x="313944" y="88392"/>
                  </a:lnTo>
                  <a:close/>
                </a:path>
                <a:path w="603885" h="192404">
                  <a:moveTo>
                    <a:pt x="310896" y="82296"/>
                  </a:moveTo>
                  <a:lnTo>
                    <a:pt x="310896" y="85344"/>
                  </a:lnTo>
                  <a:lnTo>
                    <a:pt x="311912" y="85344"/>
                  </a:lnTo>
                  <a:lnTo>
                    <a:pt x="310896" y="82296"/>
                  </a:lnTo>
                  <a:close/>
                </a:path>
                <a:path w="603885" h="192404">
                  <a:moveTo>
                    <a:pt x="237744" y="12192"/>
                  </a:moveTo>
                  <a:lnTo>
                    <a:pt x="155448" y="12192"/>
                  </a:lnTo>
                  <a:lnTo>
                    <a:pt x="179832" y="15240"/>
                  </a:lnTo>
                  <a:lnTo>
                    <a:pt x="207263" y="18288"/>
                  </a:lnTo>
                  <a:lnTo>
                    <a:pt x="231648" y="24384"/>
                  </a:lnTo>
                  <a:lnTo>
                    <a:pt x="252984" y="33528"/>
                  </a:lnTo>
                  <a:lnTo>
                    <a:pt x="280415" y="51816"/>
                  </a:lnTo>
                  <a:lnTo>
                    <a:pt x="286512" y="57912"/>
                  </a:lnTo>
                  <a:lnTo>
                    <a:pt x="289560" y="64008"/>
                  </a:lnTo>
                  <a:lnTo>
                    <a:pt x="295656" y="70104"/>
                  </a:lnTo>
                  <a:lnTo>
                    <a:pt x="292608" y="70104"/>
                  </a:lnTo>
                  <a:lnTo>
                    <a:pt x="295656" y="76200"/>
                  </a:lnTo>
                  <a:lnTo>
                    <a:pt x="295656" y="73152"/>
                  </a:lnTo>
                  <a:lnTo>
                    <a:pt x="307848" y="73152"/>
                  </a:lnTo>
                  <a:lnTo>
                    <a:pt x="307848" y="70104"/>
                  </a:lnTo>
                  <a:lnTo>
                    <a:pt x="301751" y="57912"/>
                  </a:lnTo>
                  <a:lnTo>
                    <a:pt x="301751" y="54864"/>
                  </a:lnTo>
                  <a:lnTo>
                    <a:pt x="289560" y="42672"/>
                  </a:lnTo>
                  <a:lnTo>
                    <a:pt x="280415" y="36576"/>
                  </a:lnTo>
                  <a:lnTo>
                    <a:pt x="237744" y="12192"/>
                  </a:lnTo>
                  <a:close/>
                </a:path>
                <a:path w="603885" h="192404">
                  <a:moveTo>
                    <a:pt x="51815" y="15240"/>
                  </a:moveTo>
                  <a:lnTo>
                    <a:pt x="0" y="15240"/>
                  </a:lnTo>
                  <a:lnTo>
                    <a:pt x="12191" y="21336"/>
                  </a:lnTo>
                  <a:lnTo>
                    <a:pt x="21336" y="21336"/>
                  </a:lnTo>
                  <a:lnTo>
                    <a:pt x="27432" y="18288"/>
                  </a:lnTo>
                  <a:lnTo>
                    <a:pt x="33527" y="18288"/>
                  </a:lnTo>
                  <a:lnTo>
                    <a:pt x="51815" y="15240"/>
                  </a:lnTo>
                  <a:close/>
                </a:path>
                <a:path w="603885" h="192404">
                  <a:moveTo>
                    <a:pt x="182879" y="0"/>
                  </a:moveTo>
                  <a:lnTo>
                    <a:pt x="100584" y="0"/>
                  </a:lnTo>
                  <a:lnTo>
                    <a:pt x="76200" y="3048"/>
                  </a:lnTo>
                  <a:lnTo>
                    <a:pt x="51815" y="3048"/>
                  </a:lnTo>
                  <a:lnTo>
                    <a:pt x="33527" y="6096"/>
                  </a:lnTo>
                  <a:lnTo>
                    <a:pt x="24384" y="6096"/>
                  </a:lnTo>
                  <a:lnTo>
                    <a:pt x="18287" y="9144"/>
                  </a:lnTo>
                  <a:lnTo>
                    <a:pt x="6096" y="9144"/>
                  </a:lnTo>
                  <a:lnTo>
                    <a:pt x="3048" y="12192"/>
                  </a:lnTo>
                  <a:lnTo>
                    <a:pt x="3048" y="15240"/>
                  </a:lnTo>
                  <a:lnTo>
                    <a:pt x="76200" y="15240"/>
                  </a:lnTo>
                  <a:lnTo>
                    <a:pt x="100584" y="12192"/>
                  </a:lnTo>
                  <a:lnTo>
                    <a:pt x="237744" y="1219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00B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5323332" y="2786652"/>
            <a:ext cx="4037965" cy="203962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19"/>
              </a:spcBef>
            </a:pPr>
            <a:r>
              <a:rPr sz="1200" b="1" spc="5" dirty="0">
                <a:latin typeface="Arial"/>
                <a:cs typeface="Arial"/>
              </a:rPr>
              <a:t>L</a:t>
            </a:r>
            <a:r>
              <a:rPr sz="1200" b="1" spc="-5" dirty="0">
                <a:latin typeface="Arial"/>
                <a:cs typeface="Arial"/>
              </a:rPr>
              <a:t>a</a:t>
            </a:r>
            <a:r>
              <a:rPr sz="1200" b="1" spc="-15" dirty="0">
                <a:latin typeface="Arial"/>
                <a:cs typeface="Arial"/>
              </a:rPr>
              <a:t>n</a:t>
            </a:r>
            <a:r>
              <a:rPr sz="1200" b="1" spc="5" dirty="0">
                <a:latin typeface="Arial"/>
                <a:cs typeface="Arial"/>
              </a:rPr>
              <a:t>g</a:t>
            </a:r>
            <a:r>
              <a:rPr sz="1200" b="1" spc="-5" dirty="0">
                <a:latin typeface="Arial"/>
                <a:cs typeface="Arial"/>
              </a:rPr>
              <a:t>ka</a:t>
            </a:r>
            <a:r>
              <a:rPr sz="1200" b="1" dirty="0">
                <a:latin typeface="Arial"/>
                <a:cs typeface="Arial"/>
              </a:rPr>
              <a:t>h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</a:t>
            </a:r>
            <a:r>
              <a:rPr sz="1200" b="1" dirty="0">
                <a:latin typeface="Arial"/>
                <a:cs typeface="Arial"/>
              </a:rPr>
              <a:t>. :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G</a:t>
            </a:r>
            <a:r>
              <a:rPr sz="1200" b="1" spc="-5" dirty="0">
                <a:latin typeface="Arial"/>
                <a:cs typeface="Arial"/>
              </a:rPr>
              <a:t>a</a:t>
            </a:r>
            <a:r>
              <a:rPr sz="1200" b="1" spc="-15" dirty="0">
                <a:latin typeface="Arial"/>
                <a:cs typeface="Arial"/>
              </a:rPr>
              <a:t>r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s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Y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= </a:t>
            </a:r>
            <a:r>
              <a:rPr sz="1400" b="1" spc="-5" dirty="0">
                <a:latin typeface="Arial"/>
                <a:cs typeface="Arial"/>
              </a:rPr>
              <a:t>X</a:t>
            </a:r>
            <a:r>
              <a:rPr sz="1350" b="1" spc="22" baseline="27777" dirty="0">
                <a:latin typeface="Arial"/>
                <a:cs typeface="Arial"/>
              </a:rPr>
              <a:t>2</a:t>
            </a:r>
            <a:r>
              <a:rPr sz="1350" b="1" baseline="27777" dirty="0">
                <a:latin typeface="Arial"/>
                <a:cs typeface="Arial"/>
              </a:rPr>
              <a:t> </a:t>
            </a:r>
            <a:r>
              <a:rPr sz="1350" b="1" spc="-165" baseline="27777" dirty="0">
                <a:latin typeface="Arial"/>
                <a:cs typeface="Arial"/>
              </a:rPr>
              <a:t> </a:t>
            </a:r>
            <a:r>
              <a:rPr sz="1400" b="1" spc="-525" dirty="0">
                <a:latin typeface="Tahoma"/>
                <a:cs typeface="Tahoma"/>
              </a:rPr>
              <a:t>−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15" dirty="0">
                <a:latin typeface="Arial"/>
                <a:cs typeface="Arial"/>
              </a:rPr>
              <a:t>5</a:t>
            </a:r>
            <a:r>
              <a:rPr sz="1400" b="1" spc="-10" dirty="0">
                <a:latin typeface="Arial"/>
                <a:cs typeface="Arial"/>
              </a:rPr>
              <a:t>X</a:t>
            </a:r>
            <a:r>
              <a:rPr sz="1400" b="1" spc="25" dirty="0"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+ </a:t>
            </a:r>
            <a:r>
              <a:rPr sz="1400" b="1" spc="-5" dirty="0">
                <a:latin typeface="Arial"/>
                <a:cs typeface="Arial"/>
              </a:rPr>
              <a:t>4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,</a:t>
            </a:r>
            <a:endParaRPr sz="1200">
              <a:latin typeface="Arial"/>
              <a:cs typeface="Arial"/>
            </a:endParaRPr>
          </a:p>
          <a:p>
            <a:pPr marL="342900" marR="30480" indent="-304800">
              <a:lnSpc>
                <a:spcPct val="108300"/>
              </a:lnSpc>
              <a:spcBef>
                <a:spcPts val="680"/>
              </a:spcBef>
            </a:pPr>
            <a:r>
              <a:rPr sz="1200" b="1" spc="-15" dirty="0">
                <a:latin typeface="Arial"/>
                <a:cs typeface="Arial"/>
              </a:rPr>
              <a:t>Tentukan </a:t>
            </a:r>
            <a:r>
              <a:rPr sz="1200" b="1" dirty="0">
                <a:latin typeface="Arial"/>
                <a:cs typeface="Arial"/>
              </a:rPr>
              <a:t>titik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potong</a:t>
            </a:r>
            <a:r>
              <a:rPr sz="1200" b="1" spc="-5" dirty="0">
                <a:latin typeface="Arial"/>
                <a:cs typeface="Arial"/>
              </a:rPr>
              <a:t> dengan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sumbu-sumbu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koordinat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Titik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pot.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dgn.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Sb.X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20" dirty="0">
                <a:latin typeface="Tahoma"/>
                <a:cs typeface="Tahoma"/>
              </a:rPr>
              <a:t>→</a:t>
            </a:r>
            <a:r>
              <a:rPr sz="1200" b="1" dirty="0">
                <a:latin typeface="Tahoma"/>
                <a:cs typeface="Tahoma"/>
              </a:rPr>
              <a:t> </a:t>
            </a:r>
            <a:r>
              <a:rPr sz="1200" b="1" dirty="0">
                <a:latin typeface="Arial"/>
                <a:cs typeface="Arial"/>
              </a:rPr>
              <a:t>(1,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0)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&amp;</a:t>
            </a:r>
            <a:r>
              <a:rPr sz="1200" b="1" dirty="0">
                <a:latin typeface="Arial"/>
                <a:cs typeface="Arial"/>
              </a:rPr>
              <a:t> (4,0)</a:t>
            </a:r>
            <a:endParaRPr sz="12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265"/>
              </a:spcBef>
            </a:pPr>
            <a:r>
              <a:rPr sz="1200" b="1" dirty="0">
                <a:latin typeface="Arial"/>
                <a:cs typeface="Arial"/>
              </a:rPr>
              <a:t>Titik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pot. </a:t>
            </a:r>
            <a:r>
              <a:rPr sz="1200" b="1" spc="-5" dirty="0">
                <a:latin typeface="Arial"/>
                <a:cs typeface="Arial"/>
              </a:rPr>
              <a:t>dgn.</a:t>
            </a:r>
            <a:r>
              <a:rPr sz="1200" b="1" dirty="0">
                <a:latin typeface="Arial"/>
                <a:cs typeface="Arial"/>
              </a:rPr>
              <a:t> Sb.Y</a:t>
            </a:r>
            <a:r>
              <a:rPr sz="1200" b="1" spc="330" dirty="0">
                <a:latin typeface="Arial"/>
                <a:cs typeface="Arial"/>
              </a:rPr>
              <a:t> </a:t>
            </a:r>
            <a:r>
              <a:rPr sz="1200" b="1" spc="-20" dirty="0">
                <a:latin typeface="Tahoma"/>
                <a:cs typeface="Tahoma"/>
              </a:rPr>
              <a:t>→</a:t>
            </a:r>
            <a:r>
              <a:rPr sz="1200" b="1" spc="305" dirty="0">
                <a:latin typeface="Tahoma"/>
                <a:cs typeface="Tahoma"/>
              </a:rPr>
              <a:t> </a:t>
            </a:r>
            <a:r>
              <a:rPr sz="1200" b="1" dirty="0">
                <a:latin typeface="Arial"/>
                <a:cs typeface="Arial"/>
              </a:rPr>
              <a:t>(0, </a:t>
            </a:r>
            <a:r>
              <a:rPr sz="1200" b="1" spc="-5" dirty="0">
                <a:latin typeface="Arial"/>
                <a:cs typeface="Arial"/>
              </a:rPr>
              <a:t>4)</a:t>
            </a:r>
            <a:endParaRPr sz="1200">
              <a:latin typeface="Arial"/>
              <a:cs typeface="Arial"/>
            </a:endParaRPr>
          </a:p>
          <a:p>
            <a:pPr marL="995044" marR="115570" indent="-957580">
              <a:lnSpc>
                <a:spcPct val="100000"/>
              </a:lnSpc>
              <a:spcBef>
                <a:spcPts val="1030"/>
              </a:spcBef>
            </a:pPr>
            <a:r>
              <a:rPr sz="1200" b="1" spc="-5" dirty="0">
                <a:latin typeface="Arial"/>
                <a:cs typeface="Arial"/>
              </a:rPr>
              <a:t>Langkah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2. :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Gambar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kurva</a:t>
            </a:r>
            <a:r>
              <a:rPr sz="1200" b="1" spc="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tsb.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yang</a:t>
            </a:r>
            <a:r>
              <a:rPr sz="1200" b="1" spc="4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melalui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titik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pot. </a:t>
            </a:r>
            <a:r>
              <a:rPr sz="1200" b="1" spc="-3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dan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sumbu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  <a:p>
            <a:pPr marL="995044" marR="386715" indent="-957580">
              <a:lnSpc>
                <a:spcPct val="114999"/>
              </a:lnSpc>
              <a:spcBef>
                <a:spcPts val="530"/>
              </a:spcBef>
            </a:pPr>
            <a:r>
              <a:rPr sz="1200" b="1" spc="-5" dirty="0">
                <a:latin typeface="Arial"/>
                <a:cs typeface="Arial"/>
              </a:rPr>
              <a:t>Langkah </a:t>
            </a:r>
            <a:r>
              <a:rPr sz="1200" b="1" dirty="0">
                <a:latin typeface="Arial"/>
                <a:cs typeface="Arial"/>
              </a:rPr>
              <a:t>3. : </a:t>
            </a:r>
            <a:r>
              <a:rPr sz="1200" b="1" spc="-10" dirty="0">
                <a:latin typeface="Arial"/>
                <a:cs typeface="Arial"/>
              </a:rPr>
              <a:t>Arsir </a:t>
            </a:r>
            <a:r>
              <a:rPr sz="1200" b="1" spc="-5" dirty="0">
                <a:latin typeface="Arial"/>
                <a:cs typeface="Arial"/>
              </a:rPr>
              <a:t>daerah </a:t>
            </a:r>
            <a:r>
              <a:rPr sz="1200" b="1" spc="-10" dirty="0">
                <a:latin typeface="Arial"/>
                <a:cs typeface="Arial"/>
              </a:rPr>
              <a:t>yang </a:t>
            </a:r>
            <a:r>
              <a:rPr sz="1200" b="1" dirty="0">
                <a:latin typeface="Arial"/>
                <a:cs typeface="Arial"/>
              </a:rPr>
              <a:t>ada </a:t>
            </a:r>
            <a:r>
              <a:rPr sz="1200" b="1" spc="-5" dirty="0">
                <a:latin typeface="Arial"/>
                <a:cs typeface="Arial"/>
              </a:rPr>
              <a:t>diantara </a:t>
            </a:r>
            <a:r>
              <a:rPr sz="1200" b="1" spc="-15" dirty="0">
                <a:latin typeface="Arial"/>
                <a:cs typeface="Arial"/>
              </a:rPr>
              <a:t>kurva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dan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Sb.X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138932" y="5178553"/>
            <a:ext cx="4792345" cy="1558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29995" marR="3006090">
              <a:lnSpc>
                <a:spcPct val="100000"/>
              </a:lnSpc>
              <a:spcBef>
                <a:spcPts val="90"/>
              </a:spcBef>
            </a:pPr>
            <a:r>
              <a:rPr sz="1400" b="1" spc="-110" dirty="0">
                <a:latin typeface="Arial"/>
                <a:cs typeface="Arial"/>
              </a:rPr>
              <a:t>yang </a:t>
            </a:r>
            <a:r>
              <a:rPr sz="1400" b="1" spc="-105" dirty="0">
                <a:latin typeface="Arial"/>
                <a:cs typeface="Arial"/>
              </a:rPr>
              <a:t> </a:t>
            </a:r>
            <a:r>
              <a:rPr sz="1400" b="1" spc="-135" dirty="0">
                <a:latin typeface="Arial"/>
                <a:cs typeface="Arial"/>
              </a:rPr>
              <a:t>d</a:t>
            </a:r>
            <a:r>
              <a:rPr sz="1400" b="1" spc="-70" dirty="0">
                <a:latin typeface="Arial"/>
                <a:cs typeface="Arial"/>
              </a:rPr>
              <a:t>i</a:t>
            </a:r>
            <a:r>
              <a:rPr sz="1400" b="1" spc="-245" dirty="0">
                <a:latin typeface="Arial"/>
                <a:cs typeface="Arial"/>
              </a:rPr>
              <a:t>m</a:t>
            </a:r>
            <a:r>
              <a:rPr sz="1400" b="1" spc="-65" dirty="0">
                <a:latin typeface="Arial"/>
                <a:cs typeface="Arial"/>
              </a:rPr>
              <a:t>i</a:t>
            </a:r>
            <a:r>
              <a:rPr sz="1400" b="1" spc="-145" dirty="0">
                <a:latin typeface="Arial"/>
                <a:cs typeface="Arial"/>
              </a:rPr>
              <a:t>n</a:t>
            </a:r>
            <a:r>
              <a:rPr sz="1400" b="1" spc="-25" dirty="0">
                <a:latin typeface="Arial"/>
                <a:cs typeface="Arial"/>
              </a:rPr>
              <a:t>t</a:t>
            </a:r>
            <a:r>
              <a:rPr sz="1400" b="1" spc="-5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200" b="1" spc="-5" dirty="0">
                <a:latin typeface="Arial"/>
                <a:cs typeface="Arial"/>
              </a:rPr>
              <a:t>Catatan: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60000"/>
              </a:lnSpc>
            </a:pPr>
            <a:r>
              <a:rPr sz="1200" b="1" spc="-10" dirty="0">
                <a:latin typeface="Arial"/>
                <a:cs typeface="Arial"/>
              </a:rPr>
              <a:t>Untuk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mencari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titik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potong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dengan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sumbu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X,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gunakan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faktorisasi 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Letak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daerah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ada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di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bawah</a:t>
            </a:r>
            <a:r>
              <a:rPr sz="1200" b="1" spc="-10" dirty="0">
                <a:latin typeface="Arial"/>
                <a:cs typeface="Arial"/>
              </a:rPr>
              <a:t> sumbu,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maka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luasnya</a:t>
            </a:r>
            <a:r>
              <a:rPr sz="1200" b="1" spc="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=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445" dirty="0">
                <a:latin typeface="Tahoma"/>
                <a:cs typeface="Tahoma"/>
              </a:rPr>
              <a:t>−</a:t>
            </a:r>
            <a:r>
              <a:rPr sz="1200" b="1" dirty="0">
                <a:latin typeface="Tahoma"/>
                <a:cs typeface="Tahoma"/>
              </a:rPr>
              <a:t> </a:t>
            </a:r>
            <a:r>
              <a:rPr sz="1200" b="1" spc="-5" dirty="0">
                <a:latin typeface="Arial"/>
                <a:cs typeface="Arial"/>
              </a:rPr>
              <a:t>nilai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integral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ALKULUS 1">
  <a:themeElements>
    <a:clrScheme name="Custom 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154B7C"/>
      </a:accent1>
      <a:accent2>
        <a:srgbClr val="005792"/>
      </a:accent2>
      <a:accent3>
        <a:srgbClr val="BFBFBF"/>
      </a:accent3>
      <a:accent4>
        <a:srgbClr val="FFFF99"/>
      </a:accent4>
      <a:accent5>
        <a:srgbClr val="FFFF00"/>
      </a:accent5>
      <a:accent6>
        <a:srgbClr val="FFFFFF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PPT UNSIA" id="{38E7BC52-C451-40C2-A4B9-94773560EC3D}" vid="{ACF667A5-915D-4418-AD7C-ABC34209BF6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KALKULUS 1</Template>
  <TotalTime>48</TotalTime>
  <Words>2877</Words>
  <Application>Microsoft Office PowerPoint</Application>
  <PresentationFormat>Custom</PresentationFormat>
  <Paragraphs>530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Alegreya Bold</vt:lpstr>
      <vt:lpstr>Arial</vt:lpstr>
      <vt:lpstr>Arial MT</vt:lpstr>
      <vt:lpstr>Calibri</vt:lpstr>
      <vt:lpstr>Comic Sans MS</vt:lpstr>
      <vt:lpstr>Lucida Sans Unicode</vt:lpstr>
      <vt:lpstr>Open Sans Light</vt:lpstr>
      <vt:lpstr>Symbol</vt:lpstr>
      <vt:lpstr>Tahoma</vt:lpstr>
      <vt:lpstr>Times New Roman</vt:lpstr>
      <vt:lpstr>Trebuchet MS</vt:lpstr>
      <vt:lpstr>KALKULUS 1</vt:lpstr>
      <vt:lpstr>PowerPoint Presentation</vt:lpstr>
      <vt:lpstr>Integral TerTentu</vt:lpstr>
      <vt:lpstr>PowerPoint Presentation</vt:lpstr>
      <vt:lpstr>PowerPoint Presentation</vt:lpstr>
      <vt:lpstr>Aplikasi Integral Tertentu  Luas</vt:lpstr>
      <vt:lpstr>Aplikasi Integral TerTentu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Contoh Soal 3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Rudolf</dc:creator>
  <cp:lastModifiedBy>Rudolf M</cp:lastModifiedBy>
  <cp:revision>6</cp:revision>
  <dcterms:created xsi:type="dcterms:W3CDTF">2021-03-26T19:55:06Z</dcterms:created>
  <dcterms:modified xsi:type="dcterms:W3CDTF">2021-03-27T07:37:22Z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2017-08-24T00:00:00Z</vt:filetime>
  </property>
  <property fmtid="{D5CDD505-2E9C-101B-9397-08002B2CF9AE}" pid="3" name="LastSaved">
    <vt:filetime>2021-03-26T00:00:00Z</vt:filetime>
  </property>
</Properties>
</file>