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0058400" cy="7772400"/>
  <p:notesSz cx="10058400" cy="77724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272011"/>
            <a:ext cx="7543800" cy="2705947"/>
          </a:xfrm>
        </p:spPr>
        <p:txBody>
          <a:bodyPr anchor="b">
            <a:normAutofit/>
          </a:bodyPr>
          <a:lstStyle>
            <a:lvl1pPr algn="ctr">
              <a:defRPr sz="297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>
                <a:latin typeface="Alegreya Bold" panose="020B060402020202020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6891010"/>
            <a:ext cx="2263140" cy="41380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6871460"/>
            <a:ext cx="3394710" cy="413808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6891014"/>
            <a:ext cx="2263140" cy="41380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4"/>
          <p:cNvGrpSpPr/>
          <p:nvPr/>
        </p:nvGrpSpPr>
        <p:grpSpPr>
          <a:xfrm>
            <a:off x="9382305" y="430170"/>
            <a:ext cx="231348" cy="31781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4744" y="-1155067"/>
            <a:ext cx="11927744" cy="8965146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084" y="175493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2994755" y="1078193"/>
            <a:ext cx="21467872" cy="13388414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084" y="175493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-4744" y="-1155067"/>
            <a:ext cx="11927744" cy="8965146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084" y="175493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1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5707-1B13-4385-97FA-2C2DBD1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4E28-BA03-42D5-9CF4-D4A26897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BA1A-A1EE-4D67-8AA7-7B41F19C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E4A1-7EB6-4E17-9C15-6B21C2BF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F015-8BAA-4256-ABF5-C0C7EE0F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419" y="1937704"/>
            <a:ext cx="7588227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418" y="5201392"/>
            <a:ext cx="7588228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2947600" y="-6947424"/>
            <a:ext cx="20689430" cy="18921721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41337" y="605607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9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-963319" y="-726908"/>
            <a:ext cx="16385588" cy="6526099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084" y="175493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095244" y="-2462805"/>
            <a:ext cx="14374618" cy="10603779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89723" y="141656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6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-4744" y="-1155067"/>
            <a:ext cx="11927744" cy="8965146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084" y="175493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4685087" y="3135099"/>
            <a:ext cx="18045542" cy="8965146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084" y="175493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0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20165509" y="-4802512"/>
            <a:ext cx="20908458" cy="14459131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00349" y="293256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2507916" y="-3815543"/>
            <a:ext cx="16018175" cy="1314457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59549" y="185987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5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3595718" y="-3710051"/>
            <a:ext cx="17249837" cy="1159580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5084" y="175493"/>
            <a:ext cx="1745904" cy="7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MA1114</a:t>
            </a:r>
            <a:r>
              <a:rPr lang="en-US" spc="-40"/>
              <a:t> </a:t>
            </a:r>
            <a:r>
              <a:rPr lang="en-US" spc="-5"/>
              <a:t>KALKULUS</a:t>
            </a:r>
            <a:r>
              <a:rPr lang="en-US" spc="-40"/>
              <a:t> </a:t>
            </a:r>
            <a:r>
              <a:rPr lang="en-US"/>
              <a:t>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81147"/>
            <a:ext cx="10058400" cy="263969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85"/>
          </a:p>
        </p:txBody>
      </p:sp>
    </p:spTree>
    <p:extLst>
      <p:ext uri="{BB962C8B-B14F-4D97-AF65-F5344CB8AC3E}">
        <p14:creationId xmlns:p14="http://schemas.microsoft.com/office/powerpoint/2010/main" val="348840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369755" y="6890257"/>
            <a:ext cx="122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1B1B1B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80583-D965-4E19-B6CA-0E1C4B66A3A8}"/>
              </a:ext>
            </a:extLst>
          </p:cNvPr>
          <p:cNvSpPr txBox="1"/>
          <p:nvPr/>
        </p:nvSpPr>
        <p:spPr>
          <a:xfrm>
            <a:off x="2057400" y="1676400"/>
            <a:ext cx="5943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KALKULUS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Bagian 4. 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dan Integral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Sesi</a:t>
            </a:r>
            <a:r>
              <a:rPr lang="en-US" dirty="0"/>
              <a:t> Online 14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PROGRAM STUDI INFORMATIKA </a:t>
            </a:r>
            <a:br>
              <a:rPr lang="en-US" dirty="0"/>
            </a:br>
            <a:r>
              <a:rPr lang="en-US" dirty="0"/>
              <a:t>UNIVERSITAS SIBER ASIA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Oleh :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Ambros</a:t>
            </a:r>
            <a:r>
              <a:rPr lang="en-US" dirty="0"/>
              <a:t> Magnus Rudolf </a:t>
            </a:r>
            <a:r>
              <a:rPr lang="en-US" dirty="0" err="1"/>
              <a:t>Mekeng,S.T,M.T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3829" y="2938285"/>
            <a:ext cx="2168525" cy="28587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25"/>
              </a:spcBef>
            </a:pPr>
            <a:r>
              <a:rPr sz="2200" i="1" spc="5" dirty="0">
                <a:latin typeface="Times New Roman"/>
                <a:cs typeface="Times New Roman"/>
              </a:rPr>
              <a:t>y</a:t>
            </a:r>
            <a:r>
              <a:rPr sz="2200" i="1" spc="9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x</a:t>
            </a:r>
            <a:r>
              <a:rPr sz="2200" i="1" spc="-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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ahoma"/>
              <a:cs typeface="Tahoma"/>
            </a:endParaRPr>
          </a:p>
          <a:p>
            <a:pPr marL="1298575">
              <a:lnSpc>
                <a:spcPct val="100000"/>
              </a:lnSpc>
              <a:spcBef>
                <a:spcPts val="5"/>
              </a:spcBef>
            </a:pPr>
            <a:r>
              <a:rPr sz="1750" i="1" spc="15" dirty="0">
                <a:latin typeface="Times New Roman"/>
                <a:cs typeface="Times New Roman"/>
              </a:rPr>
              <a:t>x</a:t>
            </a:r>
            <a:r>
              <a:rPr sz="1750" i="1" spc="4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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3</a:t>
            </a:r>
            <a:r>
              <a:rPr sz="1750" spc="-16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80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Times New Roman"/>
                <a:cs typeface="Times New Roman"/>
              </a:rPr>
              <a:t>y</a:t>
            </a:r>
            <a:r>
              <a:rPr sz="1750" i="1" spc="-240" dirty="0">
                <a:latin typeface="Times New Roman"/>
                <a:cs typeface="Times New Roman"/>
              </a:rPr>
              <a:t> </a:t>
            </a:r>
            <a:r>
              <a:rPr sz="1575" spc="-7" baseline="42328" dirty="0">
                <a:latin typeface="Times New Roman"/>
                <a:cs typeface="Times New Roman"/>
              </a:rPr>
              <a:t>2</a:t>
            </a:r>
            <a:endParaRPr sz="1575" baseline="42328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1785"/>
              </a:spcBef>
            </a:pPr>
            <a:r>
              <a:rPr sz="1800" spc="-5" dirty="0">
                <a:latin typeface="Tahoma"/>
                <a:cs typeface="Tahoma"/>
              </a:rPr>
              <a:t>-2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878" y="3412490"/>
            <a:ext cx="127063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latin typeface="Symbol"/>
                <a:cs typeface="Symbol"/>
              </a:rPr>
              <a:t></a:t>
            </a:r>
            <a:r>
              <a:rPr sz="2350" spc="6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y</a:t>
            </a:r>
            <a:r>
              <a:rPr sz="2350" i="1" spc="-1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19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2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4370" y="3278378"/>
            <a:ext cx="32004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25" i="1" spc="142" baseline="-24822" dirty="0">
                <a:latin typeface="Times New Roman"/>
                <a:cs typeface="Times New Roman"/>
              </a:rPr>
              <a:t>y</a:t>
            </a:r>
            <a:r>
              <a:rPr sz="1350" spc="9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1943" y="2178052"/>
            <a:ext cx="3327400" cy="1118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Titik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potong antara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parabola</a:t>
            </a:r>
            <a:endParaRPr sz="200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1170"/>
              </a:spcBef>
            </a:pPr>
            <a:r>
              <a:rPr sz="2200" i="1" spc="-5" dirty="0">
                <a:latin typeface="Times New Roman"/>
                <a:cs typeface="Times New Roman"/>
              </a:rPr>
              <a:t>y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Symbol"/>
                <a:cs typeface="Symbol"/>
              </a:rPr>
              <a:t>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3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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i="1" spc="165" dirty="0">
                <a:latin typeface="Times New Roman"/>
                <a:cs typeface="Times New Roman"/>
              </a:rPr>
              <a:t>y</a:t>
            </a:r>
            <a:r>
              <a:rPr sz="1875" spc="15" baseline="44444" dirty="0">
                <a:latin typeface="Times New Roman"/>
                <a:cs typeface="Times New Roman"/>
              </a:rPr>
              <a:t>2</a:t>
            </a:r>
            <a:endParaRPr sz="1875" baseline="444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372" y="1091438"/>
            <a:ext cx="6830059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554345" algn="l"/>
              </a:tabLst>
            </a:pPr>
            <a:r>
              <a:rPr sz="2400" b="0" spc="-5" dirty="0">
                <a:latin typeface="Tahoma"/>
                <a:cs typeface="Tahoma"/>
              </a:rPr>
              <a:t>Conto</a:t>
            </a:r>
            <a:r>
              <a:rPr sz="2400" b="0" spc="-10" dirty="0">
                <a:latin typeface="Tahoma"/>
                <a:cs typeface="Tahoma"/>
              </a:rPr>
              <a:t>h</a:t>
            </a:r>
            <a:r>
              <a:rPr sz="2000" b="0" spc="-5" dirty="0">
                <a:latin typeface="Tahoma"/>
                <a:cs typeface="Tahoma"/>
              </a:rPr>
              <a:t>: Hitung luas</a:t>
            </a:r>
            <a:r>
              <a:rPr sz="2000" b="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daerah</a:t>
            </a:r>
            <a:r>
              <a:rPr sz="2000" b="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yang dibatasi</a:t>
            </a:r>
            <a:r>
              <a:rPr sz="2000" b="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oleh</a:t>
            </a:r>
            <a:r>
              <a:rPr sz="2000" b="0" dirty="0">
                <a:latin typeface="Tahoma"/>
                <a:cs typeface="Tahoma"/>
              </a:rPr>
              <a:t>	</a:t>
            </a:r>
            <a:r>
              <a:rPr sz="3750" b="0" i="1" spc="15" baseline="-4444" dirty="0">
                <a:latin typeface="Times New Roman"/>
                <a:cs typeface="Times New Roman"/>
              </a:rPr>
              <a:t>x</a:t>
            </a:r>
            <a:r>
              <a:rPr sz="3750" b="0" i="1" spc="97" baseline="-4444" dirty="0">
                <a:latin typeface="Times New Roman"/>
                <a:cs typeface="Times New Roman"/>
              </a:rPr>
              <a:t> </a:t>
            </a:r>
            <a:r>
              <a:rPr sz="3750" b="0" spc="22" baseline="-4444" dirty="0">
                <a:latin typeface="Symbol"/>
                <a:cs typeface="Symbol"/>
              </a:rPr>
              <a:t></a:t>
            </a:r>
            <a:r>
              <a:rPr sz="3750" b="0" spc="-52" baseline="-4444" dirty="0">
                <a:latin typeface="Times New Roman"/>
                <a:cs typeface="Times New Roman"/>
              </a:rPr>
              <a:t> </a:t>
            </a:r>
            <a:r>
              <a:rPr sz="3750" b="0" spc="22" baseline="-4444" dirty="0">
                <a:latin typeface="Times New Roman"/>
                <a:cs typeface="Times New Roman"/>
              </a:rPr>
              <a:t>3</a:t>
            </a:r>
            <a:r>
              <a:rPr sz="3750" b="0" spc="-345" baseline="-4444" dirty="0">
                <a:latin typeface="Times New Roman"/>
                <a:cs typeface="Times New Roman"/>
              </a:rPr>
              <a:t> </a:t>
            </a:r>
            <a:r>
              <a:rPr sz="3750" b="0" spc="22" baseline="-4444" dirty="0">
                <a:latin typeface="Symbol"/>
                <a:cs typeface="Symbol"/>
              </a:rPr>
              <a:t></a:t>
            </a:r>
            <a:r>
              <a:rPr sz="3750" b="0" spc="179" baseline="-4444" dirty="0">
                <a:latin typeface="Times New Roman"/>
                <a:cs typeface="Times New Roman"/>
              </a:rPr>
              <a:t> </a:t>
            </a:r>
            <a:r>
              <a:rPr sz="3750" b="0" i="1" spc="15" baseline="-4444" dirty="0">
                <a:latin typeface="Times New Roman"/>
                <a:cs typeface="Times New Roman"/>
              </a:rPr>
              <a:t>y</a:t>
            </a:r>
            <a:r>
              <a:rPr sz="3750" b="0" i="1" spc="-517" baseline="-4444" dirty="0">
                <a:latin typeface="Times New Roman"/>
                <a:cs typeface="Times New Roman"/>
              </a:rPr>
              <a:t> </a:t>
            </a:r>
            <a:r>
              <a:rPr sz="2175" b="0" spc="15" baseline="36398" dirty="0">
                <a:latin typeface="Times New Roman"/>
                <a:cs typeface="Times New Roman"/>
              </a:rPr>
              <a:t>2</a:t>
            </a:r>
            <a:endParaRPr sz="2175" baseline="3639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48569" y="1641982"/>
            <a:ext cx="1130300" cy="4108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10" dirty="0">
                <a:latin typeface="Times New Roman"/>
                <a:cs typeface="Times New Roman"/>
              </a:rPr>
              <a:t>y</a:t>
            </a:r>
            <a:r>
              <a:rPr sz="2500" i="1" spc="14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x</a:t>
            </a:r>
            <a:r>
              <a:rPr sz="2500" i="1" spc="-6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</a:t>
            </a:r>
            <a:r>
              <a:rPr sz="2500" spc="-37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3996" y="1546795"/>
            <a:ext cx="1305560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0">
              <a:lnSpc>
                <a:spcPct val="1415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dan  Jawab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0289" y="3719982"/>
            <a:ext cx="2055495" cy="99377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y</a:t>
            </a:r>
            <a:r>
              <a:rPr sz="2300" i="1" spc="-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2</a:t>
            </a:r>
            <a:r>
              <a:rPr sz="2300" spc="-5" dirty="0">
                <a:latin typeface="Times New Roman"/>
                <a:cs typeface="Times New Roman"/>
              </a:rPr>
              <a:t>)(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y</a:t>
            </a:r>
            <a:r>
              <a:rPr sz="2300" i="1" spc="-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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Times New Roman"/>
                <a:cs typeface="Times New Roman"/>
              </a:rPr>
              <a:t>1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1145"/>
              </a:spcBef>
            </a:pPr>
            <a:r>
              <a:rPr sz="2000" b="1" spc="-5" dirty="0">
                <a:latin typeface="Tahoma"/>
                <a:cs typeface="Tahoma"/>
              </a:rPr>
              <a:t>y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=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-2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y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=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0161" y="2949701"/>
            <a:ext cx="4423410" cy="3096895"/>
            <a:chOff x="530161" y="2949701"/>
            <a:chExt cx="4423410" cy="3096895"/>
          </a:xfrm>
        </p:grpSpPr>
        <p:sp>
          <p:nvSpPr>
            <p:cNvPr id="11" name="object 11"/>
            <p:cNvSpPr/>
            <p:nvPr/>
          </p:nvSpPr>
          <p:spPr>
            <a:xfrm>
              <a:off x="918972" y="2949701"/>
              <a:ext cx="4034154" cy="3096895"/>
            </a:xfrm>
            <a:custGeom>
              <a:avLst/>
              <a:gdLst/>
              <a:ahLst/>
              <a:cxnLst/>
              <a:rect l="l" t="t" r="r" b="b"/>
              <a:pathLst>
                <a:path w="4034154" h="3096895">
                  <a:moveTo>
                    <a:pt x="4034028" y="1512570"/>
                  </a:moveTo>
                  <a:lnTo>
                    <a:pt x="3957828" y="1474470"/>
                  </a:lnTo>
                  <a:lnTo>
                    <a:pt x="3957828" y="1507998"/>
                  </a:lnTo>
                  <a:lnTo>
                    <a:pt x="927354" y="1507998"/>
                  </a:lnTo>
                  <a:lnTo>
                    <a:pt x="927354" y="76200"/>
                  </a:lnTo>
                  <a:lnTo>
                    <a:pt x="960882" y="76200"/>
                  </a:lnTo>
                  <a:lnTo>
                    <a:pt x="922782" y="0"/>
                  </a:lnTo>
                  <a:lnTo>
                    <a:pt x="884682" y="76200"/>
                  </a:lnTo>
                  <a:lnTo>
                    <a:pt x="917448" y="76200"/>
                  </a:lnTo>
                  <a:lnTo>
                    <a:pt x="917448" y="1507998"/>
                  </a:lnTo>
                  <a:lnTo>
                    <a:pt x="76200" y="1507998"/>
                  </a:lnTo>
                  <a:lnTo>
                    <a:pt x="76200" y="1474470"/>
                  </a:lnTo>
                  <a:lnTo>
                    <a:pt x="0" y="1512570"/>
                  </a:lnTo>
                  <a:lnTo>
                    <a:pt x="58674" y="1541907"/>
                  </a:lnTo>
                  <a:lnTo>
                    <a:pt x="76200" y="1550670"/>
                  </a:lnTo>
                  <a:lnTo>
                    <a:pt x="76200" y="1517142"/>
                  </a:lnTo>
                  <a:lnTo>
                    <a:pt x="917448" y="1517142"/>
                  </a:lnTo>
                  <a:lnTo>
                    <a:pt x="917448" y="3020568"/>
                  </a:lnTo>
                  <a:lnTo>
                    <a:pt x="884682" y="3020568"/>
                  </a:lnTo>
                  <a:lnTo>
                    <a:pt x="917448" y="3086100"/>
                  </a:lnTo>
                  <a:lnTo>
                    <a:pt x="922782" y="3096768"/>
                  </a:lnTo>
                  <a:lnTo>
                    <a:pt x="927354" y="3087636"/>
                  </a:lnTo>
                  <a:lnTo>
                    <a:pt x="960882" y="3020568"/>
                  </a:lnTo>
                  <a:lnTo>
                    <a:pt x="927354" y="3020568"/>
                  </a:lnTo>
                  <a:lnTo>
                    <a:pt x="927354" y="1517142"/>
                  </a:lnTo>
                  <a:lnTo>
                    <a:pt x="3957828" y="1517142"/>
                  </a:lnTo>
                  <a:lnTo>
                    <a:pt x="3957828" y="1550670"/>
                  </a:lnTo>
                  <a:lnTo>
                    <a:pt x="3975354" y="1541907"/>
                  </a:lnTo>
                  <a:lnTo>
                    <a:pt x="4034028" y="1512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923" y="3041903"/>
              <a:ext cx="2844800" cy="2957830"/>
            </a:xfrm>
            <a:custGeom>
              <a:avLst/>
              <a:gdLst/>
              <a:ahLst/>
              <a:cxnLst/>
              <a:rect l="l" t="t" r="r" b="b"/>
              <a:pathLst>
                <a:path w="2844800" h="2957829">
                  <a:moveTo>
                    <a:pt x="729996" y="2957322"/>
                  </a:moveTo>
                  <a:lnTo>
                    <a:pt x="2535174" y="345948"/>
                  </a:lnTo>
                </a:path>
                <a:path w="2844800" h="2957829">
                  <a:moveTo>
                    <a:pt x="77723" y="0"/>
                  </a:moveTo>
                  <a:lnTo>
                    <a:pt x="132359" y="14172"/>
                  </a:lnTo>
                  <a:lnTo>
                    <a:pt x="186977" y="28346"/>
                  </a:lnTo>
                  <a:lnTo>
                    <a:pt x="241553" y="42527"/>
                  </a:lnTo>
                  <a:lnTo>
                    <a:pt x="296061" y="56719"/>
                  </a:lnTo>
                  <a:lnTo>
                    <a:pt x="350475" y="70927"/>
                  </a:lnTo>
                  <a:lnTo>
                    <a:pt x="404770" y="85154"/>
                  </a:lnTo>
                  <a:lnTo>
                    <a:pt x="458919" y="99407"/>
                  </a:lnTo>
                  <a:lnTo>
                    <a:pt x="512899" y="113690"/>
                  </a:lnTo>
                  <a:lnTo>
                    <a:pt x="566682" y="128007"/>
                  </a:lnTo>
                  <a:lnTo>
                    <a:pt x="620244" y="142363"/>
                  </a:lnTo>
                  <a:lnTo>
                    <a:pt x="673558" y="156762"/>
                  </a:lnTo>
                  <a:lnTo>
                    <a:pt x="726600" y="171209"/>
                  </a:lnTo>
                  <a:lnTo>
                    <a:pt x="779344" y="185710"/>
                  </a:lnTo>
                  <a:lnTo>
                    <a:pt x="831763" y="200268"/>
                  </a:lnTo>
                  <a:lnTo>
                    <a:pt x="883833" y="214888"/>
                  </a:lnTo>
                  <a:lnTo>
                    <a:pt x="935528" y="229575"/>
                  </a:lnTo>
                  <a:lnTo>
                    <a:pt x="986823" y="244333"/>
                  </a:lnTo>
                  <a:lnTo>
                    <a:pt x="1037691" y="259168"/>
                  </a:lnTo>
                  <a:lnTo>
                    <a:pt x="1088107" y="274083"/>
                  </a:lnTo>
                  <a:lnTo>
                    <a:pt x="1138047" y="289083"/>
                  </a:lnTo>
                  <a:lnTo>
                    <a:pt x="1187483" y="304174"/>
                  </a:lnTo>
                  <a:lnTo>
                    <a:pt x="1236390" y="319359"/>
                  </a:lnTo>
                  <a:lnTo>
                    <a:pt x="1284744" y="334643"/>
                  </a:lnTo>
                  <a:lnTo>
                    <a:pt x="1332518" y="350032"/>
                  </a:lnTo>
                  <a:lnTo>
                    <a:pt x="1379687" y="365529"/>
                  </a:lnTo>
                  <a:lnTo>
                    <a:pt x="1426225" y="381139"/>
                  </a:lnTo>
                  <a:lnTo>
                    <a:pt x="1472106" y="396867"/>
                  </a:lnTo>
                  <a:lnTo>
                    <a:pt x="1517306" y="412718"/>
                  </a:lnTo>
                  <a:lnTo>
                    <a:pt x="1561798" y="428696"/>
                  </a:lnTo>
                  <a:lnTo>
                    <a:pt x="1605557" y="444805"/>
                  </a:lnTo>
                  <a:lnTo>
                    <a:pt x="1648558" y="461051"/>
                  </a:lnTo>
                  <a:lnTo>
                    <a:pt x="1690774" y="477438"/>
                  </a:lnTo>
                  <a:lnTo>
                    <a:pt x="1732180" y="493971"/>
                  </a:lnTo>
                  <a:lnTo>
                    <a:pt x="1772751" y="510654"/>
                  </a:lnTo>
                  <a:lnTo>
                    <a:pt x="1812461" y="527493"/>
                  </a:lnTo>
                  <a:lnTo>
                    <a:pt x="1851285" y="544490"/>
                  </a:lnTo>
                  <a:lnTo>
                    <a:pt x="1889196" y="561653"/>
                  </a:lnTo>
                  <a:lnTo>
                    <a:pt x="1926170" y="578984"/>
                  </a:lnTo>
                  <a:lnTo>
                    <a:pt x="1962180" y="596489"/>
                  </a:lnTo>
                  <a:lnTo>
                    <a:pt x="1997202" y="614172"/>
                  </a:lnTo>
                  <a:lnTo>
                    <a:pt x="2050095" y="641658"/>
                  </a:lnTo>
                  <a:lnTo>
                    <a:pt x="2102470" y="669590"/>
                  </a:lnTo>
                  <a:lnTo>
                    <a:pt x="2154189" y="697947"/>
                  </a:lnTo>
                  <a:lnTo>
                    <a:pt x="2205112" y="726710"/>
                  </a:lnTo>
                  <a:lnTo>
                    <a:pt x="2255101" y="755858"/>
                  </a:lnTo>
                  <a:lnTo>
                    <a:pt x="2304017" y="785369"/>
                  </a:lnTo>
                  <a:lnTo>
                    <a:pt x="2351720" y="815223"/>
                  </a:lnTo>
                  <a:lnTo>
                    <a:pt x="2398072" y="845401"/>
                  </a:lnTo>
                  <a:lnTo>
                    <a:pt x="2442935" y="875880"/>
                  </a:lnTo>
                  <a:lnTo>
                    <a:pt x="2486168" y="906641"/>
                  </a:lnTo>
                  <a:lnTo>
                    <a:pt x="2527634" y="937664"/>
                  </a:lnTo>
                  <a:lnTo>
                    <a:pt x="2567193" y="968927"/>
                  </a:lnTo>
                  <a:lnTo>
                    <a:pt x="2604706" y="1000410"/>
                  </a:lnTo>
                  <a:lnTo>
                    <a:pt x="2640035" y="1032093"/>
                  </a:lnTo>
                  <a:lnTo>
                    <a:pt x="2673040" y="1063955"/>
                  </a:lnTo>
                  <a:lnTo>
                    <a:pt x="2703583" y="1095975"/>
                  </a:lnTo>
                  <a:lnTo>
                    <a:pt x="2731524" y="1128133"/>
                  </a:lnTo>
                  <a:lnTo>
                    <a:pt x="2756726" y="1160408"/>
                  </a:lnTo>
                  <a:lnTo>
                    <a:pt x="2779048" y="1192780"/>
                  </a:lnTo>
                  <a:lnTo>
                    <a:pt x="2814500" y="1257732"/>
                  </a:lnTo>
                  <a:lnTo>
                    <a:pt x="2836768" y="1322825"/>
                  </a:lnTo>
                  <a:lnTo>
                    <a:pt x="2844742" y="1387893"/>
                  </a:lnTo>
                  <a:lnTo>
                    <a:pt x="2843022" y="1420368"/>
                  </a:lnTo>
                  <a:lnTo>
                    <a:pt x="2829577" y="1479669"/>
                  </a:lnTo>
                  <a:lnTo>
                    <a:pt x="2802909" y="1540945"/>
                  </a:lnTo>
                  <a:lnTo>
                    <a:pt x="2764124" y="1603780"/>
                  </a:lnTo>
                  <a:lnTo>
                    <a:pt x="2740534" y="1635651"/>
                  </a:lnTo>
                  <a:lnTo>
                    <a:pt x="2714329" y="1667756"/>
                  </a:lnTo>
                  <a:lnTo>
                    <a:pt x="2685649" y="1700041"/>
                  </a:lnTo>
                  <a:lnTo>
                    <a:pt x="2654631" y="1732456"/>
                  </a:lnTo>
                  <a:lnTo>
                    <a:pt x="2621414" y="1764947"/>
                  </a:lnTo>
                  <a:lnTo>
                    <a:pt x="2586137" y="1797463"/>
                  </a:lnTo>
                  <a:lnTo>
                    <a:pt x="2548936" y="1829952"/>
                  </a:lnTo>
                  <a:lnTo>
                    <a:pt x="2509952" y="1862361"/>
                  </a:lnTo>
                  <a:lnTo>
                    <a:pt x="2469323" y="1894639"/>
                  </a:lnTo>
                  <a:lnTo>
                    <a:pt x="2427185" y="1926733"/>
                  </a:lnTo>
                  <a:lnTo>
                    <a:pt x="2383679" y="1958591"/>
                  </a:lnTo>
                  <a:lnTo>
                    <a:pt x="2338942" y="1990162"/>
                  </a:lnTo>
                  <a:lnTo>
                    <a:pt x="2293113" y="2021392"/>
                  </a:lnTo>
                  <a:lnTo>
                    <a:pt x="2246329" y="2052230"/>
                  </a:lnTo>
                  <a:lnTo>
                    <a:pt x="2198731" y="2082624"/>
                  </a:lnTo>
                  <a:lnTo>
                    <a:pt x="2150454" y="2112521"/>
                  </a:lnTo>
                  <a:lnTo>
                    <a:pt x="2101639" y="2141870"/>
                  </a:lnTo>
                  <a:lnTo>
                    <a:pt x="2052423" y="2170618"/>
                  </a:lnTo>
                  <a:lnTo>
                    <a:pt x="2002945" y="2198713"/>
                  </a:lnTo>
                  <a:lnTo>
                    <a:pt x="1953343" y="2226104"/>
                  </a:lnTo>
                  <a:lnTo>
                    <a:pt x="1903756" y="2252738"/>
                  </a:lnTo>
                  <a:lnTo>
                    <a:pt x="1854321" y="2278562"/>
                  </a:lnTo>
                  <a:lnTo>
                    <a:pt x="1805177" y="2303526"/>
                  </a:lnTo>
                  <a:lnTo>
                    <a:pt x="1766389" y="2322493"/>
                  </a:lnTo>
                  <a:lnTo>
                    <a:pt x="1726776" y="2341097"/>
                  </a:lnTo>
                  <a:lnTo>
                    <a:pt x="1686361" y="2359347"/>
                  </a:lnTo>
                  <a:lnTo>
                    <a:pt x="1645167" y="2377253"/>
                  </a:lnTo>
                  <a:lnTo>
                    <a:pt x="1603217" y="2394825"/>
                  </a:lnTo>
                  <a:lnTo>
                    <a:pt x="1560534" y="2412075"/>
                  </a:lnTo>
                  <a:lnTo>
                    <a:pt x="1517142" y="2429010"/>
                  </a:lnTo>
                  <a:lnTo>
                    <a:pt x="1473063" y="2445643"/>
                  </a:lnTo>
                  <a:lnTo>
                    <a:pt x="1428320" y="2461982"/>
                  </a:lnTo>
                  <a:lnTo>
                    <a:pt x="1382938" y="2478038"/>
                  </a:lnTo>
                  <a:lnTo>
                    <a:pt x="1336938" y="2493821"/>
                  </a:lnTo>
                  <a:lnTo>
                    <a:pt x="1290344" y="2509342"/>
                  </a:lnTo>
                  <a:lnTo>
                    <a:pt x="1243179" y="2524609"/>
                  </a:lnTo>
                  <a:lnTo>
                    <a:pt x="1195466" y="2539634"/>
                  </a:lnTo>
                  <a:lnTo>
                    <a:pt x="1147228" y="2554427"/>
                  </a:lnTo>
                  <a:lnTo>
                    <a:pt x="1098489" y="2568997"/>
                  </a:lnTo>
                  <a:lnTo>
                    <a:pt x="1049271" y="2583355"/>
                  </a:lnTo>
                  <a:lnTo>
                    <a:pt x="999598" y="2597510"/>
                  </a:lnTo>
                  <a:lnTo>
                    <a:pt x="949492" y="2611474"/>
                  </a:lnTo>
                  <a:lnTo>
                    <a:pt x="898977" y="2625255"/>
                  </a:lnTo>
                  <a:lnTo>
                    <a:pt x="848076" y="2638865"/>
                  </a:lnTo>
                  <a:lnTo>
                    <a:pt x="796812" y="2652313"/>
                  </a:lnTo>
                  <a:lnTo>
                    <a:pt x="745208" y="2665610"/>
                  </a:lnTo>
                  <a:lnTo>
                    <a:pt x="693287" y="2678764"/>
                  </a:lnTo>
                  <a:lnTo>
                    <a:pt x="641073" y="2691788"/>
                  </a:lnTo>
                  <a:lnTo>
                    <a:pt x="588587" y="2704690"/>
                  </a:lnTo>
                  <a:lnTo>
                    <a:pt x="535855" y="2717481"/>
                  </a:lnTo>
                  <a:lnTo>
                    <a:pt x="482898" y="2730171"/>
                  </a:lnTo>
                  <a:lnTo>
                    <a:pt x="429739" y="2742769"/>
                  </a:lnTo>
                  <a:lnTo>
                    <a:pt x="376403" y="2755287"/>
                  </a:lnTo>
                  <a:lnTo>
                    <a:pt x="322911" y="2767734"/>
                  </a:lnTo>
                  <a:lnTo>
                    <a:pt x="269288" y="2780121"/>
                  </a:lnTo>
                  <a:lnTo>
                    <a:pt x="215555" y="2792457"/>
                  </a:lnTo>
                  <a:lnTo>
                    <a:pt x="161737" y="2804752"/>
                  </a:lnTo>
                  <a:lnTo>
                    <a:pt x="107857" y="2817018"/>
                  </a:lnTo>
                  <a:lnTo>
                    <a:pt x="53936" y="2829263"/>
                  </a:lnTo>
                  <a:lnTo>
                    <a:pt x="0" y="28414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3143" y="3809999"/>
              <a:ext cx="1223010" cy="1843405"/>
            </a:xfrm>
            <a:custGeom>
              <a:avLst/>
              <a:gdLst/>
              <a:ahLst/>
              <a:cxnLst/>
              <a:rect l="l" t="t" r="r" b="b"/>
              <a:pathLst>
                <a:path w="1223010" h="1843404">
                  <a:moveTo>
                    <a:pt x="0" y="1843277"/>
                  </a:moveTo>
                  <a:lnTo>
                    <a:pt x="308610" y="1843277"/>
                  </a:lnTo>
                </a:path>
                <a:path w="1223010" h="1843404">
                  <a:moveTo>
                    <a:pt x="1223010" y="0"/>
                  </a:moveTo>
                  <a:lnTo>
                    <a:pt x="301751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12826" y="2883407"/>
            <a:ext cx="4448810" cy="3133725"/>
            <a:chOff x="512826" y="2883407"/>
            <a:chExt cx="4448810" cy="313372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826" y="2883407"/>
              <a:ext cx="4448555" cy="31333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62021" y="4078224"/>
              <a:ext cx="847090" cy="192405"/>
            </a:xfrm>
            <a:custGeom>
              <a:avLst/>
              <a:gdLst/>
              <a:ahLst/>
              <a:cxnLst/>
              <a:rect l="l" t="t" r="r" b="b"/>
              <a:pathLst>
                <a:path w="847089" h="192404">
                  <a:moveTo>
                    <a:pt x="846581" y="192024"/>
                  </a:moveTo>
                  <a:lnTo>
                    <a:pt x="846581" y="0"/>
                  </a:lnTo>
                  <a:lnTo>
                    <a:pt x="0" y="0"/>
                  </a:lnTo>
                  <a:lnTo>
                    <a:pt x="0" y="192024"/>
                  </a:lnTo>
                  <a:lnTo>
                    <a:pt x="846581" y="192024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2021" y="4078224"/>
              <a:ext cx="847090" cy="192405"/>
            </a:xfrm>
            <a:custGeom>
              <a:avLst/>
              <a:gdLst/>
              <a:ahLst/>
              <a:cxnLst/>
              <a:rect l="l" t="t" r="r" b="b"/>
              <a:pathLst>
                <a:path w="847089" h="192404">
                  <a:moveTo>
                    <a:pt x="0" y="0"/>
                  </a:moveTo>
                  <a:lnTo>
                    <a:pt x="0" y="192024"/>
                  </a:lnTo>
                  <a:lnTo>
                    <a:pt x="846581" y="192024"/>
                  </a:lnTo>
                  <a:lnTo>
                    <a:pt x="846581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41754" y="4078224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80">
                  <a:moveTo>
                    <a:pt x="61417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20441" y="3968559"/>
            <a:ext cx="948690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35355" algn="l"/>
              </a:tabLst>
            </a:pPr>
            <a:r>
              <a:rPr sz="1900" spc="60" dirty="0">
                <a:latin typeface="Symbol"/>
                <a:cs typeface="Symbol"/>
              </a:rPr>
              <a:t></a:t>
            </a:r>
            <a:r>
              <a:rPr sz="1900" i="1" spc="60" dirty="0">
                <a:latin typeface="Times New Roman"/>
                <a:cs typeface="Times New Roman"/>
              </a:rPr>
              <a:t>y</a:t>
            </a:r>
            <a:r>
              <a:rPr sz="1900" i="1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71927" y="4270247"/>
            <a:ext cx="844550" cy="192405"/>
          </a:xfrm>
          <a:custGeom>
            <a:avLst/>
            <a:gdLst/>
            <a:ahLst/>
            <a:cxnLst/>
            <a:rect l="l" t="t" r="r" b="b"/>
            <a:pathLst>
              <a:path w="844550" h="192404">
                <a:moveTo>
                  <a:pt x="0" y="0"/>
                </a:moveTo>
                <a:lnTo>
                  <a:pt x="5488" y="37504"/>
                </a:lnTo>
                <a:lnTo>
                  <a:pt x="20478" y="68008"/>
                </a:lnTo>
                <a:lnTo>
                  <a:pt x="42755" y="88511"/>
                </a:lnTo>
                <a:lnTo>
                  <a:pt x="70104" y="96012"/>
                </a:lnTo>
                <a:lnTo>
                  <a:pt x="337566" y="96012"/>
                </a:lnTo>
                <a:lnTo>
                  <a:pt x="364914" y="103620"/>
                </a:lnTo>
                <a:lnTo>
                  <a:pt x="387191" y="124301"/>
                </a:lnTo>
                <a:lnTo>
                  <a:pt x="402181" y="154840"/>
                </a:lnTo>
                <a:lnTo>
                  <a:pt x="407670" y="192024"/>
                </a:lnTo>
                <a:lnTo>
                  <a:pt x="413158" y="154840"/>
                </a:lnTo>
                <a:lnTo>
                  <a:pt x="428148" y="124301"/>
                </a:lnTo>
                <a:lnTo>
                  <a:pt x="450425" y="103620"/>
                </a:lnTo>
                <a:lnTo>
                  <a:pt x="477774" y="96012"/>
                </a:lnTo>
                <a:lnTo>
                  <a:pt x="774192" y="96012"/>
                </a:lnTo>
                <a:lnTo>
                  <a:pt x="801540" y="88511"/>
                </a:lnTo>
                <a:lnTo>
                  <a:pt x="823817" y="68008"/>
                </a:lnTo>
                <a:lnTo>
                  <a:pt x="838807" y="37504"/>
                </a:lnTo>
                <a:lnTo>
                  <a:pt x="84429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24100" y="4500025"/>
            <a:ext cx="10890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y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050" baseline="43650" dirty="0">
                <a:latin typeface="Times New Roman"/>
                <a:cs typeface="Times New Roman"/>
              </a:rPr>
              <a:t>2 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y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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73424" y="5660141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708"/>
                </a:lnTo>
              </a:path>
            </a:pathLst>
          </a:custGeom>
          <a:ln w="11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9920" y="5660141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708"/>
                </a:lnTo>
              </a:path>
            </a:pathLst>
          </a:custGeom>
          <a:ln w="11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07176" y="4963921"/>
            <a:ext cx="277050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ahoma"/>
              <a:cs typeface="Tahoma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2050" spc="25" dirty="0">
                <a:latin typeface="Symbol"/>
                <a:cs typeface="Symbol"/>
              </a:rPr>
              <a:t></a:t>
            </a:r>
            <a:r>
              <a:rPr sz="2050" i="1" dirty="0">
                <a:latin typeface="Times New Roman"/>
                <a:cs typeface="Times New Roman"/>
              </a:rPr>
              <a:t>A</a:t>
            </a:r>
            <a:r>
              <a:rPr sz="2050" i="1" spc="-5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(</a:t>
            </a:r>
            <a:r>
              <a:rPr sz="2050" dirty="0">
                <a:latin typeface="Times New Roman"/>
                <a:cs typeface="Times New Roman"/>
              </a:rPr>
              <a:t>3</a:t>
            </a:r>
            <a:r>
              <a:rPr sz="2050" spc="-2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y</a:t>
            </a:r>
            <a:r>
              <a:rPr sz="2050" i="1" spc="-320" dirty="0">
                <a:latin typeface="Times New Roman"/>
                <a:cs typeface="Times New Roman"/>
              </a:rPr>
              <a:t> </a:t>
            </a:r>
            <a:r>
              <a:rPr sz="1800" spc="-7" baseline="41666" dirty="0">
                <a:latin typeface="Times New Roman"/>
                <a:cs typeface="Times New Roman"/>
              </a:rPr>
              <a:t>2</a:t>
            </a:r>
            <a:r>
              <a:rPr sz="1800" spc="-75" baseline="41666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2050" spc="-1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2050" spc="-15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spc="-24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y</a:t>
            </a:r>
            <a:r>
              <a:rPr sz="2050" i="1" spc="-7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</a:t>
            </a:r>
            <a:r>
              <a:rPr sz="2050" spc="-320" dirty="0">
                <a:latin typeface="Times New Roman"/>
                <a:cs typeface="Times New Roman"/>
              </a:rPr>
              <a:t> </a:t>
            </a:r>
            <a:r>
              <a:rPr sz="2050" spc="-14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Symbol"/>
                <a:cs typeface="Symbol"/>
              </a:rPr>
              <a:t></a:t>
            </a:r>
            <a:r>
              <a:rPr sz="2050" i="1" dirty="0">
                <a:latin typeface="Times New Roman"/>
                <a:cs typeface="Times New Roman"/>
              </a:rPr>
              <a:t>y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197" y="1121155"/>
            <a:ext cx="312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Sehingga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luas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daerah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4633" y="1831816"/>
            <a:ext cx="3272790" cy="910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7375">
              <a:lnSpc>
                <a:spcPts val="1070"/>
              </a:lnSpc>
              <a:spcBef>
                <a:spcPts val="135"/>
              </a:spcBef>
            </a:pPr>
            <a:r>
              <a:rPr sz="1350" spc="1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ts val="3710"/>
              </a:lnSpc>
            </a:pPr>
            <a:r>
              <a:rPr sz="2350" i="1" spc="15" dirty="0">
                <a:latin typeface="Times New Roman"/>
                <a:cs typeface="Times New Roman"/>
              </a:rPr>
              <a:t>L</a:t>
            </a:r>
            <a:r>
              <a:rPr sz="2350" i="1" spc="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5325" spc="7" baseline="-13302" dirty="0">
                <a:latin typeface="Symbol"/>
                <a:cs typeface="Symbol"/>
              </a:rPr>
              <a:t></a:t>
            </a:r>
            <a:r>
              <a:rPr sz="5325" spc="-825" baseline="-13302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(</a:t>
            </a:r>
            <a:r>
              <a:rPr sz="2350" spc="-20" dirty="0">
                <a:latin typeface="Times New Roman"/>
                <a:cs typeface="Times New Roman"/>
              </a:rPr>
              <a:t>(</a:t>
            </a:r>
            <a:r>
              <a:rPr sz="2350" spc="10" dirty="0">
                <a:latin typeface="Times New Roman"/>
                <a:cs typeface="Times New Roman"/>
              </a:rPr>
              <a:t>3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</a:t>
            </a:r>
            <a:r>
              <a:rPr sz="2350" spc="114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y</a:t>
            </a:r>
            <a:r>
              <a:rPr sz="2350" i="1" spc="-325" dirty="0">
                <a:latin typeface="Times New Roman"/>
                <a:cs typeface="Times New Roman"/>
              </a:rPr>
              <a:t> </a:t>
            </a:r>
            <a:r>
              <a:rPr sz="2025" spc="22" baseline="43209" dirty="0">
                <a:latin typeface="Times New Roman"/>
                <a:cs typeface="Times New Roman"/>
              </a:rPr>
              <a:t>2</a:t>
            </a:r>
            <a:r>
              <a:rPr sz="2025" spc="7" baseline="43209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)</a:t>
            </a:r>
            <a:r>
              <a:rPr sz="2350" spc="-114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</a:t>
            </a:r>
            <a:r>
              <a:rPr sz="2350" spc="-14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(</a:t>
            </a:r>
            <a:r>
              <a:rPr sz="2350" spc="-30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y</a:t>
            </a:r>
            <a:r>
              <a:rPr sz="2350" i="1" spc="-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</a:t>
            </a:r>
            <a:r>
              <a:rPr sz="2350" spc="-330" dirty="0">
                <a:latin typeface="Times New Roman"/>
                <a:cs typeface="Times New Roman"/>
              </a:rPr>
              <a:t> </a:t>
            </a:r>
            <a:r>
              <a:rPr sz="2350" spc="-180" dirty="0">
                <a:latin typeface="Times New Roman"/>
                <a:cs typeface="Times New Roman"/>
              </a:rPr>
              <a:t>1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r>
              <a:rPr sz="2350" spc="60" dirty="0">
                <a:latin typeface="Times New Roman"/>
                <a:cs typeface="Times New Roman"/>
              </a:rPr>
              <a:t>)</a:t>
            </a:r>
            <a:r>
              <a:rPr sz="2350" i="1" spc="10" dirty="0">
                <a:latin typeface="Times New Roman"/>
                <a:cs typeface="Times New Roman"/>
              </a:rPr>
              <a:t>dy</a:t>
            </a:r>
            <a:endParaRPr sz="235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spcBef>
                <a:spcPts val="520"/>
              </a:spcBef>
            </a:pPr>
            <a:r>
              <a:rPr sz="1350" spc="60" dirty="0">
                <a:latin typeface="Symbol"/>
                <a:cs typeface="Symbol"/>
              </a:rPr>
              <a:t></a:t>
            </a:r>
            <a:r>
              <a:rPr sz="1350" spc="6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1852" y="1835727"/>
            <a:ext cx="2503170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6235">
              <a:lnSpc>
                <a:spcPts val="1115"/>
              </a:lnSpc>
              <a:spcBef>
                <a:spcPts val="120"/>
              </a:spcBef>
            </a:pPr>
            <a:r>
              <a:rPr sz="1400" spc="1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ts val="3815"/>
              </a:lnSpc>
            </a:pPr>
            <a:r>
              <a:rPr sz="2450" spc="-10" dirty="0">
                <a:latin typeface="Symbol"/>
                <a:cs typeface="Symbol"/>
              </a:rPr>
              <a:t>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spc="-285" dirty="0">
                <a:latin typeface="Times New Roman"/>
                <a:cs typeface="Times New Roman"/>
              </a:rPr>
              <a:t> </a:t>
            </a:r>
            <a:r>
              <a:rPr sz="5475" baseline="-13698" dirty="0">
                <a:latin typeface="Symbol"/>
                <a:cs typeface="Symbol"/>
              </a:rPr>
              <a:t></a:t>
            </a:r>
            <a:r>
              <a:rPr sz="5475" spc="-839" baseline="-13698" dirty="0">
                <a:latin typeface="Times New Roman"/>
                <a:cs typeface="Times New Roman"/>
              </a:rPr>
              <a:t> 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spc="-10" dirty="0">
                <a:latin typeface="Symbol"/>
                <a:cs typeface="Symbol"/>
              </a:rPr>
              <a:t></a:t>
            </a:r>
            <a:r>
              <a:rPr sz="2450" spc="-310" dirty="0">
                <a:latin typeface="Times New Roman"/>
                <a:cs typeface="Times New Roman"/>
              </a:rPr>
              <a:t> </a:t>
            </a:r>
            <a:r>
              <a:rPr sz="2450" i="1" spc="-5" dirty="0">
                <a:latin typeface="Times New Roman"/>
                <a:cs typeface="Times New Roman"/>
              </a:rPr>
              <a:t>y</a:t>
            </a:r>
            <a:r>
              <a:rPr sz="2450" i="1" spc="-340" dirty="0">
                <a:latin typeface="Times New Roman"/>
                <a:cs typeface="Times New Roman"/>
              </a:rPr>
              <a:t> 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baseline="43650" dirty="0">
                <a:latin typeface="Times New Roman"/>
                <a:cs typeface="Times New Roman"/>
              </a:rPr>
              <a:t> </a:t>
            </a:r>
            <a:r>
              <a:rPr sz="2100" spc="157" baseline="4365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Symbol"/>
                <a:cs typeface="Symbol"/>
              </a:rPr>
              <a:t></a:t>
            </a:r>
            <a:r>
              <a:rPr sz="2450" spc="110" dirty="0">
                <a:latin typeface="Times New Roman"/>
                <a:cs typeface="Times New Roman"/>
              </a:rPr>
              <a:t> </a:t>
            </a:r>
            <a:r>
              <a:rPr sz="2450" i="1" spc="-5" dirty="0">
                <a:latin typeface="Times New Roman"/>
                <a:cs typeface="Times New Roman"/>
              </a:rPr>
              <a:t>y</a:t>
            </a:r>
            <a:r>
              <a:rPr sz="2450" i="1" spc="-6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Symbol"/>
                <a:cs typeface="Symbol"/>
              </a:rPr>
              <a:t>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2</a:t>
            </a:r>
            <a:r>
              <a:rPr sz="2450" spc="60" dirty="0">
                <a:latin typeface="Times New Roman"/>
                <a:cs typeface="Times New Roman"/>
              </a:rPr>
              <a:t>)</a:t>
            </a:r>
            <a:r>
              <a:rPr sz="2450" i="1" spc="-5" dirty="0">
                <a:latin typeface="Times New Roman"/>
                <a:cs typeface="Times New Roman"/>
              </a:rPr>
              <a:t>dy</a:t>
            </a:r>
            <a:endParaRPr sz="24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509"/>
              </a:spcBef>
            </a:pPr>
            <a:r>
              <a:rPr sz="1400" spc="50" dirty="0">
                <a:latin typeface="Symbol"/>
                <a:cs typeface="Symbol"/>
              </a:rPr>
              <a:t></a:t>
            </a:r>
            <a:r>
              <a:rPr sz="1400" spc="5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9735" y="3247644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9920" y="3247644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733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4315" y="324764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9152" y="3242878"/>
            <a:ext cx="15684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815330" y="2873312"/>
            <a:ext cx="15684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latin typeface="Times New Roman"/>
                <a:cs typeface="Times New Roman"/>
              </a:rPr>
              <a:t>9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8219" y="2714819"/>
            <a:ext cx="2647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075" spc="67" baseline="-37940" dirty="0">
                <a:latin typeface="Symbol"/>
                <a:cs typeface="Symbol"/>
              </a:rPr>
              <a:t></a:t>
            </a:r>
            <a:r>
              <a:rPr sz="1200" spc="4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6941" y="2817913"/>
            <a:ext cx="942340" cy="7645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5"/>
              </a:spcBef>
              <a:tabLst>
                <a:tab pos="542290" algn="l"/>
              </a:tabLst>
            </a:pPr>
            <a:r>
              <a:rPr sz="2050" spc="5" dirty="0">
                <a:latin typeface="Times New Roman"/>
                <a:cs typeface="Times New Roman"/>
              </a:rPr>
              <a:t>1	</a:t>
            </a:r>
            <a:r>
              <a:rPr sz="3075" spc="7" baseline="-35230" dirty="0">
                <a:latin typeface="Symbol"/>
                <a:cs typeface="Symbol"/>
              </a:rPr>
              <a:t></a:t>
            </a:r>
            <a:r>
              <a:rPr sz="3075" spc="-89" baseline="-3523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450"/>
              </a:spcBef>
              <a:tabLst>
                <a:tab pos="760095" algn="l"/>
              </a:tabLst>
            </a:pPr>
            <a:r>
              <a:rPr sz="2050" spc="5" dirty="0">
                <a:latin typeface="Times New Roman"/>
                <a:cs typeface="Times New Roman"/>
              </a:rPr>
              <a:t>3	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8219" y="3306893"/>
            <a:ext cx="37465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075" spc="142" baseline="6775" dirty="0">
                <a:latin typeface="Symbol"/>
                <a:cs typeface="Symbol"/>
              </a:rPr>
              <a:t></a:t>
            </a:r>
            <a:r>
              <a:rPr sz="1200" spc="95" dirty="0">
                <a:latin typeface="Symbol"/>
                <a:cs typeface="Symbol"/>
              </a:rPr>
              <a:t></a:t>
            </a:r>
            <a:r>
              <a:rPr sz="1200" spc="9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7489" y="3038643"/>
            <a:ext cx="143764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929005" algn="l"/>
                <a:tab pos="1332865" algn="l"/>
              </a:tabLst>
            </a:pPr>
            <a:r>
              <a:rPr sz="2050" spc="5" dirty="0">
                <a:latin typeface="Symbol"/>
                <a:cs typeface="Symbol"/>
              </a:rPr>
              <a:t>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2</a:t>
            </a:r>
            <a:r>
              <a:rPr sz="2050" spc="-285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y</a:t>
            </a:r>
            <a:r>
              <a:rPr sz="3075" spc="82" baseline="-21680" dirty="0">
                <a:latin typeface="Symbol"/>
                <a:cs typeface="Symbol"/>
              </a:rPr>
              <a:t></a:t>
            </a:r>
            <a:r>
              <a:rPr sz="3075" spc="82" baseline="-21680" dirty="0">
                <a:latin typeface="Times New Roman"/>
                <a:cs typeface="Times New Roman"/>
              </a:rPr>
              <a:t>	</a:t>
            </a:r>
            <a:r>
              <a:rPr sz="2050" spc="5" dirty="0">
                <a:latin typeface="Symbol"/>
                <a:cs typeface="Symbol"/>
              </a:rPr>
              <a:t></a:t>
            </a:r>
            <a:r>
              <a:rPr sz="2050" spc="5" dirty="0">
                <a:latin typeface="Times New Roman"/>
                <a:cs typeface="Times New Roman"/>
              </a:rPr>
              <a:t>	</a:t>
            </a:r>
            <a:r>
              <a:rPr sz="2050" dirty="0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9985" y="2921325"/>
            <a:ext cx="105029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777240" algn="l"/>
              </a:tabLst>
            </a:pPr>
            <a:r>
              <a:rPr sz="3075" i="1" spc="7" baseline="-24390" dirty="0">
                <a:latin typeface="Times New Roman"/>
                <a:cs typeface="Times New Roman"/>
              </a:rPr>
              <a:t>y</a:t>
            </a:r>
            <a:r>
              <a:rPr sz="3075" i="1" spc="-487" baseline="-24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	</a:t>
            </a:r>
            <a:r>
              <a:rPr sz="3075" i="1" spc="7" baseline="-24390" dirty="0">
                <a:latin typeface="Times New Roman"/>
                <a:cs typeface="Times New Roman"/>
              </a:rPr>
              <a:t>y</a:t>
            </a:r>
            <a:r>
              <a:rPr sz="3075" i="1" spc="-434" baseline="-24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244" y="3038643"/>
            <a:ext cx="38290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latin typeface="Symbol"/>
                <a:cs typeface="Symbol"/>
              </a:rPr>
              <a:t>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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7677" y="3933697"/>
            <a:ext cx="828992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Ctt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10" dirty="0">
                <a:latin typeface="Tahoma"/>
                <a:cs typeface="Tahoma"/>
              </a:rPr>
              <a:t>sejajar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 sumbu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tinggi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adalah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terletak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disebelah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kanan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dikurangi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berada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disebelah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kiri.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batas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kanan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kiri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berubah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untuk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sembarang </a:t>
            </a:r>
            <a:r>
              <a:rPr sz="2000" dirty="0">
                <a:latin typeface="Tahoma"/>
                <a:cs typeface="Tahoma"/>
              </a:rPr>
              <a:t>irisan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maka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 harus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dibagi dua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atau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lebih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397" y="1121156"/>
            <a:ext cx="6515100" cy="445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Soal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Latihan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ahoma"/>
              <a:cs typeface="Tahoma"/>
            </a:endParaRPr>
          </a:p>
          <a:p>
            <a:pPr marL="1250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A.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Gambarkan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hitung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dibatasi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ahoma"/>
              <a:cs typeface="Tahoma"/>
            </a:endParaRPr>
          </a:p>
          <a:p>
            <a:pPr marL="742950" indent="-311785">
              <a:lnSpc>
                <a:spcPct val="100000"/>
              </a:lnSpc>
              <a:buSzPct val="78431"/>
              <a:buFont typeface="Tahoma"/>
              <a:buAutoNum type="arabicPeriod"/>
              <a:tabLst>
                <a:tab pos="743585" algn="l"/>
                <a:tab pos="2236470" algn="l"/>
              </a:tabLst>
            </a:pPr>
            <a:r>
              <a:rPr sz="2550" i="1" spc="10" dirty="0">
                <a:latin typeface="Times New Roman"/>
                <a:cs typeface="Times New Roman"/>
              </a:rPr>
              <a:t>y</a:t>
            </a:r>
            <a:r>
              <a:rPr sz="2550" i="1" spc="6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125" dirty="0">
                <a:latin typeface="Times New Roman"/>
                <a:cs typeface="Times New Roman"/>
              </a:rPr>
              <a:t> </a:t>
            </a:r>
            <a:r>
              <a:rPr sz="2550" i="1" spc="75" dirty="0">
                <a:latin typeface="Times New Roman"/>
                <a:cs typeface="Times New Roman"/>
              </a:rPr>
              <a:t>x</a:t>
            </a:r>
            <a:r>
              <a:rPr sz="2250" spc="112" baseline="42592" dirty="0">
                <a:latin typeface="Times New Roman"/>
                <a:cs typeface="Times New Roman"/>
              </a:rPr>
              <a:t>2 </a:t>
            </a:r>
            <a:r>
              <a:rPr sz="2250" spc="165" baseline="42592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dan	</a:t>
            </a:r>
            <a:r>
              <a:rPr sz="2550" i="1" spc="10" dirty="0">
                <a:latin typeface="Times New Roman"/>
                <a:cs typeface="Times New Roman"/>
              </a:rPr>
              <a:t>y</a:t>
            </a:r>
            <a:r>
              <a:rPr sz="2550" i="1" spc="4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9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x</a:t>
            </a:r>
            <a:r>
              <a:rPr sz="2550" i="1" spc="-9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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2</a:t>
            </a:r>
            <a:endParaRPr sz="2550" dirty="0">
              <a:latin typeface="Times New Roman"/>
              <a:cs typeface="Times New Roman"/>
            </a:endParaRPr>
          </a:p>
          <a:p>
            <a:pPr marL="781050" indent="-372745">
              <a:lnSpc>
                <a:spcPct val="100000"/>
              </a:lnSpc>
              <a:spcBef>
                <a:spcPts val="2385"/>
              </a:spcBef>
              <a:buSzPct val="76923"/>
              <a:buFont typeface="Tahoma"/>
              <a:buAutoNum type="arabicPeriod"/>
              <a:tabLst>
                <a:tab pos="781050" algn="l"/>
                <a:tab pos="781685" algn="l"/>
                <a:tab pos="3357879" algn="l"/>
              </a:tabLst>
            </a:pPr>
            <a:r>
              <a:rPr sz="2600" i="1" spc="5" dirty="0">
                <a:latin typeface="Times New Roman"/>
                <a:cs typeface="Times New Roman"/>
              </a:rPr>
              <a:t>y</a:t>
            </a:r>
            <a:r>
              <a:rPr sz="2600" i="1" spc="5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x</a:t>
            </a:r>
            <a:r>
              <a:rPr sz="2250" spc="15" baseline="42592" dirty="0">
                <a:latin typeface="Times New Roman"/>
                <a:cs typeface="Times New Roman"/>
              </a:rPr>
              <a:t>3</a:t>
            </a:r>
            <a:r>
              <a:rPr sz="2250" spc="-307" baseline="42592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y</a:t>
            </a:r>
            <a:r>
              <a:rPr sz="2600" i="1" spc="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200" dirty="0">
                <a:latin typeface="Symbol"/>
                <a:cs typeface="Symbol"/>
              </a:rPr>
              <a:t></a:t>
            </a:r>
            <a:r>
              <a:rPr sz="2600" i="1" spc="25" dirty="0">
                <a:latin typeface="Times New Roman"/>
                <a:cs typeface="Times New Roman"/>
              </a:rPr>
              <a:t>x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dan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5" dirty="0">
                <a:latin typeface="Times New Roman"/>
                <a:cs typeface="Times New Roman"/>
              </a:rPr>
              <a:t>y</a:t>
            </a:r>
            <a:r>
              <a:rPr sz="2600" i="1" spc="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8</a:t>
            </a:r>
            <a:endParaRPr sz="2600" dirty="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1100"/>
              </a:spcBef>
              <a:tabLst>
                <a:tab pos="1819275" algn="l"/>
                <a:tab pos="3079750" algn="l"/>
              </a:tabLst>
            </a:pPr>
            <a:r>
              <a:rPr sz="2000" spc="-5" dirty="0">
                <a:latin typeface="Tahoma"/>
                <a:cs typeface="Tahoma"/>
              </a:rPr>
              <a:t>3. </a:t>
            </a:r>
            <a:r>
              <a:rPr sz="2500" i="1" spc="-50" dirty="0">
                <a:latin typeface="Tahoma"/>
                <a:cs typeface="Tahoma"/>
              </a:rPr>
              <a:t>y</a:t>
            </a:r>
            <a:r>
              <a:rPr sz="2500" i="1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x</a:t>
            </a:r>
            <a:r>
              <a:rPr sz="2500" i="1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,	</a:t>
            </a:r>
            <a:r>
              <a:rPr sz="2500" i="1" spc="-50" dirty="0">
                <a:latin typeface="Tahoma"/>
                <a:cs typeface="Tahoma"/>
              </a:rPr>
              <a:t>y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</a:t>
            </a:r>
            <a:r>
              <a:rPr sz="2400" spc="-30" dirty="0">
                <a:latin typeface="Tahoma"/>
                <a:cs typeface="Tahoma"/>
              </a:rPr>
              <a:t>4</a:t>
            </a:r>
            <a:r>
              <a:rPr sz="2500" i="1" spc="-30" dirty="0">
                <a:latin typeface="Tahoma"/>
                <a:cs typeface="Tahoma"/>
              </a:rPr>
              <a:t>x </a:t>
            </a:r>
            <a:r>
              <a:rPr sz="2400" dirty="0">
                <a:latin typeface="Tahoma"/>
                <a:cs typeface="Tahoma"/>
              </a:rPr>
              <a:t>,	</a:t>
            </a:r>
            <a:r>
              <a:rPr sz="2500" i="1" spc="-50" dirty="0">
                <a:latin typeface="Tahoma"/>
                <a:cs typeface="Tahoma"/>
              </a:rPr>
              <a:t>y</a:t>
            </a:r>
            <a:r>
              <a:rPr sz="2500" i="1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-</a:t>
            </a:r>
            <a:r>
              <a:rPr sz="2500" i="1" spc="-30" dirty="0">
                <a:latin typeface="Tahoma"/>
                <a:cs typeface="Tahoma"/>
              </a:rPr>
              <a:t>x</a:t>
            </a:r>
            <a:r>
              <a:rPr sz="2500" i="1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+2</a:t>
            </a:r>
          </a:p>
          <a:p>
            <a:pPr marL="688340" indent="-294640">
              <a:lnSpc>
                <a:spcPct val="100000"/>
              </a:lnSpc>
              <a:spcBef>
                <a:spcPts val="1875"/>
              </a:spcBef>
              <a:buSzPct val="80000"/>
              <a:buFont typeface="Tahoma"/>
              <a:buAutoNum type="arabicPeriod" startAt="4"/>
              <a:tabLst>
                <a:tab pos="688340" algn="l"/>
                <a:tab pos="2157730" algn="l"/>
                <a:tab pos="3695065" algn="l"/>
                <a:tab pos="4802505" algn="l"/>
              </a:tabLst>
            </a:pPr>
            <a:r>
              <a:rPr sz="2500" i="1" spc="-50" dirty="0">
                <a:latin typeface="Tahoma"/>
                <a:cs typeface="Tahoma"/>
              </a:rPr>
              <a:t>y</a:t>
            </a:r>
            <a:r>
              <a:rPr sz="2500" i="1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500" i="1" spc="-25" dirty="0">
                <a:latin typeface="Tahoma"/>
                <a:cs typeface="Tahoma"/>
              </a:rPr>
              <a:t>x</a:t>
            </a:r>
            <a:r>
              <a:rPr sz="2400" spc="-25" dirty="0">
                <a:latin typeface="Tahoma"/>
                <a:cs typeface="Tahoma"/>
              </a:rPr>
              <a:t>,	</a:t>
            </a:r>
            <a:r>
              <a:rPr sz="2500" i="1" spc="-50" dirty="0">
                <a:latin typeface="Tahoma"/>
                <a:cs typeface="Tahoma"/>
              </a:rPr>
              <a:t>y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cos </a:t>
            </a:r>
            <a:r>
              <a:rPr sz="2500" i="1" spc="-30" dirty="0">
                <a:latin typeface="Tahoma"/>
                <a:cs typeface="Tahoma"/>
              </a:rPr>
              <a:t>x</a:t>
            </a:r>
            <a:r>
              <a:rPr sz="2400" spc="-30" dirty="0">
                <a:latin typeface="Tahoma"/>
                <a:cs typeface="Tahoma"/>
              </a:rPr>
              <a:t>,	</a:t>
            </a:r>
            <a:r>
              <a:rPr sz="2500" i="1" spc="-50" dirty="0">
                <a:latin typeface="Tahoma"/>
                <a:cs typeface="Tahoma"/>
              </a:rPr>
              <a:t>x</a:t>
            </a:r>
            <a:r>
              <a:rPr sz="2500" i="1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0 ,	</a:t>
            </a:r>
            <a:r>
              <a:rPr sz="2500" i="1" spc="-50" dirty="0">
                <a:latin typeface="Tahoma"/>
                <a:cs typeface="Tahoma"/>
              </a:rPr>
              <a:t>x</a:t>
            </a:r>
            <a:r>
              <a:rPr sz="2500" i="1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</a:t>
            </a:r>
            <a:r>
              <a:rPr sz="2400" spc="-5" dirty="0">
                <a:latin typeface="Symbol"/>
                <a:cs typeface="Symbol"/>
              </a:rPr>
              <a:t>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  <a:p>
            <a:pPr marL="723900" indent="-354965">
              <a:lnSpc>
                <a:spcPct val="100000"/>
              </a:lnSpc>
              <a:spcBef>
                <a:spcPts val="1335"/>
              </a:spcBef>
              <a:buAutoNum type="arabicPeriod" startAt="4"/>
              <a:tabLst>
                <a:tab pos="724535" algn="l"/>
              </a:tabLst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4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</a:t>
            </a:r>
            <a:r>
              <a:rPr sz="2400" spc="-7" baseline="24305" dirty="0">
                <a:latin typeface="Tahoma"/>
                <a:cs typeface="Tahoma"/>
              </a:rPr>
              <a:t>2</a:t>
            </a:r>
            <a:r>
              <a:rPr sz="2400" spc="367" baseline="243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+ 2</a:t>
            </a:r>
          </a:p>
          <a:p>
            <a:pPr marL="724535" indent="-355600">
              <a:lnSpc>
                <a:spcPct val="100000"/>
              </a:lnSpc>
              <a:spcBef>
                <a:spcPts val="760"/>
              </a:spcBef>
              <a:buAutoNum type="arabicPeriod" startAt="4"/>
              <a:tabLst>
                <a:tab pos="725170" algn="l"/>
              </a:tabLst>
            </a:pPr>
            <a:r>
              <a:rPr sz="2400" dirty="0">
                <a:latin typeface="Tahoma"/>
                <a:cs typeface="Tahoma"/>
              </a:rPr>
              <a:t>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</a:t>
            </a:r>
            <a:r>
              <a:rPr sz="2400" spc="-10" dirty="0">
                <a:latin typeface="Tahoma"/>
                <a:cs typeface="Tahoma"/>
              </a:rPr>
              <a:t>x</a:t>
            </a:r>
            <a:r>
              <a:rPr sz="2400" spc="-15" baseline="24305" dirty="0">
                <a:latin typeface="Tahoma"/>
                <a:cs typeface="Tahoma"/>
              </a:rPr>
              <a:t>2</a:t>
            </a:r>
            <a:r>
              <a:rPr sz="2400" spc="367" baseline="243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</a:t>
            </a:r>
            <a:r>
              <a:rPr sz="2400" spc="-5" dirty="0">
                <a:latin typeface="Tahoma"/>
                <a:cs typeface="Tahoma"/>
              </a:rPr>
              <a:t> 3x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2,</a:t>
            </a:r>
            <a:r>
              <a:rPr sz="2400" spc="-5" dirty="0">
                <a:latin typeface="Tahoma"/>
                <a:cs typeface="Tahoma"/>
              </a:rPr>
              <a:t> sumbu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</a:t>
            </a:r>
            <a:r>
              <a:rPr sz="2400" spc="-5" dirty="0">
                <a:latin typeface="Tahoma"/>
                <a:cs typeface="Tahoma"/>
              </a:rPr>
              <a:t> sumbu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122" y="1447800"/>
            <a:ext cx="9253728" cy="1052830"/>
            <a:chOff x="214122" y="1447800"/>
            <a:chExt cx="9253728" cy="1052830"/>
          </a:xfrm>
        </p:grpSpPr>
        <p:sp>
          <p:nvSpPr>
            <p:cNvPr id="3" name="object 3"/>
            <p:cNvSpPr/>
            <p:nvPr/>
          </p:nvSpPr>
          <p:spPr>
            <a:xfrm>
              <a:off x="528828" y="1556003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80">
                  <a:moveTo>
                    <a:pt x="47472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74726" y="474726"/>
                  </a:lnTo>
                  <a:lnTo>
                    <a:pt x="474726" y="422148"/>
                  </a:lnTo>
                  <a:lnTo>
                    <a:pt x="474726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355" y="1556004"/>
              <a:ext cx="35509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2177" y="1978152"/>
              <a:ext cx="459105" cy="474980"/>
            </a:xfrm>
            <a:custGeom>
              <a:avLst/>
              <a:gdLst/>
              <a:ahLst/>
              <a:cxnLst/>
              <a:rect l="l" t="t" r="r" b="b"/>
              <a:pathLst>
                <a:path w="459105" h="474980">
                  <a:moveTo>
                    <a:pt x="458723" y="474725"/>
                  </a:moveTo>
                  <a:lnTo>
                    <a:pt x="458723" y="0"/>
                  </a:lnTo>
                  <a:lnTo>
                    <a:pt x="0" y="0"/>
                  </a:lnTo>
                  <a:lnTo>
                    <a:pt x="0" y="474725"/>
                  </a:lnTo>
                  <a:lnTo>
                    <a:pt x="458723" y="474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22" y="1905000"/>
              <a:ext cx="9253728" cy="5478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1445" y="1447800"/>
              <a:ext cx="35560" cy="1052830"/>
            </a:xfrm>
            <a:custGeom>
              <a:avLst/>
              <a:gdLst/>
              <a:ahLst/>
              <a:cxnLst/>
              <a:rect l="l" t="t" r="r" b="b"/>
              <a:pathLst>
                <a:path w="35559" h="1052830">
                  <a:moveTo>
                    <a:pt x="35052" y="1052322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5052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92072" y="1525016"/>
            <a:ext cx="6529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7.2</a:t>
            </a:r>
            <a:r>
              <a:rPr spc="-10" dirty="0"/>
              <a:t> </a:t>
            </a:r>
            <a:r>
              <a:rPr spc="-5" dirty="0"/>
              <a:t>Menghitung</a:t>
            </a:r>
            <a:r>
              <a:rPr spc="-15" dirty="0"/>
              <a:t> </a:t>
            </a:r>
            <a:r>
              <a:rPr dirty="0"/>
              <a:t>volume</a:t>
            </a:r>
            <a:r>
              <a:rPr spc="-15" dirty="0"/>
              <a:t> </a:t>
            </a:r>
            <a:r>
              <a:rPr spc="-5" dirty="0"/>
              <a:t>benda</a:t>
            </a:r>
            <a:r>
              <a:rPr spc="-15" dirty="0"/>
              <a:t> </a:t>
            </a:r>
            <a:r>
              <a:rPr spc="-5" dirty="0"/>
              <a:t>putar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6780" y="2343020"/>
            <a:ext cx="8822055" cy="121285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1255"/>
              </a:spcBef>
            </a:pPr>
            <a:r>
              <a:rPr sz="2400" b="1" dirty="0">
                <a:latin typeface="Tahoma"/>
                <a:cs typeface="Tahoma"/>
              </a:rPr>
              <a:t>7.2.1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Metoda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Cakram</a:t>
            </a:r>
            <a:endParaRPr sz="2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30"/>
              </a:spcBef>
              <a:tabLst>
                <a:tab pos="5126355" algn="l"/>
              </a:tabLst>
            </a:pPr>
            <a:r>
              <a:rPr sz="3000" b="1" spc="-7" baseline="2777" dirty="0">
                <a:latin typeface="Tahoma"/>
                <a:cs typeface="Tahoma"/>
              </a:rPr>
              <a:t>a.</a:t>
            </a:r>
            <a:r>
              <a:rPr sz="3000" b="1" spc="60" baseline="2777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Tahoma"/>
                <a:cs typeface="Tahoma"/>
              </a:rPr>
              <a:t>Daerah</a:t>
            </a:r>
            <a:r>
              <a:rPr sz="3000" spc="-44" baseline="2777" dirty="0">
                <a:latin typeface="Tahoma"/>
                <a:cs typeface="Tahoma"/>
              </a:rPr>
              <a:t> </a:t>
            </a:r>
            <a:r>
              <a:rPr sz="3600" i="1" spc="-15" baseline="-5787" dirty="0">
                <a:latin typeface="Times New Roman"/>
                <a:cs typeface="Times New Roman"/>
              </a:rPr>
              <a:t>D</a:t>
            </a:r>
            <a:r>
              <a:rPr sz="3600" i="1" spc="172" baseline="-5787" dirty="0">
                <a:latin typeface="Times New Roman"/>
                <a:cs typeface="Times New Roman"/>
              </a:rPr>
              <a:t> </a:t>
            </a:r>
            <a:r>
              <a:rPr sz="3600" spc="-7" baseline="-5787" dirty="0">
                <a:latin typeface="Symbol"/>
                <a:cs typeface="Symbol"/>
              </a:rPr>
              <a:t></a:t>
            </a:r>
            <a:r>
              <a:rPr sz="3600" spc="-75" baseline="-5787" dirty="0">
                <a:latin typeface="Times New Roman"/>
                <a:cs typeface="Times New Roman"/>
              </a:rPr>
              <a:t> </a:t>
            </a:r>
            <a:r>
              <a:rPr sz="4725" spc="-195" baseline="-4409" dirty="0">
                <a:latin typeface="Symbol"/>
                <a:cs typeface="Symbol"/>
              </a:rPr>
              <a:t></a:t>
            </a:r>
            <a:r>
              <a:rPr sz="3600" spc="-195" baseline="-5787" dirty="0">
                <a:latin typeface="Times New Roman"/>
                <a:cs typeface="Times New Roman"/>
              </a:rPr>
              <a:t>(</a:t>
            </a:r>
            <a:r>
              <a:rPr sz="3600" i="1" spc="-195" baseline="-5787" dirty="0">
                <a:latin typeface="Times New Roman"/>
                <a:cs typeface="Times New Roman"/>
              </a:rPr>
              <a:t>x</a:t>
            </a:r>
            <a:r>
              <a:rPr sz="3600" spc="-195" baseline="-5787" dirty="0">
                <a:latin typeface="Times New Roman"/>
                <a:cs typeface="Times New Roman"/>
              </a:rPr>
              <a:t>,</a:t>
            </a:r>
            <a:r>
              <a:rPr sz="3600" spc="-187" baseline="-5787" dirty="0">
                <a:latin typeface="Times New Roman"/>
                <a:cs typeface="Times New Roman"/>
              </a:rPr>
              <a:t> </a:t>
            </a:r>
            <a:r>
              <a:rPr sz="3600" i="1" spc="60" baseline="-5787" dirty="0">
                <a:latin typeface="Times New Roman"/>
                <a:cs typeface="Times New Roman"/>
              </a:rPr>
              <a:t>y</a:t>
            </a:r>
            <a:r>
              <a:rPr sz="3600" spc="60" baseline="-5787" dirty="0">
                <a:latin typeface="Times New Roman"/>
                <a:cs typeface="Times New Roman"/>
              </a:rPr>
              <a:t>)</a:t>
            </a:r>
            <a:r>
              <a:rPr sz="3600" spc="-112" baseline="-5787" dirty="0">
                <a:latin typeface="Times New Roman"/>
                <a:cs typeface="Times New Roman"/>
              </a:rPr>
              <a:t> </a:t>
            </a:r>
            <a:r>
              <a:rPr sz="3600" spc="-7" baseline="-5787" dirty="0">
                <a:latin typeface="Times New Roman"/>
                <a:cs typeface="Times New Roman"/>
              </a:rPr>
              <a:t>|</a:t>
            </a:r>
            <a:r>
              <a:rPr sz="3600" spc="-22" baseline="-5787" dirty="0">
                <a:latin typeface="Times New Roman"/>
                <a:cs typeface="Times New Roman"/>
              </a:rPr>
              <a:t> </a:t>
            </a:r>
            <a:r>
              <a:rPr sz="3600" i="1" spc="-7" baseline="-5787" dirty="0">
                <a:latin typeface="Times New Roman"/>
                <a:cs typeface="Times New Roman"/>
              </a:rPr>
              <a:t>a</a:t>
            </a:r>
            <a:r>
              <a:rPr sz="3600" i="1" spc="127" baseline="-5787" dirty="0">
                <a:latin typeface="Times New Roman"/>
                <a:cs typeface="Times New Roman"/>
              </a:rPr>
              <a:t> </a:t>
            </a:r>
            <a:r>
              <a:rPr sz="3600" spc="-7" baseline="-5787" dirty="0">
                <a:latin typeface="Symbol"/>
                <a:cs typeface="Symbol"/>
              </a:rPr>
              <a:t></a:t>
            </a:r>
            <a:r>
              <a:rPr sz="3600" spc="292" baseline="-5787" dirty="0">
                <a:latin typeface="Times New Roman"/>
                <a:cs typeface="Times New Roman"/>
              </a:rPr>
              <a:t> </a:t>
            </a:r>
            <a:r>
              <a:rPr sz="3600" i="1" spc="-7" baseline="-5787" dirty="0">
                <a:latin typeface="Times New Roman"/>
                <a:cs typeface="Times New Roman"/>
              </a:rPr>
              <a:t>x</a:t>
            </a:r>
            <a:r>
              <a:rPr sz="3600" i="1" spc="104" baseline="-5787" dirty="0">
                <a:latin typeface="Times New Roman"/>
                <a:cs typeface="Times New Roman"/>
              </a:rPr>
              <a:t> </a:t>
            </a:r>
            <a:r>
              <a:rPr sz="3600" spc="-7" baseline="-5787" dirty="0">
                <a:latin typeface="Symbol"/>
                <a:cs typeface="Symbol"/>
              </a:rPr>
              <a:t></a:t>
            </a:r>
            <a:r>
              <a:rPr sz="3600" spc="15" baseline="-5787" dirty="0">
                <a:latin typeface="Times New Roman"/>
                <a:cs typeface="Times New Roman"/>
              </a:rPr>
              <a:t> </a:t>
            </a:r>
            <a:r>
              <a:rPr sz="3600" i="1" spc="-7" baseline="-5787" dirty="0">
                <a:latin typeface="Times New Roman"/>
                <a:cs typeface="Times New Roman"/>
              </a:rPr>
              <a:t>b</a:t>
            </a:r>
            <a:r>
              <a:rPr sz="3600" i="1" spc="15" baseline="-5787" dirty="0">
                <a:latin typeface="Times New Roman"/>
                <a:cs typeface="Times New Roman"/>
              </a:rPr>
              <a:t> </a:t>
            </a:r>
            <a:r>
              <a:rPr sz="3600" spc="-7" baseline="-5787" dirty="0">
                <a:latin typeface="Times New Roman"/>
                <a:cs typeface="Times New Roman"/>
              </a:rPr>
              <a:t>,</a:t>
            </a:r>
            <a:r>
              <a:rPr sz="3600" spc="15" baseline="-5787" dirty="0">
                <a:latin typeface="Times New Roman"/>
                <a:cs typeface="Times New Roman"/>
              </a:rPr>
              <a:t> </a:t>
            </a:r>
            <a:r>
              <a:rPr sz="3600" spc="-7" baseline="-5787" dirty="0">
                <a:latin typeface="Times New Roman"/>
                <a:cs typeface="Times New Roman"/>
              </a:rPr>
              <a:t>0</a:t>
            </a:r>
            <a:r>
              <a:rPr sz="3600" spc="15" baseline="-5787" dirty="0">
                <a:latin typeface="Times New Roman"/>
                <a:cs typeface="Times New Roman"/>
              </a:rPr>
              <a:t> </a:t>
            </a:r>
            <a:r>
              <a:rPr sz="3600" spc="-7" baseline="-5787" dirty="0">
                <a:latin typeface="Symbol"/>
                <a:cs typeface="Symbol"/>
              </a:rPr>
              <a:t></a:t>
            </a:r>
            <a:r>
              <a:rPr sz="3600" spc="465" baseline="-5787" dirty="0">
                <a:latin typeface="Times New Roman"/>
                <a:cs typeface="Times New Roman"/>
              </a:rPr>
              <a:t> </a:t>
            </a:r>
            <a:r>
              <a:rPr sz="3600" i="1" spc="-7" baseline="-5787" dirty="0">
                <a:latin typeface="Times New Roman"/>
                <a:cs typeface="Times New Roman"/>
              </a:rPr>
              <a:t>y</a:t>
            </a:r>
            <a:r>
              <a:rPr sz="3600" i="1" spc="165" baseline="-5787" dirty="0">
                <a:latin typeface="Times New Roman"/>
                <a:cs typeface="Times New Roman"/>
              </a:rPr>
              <a:t> </a:t>
            </a:r>
            <a:r>
              <a:rPr sz="3600" spc="-7" baseline="-5787" dirty="0">
                <a:latin typeface="Symbol"/>
                <a:cs typeface="Symbol"/>
              </a:rPr>
              <a:t></a:t>
            </a:r>
            <a:r>
              <a:rPr sz="3600" spc="-7" baseline="-5787" dirty="0">
                <a:latin typeface="Times New Roman"/>
                <a:cs typeface="Times New Roman"/>
              </a:rPr>
              <a:t>	</a:t>
            </a:r>
            <a:r>
              <a:rPr sz="3600" i="1" spc="-7" baseline="-5787" dirty="0">
                <a:latin typeface="Times New Roman"/>
                <a:cs typeface="Times New Roman"/>
              </a:rPr>
              <a:t>f</a:t>
            </a:r>
            <a:r>
              <a:rPr sz="3600" i="1" spc="-60" baseline="-5787" dirty="0">
                <a:latin typeface="Times New Roman"/>
                <a:cs typeface="Times New Roman"/>
              </a:rPr>
              <a:t> </a:t>
            </a:r>
            <a:r>
              <a:rPr sz="3600" spc="-89" baseline="-5787" dirty="0">
                <a:latin typeface="Times New Roman"/>
                <a:cs typeface="Times New Roman"/>
              </a:rPr>
              <a:t>(</a:t>
            </a:r>
            <a:r>
              <a:rPr sz="3600" i="1" spc="-89" baseline="-5787" dirty="0">
                <a:latin typeface="Times New Roman"/>
                <a:cs typeface="Times New Roman"/>
              </a:rPr>
              <a:t>x</a:t>
            </a:r>
            <a:r>
              <a:rPr sz="3600" spc="-89" baseline="-5787" dirty="0">
                <a:latin typeface="Times New Roman"/>
                <a:cs typeface="Times New Roman"/>
              </a:rPr>
              <a:t>)</a:t>
            </a:r>
            <a:r>
              <a:rPr sz="4725" spc="-89" baseline="-4409" dirty="0">
                <a:latin typeface="Symbol"/>
                <a:cs typeface="Symbol"/>
              </a:rPr>
              <a:t></a:t>
            </a:r>
            <a:r>
              <a:rPr sz="4725" spc="-44" baseline="-44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diputar terhadap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9422" y="3886200"/>
            <a:ext cx="3167380" cy="2160270"/>
            <a:chOff x="709422" y="3886200"/>
            <a:chExt cx="3167380" cy="2160270"/>
          </a:xfrm>
        </p:grpSpPr>
        <p:sp>
          <p:nvSpPr>
            <p:cNvPr id="12" name="object 12"/>
            <p:cNvSpPr/>
            <p:nvPr/>
          </p:nvSpPr>
          <p:spPr>
            <a:xfrm>
              <a:off x="709422" y="3886199"/>
              <a:ext cx="3167380" cy="2160270"/>
            </a:xfrm>
            <a:custGeom>
              <a:avLst/>
              <a:gdLst/>
              <a:ahLst/>
              <a:cxnLst/>
              <a:rect l="l" t="t" r="r" b="b"/>
              <a:pathLst>
                <a:path w="3167379" h="2160270">
                  <a:moveTo>
                    <a:pt x="3166872" y="1727454"/>
                  </a:moveTo>
                  <a:lnTo>
                    <a:pt x="3090672" y="1689354"/>
                  </a:lnTo>
                  <a:lnTo>
                    <a:pt x="3090672" y="1722120"/>
                  </a:lnTo>
                  <a:lnTo>
                    <a:pt x="723900" y="1722120"/>
                  </a:lnTo>
                  <a:lnTo>
                    <a:pt x="723900" y="76200"/>
                  </a:lnTo>
                  <a:lnTo>
                    <a:pt x="757428" y="76200"/>
                  </a:lnTo>
                  <a:lnTo>
                    <a:pt x="719328" y="0"/>
                  </a:lnTo>
                  <a:lnTo>
                    <a:pt x="681228" y="76200"/>
                  </a:lnTo>
                  <a:lnTo>
                    <a:pt x="714756" y="76200"/>
                  </a:lnTo>
                  <a:lnTo>
                    <a:pt x="714756" y="1722120"/>
                  </a:lnTo>
                  <a:lnTo>
                    <a:pt x="76200" y="1722120"/>
                  </a:lnTo>
                  <a:lnTo>
                    <a:pt x="76200" y="1689354"/>
                  </a:lnTo>
                  <a:lnTo>
                    <a:pt x="0" y="1727454"/>
                  </a:lnTo>
                  <a:lnTo>
                    <a:pt x="58674" y="1756791"/>
                  </a:lnTo>
                  <a:lnTo>
                    <a:pt x="76200" y="1765554"/>
                  </a:lnTo>
                  <a:lnTo>
                    <a:pt x="76200" y="1732026"/>
                  </a:lnTo>
                  <a:lnTo>
                    <a:pt x="714756" y="1732026"/>
                  </a:lnTo>
                  <a:lnTo>
                    <a:pt x="714756" y="2084070"/>
                  </a:lnTo>
                  <a:lnTo>
                    <a:pt x="681228" y="2084070"/>
                  </a:lnTo>
                  <a:lnTo>
                    <a:pt x="714756" y="2151126"/>
                  </a:lnTo>
                  <a:lnTo>
                    <a:pt x="719328" y="2160270"/>
                  </a:lnTo>
                  <a:lnTo>
                    <a:pt x="723900" y="2151126"/>
                  </a:lnTo>
                  <a:lnTo>
                    <a:pt x="757428" y="2084070"/>
                  </a:lnTo>
                  <a:lnTo>
                    <a:pt x="723900" y="2084070"/>
                  </a:lnTo>
                  <a:lnTo>
                    <a:pt x="723900" y="1732026"/>
                  </a:lnTo>
                  <a:lnTo>
                    <a:pt x="3090672" y="1732026"/>
                  </a:lnTo>
                  <a:lnTo>
                    <a:pt x="3090672" y="1765554"/>
                  </a:lnTo>
                  <a:lnTo>
                    <a:pt x="3108198" y="1756791"/>
                  </a:lnTo>
                  <a:lnTo>
                    <a:pt x="3166872" y="1727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9175" y="4389119"/>
              <a:ext cx="1729105" cy="1224915"/>
            </a:xfrm>
            <a:custGeom>
              <a:avLst/>
              <a:gdLst/>
              <a:ahLst/>
              <a:cxnLst/>
              <a:rect l="l" t="t" r="r" b="b"/>
              <a:pathLst>
                <a:path w="1729104" h="1224914">
                  <a:moveTo>
                    <a:pt x="0" y="360425"/>
                  </a:moveTo>
                  <a:lnTo>
                    <a:pt x="42100" y="327532"/>
                  </a:lnTo>
                  <a:lnTo>
                    <a:pt x="84197" y="295013"/>
                  </a:lnTo>
                  <a:lnTo>
                    <a:pt x="126289" y="263247"/>
                  </a:lnTo>
                  <a:lnTo>
                    <a:pt x="168373" y="232607"/>
                  </a:lnTo>
                  <a:lnTo>
                    <a:pt x="210447" y="203470"/>
                  </a:lnTo>
                  <a:lnTo>
                    <a:pt x="252507" y="176212"/>
                  </a:lnTo>
                  <a:lnTo>
                    <a:pt x="294552" y="151208"/>
                  </a:lnTo>
                  <a:lnTo>
                    <a:pt x="336578" y="128834"/>
                  </a:lnTo>
                  <a:lnTo>
                    <a:pt x="378583" y="109466"/>
                  </a:lnTo>
                  <a:lnTo>
                    <a:pt x="420564" y="93479"/>
                  </a:lnTo>
                  <a:lnTo>
                    <a:pt x="462518" y="81249"/>
                  </a:lnTo>
                  <a:lnTo>
                    <a:pt x="504444" y="73151"/>
                  </a:lnTo>
                  <a:lnTo>
                    <a:pt x="545845" y="71241"/>
                  </a:lnTo>
                  <a:lnTo>
                    <a:pt x="586097" y="76408"/>
                  </a:lnTo>
                  <a:lnTo>
                    <a:pt x="625578" y="87284"/>
                  </a:lnTo>
                  <a:lnTo>
                    <a:pt x="664661" y="102503"/>
                  </a:lnTo>
                  <a:lnTo>
                    <a:pt x="703723" y="120695"/>
                  </a:lnTo>
                  <a:lnTo>
                    <a:pt x="743140" y="140493"/>
                  </a:lnTo>
                  <a:lnTo>
                    <a:pt x="783287" y="160530"/>
                  </a:lnTo>
                  <a:lnTo>
                    <a:pt x="824540" y="179436"/>
                  </a:lnTo>
                  <a:lnTo>
                    <a:pt x="867275" y="195845"/>
                  </a:lnTo>
                  <a:lnTo>
                    <a:pt x="911867" y="208389"/>
                  </a:lnTo>
                  <a:lnTo>
                    <a:pt x="958692" y="215699"/>
                  </a:lnTo>
                  <a:lnTo>
                    <a:pt x="1008126" y="216407"/>
                  </a:lnTo>
                  <a:lnTo>
                    <a:pt x="1049399" y="212664"/>
                  </a:lnTo>
                  <a:lnTo>
                    <a:pt x="1092076" y="206719"/>
                  </a:lnTo>
                  <a:lnTo>
                    <a:pt x="1136056" y="198729"/>
                  </a:lnTo>
                  <a:lnTo>
                    <a:pt x="1181239" y="188849"/>
                  </a:lnTo>
                  <a:lnTo>
                    <a:pt x="1227525" y="177235"/>
                  </a:lnTo>
                  <a:lnTo>
                    <a:pt x="1274813" y="164043"/>
                  </a:lnTo>
                  <a:lnTo>
                    <a:pt x="1323004" y="149428"/>
                  </a:lnTo>
                  <a:lnTo>
                    <a:pt x="1371996" y="133547"/>
                  </a:lnTo>
                  <a:lnTo>
                    <a:pt x="1421690" y="116555"/>
                  </a:lnTo>
                  <a:lnTo>
                    <a:pt x="1471986" y="98608"/>
                  </a:lnTo>
                  <a:lnTo>
                    <a:pt x="1522783" y="79862"/>
                  </a:lnTo>
                  <a:lnTo>
                    <a:pt x="1573981" y="60472"/>
                  </a:lnTo>
                  <a:lnTo>
                    <a:pt x="1625479" y="40594"/>
                  </a:lnTo>
                  <a:lnTo>
                    <a:pt x="1677178" y="20385"/>
                  </a:lnTo>
                  <a:lnTo>
                    <a:pt x="1728977" y="0"/>
                  </a:lnTo>
                </a:path>
                <a:path w="1729104" h="1224914">
                  <a:moveTo>
                    <a:pt x="0" y="360425"/>
                  </a:moveTo>
                  <a:lnTo>
                    <a:pt x="0" y="1224533"/>
                  </a:lnTo>
                </a:path>
                <a:path w="1729104" h="1224914">
                  <a:moveTo>
                    <a:pt x="1728977" y="0"/>
                  </a:moveTo>
                  <a:lnTo>
                    <a:pt x="1728977" y="122453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57172" y="4071239"/>
            <a:ext cx="1830705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algn="ctr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f(x)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 marL="431800">
              <a:lnSpc>
                <a:spcPct val="100000"/>
              </a:lnSpc>
              <a:spcBef>
                <a:spcPts val="167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1703705" algn="l"/>
              </a:tabLst>
            </a:pPr>
            <a:r>
              <a:rPr sz="1800" dirty="0">
                <a:latin typeface="Tahoma"/>
                <a:cs typeface="Tahoma"/>
              </a:rPr>
              <a:t>a	</a:t>
            </a:r>
            <a:r>
              <a:rPr sz="2700" baseline="-16975" dirty="0">
                <a:latin typeface="Tahoma"/>
                <a:cs typeface="Tahoma"/>
              </a:rPr>
              <a:t>b</a:t>
            </a:r>
            <a:endParaRPr sz="2700" baseline="-16975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6" y="3862577"/>
            <a:ext cx="3200399" cy="25527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0781" y="3670553"/>
            <a:ext cx="3190496" cy="251917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621271" y="6261608"/>
            <a:ext cx="1393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Benda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6050" y="6164071"/>
            <a:ext cx="979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Daerah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2678" y="6434582"/>
            <a:ext cx="2828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ahoma"/>
                <a:cs typeface="Tahoma"/>
              </a:rPr>
              <a:t>?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Volume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benda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57231" y="5456491"/>
            <a:ext cx="154305" cy="297180"/>
            <a:chOff x="3757231" y="5456491"/>
            <a:chExt cx="154305" cy="297180"/>
          </a:xfrm>
        </p:grpSpPr>
        <p:sp>
          <p:nvSpPr>
            <p:cNvPr id="21" name="object 21"/>
            <p:cNvSpPr/>
            <p:nvPr/>
          </p:nvSpPr>
          <p:spPr>
            <a:xfrm>
              <a:off x="3761994" y="5461253"/>
              <a:ext cx="144780" cy="287655"/>
            </a:xfrm>
            <a:custGeom>
              <a:avLst/>
              <a:gdLst/>
              <a:ahLst/>
              <a:cxnLst/>
              <a:rect l="l" t="t" r="r" b="b"/>
              <a:pathLst>
                <a:path w="144779" h="287654">
                  <a:moveTo>
                    <a:pt x="72389" y="0"/>
                  </a:moveTo>
                  <a:lnTo>
                    <a:pt x="44362" y="11239"/>
                  </a:lnTo>
                  <a:lnTo>
                    <a:pt x="21335" y="41910"/>
                  </a:lnTo>
                  <a:lnTo>
                    <a:pt x="5738" y="87439"/>
                  </a:lnTo>
                  <a:lnTo>
                    <a:pt x="0" y="143256"/>
                  </a:lnTo>
                  <a:lnTo>
                    <a:pt x="5738" y="199191"/>
                  </a:lnTo>
                  <a:lnTo>
                    <a:pt x="21335" y="244983"/>
                  </a:lnTo>
                  <a:lnTo>
                    <a:pt x="44362" y="275915"/>
                  </a:lnTo>
                  <a:lnTo>
                    <a:pt x="72389" y="287274"/>
                  </a:lnTo>
                  <a:lnTo>
                    <a:pt x="100738" y="275915"/>
                  </a:lnTo>
                  <a:lnTo>
                    <a:pt x="123729" y="244983"/>
                  </a:lnTo>
                  <a:lnTo>
                    <a:pt x="139148" y="199191"/>
                  </a:lnTo>
                  <a:lnTo>
                    <a:pt x="144779" y="143256"/>
                  </a:lnTo>
                  <a:lnTo>
                    <a:pt x="139148" y="87439"/>
                  </a:lnTo>
                  <a:lnTo>
                    <a:pt x="123729" y="41910"/>
                  </a:lnTo>
                  <a:lnTo>
                    <a:pt x="100738" y="11239"/>
                  </a:lnTo>
                  <a:lnTo>
                    <a:pt x="723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7422" y="5461253"/>
              <a:ext cx="80772" cy="8077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447234" y="6884837"/>
            <a:ext cx="270510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122" y="1447800"/>
            <a:ext cx="9253728" cy="3159759"/>
            <a:chOff x="214122" y="1447800"/>
            <a:chExt cx="9253728" cy="3159759"/>
          </a:xfrm>
        </p:grpSpPr>
        <p:sp>
          <p:nvSpPr>
            <p:cNvPr id="3" name="object 3"/>
            <p:cNvSpPr/>
            <p:nvPr/>
          </p:nvSpPr>
          <p:spPr>
            <a:xfrm>
              <a:off x="528828" y="1556003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80">
                  <a:moveTo>
                    <a:pt x="47472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74726" y="474726"/>
                  </a:lnTo>
                  <a:lnTo>
                    <a:pt x="474726" y="422148"/>
                  </a:lnTo>
                  <a:lnTo>
                    <a:pt x="474726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355" y="1556004"/>
              <a:ext cx="35509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2177" y="1978152"/>
              <a:ext cx="459105" cy="474980"/>
            </a:xfrm>
            <a:custGeom>
              <a:avLst/>
              <a:gdLst/>
              <a:ahLst/>
              <a:cxnLst/>
              <a:rect l="l" t="t" r="r" b="b"/>
              <a:pathLst>
                <a:path w="459105" h="474980">
                  <a:moveTo>
                    <a:pt x="458723" y="474725"/>
                  </a:moveTo>
                  <a:lnTo>
                    <a:pt x="458723" y="0"/>
                  </a:lnTo>
                  <a:lnTo>
                    <a:pt x="0" y="0"/>
                  </a:lnTo>
                  <a:lnTo>
                    <a:pt x="0" y="474725"/>
                  </a:lnTo>
                  <a:lnTo>
                    <a:pt x="458723" y="474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22" y="1905000"/>
              <a:ext cx="9253728" cy="5478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1445" y="1447800"/>
              <a:ext cx="35560" cy="1052830"/>
            </a:xfrm>
            <a:custGeom>
              <a:avLst/>
              <a:gdLst/>
              <a:ahLst/>
              <a:cxnLst/>
              <a:rect l="l" t="t" r="r" b="b"/>
              <a:pathLst>
                <a:path w="35559" h="1052830">
                  <a:moveTo>
                    <a:pt x="35052" y="1052322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5052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5830" y="2446019"/>
              <a:ext cx="3167380" cy="2161540"/>
            </a:xfrm>
            <a:custGeom>
              <a:avLst/>
              <a:gdLst/>
              <a:ahLst/>
              <a:cxnLst/>
              <a:rect l="l" t="t" r="r" b="b"/>
              <a:pathLst>
                <a:path w="3167379" h="2161540">
                  <a:moveTo>
                    <a:pt x="3166872" y="1727454"/>
                  </a:moveTo>
                  <a:lnTo>
                    <a:pt x="3090672" y="1689354"/>
                  </a:lnTo>
                  <a:lnTo>
                    <a:pt x="3090672" y="1722882"/>
                  </a:lnTo>
                  <a:lnTo>
                    <a:pt x="723900" y="1722882"/>
                  </a:lnTo>
                  <a:lnTo>
                    <a:pt x="723900" y="76200"/>
                  </a:lnTo>
                  <a:lnTo>
                    <a:pt x="756666" y="76200"/>
                  </a:lnTo>
                  <a:lnTo>
                    <a:pt x="718566" y="0"/>
                  </a:lnTo>
                  <a:lnTo>
                    <a:pt x="680466" y="76200"/>
                  </a:lnTo>
                  <a:lnTo>
                    <a:pt x="713994" y="76200"/>
                  </a:lnTo>
                  <a:lnTo>
                    <a:pt x="713994" y="1722882"/>
                  </a:lnTo>
                  <a:lnTo>
                    <a:pt x="76200" y="1722882"/>
                  </a:lnTo>
                  <a:lnTo>
                    <a:pt x="76200" y="1689354"/>
                  </a:lnTo>
                  <a:lnTo>
                    <a:pt x="0" y="1727454"/>
                  </a:lnTo>
                  <a:lnTo>
                    <a:pt x="58674" y="1756791"/>
                  </a:lnTo>
                  <a:lnTo>
                    <a:pt x="76200" y="1765554"/>
                  </a:lnTo>
                  <a:lnTo>
                    <a:pt x="76200" y="1732026"/>
                  </a:lnTo>
                  <a:lnTo>
                    <a:pt x="713994" y="1732026"/>
                  </a:lnTo>
                  <a:lnTo>
                    <a:pt x="713994" y="2084832"/>
                  </a:lnTo>
                  <a:lnTo>
                    <a:pt x="680466" y="2084832"/>
                  </a:lnTo>
                  <a:lnTo>
                    <a:pt x="713994" y="2151888"/>
                  </a:lnTo>
                  <a:lnTo>
                    <a:pt x="718566" y="2161032"/>
                  </a:lnTo>
                  <a:lnTo>
                    <a:pt x="723900" y="2150364"/>
                  </a:lnTo>
                  <a:lnTo>
                    <a:pt x="756666" y="2084832"/>
                  </a:lnTo>
                  <a:lnTo>
                    <a:pt x="723900" y="2084832"/>
                  </a:lnTo>
                  <a:lnTo>
                    <a:pt x="723900" y="1732026"/>
                  </a:lnTo>
                  <a:lnTo>
                    <a:pt x="3090672" y="1732026"/>
                  </a:lnTo>
                  <a:lnTo>
                    <a:pt x="3090672" y="1765554"/>
                  </a:lnTo>
                  <a:lnTo>
                    <a:pt x="3108198" y="1756791"/>
                  </a:lnTo>
                  <a:lnTo>
                    <a:pt x="3166872" y="1727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4822" y="2949701"/>
              <a:ext cx="1729105" cy="1224280"/>
            </a:xfrm>
            <a:custGeom>
              <a:avLst/>
              <a:gdLst/>
              <a:ahLst/>
              <a:cxnLst/>
              <a:rect l="l" t="t" r="r" b="b"/>
              <a:pathLst>
                <a:path w="1729104" h="1224279">
                  <a:moveTo>
                    <a:pt x="0" y="360425"/>
                  </a:moveTo>
                  <a:lnTo>
                    <a:pt x="42100" y="327532"/>
                  </a:lnTo>
                  <a:lnTo>
                    <a:pt x="84200" y="295013"/>
                  </a:lnTo>
                  <a:lnTo>
                    <a:pt x="126301" y="263247"/>
                  </a:lnTo>
                  <a:lnTo>
                    <a:pt x="168401" y="232607"/>
                  </a:lnTo>
                  <a:lnTo>
                    <a:pt x="210502" y="203470"/>
                  </a:lnTo>
                  <a:lnTo>
                    <a:pt x="252602" y="176212"/>
                  </a:lnTo>
                  <a:lnTo>
                    <a:pt x="294703" y="151208"/>
                  </a:lnTo>
                  <a:lnTo>
                    <a:pt x="336803" y="128834"/>
                  </a:lnTo>
                  <a:lnTo>
                    <a:pt x="378904" y="109466"/>
                  </a:lnTo>
                  <a:lnTo>
                    <a:pt x="421004" y="93479"/>
                  </a:lnTo>
                  <a:lnTo>
                    <a:pt x="463105" y="81249"/>
                  </a:lnTo>
                  <a:lnTo>
                    <a:pt x="505205" y="73152"/>
                  </a:lnTo>
                  <a:lnTo>
                    <a:pt x="546592" y="71080"/>
                  </a:lnTo>
                  <a:lnTo>
                    <a:pt x="586803" y="76140"/>
                  </a:lnTo>
                  <a:lnTo>
                    <a:pt x="626221" y="86951"/>
                  </a:lnTo>
                  <a:lnTo>
                    <a:pt x="665225" y="102136"/>
                  </a:lnTo>
                  <a:lnTo>
                    <a:pt x="704199" y="120316"/>
                  </a:lnTo>
                  <a:lnTo>
                    <a:pt x="743521" y="140112"/>
                  </a:lnTo>
                  <a:lnTo>
                    <a:pt x="783574" y="160147"/>
                  </a:lnTo>
                  <a:lnTo>
                    <a:pt x="824737" y="179041"/>
                  </a:lnTo>
                  <a:lnTo>
                    <a:pt x="867394" y="195417"/>
                  </a:lnTo>
                  <a:lnTo>
                    <a:pt x="911923" y="207895"/>
                  </a:lnTo>
                  <a:lnTo>
                    <a:pt x="958707" y="215097"/>
                  </a:lnTo>
                  <a:lnTo>
                    <a:pt x="1008126" y="215645"/>
                  </a:lnTo>
                  <a:lnTo>
                    <a:pt x="1049532" y="211902"/>
                  </a:lnTo>
                  <a:lnTo>
                    <a:pt x="1092305" y="205959"/>
                  </a:lnTo>
                  <a:lnTo>
                    <a:pt x="1136349" y="197973"/>
                  </a:lnTo>
                  <a:lnTo>
                    <a:pt x="1181567" y="188102"/>
                  </a:lnTo>
                  <a:lnTo>
                    <a:pt x="1227864" y="176501"/>
                  </a:lnTo>
                  <a:lnTo>
                    <a:pt x="1275142" y="163330"/>
                  </a:lnTo>
                  <a:lnTo>
                    <a:pt x="1323307" y="148744"/>
                  </a:lnTo>
                  <a:lnTo>
                    <a:pt x="1372262" y="132901"/>
                  </a:lnTo>
                  <a:lnTo>
                    <a:pt x="1421910" y="115958"/>
                  </a:lnTo>
                  <a:lnTo>
                    <a:pt x="1472155" y="98072"/>
                  </a:lnTo>
                  <a:lnTo>
                    <a:pt x="1522902" y="79400"/>
                  </a:lnTo>
                  <a:lnTo>
                    <a:pt x="1574054" y="60100"/>
                  </a:lnTo>
                  <a:lnTo>
                    <a:pt x="1625514" y="40328"/>
                  </a:lnTo>
                  <a:lnTo>
                    <a:pt x="1677188" y="20243"/>
                  </a:lnTo>
                  <a:lnTo>
                    <a:pt x="1728977" y="0"/>
                  </a:lnTo>
                </a:path>
                <a:path w="1729104" h="1224279">
                  <a:moveTo>
                    <a:pt x="0" y="360425"/>
                  </a:moveTo>
                  <a:lnTo>
                    <a:pt x="0" y="1223772"/>
                  </a:lnTo>
                </a:path>
                <a:path w="1729104" h="1224279">
                  <a:moveTo>
                    <a:pt x="1728977" y="0"/>
                  </a:moveTo>
                  <a:lnTo>
                    <a:pt x="1728977" y="122377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60879" y="4171441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3950" y="424306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4020" y="2619247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f(x)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2156" y="3426960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20911" y="3088957"/>
            <a:ext cx="225425" cy="1089660"/>
            <a:chOff x="2720911" y="3088957"/>
            <a:chExt cx="225425" cy="1089660"/>
          </a:xfrm>
        </p:grpSpPr>
        <p:sp>
          <p:nvSpPr>
            <p:cNvPr id="16" name="object 16"/>
            <p:cNvSpPr/>
            <p:nvPr/>
          </p:nvSpPr>
          <p:spPr>
            <a:xfrm>
              <a:off x="2725673" y="3093720"/>
              <a:ext cx="215900" cy="1080135"/>
            </a:xfrm>
            <a:custGeom>
              <a:avLst/>
              <a:gdLst/>
              <a:ahLst/>
              <a:cxnLst/>
              <a:rect l="l" t="t" r="r" b="b"/>
              <a:pathLst>
                <a:path w="215900" h="1080135">
                  <a:moveTo>
                    <a:pt x="215645" y="1079753"/>
                  </a:moveTo>
                  <a:lnTo>
                    <a:pt x="215645" y="0"/>
                  </a:lnTo>
                  <a:lnTo>
                    <a:pt x="0" y="0"/>
                  </a:lnTo>
                  <a:lnTo>
                    <a:pt x="0" y="1079753"/>
                  </a:lnTo>
                  <a:lnTo>
                    <a:pt x="215645" y="107975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25673" y="3093720"/>
              <a:ext cx="215900" cy="1080135"/>
            </a:xfrm>
            <a:custGeom>
              <a:avLst/>
              <a:gdLst/>
              <a:ahLst/>
              <a:cxnLst/>
              <a:rect l="l" t="t" r="r" b="b"/>
              <a:pathLst>
                <a:path w="215900" h="1080135">
                  <a:moveTo>
                    <a:pt x="0" y="0"/>
                  </a:moveTo>
                  <a:lnTo>
                    <a:pt x="0" y="1079753"/>
                  </a:lnTo>
                  <a:lnTo>
                    <a:pt x="215645" y="1079753"/>
                  </a:lnTo>
                  <a:lnTo>
                    <a:pt x="2156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95461" y="4075430"/>
            <a:ext cx="4006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latin typeface="Symbol"/>
                <a:cs typeface="Symbol"/>
              </a:rPr>
              <a:t>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3323" y="1314704"/>
            <a:ext cx="6855459" cy="636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000" spc="-5" dirty="0">
                <a:latin typeface="Tahoma"/>
                <a:cs typeface="Tahoma"/>
              </a:rPr>
              <a:t>Untuk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menghitung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volume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gunakan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pendekatan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hampiri,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jumlahkan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ambil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limitnya.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44878" y="2465315"/>
            <a:ext cx="4478020" cy="9398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75"/>
              </a:spcBef>
              <a:tabLst>
                <a:tab pos="3592195" algn="l"/>
              </a:tabLst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5" dirty="0">
                <a:latin typeface="Tahoma"/>
                <a:cs typeface="Tahoma"/>
              </a:rPr>
              <a:t>berbentuk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persegi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tinggi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f(x)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alas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3600" spc="-7" baseline="-3472" dirty="0">
                <a:latin typeface="Symbol"/>
                <a:cs typeface="Symbol"/>
              </a:rPr>
              <a:t></a:t>
            </a:r>
            <a:r>
              <a:rPr sz="3600" i="1" spc="-7" baseline="-3472" dirty="0">
                <a:latin typeface="Times New Roman"/>
                <a:cs typeface="Times New Roman"/>
              </a:rPr>
              <a:t>x	</a:t>
            </a:r>
            <a:r>
              <a:rPr sz="2000" spc="-5" dirty="0">
                <a:latin typeface="Tahoma"/>
                <a:cs typeface="Tahoma"/>
              </a:rPr>
              <a:t>diputar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 akan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suatu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6778" y="3344346"/>
            <a:ext cx="4599305" cy="14846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50800" marR="30480">
              <a:lnSpc>
                <a:spcPts val="2350"/>
              </a:lnSpc>
              <a:spcBef>
                <a:spcPts val="545"/>
              </a:spcBef>
              <a:tabLst>
                <a:tab pos="4144645" algn="l"/>
              </a:tabLst>
            </a:pPr>
            <a:r>
              <a:rPr sz="3000" spc="-7" baseline="1388" dirty="0">
                <a:latin typeface="Tahoma"/>
                <a:cs typeface="Tahoma"/>
              </a:rPr>
              <a:t>ca</a:t>
            </a:r>
            <a:r>
              <a:rPr sz="3000" baseline="1388" dirty="0">
                <a:latin typeface="Tahoma"/>
                <a:cs typeface="Tahoma"/>
              </a:rPr>
              <a:t>k</a:t>
            </a:r>
            <a:r>
              <a:rPr sz="3000" spc="-15" baseline="1388" dirty="0">
                <a:latin typeface="Tahoma"/>
                <a:cs typeface="Tahoma"/>
              </a:rPr>
              <a:t>r</a:t>
            </a:r>
            <a:r>
              <a:rPr sz="3000" baseline="1388" dirty="0">
                <a:latin typeface="Tahoma"/>
                <a:cs typeface="Tahoma"/>
              </a:rPr>
              <a:t>a</a:t>
            </a:r>
            <a:r>
              <a:rPr sz="3000" spc="-7" baseline="1388" dirty="0">
                <a:latin typeface="Tahoma"/>
                <a:cs typeface="Tahoma"/>
              </a:rPr>
              <a:t>m</a:t>
            </a:r>
            <a:r>
              <a:rPr sz="3000" baseline="1388" dirty="0">
                <a:latin typeface="Tahoma"/>
                <a:cs typeface="Tahoma"/>
              </a:rPr>
              <a:t> l</a:t>
            </a:r>
            <a:r>
              <a:rPr sz="3000" spc="-7" baseline="1388" dirty="0">
                <a:latin typeface="Tahoma"/>
                <a:cs typeface="Tahoma"/>
              </a:rPr>
              <a:t>in</a:t>
            </a:r>
            <a:r>
              <a:rPr sz="3000" spc="-22" baseline="1388" dirty="0">
                <a:latin typeface="Tahoma"/>
                <a:cs typeface="Tahoma"/>
              </a:rPr>
              <a:t>g</a:t>
            </a:r>
            <a:r>
              <a:rPr sz="3000" spc="-7" baseline="1388" dirty="0">
                <a:latin typeface="Tahoma"/>
                <a:cs typeface="Tahoma"/>
              </a:rPr>
              <a:t>k</a:t>
            </a:r>
            <a:r>
              <a:rPr sz="3000" baseline="1388" dirty="0">
                <a:latin typeface="Tahoma"/>
                <a:cs typeface="Tahoma"/>
              </a:rPr>
              <a:t>a</a:t>
            </a:r>
            <a:r>
              <a:rPr sz="3000" spc="-15" baseline="1388" dirty="0">
                <a:latin typeface="Tahoma"/>
                <a:cs typeface="Tahoma"/>
              </a:rPr>
              <a:t>r</a:t>
            </a:r>
            <a:r>
              <a:rPr sz="3000" spc="-7" baseline="1388" dirty="0">
                <a:latin typeface="Tahoma"/>
                <a:cs typeface="Tahoma"/>
              </a:rPr>
              <a:t>an</a:t>
            </a:r>
            <a:r>
              <a:rPr sz="3000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d</a:t>
            </a:r>
            <a:r>
              <a:rPr sz="3000" spc="-15" baseline="1388" dirty="0">
                <a:latin typeface="Tahoma"/>
                <a:cs typeface="Tahoma"/>
              </a:rPr>
              <a:t>en</a:t>
            </a:r>
            <a:r>
              <a:rPr sz="3000" spc="-7" baseline="1388" dirty="0">
                <a:latin typeface="Tahoma"/>
                <a:cs typeface="Tahoma"/>
              </a:rPr>
              <a:t>g</a:t>
            </a:r>
            <a:r>
              <a:rPr sz="3000" spc="-15" baseline="1388" dirty="0">
                <a:latin typeface="Tahoma"/>
                <a:cs typeface="Tahoma"/>
              </a:rPr>
              <a:t>a</a:t>
            </a:r>
            <a:r>
              <a:rPr sz="3000" spc="-7" baseline="1388" dirty="0">
                <a:latin typeface="Tahoma"/>
                <a:cs typeface="Tahoma"/>
              </a:rPr>
              <a:t>n</a:t>
            </a:r>
            <a:r>
              <a:rPr sz="3000" baseline="1388" dirty="0">
                <a:latin typeface="Tahoma"/>
                <a:cs typeface="Tahoma"/>
              </a:rPr>
              <a:t> </a:t>
            </a:r>
            <a:r>
              <a:rPr sz="3000" spc="-15" baseline="1388" dirty="0">
                <a:latin typeface="Tahoma"/>
                <a:cs typeface="Tahoma"/>
              </a:rPr>
              <a:t>te</a:t>
            </a:r>
            <a:r>
              <a:rPr sz="3000" spc="-7" baseline="1388" dirty="0">
                <a:latin typeface="Tahoma"/>
                <a:cs typeface="Tahoma"/>
              </a:rPr>
              <a:t>b</a:t>
            </a:r>
            <a:r>
              <a:rPr sz="3000" baseline="1388" dirty="0">
                <a:latin typeface="Tahoma"/>
                <a:cs typeface="Tahoma"/>
              </a:rPr>
              <a:t>a</a:t>
            </a:r>
            <a:r>
              <a:rPr sz="3000" spc="-7" baseline="1388" dirty="0">
                <a:latin typeface="Tahoma"/>
                <a:cs typeface="Tahoma"/>
              </a:rPr>
              <a:t>l</a:t>
            </a:r>
            <a:r>
              <a:rPr sz="3000" spc="-457" baseline="1388" dirty="0">
                <a:latin typeface="Tahoma"/>
                <a:cs typeface="Tahoma"/>
              </a:rPr>
              <a:t> </a:t>
            </a:r>
            <a:r>
              <a:rPr sz="2300" spc="5" dirty="0">
                <a:latin typeface="Symbol"/>
                <a:cs typeface="Symbol"/>
              </a:rPr>
              <a:t></a:t>
            </a:r>
            <a:r>
              <a:rPr sz="2300" i="1" spc="10" dirty="0">
                <a:latin typeface="Times New Roman"/>
                <a:cs typeface="Times New Roman"/>
              </a:rPr>
              <a:t>x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3000" baseline="1388" dirty="0">
                <a:latin typeface="Tahoma"/>
                <a:cs typeface="Tahoma"/>
              </a:rPr>
              <a:t>d</a:t>
            </a:r>
            <a:r>
              <a:rPr sz="3000" spc="-7" baseline="1388" dirty="0">
                <a:latin typeface="Tahoma"/>
                <a:cs typeface="Tahoma"/>
              </a:rPr>
              <a:t>an  </a:t>
            </a:r>
            <a:r>
              <a:rPr sz="2000" spc="-5" dirty="0">
                <a:latin typeface="Tahoma"/>
                <a:cs typeface="Tahoma"/>
              </a:rPr>
              <a:t>jari-jari f(x).</a:t>
            </a:r>
            <a:endParaRPr sz="2000" dirty="0">
              <a:latin typeface="Tahoma"/>
              <a:cs typeface="Tahoma"/>
            </a:endParaRPr>
          </a:p>
          <a:p>
            <a:pPr marL="109220">
              <a:lnSpc>
                <a:spcPts val="2370"/>
              </a:lnSpc>
              <a:spcBef>
                <a:spcPts val="405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 dirty="0">
              <a:latin typeface="Tahoma"/>
              <a:cs typeface="Tahoma"/>
            </a:endParaRPr>
          </a:p>
          <a:p>
            <a:pPr marL="464184">
              <a:lnSpc>
                <a:spcPts val="3570"/>
              </a:lnSpc>
              <a:tabLst>
                <a:tab pos="1051560" algn="l"/>
                <a:tab pos="1690370" algn="l"/>
              </a:tabLst>
            </a:pPr>
            <a:r>
              <a:rPr sz="2800" spc="15" dirty="0">
                <a:latin typeface="Symbol"/>
                <a:cs typeface="Symbol"/>
              </a:rPr>
              <a:t></a:t>
            </a:r>
            <a:r>
              <a:rPr sz="2800" i="1" spc="15" dirty="0">
                <a:latin typeface="Times New Roman"/>
                <a:cs typeface="Times New Roman"/>
              </a:rPr>
              <a:t>V	</a:t>
            </a:r>
            <a:r>
              <a:rPr sz="2800" spc="15" dirty="0">
                <a:latin typeface="Symbol"/>
                <a:cs typeface="Symbol"/>
              </a:rPr>
              <a:t>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3000" i="1" spc="-95" dirty="0">
                <a:latin typeface="Symbol"/>
                <a:cs typeface="Symbol"/>
              </a:rPr>
              <a:t>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2800" i="1" spc="5" dirty="0">
                <a:latin typeface="Times New Roman"/>
                <a:cs typeface="Times New Roman"/>
              </a:rPr>
              <a:t>f</a:t>
            </a:r>
            <a:r>
              <a:rPr sz="2800" i="1" spc="180" dirty="0">
                <a:latin typeface="Times New Roman"/>
                <a:cs typeface="Times New Roman"/>
              </a:rPr>
              <a:t> </a:t>
            </a:r>
            <a:r>
              <a:rPr sz="2475" baseline="42087" dirty="0">
                <a:latin typeface="Times New Roman"/>
                <a:cs typeface="Times New Roman"/>
              </a:rPr>
              <a:t>2 </a:t>
            </a:r>
            <a:r>
              <a:rPr sz="2800" spc="220" dirty="0">
                <a:latin typeface="Times New Roman"/>
                <a:cs typeface="Times New Roman"/>
              </a:rPr>
              <a:t>(</a:t>
            </a:r>
            <a:r>
              <a:rPr sz="2800" i="1" spc="80" dirty="0">
                <a:latin typeface="Times New Roman"/>
                <a:cs typeface="Times New Roman"/>
              </a:rPr>
              <a:t>x</a:t>
            </a:r>
            <a:r>
              <a:rPr sz="2800" spc="10" dirty="0">
                <a:latin typeface="Times New Roman"/>
                <a:cs typeface="Times New Roman"/>
              </a:rPr>
              <a:t>)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Symbol"/>
                <a:cs typeface="Symbol"/>
              </a:rPr>
              <a:t></a:t>
            </a:r>
            <a:r>
              <a:rPr sz="2800" i="1" spc="10" dirty="0">
                <a:latin typeface="Times New Roman"/>
                <a:cs typeface="Times New Roman"/>
              </a:rPr>
              <a:t>x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48209" y="5008435"/>
            <a:ext cx="495934" cy="514984"/>
            <a:chOff x="6248209" y="5008435"/>
            <a:chExt cx="495934" cy="514984"/>
          </a:xfrm>
        </p:grpSpPr>
        <p:sp>
          <p:nvSpPr>
            <p:cNvPr id="23" name="object 23"/>
            <p:cNvSpPr/>
            <p:nvPr/>
          </p:nvSpPr>
          <p:spPr>
            <a:xfrm>
              <a:off x="6252971" y="5013197"/>
              <a:ext cx="486409" cy="505459"/>
            </a:xfrm>
            <a:custGeom>
              <a:avLst/>
              <a:gdLst/>
              <a:ahLst/>
              <a:cxnLst/>
              <a:rect l="l" t="t" r="r" b="b"/>
              <a:pathLst>
                <a:path w="486409" h="505460">
                  <a:moveTo>
                    <a:pt x="486155" y="378713"/>
                  </a:moveTo>
                  <a:lnTo>
                    <a:pt x="364235" y="378713"/>
                  </a:lnTo>
                  <a:lnTo>
                    <a:pt x="364235" y="0"/>
                  </a:lnTo>
                  <a:lnTo>
                    <a:pt x="121919" y="0"/>
                  </a:lnTo>
                  <a:lnTo>
                    <a:pt x="121919" y="378713"/>
                  </a:lnTo>
                  <a:lnTo>
                    <a:pt x="0" y="378713"/>
                  </a:lnTo>
                  <a:lnTo>
                    <a:pt x="243077" y="505205"/>
                  </a:lnTo>
                  <a:lnTo>
                    <a:pt x="486155" y="37871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52971" y="5013197"/>
              <a:ext cx="486409" cy="505459"/>
            </a:xfrm>
            <a:custGeom>
              <a:avLst/>
              <a:gdLst/>
              <a:ahLst/>
              <a:cxnLst/>
              <a:rect l="l" t="t" r="r" b="b"/>
              <a:pathLst>
                <a:path w="486409" h="505460">
                  <a:moveTo>
                    <a:pt x="0" y="378713"/>
                  </a:moveTo>
                  <a:lnTo>
                    <a:pt x="121919" y="378713"/>
                  </a:lnTo>
                  <a:lnTo>
                    <a:pt x="121919" y="0"/>
                  </a:lnTo>
                  <a:lnTo>
                    <a:pt x="364235" y="0"/>
                  </a:lnTo>
                  <a:lnTo>
                    <a:pt x="364235" y="378713"/>
                  </a:lnTo>
                  <a:lnTo>
                    <a:pt x="486155" y="378713"/>
                  </a:lnTo>
                  <a:lnTo>
                    <a:pt x="243077" y="505205"/>
                  </a:lnTo>
                  <a:lnTo>
                    <a:pt x="0" y="3787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43758" y="5621789"/>
            <a:ext cx="2293620" cy="1022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91160" algn="ctr">
              <a:lnSpc>
                <a:spcPts val="1240"/>
              </a:lnSpc>
              <a:spcBef>
                <a:spcPts val="110"/>
              </a:spcBef>
            </a:pPr>
            <a:r>
              <a:rPr sz="1550" i="1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  <a:p>
            <a:pPr marL="38100">
              <a:lnSpc>
                <a:spcPts val="4180"/>
              </a:lnSpc>
              <a:tabLst>
                <a:tab pos="380365" algn="l"/>
              </a:tabLst>
            </a:pPr>
            <a:r>
              <a:rPr sz="2650" i="1" spc="15" dirty="0">
                <a:latin typeface="Times New Roman"/>
                <a:cs typeface="Times New Roman"/>
              </a:rPr>
              <a:t>V	</a:t>
            </a:r>
            <a:r>
              <a:rPr sz="2650" spc="15" dirty="0">
                <a:latin typeface="Symbol"/>
                <a:cs typeface="Symbol"/>
              </a:rPr>
              <a:t></a:t>
            </a:r>
            <a:r>
              <a:rPr sz="2650" spc="-150" dirty="0">
                <a:latin typeface="Times New Roman"/>
                <a:cs typeface="Times New Roman"/>
              </a:rPr>
              <a:t> </a:t>
            </a:r>
            <a:r>
              <a:rPr sz="2800" i="1" spc="-70" dirty="0">
                <a:latin typeface="Symbol"/>
                <a:cs typeface="Symbol"/>
              </a:rPr>
              <a:t>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6000" spc="7" baseline="-13194" dirty="0">
                <a:latin typeface="Symbol"/>
                <a:cs typeface="Symbol"/>
              </a:rPr>
              <a:t></a:t>
            </a:r>
            <a:r>
              <a:rPr sz="6000" spc="-135" baseline="-13194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f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325" spc="7" baseline="43010" dirty="0">
                <a:latin typeface="Times New Roman"/>
                <a:cs typeface="Times New Roman"/>
              </a:rPr>
              <a:t>2</a:t>
            </a:r>
            <a:r>
              <a:rPr sz="2325" spc="-30" baseline="43010" dirty="0">
                <a:latin typeface="Times New Roman"/>
                <a:cs typeface="Times New Roman"/>
              </a:rPr>
              <a:t> </a:t>
            </a:r>
            <a:r>
              <a:rPr sz="2650" spc="195" dirty="0">
                <a:latin typeface="Times New Roman"/>
                <a:cs typeface="Times New Roman"/>
              </a:rPr>
              <a:t>(</a:t>
            </a:r>
            <a:r>
              <a:rPr sz="2650" i="1" spc="60" dirty="0">
                <a:latin typeface="Times New Roman"/>
                <a:cs typeface="Times New Roman"/>
              </a:rPr>
              <a:t>x</a:t>
            </a:r>
            <a:r>
              <a:rPr sz="2650" spc="10" dirty="0">
                <a:latin typeface="Times New Roman"/>
                <a:cs typeface="Times New Roman"/>
              </a:rPr>
              <a:t>)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dx</a:t>
            </a:r>
            <a:endParaRPr sz="2650">
              <a:latin typeface="Times New Roman"/>
              <a:cs typeface="Times New Roman"/>
            </a:endParaRPr>
          </a:p>
          <a:p>
            <a:pPr marR="386080" algn="ctr">
              <a:lnSpc>
                <a:spcPct val="100000"/>
              </a:lnSpc>
              <a:spcBef>
                <a:spcPts val="555"/>
              </a:spcBef>
            </a:pPr>
            <a:r>
              <a:rPr sz="1550" i="1" spc="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2245" y="6535928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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75279" y="5200142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f(x)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1992439" y="4879657"/>
            <a:ext cx="854075" cy="1661160"/>
            <a:chOff x="1992439" y="4879657"/>
            <a:chExt cx="854075" cy="1661160"/>
          </a:xfrm>
        </p:grpSpPr>
        <p:sp>
          <p:nvSpPr>
            <p:cNvPr id="29" name="object 29"/>
            <p:cNvSpPr/>
            <p:nvPr/>
          </p:nvSpPr>
          <p:spPr>
            <a:xfrm>
              <a:off x="1997201" y="4884420"/>
              <a:ext cx="844550" cy="1651635"/>
            </a:xfrm>
            <a:custGeom>
              <a:avLst/>
              <a:gdLst/>
              <a:ahLst/>
              <a:cxnLst/>
              <a:rect l="l" t="t" r="r" b="b"/>
              <a:pathLst>
                <a:path w="844550" h="1651634">
                  <a:moveTo>
                    <a:pt x="844296" y="826007"/>
                  </a:moveTo>
                  <a:lnTo>
                    <a:pt x="843521" y="754701"/>
                  </a:lnTo>
                  <a:lnTo>
                    <a:pt x="841239" y="685086"/>
                  </a:lnTo>
                  <a:lnTo>
                    <a:pt x="837513" y="617410"/>
                  </a:lnTo>
                  <a:lnTo>
                    <a:pt x="832407" y="551919"/>
                  </a:lnTo>
                  <a:lnTo>
                    <a:pt x="825984" y="488861"/>
                  </a:lnTo>
                  <a:lnTo>
                    <a:pt x="818307" y="428483"/>
                  </a:lnTo>
                  <a:lnTo>
                    <a:pt x="809440" y="371033"/>
                  </a:lnTo>
                  <a:lnTo>
                    <a:pt x="799445" y="316758"/>
                  </a:lnTo>
                  <a:lnTo>
                    <a:pt x="788387" y="265905"/>
                  </a:lnTo>
                  <a:lnTo>
                    <a:pt x="776328" y="218722"/>
                  </a:lnTo>
                  <a:lnTo>
                    <a:pt x="763331" y="175455"/>
                  </a:lnTo>
                  <a:lnTo>
                    <a:pt x="749461" y="136352"/>
                  </a:lnTo>
                  <a:lnTo>
                    <a:pt x="719353" y="71628"/>
                  </a:lnTo>
                  <a:lnTo>
                    <a:pt x="686509" y="26528"/>
                  </a:lnTo>
                  <a:lnTo>
                    <a:pt x="651436" y="3030"/>
                  </a:lnTo>
                  <a:lnTo>
                    <a:pt x="633222" y="0"/>
                  </a:lnTo>
                  <a:lnTo>
                    <a:pt x="211074" y="0"/>
                  </a:lnTo>
                  <a:lnTo>
                    <a:pt x="157786" y="26528"/>
                  </a:lnTo>
                  <a:lnTo>
                    <a:pt x="124942" y="71628"/>
                  </a:lnTo>
                  <a:lnTo>
                    <a:pt x="94834" y="136352"/>
                  </a:lnTo>
                  <a:lnTo>
                    <a:pt x="80964" y="175455"/>
                  </a:lnTo>
                  <a:lnTo>
                    <a:pt x="67967" y="218722"/>
                  </a:lnTo>
                  <a:lnTo>
                    <a:pt x="55908" y="265905"/>
                  </a:lnTo>
                  <a:lnTo>
                    <a:pt x="44850" y="316758"/>
                  </a:lnTo>
                  <a:lnTo>
                    <a:pt x="34855" y="371033"/>
                  </a:lnTo>
                  <a:lnTo>
                    <a:pt x="25988" y="428483"/>
                  </a:lnTo>
                  <a:lnTo>
                    <a:pt x="18311" y="488861"/>
                  </a:lnTo>
                  <a:lnTo>
                    <a:pt x="11888" y="551919"/>
                  </a:lnTo>
                  <a:lnTo>
                    <a:pt x="6782" y="617410"/>
                  </a:lnTo>
                  <a:lnTo>
                    <a:pt x="3056" y="685086"/>
                  </a:lnTo>
                  <a:lnTo>
                    <a:pt x="774" y="754701"/>
                  </a:lnTo>
                  <a:lnTo>
                    <a:pt x="0" y="826007"/>
                  </a:lnTo>
                  <a:lnTo>
                    <a:pt x="774" y="897199"/>
                  </a:lnTo>
                  <a:lnTo>
                    <a:pt x="3056" y="966712"/>
                  </a:lnTo>
                  <a:lnTo>
                    <a:pt x="6782" y="1034298"/>
                  </a:lnTo>
                  <a:lnTo>
                    <a:pt x="11888" y="1099709"/>
                  </a:lnTo>
                  <a:lnTo>
                    <a:pt x="18311" y="1162697"/>
                  </a:lnTo>
                  <a:lnTo>
                    <a:pt x="25988" y="1223014"/>
                  </a:lnTo>
                  <a:lnTo>
                    <a:pt x="34855" y="1280412"/>
                  </a:lnTo>
                  <a:lnTo>
                    <a:pt x="44850" y="1334643"/>
                  </a:lnTo>
                  <a:lnTo>
                    <a:pt x="55908" y="1385459"/>
                  </a:lnTo>
                  <a:lnTo>
                    <a:pt x="67967" y="1432612"/>
                  </a:lnTo>
                  <a:lnTo>
                    <a:pt x="80964" y="1475855"/>
                  </a:lnTo>
                  <a:lnTo>
                    <a:pt x="94834" y="1514939"/>
                  </a:lnTo>
                  <a:lnTo>
                    <a:pt x="124942" y="1579639"/>
                  </a:lnTo>
                  <a:lnTo>
                    <a:pt x="157786" y="1624728"/>
                  </a:lnTo>
                  <a:lnTo>
                    <a:pt x="192859" y="1648224"/>
                  </a:lnTo>
                  <a:lnTo>
                    <a:pt x="211074" y="1651253"/>
                  </a:lnTo>
                  <a:lnTo>
                    <a:pt x="633222" y="1651253"/>
                  </a:lnTo>
                  <a:lnTo>
                    <a:pt x="686509" y="1624728"/>
                  </a:lnTo>
                  <a:lnTo>
                    <a:pt x="719353" y="1579639"/>
                  </a:lnTo>
                  <a:lnTo>
                    <a:pt x="749461" y="1514939"/>
                  </a:lnTo>
                  <a:lnTo>
                    <a:pt x="763331" y="1475855"/>
                  </a:lnTo>
                  <a:lnTo>
                    <a:pt x="776328" y="1432612"/>
                  </a:lnTo>
                  <a:lnTo>
                    <a:pt x="788387" y="1385459"/>
                  </a:lnTo>
                  <a:lnTo>
                    <a:pt x="799445" y="1334643"/>
                  </a:lnTo>
                  <a:lnTo>
                    <a:pt x="809440" y="1280412"/>
                  </a:lnTo>
                  <a:lnTo>
                    <a:pt x="818307" y="1223014"/>
                  </a:lnTo>
                  <a:lnTo>
                    <a:pt x="825984" y="1162697"/>
                  </a:lnTo>
                  <a:lnTo>
                    <a:pt x="832407" y="1099709"/>
                  </a:lnTo>
                  <a:lnTo>
                    <a:pt x="837513" y="1034298"/>
                  </a:lnTo>
                  <a:lnTo>
                    <a:pt x="841239" y="966712"/>
                  </a:lnTo>
                  <a:lnTo>
                    <a:pt x="843521" y="897199"/>
                  </a:lnTo>
                  <a:lnTo>
                    <a:pt x="844296" y="826007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19349" y="4884420"/>
              <a:ext cx="422275" cy="1651635"/>
            </a:xfrm>
            <a:custGeom>
              <a:avLst/>
              <a:gdLst/>
              <a:ahLst/>
              <a:cxnLst/>
              <a:rect l="l" t="t" r="r" b="b"/>
              <a:pathLst>
                <a:path w="422275" h="1651634">
                  <a:moveTo>
                    <a:pt x="422148" y="826007"/>
                  </a:moveTo>
                  <a:lnTo>
                    <a:pt x="421373" y="754701"/>
                  </a:lnTo>
                  <a:lnTo>
                    <a:pt x="419091" y="685086"/>
                  </a:lnTo>
                  <a:lnTo>
                    <a:pt x="415365" y="617410"/>
                  </a:lnTo>
                  <a:lnTo>
                    <a:pt x="410259" y="551919"/>
                  </a:lnTo>
                  <a:lnTo>
                    <a:pt x="403836" y="488861"/>
                  </a:lnTo>
                  <a:lnTo>
                    <a:pt x="396159" y="428483"/>
                  </a:lnTo>
                  <a:lnTo>
                    <a:pt x="387292" y="371033"/>
                  </a:lnTo>
                  <a:lnTo>
                    <a:pt x="377297" y="316758"/>
                  </a:lnTo>
                  <a:lnTo>
                    <a:pt x="366239" y="265905"/>
                  </a:lnTo>
                  <a:lnTo>
                    <a:pt x="354180" y="218722"/>
                  </a:lnTo>
                  <a:lnTo>
                    <a:pt x="341183" y="175455"/>
                  </a:lnTo>
                  <a:lnTo>
                    <a:pt x="327313" y="136352"/>
                  </a:lnTo>
                  <a:lnTo>
                    <a:pt x="297205" y="71628"/>
                  </a:lnTo>
                  <a:lnTo>
                    <a:pt x="264361" y="26528"/>
                  </a:lnTo>
                  <a:lnTo>
                    <a:pt x="229288" y="3030"/>
                  </a:lnTo>
                  <a:lnTo>
                    <a:pt x="211074" y="0"/>
                  </a:lnTo>
                  <a:lnTo>
                    <a:pt x="192859" y="3030"/>
                  </a:lnTo>
                  <a:lnTo>
                    <a:pt x="157786" y="26528"/>
                  </a:lnTo>
                  <a:lnTo>
                    <a:pt x="124942" y="71628"/>
                  </a:lnTo>
                  <a:lnTo>
                    <a:pt x="94834" y="136352"/>
                  </a:lnTo>
                  <a:lnTo>
                    <a:pt x="80964" y="175455"/>
                  </a:lnTo>
                  <a:lnTo>
                    <a:pt x="67967" y="218722"/>
                  </a:lnTo>
                  <a:lnTo>
                    <a:pt x="55908" y="265905"/>
                  </a:lnTo>
                  <a:lnTo>
                    <a:pt x="44850" y="316758"/>
                  </a:lnTo>
                  <a:lnTo>
                    <a:pt x="34855" y="371033"/>
                  </a:lnTo>
                  <a:lnTo>
                    <a:pt x="25988" y="428483"/>
                  </a:lnTo>
                  <a:lnTo>
                    <a:pt x="18311" y="488861"/>
                  </a:lnTo>
                  <a:lnTo>
                    <a:pt x="11888" y="551919"/>
                  </a:lnTo>
                  <a:lnTo>
                    <a:pt x="6782" y="617410"/>
                  </a:lnTo>
                  <a:lnTo>
                    <a:pt x="3056" y="685086"/>
                  </a:lnTo>
                  <a:lnTo>
                    <a:pt x="774" y="754701"/>
                  </a:lnTo>
                  <a:lnTo>
                    <a:pt x="0" y="826007"/>
                  </a:lnTo>
                  <a:lnTo>
                    <a:pt x="774" y="897199"/>
                  </a:lnTo>
                  <a:lnTo>
                    <a:pt x="3056" y="966712"/>
                  </a:lnTo>
                  <a:lnTo>
                    <a:pt x="6782" y="1034298"/>
                  </a:lnTo>
                  <a:lnTo>
                    <a:pt x="11888" y="1099709"/>
                  </a:lnTo>
                  <a:lnTo>
                    <a:pt x="18311" y="1162697"/>
                  </a:lnTo>
                  <a:lnTo>
                    <a:pt x="25988" y="1223014"/>
                  </a:lnTo>
                  <a:lnTo>
                    <a:pt x="34855" y="1280412"/>
                  </a:lnTo>
                  <a:lnTo>
                    <a:pt x="44850" y="1334643"/>
                  </a:lnTo>
                  <a:lnTo>
                    <a:pt x="55908" y="1385459"/>
                  </a:lnTo>
                  <a:lnTo>
                    <a:pt x="67967" y="1432612"/>
                  </a:lnTo>
                  <a:lnTo>
                    <a:pt x="80964" y="1475855"/>
                  </a:lnTo>
                  <a:lnTo>
                    <a:pt x="94834" y="1514939"/>
                  </a:lnTo>
                  <a:lnTo>
                    <a:pt x="124942" y="1579639"/>
                  </a:lnTo>
                  <a:lnTo>
                    <a:pt x="157786" y="1624728"/>
                  </a:lnTo>
                  <a:lnTo>
                    <a:pt x="192859" y="1648224"/>
                  </a:lnTo>
                  <a:lnTo>
                    <a:pt x="211074" y="1651253"/>
                  </a:lnTo>
                  <a:lnTo>
                    <a:pt x="229288" y="1648224"/>
                  </a:lnTo>
                  <a:lnTo>
                    <a:pt x="264361" y="1624728"/>
                  </a:lnTo>
                  <a:lnTo>
                    <a:pt x="297205" y="1579639"/>
                  </a:lnTo>
                  <a:lnTo>
                    <a:pt x="327313" y="1514939"/>
                  </a:lnTo>
                  <a:lnTo>
                    <a:pt x="341183" y="1475855"/>
                  </a:lnTo>
                  <a:lnTo>
                    <a:pt x="354180" y="1432612"/>
                  </a:lnTo>
                  <a:lnTo>
                    <a:pt x="366239" y="1385459"/>
                  </a:lnTo>
                  <a:lnTo>
                    <a:pt x="377297" y="1334643"/>
                  </a:lnTo>
                  <a:lnTo>
                    <a:pt x="387292" y="1280412"/>
                  </a:lnTo>
                  <a:lnTo>
                    <a:pt x="396159" y="1223014"/>
                  </a:lnTo>
                  <a:lnTo>
                    <a:pt x="403836" y="1162697"/>
                  </a:lnTo>
                  <a:lnTo>
                    <a:pt x="410259" y="1099709"/>
                  </a:lnTo>
                  <a:lnTo>
                    <a:pt x="415365" y="1034298"/>
                  </a:lnTo>
                  <a:lnTo>
                    <a:pt x="419091" y="966712"/>
                  </a:lnTo>
                  <a:lnTo>
                    <a:pt x="421373" y="897199"/>
                  </a:lnTo>
                  <a:lnTo>
                    <a:pt x="422148" y="826007"/>
                  </a:lnTo>
                  <a:close/>
                </a:path>
              </a:pathLst>
            </a:custGeom>
            <a:solidFill>
              <a:srgbClr val="32E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97201" y="4884420"/>
              <a:ext cx="844550" cy="1651635"/>
            </a:xfrm>
            <a:custGeom>
              <a:avLst/>
              <a:gdLst/>
              <a:ahLst/>
              <a:cxnLst/>
              <a:rect l="l" t="t" r="r" b="b"/>
              <a:pathLst>
                <a:path w="844550" h="1651634">
                  <a:moveTo>
                    <a:pt x="844296" y="826007"/>
                  </a:moveTo>
                  <a:lnTo>
                    <a:pt x="843521" y="754701"/>
                  </a:lnTo>
                  <a:lnTo>
                    <a:pt x="841239" y="685086"/>
                  </a:lnTo>
                  <a:lnTo>
                    <a:pt x="837513" y="617410"/>
                  </a:lnTo>
                  <a:lnTo>
                    <a:pt x="832407" y="551919"/>
                  </a:lnTo>
                  <a:lnTo>
                    <a:pt x="825984" y="488861"/>
                  </a:lnTo>
                  <a:lnTo>
                    <a:pt x="818307" y="428483"/>
                  </a:lnTo>
                  <a:lnTo>
                    <a:pt x="809440" y="371033"/>
                  </a:lnTo>
                  <a:lnTo>
                    <a:pt x="799445" y="316758"/>
                  </a:lnTo>
                  <a:lnTo>
                    <a:pt x="788387" y="265905"/>
                  </a:lnTo>
                  <a:lnTo>
                    <a:pt x="776328" y="218722"/>
                  </a:lnTo>
                  <a:lnTo>
                    <a:pt x="763331" y="175455"/>
                  </a:lnTo>
                  <a:lnTo>
                    <a:pt x="749461" y="136352"/>
                  </a:lnTo>
                  <a:lnTo>
                    <a:pt x="719353" y="71628"/>
                  </a:lnTo>
                  <a:lnTo>
                    <a:pt x="686509" y="26528"/>
                  </a:lnTo>
                  <a:lnTo>
                    <a:pt x="651436" y="3030"/>
                  </a:lnTo>
                  <a:lnTo>
                    <a:pt x="633222" y="0"/>
                  </a:lnTo>
                  <a:lnTo>
                    <a:pt x="211074" y="0"/>
                  </a:lnTo>
                  <a:lnTo>
                    <a:pt x="157786" y="26528"/>
                  </a:lnTo>
                  <a:lnTo>
                    <a:pt x="124942" y="71628"/>
                  </a:lnTo>
                  <a:lnTo>
                    <a:pt x="94834" y="136352"/>
                  </a:lnTo>
                  <a:lnTo>
                    <a:pt x="80964" y="175455"/>
                  </a:lnTo>
                  <a:lnTo>
                    <a:pt x="67967" y="218722"/>
                  </a:lnTo>
                  <a:lnTo>
                    <a:pt x="55908" y="265905"/>
                  </a:lnTo>
                  <a:lnTo>
                    <a:pt x="44850" y="316758"/>
                  </a:lnTo>
                  <a:lnTo>
                    <a:pt x="34855" y="371033"/>
                  </a:lnTo>
                  <a:lnTo>
                    <a:pt x="25988" y="428483"/>
                  </a:lnTo>
                  <a:lnTo>
                    <a:pt x="18311" y="488861"/>
                  </a:lnTo>
                  <a:lnTo>
                    <a:pt x="11888" y="551919"/>
                  </a:lnTo>
                  <a:lnTo>
                    <a:pt x="6782" y="617410"/>
                  </a:lnTo>
                  <a:lnTo>
                    <a:pt x="3056" y="685086"/>
                  </a:lnTo>
                  <a:lnTo>
                    <a:pt x="774" y="754701"/>
                  </a:lnTo>
                  <a:lnTo>
                    <a:pt x="0" y="826007"/>
                  </a:lnTo>
                  <a:lnTo>
                    <a:pt x="774" y="897199"/>
                  </a:lnTo>
                  <a:lnTo>
                    <a:pt x="3056" y="966712"/>
                  </a:lnTo>
                  <a:lnTo>
                    <a:pt x="6782" y="1034298"/>
                  </a:lnTo>
                  <a:lnTo>
                    <a:pt x="11888" y="1099709"/>
                  </a:lnTo>
                  <a:lnTo>
                    <a:pt x="18311" y="1162697"/>
                  </a:lnTo>
                  <a:lnTo>
                    <a:pt x="25988" y="1223014"/>
                  </a:lnTo>
                  <a:lnTo>
                    <a:pt x="34855" y="1280412"/>
                  </a:lnTo>
                  <a:lnTo>
                    <a:pt x="44850" y="1334643"/>
                  </a:lnTo>
                  <a:lnTo>
                    <a:pt x="55908" y="1385459"/>
                  </a:lnTo>
                  <a:lnTo>
                    <a:pt x="67967" y="1432612"/>
                  </a:lnTo>
                  <a:lnTo>
                    <a:pt x="80964" y="1475855"/>
                  </a:lnTo>
                  <a:lnTo>
                    <a:pt x="94834" y="1514939"/>
                  </a:lnTo>
                  <a:lnTo>
                    <a:pt x="124942" y="1579639"/>
                  </a:lnTo>
                  <a:lnTo>
                    <a:pt x="157786" y="1624728"/>
                  </a:lnTo>
                  <a:lnTo>
                    <a:pt x="192859" y="1648224"/>
                  </a:lnTo>
                  <a:lnTo>
                    <a:pt x="211074" y="1651253"/>
                  </a:lnTo>
                  <a:lnTo>
                    <a:pt x="633222" y="1651253"/>
                  </a:lnTo>
                  <a:lnTo>
                    <a:pt x="686509" y="1624728"/>
                  </a:lnTo>
                  <a:lnTo>
                    <a:pt x="719353" y="1579639"/>
                  </a:lnTo>
                  <a:lnTo>
                    <a:pt x="749461" y="1514939"/>
                  </a:lnTo>
                  <a:lnTo>
                    <a:pt x="763331" y="1475855"/>
                  </a:lnTo>
                  <a:lnTo>
                    <a:pt x="776328" y="1432612"/>
                  </a:lnTo>
                  <a:lnTo>
                    <a:pt x="788387" y="1385459"/>
                  </a:lnTo>
                  <a:lnTo>
                    <a:pt x="799445" y="1334643"/>
                  </a:lnTo>
                  <a:lnTo>
                    <a:pt x="809440" y="1280412"/>
                  </a:lnTo>
                  <a:lnTo>
                    <a:pt x="818307" y="1223014"/>
                  </a:lnTo>
                  <a:lnTo>
                    <a:pt x="825984" y="1162697"/>
                  </a:lnTo>
                  <a:lnTo>
                    <a:pt x="832407" y="1099709"/>
                  </a:lnTo>
                  <a:lnTo>
                    <a:pt x="837513" y="1034298"/>
                  </a:lnTo>
                  <a:lnTo>
                    <a:pt x="841239" y="966712"/>
                  </a:lnTo>
                  <a:lnTo>
                    <a:pt x="843521" y="897199"/>
                  </a:lnTo>
                  <a:lnTo>
                    <a:pt x="844296" y="826007"/>
                  </a:lnTo>
                  <a:close/>
                </a:path>
                <a:path w="844550" h="1651634">
                  <a:moveTo>
                    <a:pt x="633222" y="0"/>
                  </a:moveTo>
                  <a:lnTo>
                    <a:pt x="579934" y="26528"/>
                  </a:lnTo>
                  <a:lnTo>
                    <a:pt x="547090" y="71628"/>
                  </a:lnTo>
                  <a:lnTo>
                    <a:pt x="516982" y="136352"/>
                  </a:lnTo>
                  <a:lnTo>
                    <a:pt x="503112" y="175455"/>
                  </a:lnTo>
                  <a:lnTo>
                    <a:pt x="490115" y="218722"/>
                  </a:lnTo>
                  <a:lnTo>
                    <a:pt x="478056" y="265905"/>
                  </a:lnTo>
                  <a:lnTo>
                    <a:pt x="466998" y="316758"/>
                  </a:lnTo>
                  <a:lnTo>
                    <a:pt x="457003" y="371033"/>
                  </a:lnTo>
                  <a:lnTo>
                    <a:pt x="448136" y="428483"/>
                  </a:lnTo>
                  <a:lnTo>
                    <a:pt x="440459" y="488861"/>
                  </a:lnTo>
                  <a:lnTo>
                    <a:pt x="434036" y="551919"/>
                  </a:lnTo>
                  <a:lnTo>
                    <a:pt x="428930" y="617410"/>
                  </a:lnTo>
                  <a:lnTo>
                    <a:pt x="425204" y="685086"/>
                  </a:lnTo>
                  <a:lnTo>
                    <a:pt x="422922" y="754701"/>
                  </a:lnTo>
                  <a:lnTo>
                    <a:pt x="422148" y="826007"/>
                  </a:lnTo>
                  <a:lnTo>
                    <a:pt x="422922" y="897199"/>
                  </a:lnTo>
                  <a:lnTo>
                    <a:pt x="425204" y="966712"/>
                  </a:lnTo>
                  <a:lnTo>
                    <a:pt x="428930" y="1034298"/>
                  </a:lnTo>
                  <a:lnTo>
                    <a:pt x="434036" y="1099709"/>
                  </a:lnTo>
                  <a:lnTo>
                    <a:pt x="440459" y="1162697"/>
                  </a:lnTo>
                  <a:lnTo>
                    <a:pt x="448136" y="1223014"/>
                  </a:lnTo>
                  <a:lnTo>
                    <a:pt x="457003" y="1280412"/>
                  </a:lnTo>
                  <a:lnTo>
                    <a:pt x="466998" y="1334643"/>
                  </a:lnTo>
                  <a:lnTo>
                    <a:pt x="478056" y="1385459"/>
                  </a:lnTo>
                  <a:lnTo>
                    <a:pt x="490115" y="1432612"/>
                  </a:lnTo>
                  <a:lnTo>
                    <a:pt x="503112" y="1475855"/>
                  </a:lnTo>
                  <a:lnTo>
                    <a:pt x="516982" y="1514939"/>
                  </a:lnTo>
                  <a:lnTo>
                    <a:pt x="547090" y="1579639"/>
                  </a:lnTo>
                  <a:lnTo>
                    <a:pt x="579934" y="1624728"/>
                  </a:lnTo>
                  <a:lnTo>
                    <a:pt x="615007" y="1648224"/>
                  </a:lnTo>
                  <a:lnTo>
                    <a:pt x="633222" y="165125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11373" y="5038344"/>
              <a:ext cx="142875" cy="653415"/>
            </a:xfrm>
            <a:custGeom>
              <a:avLst/>
              <a:gdLst/>
              <a:ahLst/>
              <a:cxnLst/>
              <a:rect l="l" t="t" r="r" b="b"/>
              <a:pathLst>
                <a:path w="142875" h="653414">
                  <a:moveTo>
                    <a:pt x="38169" y="576833"/>
                  </a:moveTo>
                  <a:lnTo>
                    <a:pt x="35051" y="576833"/>
                  </a:lnTo>
                  <a:lnTo>
                    <a:pt x="27431" y="578357"/>
                  </a:lnTo>
                  <a:lnTo>
                    <a:pt x="0" y="610361"/>
                  </a:lnTo>
                  <a:lnTo>
                    <a:pt x="0" y="617981"/>
                  </a:lnTo>
                  <a:lnTo>
                    <a:pt x="25907" y="650747"/>
                  </a:lnTo>
                  <a:lnTo>
                    <a:pt x="33527" y="652271"/>
                  </a:lnTo>
                  <a:lnTo>
                    <a:pt x="33527" y="614171"/>
                  </a:lnTo>
                  <a:lnTo>
                    <a:pt x="38169" y="576833"/>
                  </a:lnTo>
                  <a:close/>
                </a:path>
                <a:path w="142875" h="653414">
                  <a:moveTo>
                    <a:pt x="47385" y="577776"/>
                  </a:moveTo>
                  <a:lnTo>
                    <a:pt x="42671" y="576833"/>
                  </a:lnTo>
                  <a:lnTo>
                    <a:pt x="38169" y="576833"/>
                  </a:lnTo>
                  <a:lnTo>
                    <a:pt x="33527" y="614171"/>
                  </a:lnTo>
                  <a:lnTo>
                    <a:pt x="34289" y="617981"/>
                  </a:lnTo>
                  <a:lnTo>
                    <a:pt x="37337" y="619505"/>
                  </a:lnTo>
                  <a:lnTo>
                    <a:pt x="41148" y="618743"/>
                  </a:lnTo>
                  <a:lnTo>
                    <a:pt x="42671" y="615695"/>
                  </a:lnTo>
                  <a:lnTo>
                    <a:pt x="47385" y="577776"/>
                  </a:lnTo>
                  <a:close/>
                </a:path>
                <a:path w="142875" h="653414">
                  <a:moveTo>
                    <a:pt x="76200" y="619505"/>
                  </a:moveTo>
                  <a:lnTo>
                    <a:pt x="76200" y="611885"/>
                  </a:lnTo>
                  <a:lnTo>
                    <a:pt x="74675" y="604265"/>
                  </a:lnTo>
                  <a:lnTo>
                    <a:pt x="47385" y="577776"/>
                  </a:lnTo>
                  <a:lnTo>
                    <a:pt x="42671" y="615695"/>
                  </a:lnTo>
                  <a:lnTo>
                    <a:pt x="41148" y="618743"/>
                  </a:lnTo>
                  <a:lnTo>
                    <a:pt x="37337" y="619505"/>
                  </a:lnTo>
                  <a:lnTo>
                    <a:pt x="34289" y="617981"/>
                  </a:lnTo>
                  <a:lnTo>
                    <a:pt x="33527" y="614171"/>
                  </a:lnTo>
                  <a:lnTo>
                    <a:pt x="33527" y="652271"/>
                  </a:lnTo>
                  <a:lnTo>
                    <a:pt x="70865" y="633983"/>
                  </a:lnTo>
                  <a:lnTo>
                    <a:pt x="73913" y="627126"/>
                  </a:lnTo>
                  <a:lnTo>
                    <a:pt x="76200" y="619505"/>
                  </a:lnTo>
                  <a:close/>
                </a:path>
                <a:path w="142875" h="653414">
                  <a:moveTo>
                    <a:pt x="109662" y="76792"/>
                  </a:moveTo>
                  <a:lnTo>
                    <a:pt x="100467" y="75677"/>
                  </a:lnTo>
                  <a:lnTo>
                    <a:pt x="38169" y="576833"/>
                  </a:lnTo>
                  <a:lnTo>
                    <a:pt x="42671" y="576833"/>
                  </a:lnTo>
                  <a:lnTo>
                    <a:pt x="47385" y="577776"/>
                  </a:lnTo>
                  <a:lnTo>
                    <a:pt x="109662" y="76792"/>
                  </a:lnTo>
                  <a:close/>
                </a:path>
                <a:path w="142875" h="653414">
                  <a:moveTo>
                    <a:pt x="142494" y="80771"/>
                  </a:moveTo>
                  <a:lnTo>
                    <a:pt x="114300" y="0"/>
                  </a:lnTo>
                  <a:lnTo>
                    <a:pt x="67056" y="71627"/>
                  </a:lnTo>
                  <a:lnTo>
                    <a:pt x="100467" y="75677"/>
                  </a:lnTo>
                  <a:lnTo>
                    <a:pt x="102107" y="62483"/>
                  </a:lnTo>
                  <a:lnTo>
                    <a:pt x="103631" y="59435"/>
                  </a:lnTo>
                  <a:lnTo>
                    <a:pt x="107442" y="58673"/>
                  </a:lnTo>
                  <a:lnTo>
                    <a:pt x="110489" y="60197"/>
                  </a:lnTo>
                  <a:lnTo>
                    <a:pt x="111251" y="64007"/>
                  </a:lnTo>
                  <a:lnTo>
                    <a:pt x="111251" y="76985"/>
                  </a:lnTo>
                  <a:lnTo>
                    <a:pt x="142494" y="80771"/>
                  </a:lnTo>
                  <a:close/>
                </a:path>
                <a:path w="142875" h="653414">
                  <a:moveTo>
                    <a:pt x="111251" y="64007"/>
                  </a:moveTo>
                  <a:lnTo>
                    <a:pt x="110489" y="60197"/>
                  </a:lnTo>
                  <a:lnTo>
                    <a:pt x="107442" y="58673"/>
                  </a:lnTo>
                  <a:lnTo>
                    <a:pt x="103631" y="59435"/>
                  </a:lnTo>
                  <a:lnTo>
                    <a:pt x="102107" y="62483"/>
                  </a:lnTo>
                  <a:lnTo>
                    <a:pt x="100467" y="75677"/>
                  </a:lnTo>
                  <a:lnTo>
                    <a:pt x="109662" y="76792"/>
                  </a:lnTo>
                  <a:lnTo>
                    <a:pt x="111251" y="64007"/>
                  </a:lnTo>
                  <a:close/>
                </a:path>
                <a:path w="142875" h="653414">
                  <a:moveTo>
                    <a:pt x="111251" y="76985"/>
                  </a:moveTo>
                  <a:lnTo>
                    <a:pt x="111251" y="64007"/>
                  </a:lnTo>
                  <a:lnTo>
                    <a:pt x="109662" y="76792"/>
                  </a:lnTo>
                  <a:lnTo>
                    <a:pt x="111251" y="76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805237" y="4035361"/>
            <a:ext cx="154305" cy="297180"/>
            <a:chOff x="3805237" y="4035361"/>
            <a:chExt cx="154305" cy="297180"/>
          </a:xfrm>
        </p:grpSpPr>
        <p:sp>
          <p:nvSpPr>
            <p:cNvPr id="34" name="object 34"/>
            <p:cNvSpPr/>
            <p:nvPr/>
          </p:nvSpPr>
          <p:spPr>
            <a:xfrm>
              <a:off x="3810000" y="4040123"/>
              <a:ext cx="144780" cy="287655"/>
            </a:xfrm>
            <a:custGeom>
              <a:avLst/>
              <a:gdLst/>
              <a:ahLst/>
              <a:cxnLst/>
              <a:rect l="l" t="t" r="r" b="b"/>
              <a:pathLst>
                <a:path w="144779" h="287654">
                  <a:moveTo>
                    <a:pt x="72389" y="0"/>
                  </a:moveTo>
                  <a:lnTo>
                    <a:pt x="44041" y="11251"/>
                  </a:lnTo>
                  <a:lnTo>
                    <a:pt x="21050" y="42005"/>
                  </a:lnTo>
                  <a:lnTo>
                    <a:pt x="5631" y="87760"/>
                  </a:lnTo>
                  <a:lnTo>
                    <a:pt x="0" y="144017"/>
                  </a:lnTo>
                  <a:lnTo>
                    <a:pt x="5631" y="199834"/>
                  </a:lnTo>
                  <a:lnTo>
                    <a:pt x="21050" y="245363"/>
                  </a:lnTo>
                  <a:lnTo>
                    <a:pt x="44041" y="276034"/>
                  </a:lnTo>
                  <a:lnTo>
                    <a:pt x="72389" y="287274"/>
                  </a:lnTo>
                  <a:lnTo>
                    <a:pt x="100417" y="276034"/>
                  </a:lnTo>
                  <a:lnTo>
                    <a:pt x="123444" y="245363"/>
                  </a:lnTo>
                  <a:lnTo>
                    <a:pt x="139041" y="199834"/>
                  </a:lnTo>
                  <a:lnTo>
                    <a:pt x="144779" y="144017"/>
                  </a:lnTo>
                  <a:lnTo>
                    <a:pt x="139041" y="87760"/>
                  </a:lnTo>
                  <a:lnTo>
                    <a:pt x="123444" y="42005"/>
                  </a:lnTo>
                  <a:lnTo>
                    <a:pt x="100417" y="11251"/>
                  </a:lnTo>
                  <a:lnTo>
                    <a:pt x="723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5427" y="4040123"/>
              <a:ext cx="80772" cy="8077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447234" y="6884837"/>
            <a:ext cx="270510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122" y="1447800"/>
            <a:ext cx="9253728" cy="1052830"/>
            <a:chOff x="214122" y="1447800"/>
            <a:chExt cx="9253728" cy="1052830"/>
          </a:xfrm>
        </p:grpSpPr>
        <p:sp>
          <p:nvSpPr>
            <p:cNvPr id="3" name="object 3"/>
            <p:cNvSpPr/>
            <p:nvPr/>
          </p:nvSpPr>
          <p:spPr>
            <a:xfrm>
              <a:off x="528828" y="1556003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80">
                  <a:moveTo>
                    <a:pt x="47472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74726" y="474726"/>
                  </a:lnTo>
                  <a:lnTo>
                    <a:pt x="474726" y="422148"/>
                  </a:lnTo>
                  <a:lnTo>
                    <a:pt x="474726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355" y="1556004"/>
              <a:ext cx="35509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2177" y="1978152"/>
              <a:ext cx="459105" cy="474980"/>
            </a:xfrm>
            <a:custGeom>
              <a:avLst/>
              <a:gdLst/>
              <a:ahLst/>
              <a:cxnLst/>
              <a:rect l="l" t="t" r="r" b="b"/>
              <a:pathLst>
                <a:path w="459105" h="474980">
                  <a:moveTo>
                    <a:pt x="458723" y="474725"/>
                  </a:moveTo>
                  <a:lnTo>
                    <a:pt x="458723" y="0"/>
                  </a:lnTo>
                  <a:lnTo>
                    <a:pt x="0" y="0"/>
                  </a:lnTo>
                  <a:lnTo>
                    <a:pt x="0" y="474725"/>
                  </a:lnTo>
                  <a:lnTo>
                    <a:pt x="458723" y="474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22" y="1905000"/>
              <a:ext cx="9253728" cy="5478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1445" y="1447800"/>
              <a:ext cx="35560" cy="1052830"/>
            </a:xfrm>
            <a:custGeom>
              <a:avLst/>
              <a:gdLst/>
              <a:ahLst/>
              <a:cxnLst/>
              <a:rect l="l" t="t" r="r" b="b"/>
              <a:pathLst>
                <a:path w="35559" h="1052830">
                  <a:moveTo>
                    <a:pt x="35052" y="1052322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5052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72634" y="6884923"/>
            <a:ext cx="2197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ahoma"/>
                <a:cs typeface="Tahoma"/>
              </a:rPr>
              <a:t>1</a:t>
            </a:r>
            <a:r>
              <a:rPr sz="1400" spc="-5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5430" y="1188974"/>
            <a:ext cx="6308090" cy="9429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 marR="30480">
              <a:lnSpc>
                <a:spcPct val="90200"/>
              </a:lnSpc>
              <a:spcBef>
                <a:spcPts val="330"/>
              </a:spcBef>
              <a:tabLst>
                <a:tab pos="3315970" algn="l"/>
                <a:tab pos="4208780" algn="l"/>
              </a:tabLst>
            </a:pPr>
            <a:r>
              <a:rPr sz="2000" spc="-5" dirty="0">
                <a:latin typeface="Tahoma"/>
                <a:cs typeface="Tahoma"/>
              </a:rPr>
              <a:t>Contoh: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Tentukan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terjadi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jika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daerah</a:t>
            </a:r>
            <a:r>
              <a:rPr sz="3000" spc="22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D</a:t>
            </a:r>
            <a:r>
              <a:rPr sz="3000" spc="22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yang</a:t>
            </a:r>
            <a:r>
              <a:rPr sz="3000" spc="22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dibatasi</a:t>
            </a:r>
            <a:r>
              <a:rPr sz="3000" spc="15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oleh	</a:t>
            </a:r>
            <a:r>
              <a:rPr sz="2350" i="1" dirty="0">
                <a:latin typeface="Times New Roman"/>
                <a:cs typeface="Times New Roman"/>
              </a:rPr>
              <a:t>y</a:t>
            </a:r>
            <a:r>
              <a:rPr sz="2350" i="1" spc="8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13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x</a:t>
            </a:r>
            <a:r>
              <a:rPr sz="2350" i="1" spc="-375" dirty="0">
                <a:latin typeface="Times New Roman"/>
                <a:cs typeface="Times New Roman"/>
              </a:rPr>
              <a:t> </a:t>
            </a:r>
            <a:r>
              <a:rPr sz="2025" spc="15" baseline="43209" dirty="0">
                <a:latin typeface="Times New Roman"/>
                <a:cs typeface="Times New Roman"/>
              </a:rPr>
              <a:t>2	</a:t>
            </a:r>
            <a:r>
              <a:rPr sz="3000" spc="-7" baseline="1388" dirty="0">
                <a:latin typeface="Tahoma"/>
                <a:cs typeface="Tahoma"/>
              </a:rPr>
              <a:t>, sumbu x, dan </a:t>
            </a:r>
            <a:r>
              <a:rPr sz="3000" baseline="1388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x=2 </a:t>
            </a:r>
            <a:r>
              <a:rPr sz="2000" spc="-10" dirty="0">
                <a:latin typeface="Tahoma"/>
                <a:cs typeface="Tahoma"/>
              </a:rPr>
              <a:t>diputar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x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2251" y="2806445"/>
            <a:ext cx="3816350" cy="2592705"/>
            <a:chOff x="492251" y="2806445"/>
            <a:chExt cx="3816350" cy="2592705"/>
          </a:xfrm>
        </p:grpSpPr>
        <p:sp>
          <p:nvSpPr>
            <p:cNvPr id="13" name="object 13"/>
            <p:cNvSpPr/>
            <p:nvPr/>
          </p:nvSpPr>
          <p:spPr>
            <a:xfrm>
              <a:off x="492252" y="2806445"/>
              <a:ext cx="3816350" cy="2592705"/>
            </a:xfrm>
            <a:custGeom>
              <a:avLst/>
              <a:gdLst/>
              <a:ahLst/>
              <a:cxnLst/>
              <a:rect l="l" t="t" r="r" b="b"/>
              <a:pathLst>
                <a:path w="3816350" h="2592704">
                  <a:moveTo>
                    <a:pt x="3816096" y="1943100"/>
                  </a:moveTo>
                  <a:lnTo>
                    <a:pt x="3739896" y="1905000"/>
                  </a:lnTo>
                  <a:lnTo>
                    <a:pt x="3739896" y="1938528"/>
                  </a:lnTo>
                  <a:lnTo>
                    <a:pt x="1012698" y="1938528"/>
                  </a:lnTo>
                  <a:lnTo>
                    <a:pt x="1012698" y="76200"/>
                  </a:lnTo>
                  <a:lnTo>
                    <a:pt x="1046226" y="76200"/>
                  </a:lnTo>
                  <a:lnTo>
                    <a:pt x="1008126" y="0"/>
                  </a:lnTo>
                  <a:lnTo>
                    <a:pt x="970026" y="76200"/>
                  </a:lnTo>
                  <a:lnTo>
                    <a:pt x="1002792" y="76200"/>
                  </a:lnTo>
                  <a:lnTo>
                    <a:pt x="1002792" y="1938528"/>
                  </a:lnTo>
                  <a:lnTo>
                    <a:pt x="76200" y="1938528"/>
                  </a:lnTo>
                  <a:lnTo>
                    <a:pt x="76200" y="1905000"/>
                  </a:lnTo>
                  <a:lnTo>
                    <a:pt x="0" y="1943100"/>
                  </a:lnTo>
                  <a:lnTo>
                    <a:pt x="58674" y="1972437"/>
                  </a:lnTo>
                  <a:lnTo>
                    <a:pt x="76200" y="1981200"/>
                  </a:lnTo>
                  <a:lnTo>
                    <a:pt x="76200" y="1948434"/>
                  </a:lnTo>
                  <a:lnTo>
                    <a:pt x="1002792" y="1948434"/>
                  </a:lnTo>
                  <a:lnTo>
                    <a:pt x="1002792" y="2516124"/>
                  </a:lnTo>
                  <a:lnTo>
                    <a:pt x="970026" y="2516124"/>
                  </a:lnTo>
                  <a:lnTo>
                    <a:pt x="1002792" y="2581656"/>
                  </a:lnTo>
                  <a:lnTo>
                    <a:pt x="1008126" y="2592324"/>
                  </a:lnTo>
                  <a:lnTo>
                    <a:pt x="1012698" y="2583180"/>
                  </a:lnTo>
                  <a:lnTo>
                    <a:pt x="1046226" y="2516124"/>
                  </a:lnTo>
                  <a:lnTo>
                    <a:pt x="1012698" y="2516124"/>
                  </a:lnTo>
                  <a:lnTo>
                    <a:pt x="1012698" y="1948434"/>
                  </a:lnTo>
                  <a:lnTo>
                    <a:pt x="3739896" y="1948434"/>
                  </a:lnTo>
                  <a:lnTo>
                    <a:pt x="3739896" y="1981200"/>
                  </a:lnTo>
                  <a:lnTo>
                    <a:pt x="3757422" y="1972437"/>
                  </a:lnTo>
                  <a:lnTo>
                    <a:pt x="3816096" y="1943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4376" y="3086099"/>
              <a:ext cx="1584325" cy="1663700"/>
            </a:xfrm>
            <a:custGeom>
              <a:avLst/>
              <a:gdLst/>
              <a:ahLst/>
              <a:cxnLst/>
              <a:rect l="l" t="t" r="r" b="b"/>
              <a:pathLst>
                <a:path w="1584325" h="1663700">
                  <a:moveTo>
                    <a:pt x="0" y="1655826"/>
                  </a:moveTo>
                  <a:lnTo>
                    <a:pt x="40348" y="1654702"/>
                  </a:lnTo>
                  <a:lnTo>
                    <a:pt x="80739" y="1653264"/>
                  </a:lnTo>
                  <a:lnTo>
                    <a:pt x="121216" y="1651179"/>
                  </a:lnTo>
                  <a:lnTo>
                    <a:pt x="161821" y="1648115"/>
                  </a:lnTo>
                  <a:lnTo>
                    <a:pt x="202597" y="1643743"/>
                  </a:lnTo>
                  <a:lnTo>
                    <a:pt x="243588" y="1637729"/>
                  </a:lnTo>
                  <a:lnTo>
                    <a:pt x="284835" y="1629744"/>
                  </a:lnTo>
                  <a:lnTo>
                    <a:pt x="326382" y="1619455"/>
                  </a:lnTo>
                  <a:lnTo>
                    <a:pt x="368271" y="1606532"/>
                  </a:lnTo>
                  <a:lnTo>
                    <a:pt x="410546" y="1590644"/>
                  </a:lnTo>
                  <a:lnTo>
                    <a:pt x="453249" y="1571458"/>
                  </a:lnTo>
                  <a:lnTo>
                    <a:pt x="496422" y="1548644"/>
                  </a:lnTo>
                  <a:lnTo>
                    <a:pt x="540109" y="1521870"/>
                  </a:lnTo>
                  <a:lnTo>
                    <a:pt x="584353" y="1490805"/>
                  </a:lnTo>
                  <a:lnTo>
                    <a:pt x="629196" y="1455118"/>
                  </a:lnTo>
                  <a:lnTo>
                    <a:pt x="674681" y="1414477"/>
                  </a:lnTo>
                  <a:lnTo>
                    <a:pt x="720851" y="1368552"/>
                  </a:lnTo>
                  <a:lnTo>
                    <a:pt x="770697" y="1313601"/>
                  </a:lnTo>
                  <a:lnTo>
                    <a:pt x="795919" y="1283885"/>
                  </a:lnTo>
                  <a:lnTo>
                    <a:pt x="821331" y="1252739"/>
                  </a:lnTo>
                  <a:lnTo>
                    <a:pt x="846928" y="1220215"/>
                  </a:lnTo>
                  <a:lnTo>
                    <a:pt x="872702" y="1186359"/>
                  </a:lnTo>
                  <a:lnTo>
                    <a:pt x="898647" y="1151222"/>
                  </a:lnTo>
                  <a:lnTo>
                    <a:pt x="924758" y="1114853"/>
                  </a:lnTo>
                  <a:lnTo>
                    <a:pt x="951027" y="1077301"/>
                  </a:lnTo>
                  <a:lnTo>
                    <a:pt x="977448" y="1038614"/>
                  </a:lnTo>
                  <a:lnTo>
                    <a:pt x="1004015" y="998843"/>
                  </a:lnTo>
                  <a:lnTo>
                    <a:pt x="1030721" y="958036"/>
                  </a:lnTo>
                  <a:lnTo>
                    <a:pt x="1057559" y="916242"/>
                  </a:lnTo>
                  <a:lnTo>
                    <a:pt x="1084525" y="873510"/>
                  </a:lnTo>
                  <a:lnTo>
                    <a:pt x="1111610" y="829890"/>
                  </a:lnTo>
                  <a:lnTo>
                    <a:pt x="1138808" y="785431"/>
                  </a:lnTo>
                  <a:lnTo>
                    <a:pt x="1166114" y="740181"/>
                  </a:lnTo>
                  <a:lnTo>
                    <a:pt x="1193521" y="694190"/>
                  </a:lnTo>
                  <a:lnTo>
                    <a:pt x="1221022" y="647508"/>
                  </a:lnTo>
                  <a:lnTo>
                    <a:pt x="1248611" y="600182"/>
                  </a:lnTo>
                  <a:lnTo>
                    <a:pt x="1276281" y="552262"/>
                  </a:lnTo>
                  <a:lnTo>
                    <a:pt x="1304027" y="503798"/>
                  </a:lnTo>
                  <a:lnTo>
                    <a:pt x="1331841" y="454838"/>
                  </a:lnTo>
                  <a:lnTo>
                    <a:pt x="1359717" y="405431"/>
                  </a:lnTo>
                  <a:lnTo>
                    <a:pt x="1387649" y="355627"/>
                  </a:lnTo>
                  <a:lnTo>
                    <a:pt x="1415631" y="305475"/>
                  </a:lnTo>
                  <a:lnTo>
                    <a:pt x="1443655" y="255024"/>
                  </a:lnTo>
                  <a:lnTo>
                    <a:pt x="1471716" y="204323"/>
                  </a:lnTo>
                  <a:lnTo>
                    <a:pt x="1499807" y="153420"/>
                  </a:lnTo>
                  <a:lnTo>
                    <a:pt x="1527922" y="102366"/>
                  </a:lnTo>
                  <a:lnTo>
                    <a:pt x="1556054" y="51210"/>
                  </a:lnTo>
                  <a:lnTo>
                    <a:pt x="1584198" y="0"/>
                  </a:lnTo>
                </a:path>
                <a:path w="1584325" h="1663700">
                  <a:moveTo>
                    <a:pt x="1584198" y="7619"/>
                  </a:moveTo>
                  <a:lnTo>
                    <a:pt x="1584198" y="166344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57583" y="3472959"/>
            <a:ext cx="1198245" cy="15481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800" i="1" spc="15" dirty="0">
                <a:latin typeface="Times New Roman"/>
                <a:cs typeface="Times New Roman"/>
              </a:rPr>
              <a:t>y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i="1" spc="70" dirty="0">
                <a:latin typeface="Times New Roman"/>
                <a:cs typeface="Times New Roman"/>
              </a:rPr>
              <a:t>x</a:t>
            </a:r>
            <a:r>
              <a:rPr sz="1575" spc="104" baseline="42328" dirty="0">
                <a:latin typeface="Times New Roman"/>
                <a:cs typeface="Times New Roman"/>
              </a:rPr>
              <a:t>2</a:t>
            </a:r>
            <a:endParaRPr sz="1575" baseline="4232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5300" y="2787395"/>
            <a:ext cx="3848100" cy="2628900"/>
            <a:chOff x="495300" y="2787395"/>
            <a:chExt cx="3848100" cy="26289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" y="2787395"/>
              <a:ext cx="3848099" cy="26289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94026" y="3902202"/>
              <a:ext cx="230504" cy="844550"/>
            </a:xfrm>
            <a:custGeom>
              <a:avLst/>
              <a:gdLst/>
              <a:ahLst/>
              <a:cxnLst/>
              <a:rect l="l" t="t" r="r" b="b"/>
              <a:pathLst>
                <a:path w="230505" h="844550">
                  <a:moveTo>
                    <a:pt x="230124" y="844296"/>
                  </a:moveTo>
                  <a:lnTo>
                    <a:pt x="230124" y="0"/>
                  </a:lnTo>
                  <a:lnTo>
                    <a:pt x="0" y="0"/>
                  </a:lnTo>
                  <a:lnTo>
                    <a:pt x="0" y="844296"/>
                  </a:lnTo>
                  <a:lnTo>
                    <a:pt x="230124" y="844296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94026" y="3902202"/>
              <a:ext cx="230504" cy="844550"/>
            </a:xfrm>
            <a:custGeom>
              <a:avLst/>
              <a:gdLst/>
              <a:ahLst/>
              <a:cxnLst/>
              <a:rect l="l" t="t" r="r" b="b"/>
              <a:pathLst>
                <a:path w="230505" h="844550">
                  <a:moveTo>
                    <a:pt x="0" y="0"/>
                  </a:moveTo>
                  <a:lnTo>
                    <a:pt x="0" y="844296"/>
                  </a:lnTo>
                  <a:lnTo>
                    <a:pt x="230124" y="844296"/>
                  </a:lnTo>
                  <a:lnTo>
                    <a:pt x="2301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63773" y="3886200"/>
              <a:ext cx="114300" cy="806450"/>
            </a:xfrm>
            <a:custGeom>
              <a:avLst/>
              <a:gdLst/>
              <a:ahLst/>
              <a:cxnLst/>
              <a:rect l="l" t="t" r="r" b="b"/>
              <a:pathLst>
                <a:path w="114300" h="806450">
                  <a:moveTo>
                    <a:pt x="0" y="0"/>
                  </a:moveTo>
                  <a:lnTo>
                    <a:pt x="22109" y="5226"/>
                  </a:lnTo>
                  <a:lnTo>
                    <a:pt x="40290" y="19526"/>
                  </a:lnTo>
                  <a:lnTo>
                    <a:pt x="52613" y="40826"/>
                  </a:lnTo>
                  <a:lnTo>
                    <a:pt x="57150" y="67055"/>
                  </a:lnTo>
                  <a:lnTo>
                    <a:pt x="57150" y="336041"/>
                  </a:lnTo>
                  <a:lnTo>
                    <a:pt x="61686" y="362271"/>
                  </a:lnTo>
                  <a:lnTo>
                    <a:pt x="74009" y="383571"/>
                  </a:lnTo>
                  <a:lnTo>
                    <a:pt x="92190" y="397871"/>
                  </a:lnTo>
                  <a:lnTo>
                    <a:pt x="114300" y="403098"/>
                  </a:lnTo>
                  <a:lnTo>
                    <a:pt x="92190" y="408432"/>
                  </a:lnTo>
                  <a:lnTo>
                    <a:pt x="74009" y="422910"/>
                  </a:lnTo>
                  <a:lnTo>
                    <a:pt x="61686" y="444246"/>
                  </a:lnTo>
                  <a:lnTo>
                    <a:pt x="57150" y="470153"/>
                  </a:lnTo>
                  <a:lnTo>
                    <a:pt x="57150" y="739139"/>
                  </a:lnTo>
                  <a:lnTo>
                    <a:pt x="52613" y="765369"/>
                  </a:lnTo>
                  <a:lnTo>
                    <a:pt x="40290" y="786669"/>
                  </a:lnTo>
                  <a:lnTo>
                    <a:pt x="22109" y="800969"/>
                  </a:lnTo>
                  <a:lnTo>
                    <a:pt x="0" y="80619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63795" y="4735758"/>
            <a:ext cx="28384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Symbol"/>
                <a:cs typeface="Symbol"/>
              </a:rPr>
              <a:t></a:t>
            </a:r>
            <a:r>
              <a:rPr sz="1900" i="1" spc="10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6560" y="3892359"/>
            <a:ext cx="3359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i="1" baseline="-25462" dirty="0">
                <a:latin typeface="Times New Roman"/>
                <a:cs typeface="Times New Roman"/>
              </a:rPr>
              <a:t>x</a:t>
            </a:r>
            <a:r>
              <a:rPr sz="3600" i="1" spc="-502" baseline="-2546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0770" y="2986532"/>
            <a:ext cx="4362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 x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cakram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jari-jari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0435" y="3577192"/>
            <a:ext cx="33909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15" dirty="0">
                <a:latin typeface="Symbol"/>
                <a:cs typeface="Symbol"/>
              </a:rPr>
              <a:t></a:t>
            </a:r>
            <a:r>
              <a:rPr sz="2350" i="1" spc="-5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05116" y="611809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125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2980" y="6118097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09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09029" y="5807855"/>
            <a:ext cx="163195" cy="62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spc="-5" dirty="0">
                <a:latin typeface="Symbol"/>
                <a:cs typeface="Symbol"/>
              </a:rPr>
              <a:t>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45379" y="3532123"/>
            <a:ext cx="4286250" cy="233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0"/>
              </a:spcBef>
            </a:pPr>
            <a:r>
              <a:rPr sz="3750" i="1" baseline="-4444" dirty="0">
                <a:latin typeface="Times New Roman"/>
                <a:cs typeface="Times New Roman"/>
              </a:rPr>
              <a:t>x</a:t>
            </a:r>
            <a:r>
              <a:rPr sz="3750" i="1" spc="-585" baseline="-4444" dirty="0">
                <a:latin typeface="Times New Roman"/>
                <a:cs typeface="Times New Roman"/>
              </a:rPr>
              <a:t> </a:t>
            </a:r>
            <a:r>
              <a:rPr sz="2175" baseline="34482" dirty="0">
                <a:latin typeface="Times New Roman"/>
                <a:cs typeface="Times New Roman"/>
              </a:rPr>
              <a:t>2 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tebal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 dirty="0">
              <a:latin typeface="Tahoma"/>
              <a:cs typeface="Tahoma"/>
            </a:endParaRPr>
          </a:p>
          <a:p>
            <a:pPr marL="445770">
              <a:lnSpc>
                <a:spcPct val="100000"/>
              </a:lnSpc>
              <a:spcBef>
                <a:spcPts val="720"/>
              </a:spcBef>
              <a:tabLst>
                <a:tab pos="1042035" algn="l"/>
              </a:tabLst>
            </a:pPr>
            <a:r>
              <a:rPr sz="2900" spc="-15" dirty="0">
                <a:latin typeface="Symbol"/>
                <a:cs typeface="Symbol"/>
              </a:rPr>
              <a:t></a:t>
            </a:r>
            <a:r>
              <a:rPr sz="2900" i="1" dirty="0">
                <a:latin typeface="Times New Roman"/>
                <a:cs typeface="Times New Roman"/>
              </a:rPr>
              <a:t>V	</a:t>
            </a:r>
            <a:r>
              <a:rPr sz="2900" dirty="0">
                <a:latin typeface="Symbol"/>
                <a:cs typeface="Symbol"/>
              </a:rPr>
              <a:t></a:t>
            </a:r>
            <a:r>
              <a:rPr sz="2900" spc="-145" dirty="0">
                <a:latin typeface="Times New Roman"/>
                <a:cs typeface="Times New Roman"/>
              </a:rPr>
              <a:t> </a:t>
            </a:r>
            <a:r>
              <a:rPr sz="3050" i="1" spc="-85" dirty="0">
                <a:latin typeface="Symbol"/>
                <a:cs typeface="Symbol"/>
              </a:rPr>
              <a:t>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2900" spc="21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x</a:t>
            </a:r>
            <a:r>
              <a:rPr sz="2900" i="1" spc="-455" dirty="0">
                <a:latin typeface="Times New Roman"/>
                <a:cs typeface="Times New Roman"/>
              </a:rPr>
              <a:t> </a:t>
            </a:r>
            <a:r>
              <a:rPr sz="2550" spc="-7" baseline="42483" dirty="0">
                <a:latin typeface="Times New Roman"/>
                <a:cs typeface="Times New Roman"/>
              </a:rPr>
              <a:t>2</a:t>
            </a:r>
            <a:r>
              <a:rPr sz="2550" spc="-22" baseline="42483" dirty="0">
                <a:latin typeface="Times New Roman"/>
                <a:cs typeface="Times New Roman"/>
              </a:rPr>
              <a:t> </a:t>
            </a:r>
            <a:r>
              <a:rPr sz="2900" spc="225" dirty="0">
                <a:latin typeface="Times New Roman"/>
                <a:cs typeface="Times New Roman"/>
              </a:rPr>
              <a:t>)</a:t>
            </a:r>
            <a:r>
              <a:rPr sz="2550" spc="-7" baseline="42483" dirty="0">
                <a:latin typeface="Times New Roman"/>
                <a:cs typeface="Times New Roman"/>
              </a:rPr>
              <a:t>2</a:t>
            </a:r>
            <a:r>
              <a:rPr sz="2550" spc="52" baseline="42483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Symbol"/>
                <a:cs typeface="Symbol"/>
              </a:rPr>
              <a:t></a:t>
            </a:r>
            <a:r>
              <a:rPr sz="2900" i="1" dirty="0">
                <a:latin typeface="Times New Roman"/>
                <a:cs typeface="Times New Roman"/>
              </a:rPr>
              <a:t>x</a:t>
            </a:r>
            <a:r>
              <a:rPr sz="2900" i="1" spc="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spc="-155" dirty="0">
                <a:latin typeface="Times New Roman"/>
                <a:cs typeface="Times New Roman"/>
              </a:rPr>
              <a:t> </a:t>
            </a:r>
            <a:r>
              <a:rPr sz="3050" i="1" spc="-85" dirty="0">
                <a:latin typeface="Symbol"/>
                <a:cs typeface="Symbol"/>
              </a:rPr>
              <a:t></a:t>
            </a:r>
            <a:r>
              <a:rPr sz="3050" spc="17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x</a:t>
            </a:r>
            <a:r>
              <a:rPr sz="2900" i="1" spc="-455" dirty="0">
                <a:latin typeface="Times New Roman"/>
                <a:cs typeface="Times New Roman"/>
              </a:rPr>
              <a:t> </a:t>
            </a:r>
            <a:r>
              <a:rPr sz="2550" spc="-7" baseline="42483" dirty="0">
                <a:latin typeface="Times New Roman"/>
                <a:cs typeface="Times New Roman"/>
              </a:rPr>
              <a:t>4</a:t>
            </a:r>
            <a:r>
              <a:rPr sz="2550" spc="-292" baseline="42483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Symbol"/>
                <a:cs typeface="Symbol"/>
              </a:rPr>
              <a:t></a:t>
            </a:r>
            <a:r>
              <a:rPr sz="2900" i="1" dirty="0">
                <a:latin typeface="Times New Roman"/>
                <a:cs typeface="Times New Roman"/>
              </a:rPr>
              <a:t>x</a:t>
            </a:r>
            <a:endParaRPr sz="29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380"/>
              </a:spcBef>
            </a:pP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benda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 dirty="0">
              <a:latin typeface="Tahoma"/>
              <a:cs typeface="Tahoma"/>
            </a:endParaRPr>
          </a:p>
          <a:p>
            <a:pPr marL="1296670">
              <a:lnSpc>
                <a:spcPct val="100000"/>
              </a:lnSpc>
              <a:spcBef>
                <a:spcPts val="12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63552" y="6077448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87816" y="6115827"/>
            <a:ext cx="19240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02480" y="5644159"/>
            <a:ext cx="3594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Times New Roman"/>
                <a:cs typeface="Times New Roman"/>
              </a:rPr>
              <a:t>32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81947" y="5836229"/>
            <a:ext cx="2089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1" spc="-70" dirty="0">
                <a:latin typeface="Symbol"/>
                <a:cs typeface="Symbol"/>
              </a:rPr>
              <a:t>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93954" y="5554197"/>
            <a:ext cx="233679" cy="9880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750" i="1" spc="-70" dirty="0">
                <a:latin typeface="Symbol"/>
                <a:cs typeface="Symbol"/>
              </a:rPr>
              <a:t></a:t>
            </a:r>
            <a:endParaRPr sz="2750">
              <a:latin typeface="Symbol"/>
              <a:cs typeface="Symbol"/>
            </a:endParaRPr>
          </a:p>
          <a:p>
            <a:pPr marL="53340">
              <a:lnSpc>
                <a:spcPct val="100000"/>
              </a:lnSpc>
              <a:spcBef>
                <a:spcPts val="565"/>
              </a:spcBef>
            </a:pPr>
            <a:r>
              <a:rPr sz="2600" spc="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85531" y="5855223"/>
            <a:ext cx="86550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00" i="1" spc="110" dirty="0">
                <a:latin typeface="Times New Roman"/>
                <a:cs typeface="Times New Roman"/>
              </a:rPr>
              <a:t>x</a:t>
            </a:r>
            <a:r>
              <a:rPr sz="2250" spc="165" baseline="44444" dirty="0">
                <a:latin typeface="Times New Roman"/>
                <a:cs typeface="Times New Roman"/>
              </a:rPr>
              <a:t>5</a:t>
            </a:r>
            <a:r>
              <a:rPr sz="2250" spc="607" baseline="44444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|</a:t>
            </a:r>
            <a:r>
              <a:rPr sz="2250" spc="89" baseline="44444" dirty="0">
                <a:latin typeface="Times New Roman"/>
                <a:cs typeface="Times New Roman"/>
              </a:rPr>
              <a:t>2</a:t>
            </a:r>
            <a:r>
              <a:rPr sz="2250" spc="7" baseline="44444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6085" y="5662745"/>
            <a:ext cx="1996439" cy="95250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5"/>
              </a:spcBef>
              <a:tabLst>
                <a:tab pos="374015" algn="l"/>
                <a:tab pos="10693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V	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750" i="1" spc="-70" dirty="0">
                <a:latin typeface="Symbol"/>
                <a:cs typeface="Symbol"/>
              </a:rPr>
              <a:t>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2600" i="1" spc="-415" dirty="0">
                <a:latin typeface="Times New Roman"/>
                <a:cs typeface="Times New Roman"/>
              </a:rPr>
              <a:t> </a:t>
            </a:r>
            <a:r>
              <a:rPr sz="2250" spc="22" baseline="44444" dirty="0">
                <a:latin typeface="Times New Roman"/>
                <a:cs typeface="Times New Roman"/>
              </a:rPr>
              <a:t>4</a:t>
            </a:r>
            <a:r>
              <a:rPr sz="2250" spc="-254" baseline="44444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dx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  <a:p>
            <a:pPr marR="121285" algn="ctr">
              <a:lnSpc>
                <a:spcPct val="100000"/>
              </a:lnSpc>
              <a:spcBef>
                <a:spcPts val="795"/>
              </a:spcBef>
            </a:pPr>
            <a:r>
              <a:rPr sz="1500" spc="1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98257" y="5456491"/>
            <a:ext cx="1124585" cy="1352550"/>
            <a:chOff x="1298257" y="5456491"/>
            <a:chExt cx="1124585" cy="1352550"/>
          </a:xfrm>
        </p:grpSpPr>
        <p:sp>
          <p:nvSpPr>
            <p:cNvPr id="37" name="object 37"/>
            <p:cNvSpPr/>
            <p:nvPr/>
          </p:nvSpPr>
          <p:spPr>
            <a:xfrm>
              <a:off x="1303019" y="5461253"/>
              <a:ext cx="1115060" cy="1343025"/>
            </a:xfrm>
            <a:custGeom>
              <a:avLst/>
              <a:gdLst/>
              <a:ahLst/>
              <a:cxnLst/>
              <a:rect l="l" t="t" r="r" b="b"/>
              <a:pathLst>
                <a:path w="1115060" h="1343025">
                  <a:moveTo>
                    <a:pt x="1114806" y="671322"/>
                  </a:moveTo>
                  <a:lnTo>
                    <a:pt x="1113528" y="606617"/>
                  </a:lnTo>
                  <a:lnTo>
                    <a:pt x="1109773" y="543663"/>
                  </a:lnTo>
                  <a:lnTo>
                    <a:pt x="1103658" y="482741"/>
                  </a:lnTo>
                  <a:lnTo>
                    <a:pt x="1095300" y="424131"/>
                  </a:lnTo>
                  <a:lnTo>
                    <a:pt x="1084817" y="368112"/>
                  </a:lnTo>
                  <a:lnTo>
                    <a:pt x="1072326" y="314965"/>
                  </a:lnTo>
                  <a:lnTo>
                    <a:pt x="1057944" y="264970"/>
                  </a:lnTo>
                  <a:lnTo>
                    <a:pt x="1041788" y="218407"/>
                  </a:lnTo>
                  <a:lnTo>
                    <a:pt x="1023975" y="175556"/>
                  </a:lnTo>
                  <a:lnTo>
                    <a:pt x="1004623" y="136698"/>
                  </a:lnTo>
                  <a:lnTo>
                    <a:pt x="983850" y="102112"/>
                  </a:lnTo>
                  <a:lnTo>
                    <a:pt x="938506" y="46877"/>
                  </a:lnTo>
                  <a:lnTo>
                    <a:pt x="888881" y="12092"/>
                  </a:lnTo>
                  <a:lnTo>
                    <a:pt x="835913" y="0"/>
                  </a:lnTo>
                  <a:lnTo>
                    <a:pt x="278892" y="0"/>
                  </a:lnTo>
                  <a:lnTo>
                    <a:pt x="225924" y="12092"/>
                  </a:lnTo>
                  <a:lnTo>
                    <a:pt x="176299" y="46877"/>
                  </a:lnTo>
                  <a:lnTo>
                    <a:pt x="130955" y="102112"/>
                  </a:lnTo>
                  <a:lnTo>
                    <a:pt x="110182" y="136698"/>
                  </a:lnTo>
                  <a:lnTo>
                    <a:pt x="90830" y="175556"/>
                  </a:lnTo>
                  <a:lnTo>
                    <a:pt x="73017" y="218407"/>
                  </a:lnTo>
                  <a:lnTo>
                    <a:pt x="56861" y="264970"/>
                  </a:lnTo>
                  <a:lnTo>
                    <a:pt x="42479" y="314965"/>
                  </a:lnTo>
                  <a:lnTo>
                    <a:pt x="29988" y="368112"/>
                  </a:lnTo>
                  <a:lnTo>
                    <a:pt x="19505" y="424131"/>
                  </a:lnTo>
                  <a:lnTo>
                    <a:pt x="11147" y="482741"/>
                  </a:lnTo>
                  <a:lnTo>
                    <a:pt x="5032" y="543663"/>
                  </a:lnTo>
                  <a:lnTo>
                    <a:pt x="1277" y="606617"/>
                  </a:lnTo>
                  <a:lnTo>
                    <a:pt x="0" y="671322"/>
                  </a:lnTo>
                  <a:lnTo>
                    <a:pt x="1277" y="736026"/>
                  </a:lnTo>
                  <a:lnTo>
                    <a:pt x="5032" y="798980"/>
                  </a:lnTo>
                  <a:lnTo>
                    <a:pt x="11147" y="859902"/>
                  </a:lnTo>
                  <a:lnTo>
                    <a:pt x="19505" y="918512"/>
                  </a:lnTo>
                  <a:lnTo>
                    <a:pt x="29988" y="974531"/>
                  </a:lnTo>
                  <a:lnTo>
                    <a:pt x="42479" y="1027678"/>
                  </a:lnTo>
                  <a:lnTo>
                    <a:pt x="56861" y="1077673"/>
                  </a:lnTo>
                  <a:lnTo>
                    <a:pt x="73017" y="1124236"/>
                  </a:lnTo>
                  <a:lnTo>
                    <a:pt x="90830" y="1167087"/>
                  </a:lnTo>
                  <a:lnTo>
                    <a:pt x="110182" y="1205945"/>
                  </a:lnTo>
                  <a:lnTo>
                    <a:pt x="130955" y="1240531"/>
                  </a:lnTo>
                  <a:lnTo>
                    <a:pt x="176299" y="1295766"/>
                  </a:lnTo>
                  <a:lnTo>
                    <a:pt x="225924" y="1330551"/>
                  </a:lnTo>
                  <a:lnTo>
                    <a:pt x="278892" y="1342644"/>
                  </a:lnTo>
                  <a:lnTo>
                    <a:pt x="835913" y="1342644"/>
                  </a:lnTo>
                  <a:lnTo>
                    <a:pt x="888881" y="1330551"/>
                  </a:lnTo>
                  <a:lnTo>
                    <a:pt x="938506" y="1295766"/>
                  </a:lnTo>
                  <a:lnTo>
                    <a:pt x="983850" y="1240531"/>
                  </a:lnTo>
                  <a:lnTo>
                    <a:pt x="1004623" y="1205945"/>
                  </a:lnTo>
                  <a:lnTo>
                    <a:pt x="1023975" y="1167087"/>
                  </a:lnTo>
                  <a:lnTo>
                    <a:pt x="1041788" y="1124236"/>
                  </a:lnTo>
                  <a:lnTo>
                    <a:pt x="1057944" y="1077673"/>
                  </a:lnTo>
                  <a:lnTo>
                    <a:pt x="1072326" y="1027678"/>
                  </a:lnTo>
                  <a:lnTo>
                    <a:pt x="1084817" y="974531"/>
                  </a:lnTo>
                  <a:lnTo>
                    <a:pt x="1095300" y="918512"/>
                  </a:lnTo>
                  <a:lnTo>
                    <a:pt x="1103658" y="859902"/>
                  </a:lnTo>
                  <a:lnTo>
                    <a:pt x="1109773" y="798980"/>
                  </a:lnTo>
                  <a:lnTo>
                    <a:pt x="1113528" y="736026"/>
                  </a:lnTo>
                  <a:lnTo>
                    <a:pt x="1114806" y="671322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60803" y="5461253"/>
              <a:ext cx="557530" cy="1343025"/>
            </a:xfrm>
            <a:custGeom>
              <a:avLst/>
              <a:gdLst/>
              <a:ahLst/>
              <a:cxnLst/>
              <a:rect l="l" t="t" r="r" b="b"/>
              <a:pathLst>
                <a:path w="557530" h="1343025">
                  <a:moveTo>
                    <a:pt x="557021" y="671322"/>
                  </a:moveTo>
                  <a:lnTo>
                    <a:pt x="555744" y="606617"/>
                  </a:lnTo>
                  <a:lnTo>
                    <a:pt x="551989" y="543663"/>
                  </a:lnTo>
                  <a:lnTo>
                    <a:pt x="545874" y="482741"/>
                  </a:lnTo>
                  <a:lnTo>
                    <a:pt x="537516" y="424131"/>
                  </a:lnTo>
                  <a:lnTo>
                    <a:pt x="527033" y="368112"/>
                  </a:lnTo>
                  <a:lnTo>
                    <a:pt x="514542" y="314965"/>
                  </a:lnTo>
                  <a:lnTo>
                    <a:pt x="500160" y="264970"/>
                  </a:lnTo>
                  <a:lnTo>
                    <a:pt x="484004" y="218407"/>
                  </a:lnTo>
                  <a:lnTo>
                    <a:pt x="466191" y="175556"/>
                  </a:lnTo>
                  <a:lnTo>
                    <a:pt x="446839" y="136698"/>
                  </a:lnTo>
                  <a:lnTo>
                    <a:pt x="426066" y="102112"/>
                  </a:lnTo>
                  <a:lnTo>
                    <a:pt x="380722" y="46877"/>
                  </a:lnTo>
                  <a:lnTo>
                    <a:pt x="331097" y="12092"/>
                  </a:lnTo>
                  <a:lnTo>
                    <a:pt x="278129" y="0"/>
                  </a:lnTo>
                  <a:lnTo>
                    <a:pt x="251294" y="3069"/>
                  </a:lnTo>
                  <a:lnTo>
                    <a:pt x="199936" y="26788"/>
                  </a:lnTo>
                  <a:lnTo>
                    <a:pt x="152431" y="72078"/>
                  </a:lnTo>
                  <a:lnTo>
                    <a:pt x="109701" y="136698"/>
                  </a:lnTo>
                  <a:lnTo>
                    <a:pt x="90415" y="175556"/>
                  </a:lnTo>
                  <a:lnTo>
                    <a:pt x="72670" y="218407"/>
                  </a:lnTo>
                  <a:lnTo>
                    <a:pt x="56580" y="264970"/>
                  </a:lnTo>
                  <a:lnTo>
                    <a:pt x="42261" y="314965"/>
                  </a:lnTo>
                  <a:lnTo>
                    <a:pt x="29829" y="368112"/>
                  </a:lnTo>
                  <a:lnTo>
                    <a:pt x="19398" y="424131"/>
                  </a:lnTo>
                  <a:lnTo>
                    <a:pt x="11084" y="482741"/>
                  </a:lnTo>
                  <a:lnTo>
                    <a:pt x="5003" y="543663"/>
                  </a:lnTo>
                  <a:lnTo>
                    <a:pt x="1270" y="606617"/>
                  </a:lnTo>
                  <a:lnTo>
                    <a:pt x="0" y="671322"/>
                  </a:lnTo>
                  <a:lnTo>
                    <a:pt x="1270" y="736026"/>
                  </a:lnTo>
                  <a:lnTo>
                    <a:pt x="5003" y="798980"/>
                  </a:lnTo>
                  <a:lnTo>
                    <a:pt x="11084" y="859902"/>
                  </a:lnTo>
                  <a:lnTo>
                    <a:pt x="19398" y="918512"/>
                  </a:lnTo>
                  <a:lnTo>
                    <a:pt x="29829" y="974531"/>
                  </a:lnTo>
                  <a:lnTo>
                    <a:pt x="42261" y="1027678"/>
                  </a:lnTo>
                  <a:lnTo>
                    <a:pt x="56580" y="1077673"/>
                  </a:lnTo>
                  <a:lnTo>
                    <a:pt x="72670" y="1124236"/>
                  </a:lnTo>
                  <a:lnTo>
                    <a:pt x="90415" y="1167087"/>
                  </a:lnTo>
                  <a:lnTo>
                    <a:pt x="109701" y="1205945"/>
                  </a:lnTo>
                  <a:lnTo>
                    <a:pt x="130411" y="1240531"/>
                  </a:lnTo>
                  <a:lnTo>
                    <a:pt x="175644" y="1295766"/>
                  </a:lnTo>
                  <a:lnTo>
                    <a:pt x="225191" y="1330551"/>
                  </a:lnTo>
                  <a:lnTo>
                    <a:pt x="278129" y="1342644"/>
                  </a:lnTo>
                  <a:lnTo>
                    <a:pt x="304972" y="1339574"/>
                  </a:lnTo>
                  <a:lnTo>
                    <a:pt x="356386" y="1315855"/>
                  </a:lnTo>
                  <a:lnTo>
                    <a:pt x="403987" y="1270565"/>
                  </a:lnTo>
                  <a:lnTo>
                    <a:pt x="446839" y="1205945"/>
                  </a:lnTo>
                  <a:lnTo>
                    <a:pt x="466191" y="1167087"/>
                  </a:lnTo>
                  <a:lnTo>
                    <a:pt x="484004" y="1124236"/>
                  </a:lnTo>
                  <a:lnTo>
                    <a:pt x="500160" y="1077673"/>
                  </a:lnTo>
                  <a:lnTo>
                    <a:pt x="514542" y="1027678"/>
                  </a:lnTo>
                  <a:lnTo>
                    <a:pt x="527033" y="974531"/>
                  </a:lnTo>
                  <a:lnTo>
                    <a:pt x="537516" y="918512"/>
                  </a:lnTo>
                  <a:lnTo>
                    <a:pt x="545874" y="859902"/>
                  </a:lnTo>
                  <a:lnTo>
                    <a:pt x="551989" y="798980"/>
                  </a:lnTo>
                  <a:lnTo>
                    <a:pt x="555744" y="736026"/>
                  </a:lnTo>
                  <a:lnTo>
                    <a:pt x="557021" y="671322"/>
                  </a:lnTo>
                  <a:close/>
                </a:path>
              </a:pathLst>
            </a:custGeom>
            <a:solidFill>
              <a:srgbClr val="32E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03019" y="5461253"/>
              <a:ext cx="1115060" cy="1343025"/>
            </a:xfrm>
            <a:custGeom>
              <a:avLst/>
              <a:gdLst/>
              <a:ahLst/>
              <a:cxnLst/>
              <a:rect l="l" t="t" r="r" b="b"/>
              <a:pathLst>
                <a:path w="1115060" h="1343025">
                  <a:moveTo>
                    <a:pt x="1114806" y="671322"/>
                  </a:moveTo>
                  <a:lnTo>
                    <a:pt x="1113528" y="606617"/>
                  </a:lnTo>
                  <a:lnTo>
                    <a:pt x="1109773" y="543663"/>
                  </a:lnTo>
                  <a:lnTo>
                    <a:pt x="1103658" y="482741"/>
                  </a:lnTo>
                  <a:lnTo>
                    <a:pt x="1095300" y="424131"/>
                  </a:lnTo>
                  <a:lnTo>
                    <a:pt x="1084817" y="368112"/>
                  </a:lnTo>
                  <a:lnTo>
                    <a:pt x="1072326" y="314965"/>
                  </a:lnTo>
                  <a:lnTo>
                    <a:pt x="1057944" y="264970"/>
                  </a:lnTo>
                  <a:lnTo>
                    <a:pt x="1041788" y="218407"/>
                  </a:lnTo>
                  <a:lnTo>
                    <a:pt x="1023975" y="175556"/>
                  </a:lnTo>
                  <a:lnTo>
                    <a:pt x="1004623" y="136698"/>
                  </a:lnTo>
                  <a:lnTo>
                    <a:pt x="983850" y="102112"/>
                  </a:lnTo>
                  <a:lnTo>
                    <a:pt x="938506" y="46877"/>
                  </a:lnTo>
                  <a:lnTo>
                    <a:pt x="888881" y="12092"/>
                  </a:lnTo>
                  <a:lnTo>
                    <a:pt x="835913" y="0"/>
                  </a:lnTo>
                  <a:lnTo>
                    <a:pt x="278892" y="0"/>
                  </a:lnTo>
                  <a:lnTo>
                    <a:pt x="225924" y="12092"/>
                  </a:lnTo>
                  <a:lnTo>
                    <a:pt x="176299" y="46877"/>
                  </a:lnTo>
                  <a:lnTo>
                    <a:pt x="130955" y="102112"/>
                  </a:lnTo>
                  <a:lnTo>
                    <a:pt x="110182" y="136698"/>
                  </a:lnTo>
                  <a:lnTo>
                    <a:pt x="90830" y="175556"/>
                  </a:lnTo>
                  <a:lnTo>
                    <a:pt x="73017" y="218407"/>
                  </a:lnTo>
                  <a:lnTo>
                    <a:pt x="56861" y="264970"/>
                  </a:lnTo>
                  <a:lnTo>
                    <a:pt x="42479" y="314965"/>
                  </a:lnTo>
                  <a:lnTo>
                    <a:pt x="29988" y="368112"/>
                  </a:lnTo>
                  <a:lnTo>
                    <a:pt x="19505" y="424131"/>
                  </a:lnTo>
                  <a:lnTo>
                    <a:pt x="11147" y="482741"/>
                  </a:lnTo>
                  <a:lnTo>
                    <a:pt x="5032" y="543663"/>
                  </a:lnTo>
                  <a:lnTo>
                    <a:pt x="1277" y="606617"/>
                  </a:lnTo>
                  <a:lnTo>
                    <a:pt x="0" y="671322"/>
                  </a:lnTo>
                  <a:lnTo>
                    <a:pt x="1277" y="736026"/>
                  </a:lnTo>
                  <a:lnTo>
                    <a:pt x="5032" y="798980"/>
                  </a:lnTo>
                  <a:lnTo>
                    <a:pt x="11147" y="859902"/>
                  </a:lnTo>
                  <a:lnTo>
                    <a:pt x="19505" y="918512"/>
                  </a:lnTo>
                  <a:lnTo>
                    <a:pt x="29988" y="974531"/>
                  </a:lnTo>
                  <a:lnTo>
                    <a:pt x="42479" y="1027678"/>
                  </a:lnTo>
                  <a:lnTo>
                    <a:pt x="56861" y="1077673"/>
                  </a:lnTo>
                  <a:lnTo>
                    <a:pt x="73017" y="1124236"/>
                  </a:lnTo>
                  <a:lnTo>
                    <a:pt x="90830" y="1167087"/>
                  </a:lnTo>
                  <a:lnTo>
                    <a:pt x="110182" y="1205945"/>
                  </a:lnTo>
                  <a:lnTo>
                    <a:pt x="130955" y="1240531"/>
                  </a:lnTo>
                  <a:lnTo>
                    <a:pt x="176299" y="1295766"/>
                  </a:lnTo>
                  <a:lnTo>
                    <a:pt x="225924" y="1330551"/>
                  </a:lnTo>
                  <a:lnTo>
                    <a:pt x="278892" y="1342644"/>
                  </a:lnTo>
                  <a:lnTo>
                    <a:pt x="835913" y="1342644"/>
                  </a:lnTo>
                  <a:lnTo>
                    <a:pt x="888881" y="1330551"/>
                  </a:lnTo>
                  <a:lnTo>
                    <a:pt x="938506" y="1295766"/>
                  </a:lnTo>
                  <a:lnTo>
                    <a:pt x="983850" y="1240531"/>
                  </a:lnTo>
                  <a:lnTo>
                    <a:pt x="1004623" y="1205945"/>
                  </a:lnTo>
                  <a:lnTo>
                    <a:pt x="1023975" y="1167087"/>
                  </a:lnTo>
                  <a:lnTo>
                    <a:pt x="1041788" y="1124236"/>
                  </a:lnTo>
                  <a:lnTo>
                    <a:pt x="1057944" y="1077673"/>
                  </a:lnTo>
                  <a:lnTo>
                    <a:pt x="1072326" y="1027678"/>
                  </a:lnTo>
                  <a:lnTo>
                    <a:pt x="1084817" y="974531"/>
                  </a:lnTo>
                  <a:lnTo>
                    <a:pt x="1095300" y="918512"/>
                  </a:lnTo>
                  <a:lnTo>
                    <a:pt x="1103658" y="859902"/>
                  </a:lnTo>
                  <a:lnTo>
                    <a:pt x="1109773" y="798980"/>
                  </a:lnTo>
                  <a:lnTo>
                    <a:pt x="1113528" y="736026"/>
                  </a:lnTo>
                  <a:lnTo>
                    <a:pt x="1114806" y="671322"/>
                  </a:lnTo>
                  <a:close/>
                </a:path>
                <a:path w="1115060" h="1343025">
                  <a:moveTo>
                    <a:pt x="835913" y="0"/>
                  </a:moveTo>
                  <a:lnTo>
                    <a:pt x="782975" y="12092"/>
                  </a:lnTo>
                  <a:lnTo>
                    <a:pt x="733428" y="46877"/>
                  </a:lnTo>
                  <a:lnTo>
                    <a:pt x="688195" y="102112"/>
                  </a:lnTo>
                  <a:lnTo>
                    <a:pt x="667485" y="136698"/>
                  </a:lnTo>
                  <a:lnTo>
                    <a:pt x="648199" y="175556"/>
                  </a:lnTo>
                  <a:lnTo>
                    <a:pt x="630454" y="218407"/>
                  </a:lnTo>
                  <a:lnTo>
                    <a:pt x="614364" y="264970"/>
                  </a:lnTo>
                  <a:lnTo>
                    <a:pt x="600045" y="314965"/>
                  </a:lnTo>
                  <a:lnTo>
                    <a:pt x="587613" y="368112"/>
                  </a:lnTo>
                  <a:lnTo>
                    <a:pt x="577182" y="424131"/>
                  </a:lnTo>
                  <a:lnTo>
                    <a:pt x="568868" y="482741"/>
                  </a:lnTo>
                  <a:lnTo>
                    <a:pt x="562787" y="543663"/>
                  </a:lnTo>
                  <a:lnTo>
                    <a:pt x="559054" y="606617"/>
                  </a:lnTo>
                  <a:lnTo>
                    <a:pt x="557784" y="671322"/>
                  </a:lnTo>
                  <a:lnTo>
                    <a:pt x="559054" y="736026"/>
                  </a:lnTo>
                  <a:lnTo>
                    <a:pt x="562787" y="798980"/>
                  </a:lnTo>
                  <a:lnTo>
                    <a:pt x="568868" y="859902"/>
                  </a:lnTo>
                  <a:lnTo>
                    <a:pt x="577182" y="918512"/>
                  </a:lnTo>
                  <a:lnTo>
                    <a:pt x="587613" y="974531"/>
                  </a:lnTo>
                  <a:lnTo>
                    <a:pt x="600045" y="1027678"/>
                  </a:lnTo>
                  <a:lnTo>
                    <a:pt x="614364" y="1077673"/>
                  </a:lnTo>
                  <a:lnTo>
                    <a:pt x="630454" y="1124236"/>
                  </a:lnTo>
                  <a:lnTo>
                    <a:pt x="648199" y="1167087"/>
                  </a:lnTo>
                  <a:lnTo>
                    <a:pt x="667485" y="1205945"/>
                  </a:lnTo>
                  <a:lnTo>
                    <a:pt x="688195" y="1240531"/>
                  </a:lnTo>
                  <a:lnTo>
                    <a:pt x="733428" y="1295766"/>
                  </a:lnTo>
                  <a:lnTo>
                    <a:pt x="782975" y="1330551"/>
                  </a:lnTo>
                  <a:lnTo>
                    <a:pt x="809078" y="1339574"/>
                  </a:lnTo>
                  <a:lnTo>
                    <a:pt x="835913" y="134264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711701" y="6775631"/>
            <a:ext cx="28384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Symbol"/>
                <a:cs typeface="Symbol"/>
              </a:rPr>
              <a:t></a:t>
            </a:r>
            <a:r>
              <a:rPr sz="1900" i="1" spc="10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145029" y="4611433"/>
            <a:ext cx="2006600" cy="1506855"/>
            <a:chOff x="2145029" y="4611433"/>
            <a:chExt cx="2006600" cy="1506855"/>
          </a:xfrm>
        </p:grpSpPr>
        <p:sp>
          <p:nvSpPr>
            <p:cNvPr id="42" name="object 42"/>
            <p:cNvSpPr/>
            <p:nvPr/>
          </p:nvSpPr>
          <p:spPr>
            <a:xfrm>
              <a:off x="2145029" y="5537454"/>
              <a:ext cx="140970" cy="581025"/>
            </a:xfrm>
            <a:custGeom>
              <a:avLst/>
              <a:gdLst/>
              <a:ahLst/>
              <a:cxnLst/>
              <a:rect l="l" t="t" r="r" b="b"/>
              <a:pathLst>
                <a:path w="140969" h="581025">
                  <a:moveTo>
                    <a:pt x="108854" y="75307"/>
                  </a:moveTo>
                  <a:lnTo>
                    <a:pt x="98899" y="73377"/>
                  </a:lnTo>
                  <a:lnTo>
                    <a:pt x="0" y="575310"/>
                  </a:lnTo>
                  <a:lnTo>
                    <a:pt x="762" y="578358"/>
                  </a:lnTo>
                  <a:lnTo>
                    <a:pt x="3809" y="580644"/>
                  </a:lnTo>
                  <a:lnTo>
                    <a:pt x="6857" y="579882"/>
                  </a:lnTo>
                  <a:lnTo>
                    <a:pt x="9143" y="576834"/>
                  </a:lnTo>
                  <a:lnTo>
                    <a:pt x="108854" y="75307"/>
                  </a:lnTo>
                  <a:close/>
                </a:path>
                <a:path w="140969" h="581025">
                  <a:moveTo>
                    <a:pt x="140969" y="81534"/>
                  </a:moveTo>
                  <a:lnTo>
                    <a:pt x="118871" y="0"/>
                  </a:lnTo>
                  <a:lnTo>
                    <a:pt x="66293" y="67056"/>
                  </a:lnTo>
                  <a:lnTo>
                    <a:pt x="98899" y="73377"/>
                  </a:lnTo>
                  <a:lnTo>
                    <a:pt x="101345" y="60960"/>
                  </a:lnTo>
                  <a:lnTo>
                    <a:pt x="103631" y="57912"/>
                  </a:lnTo>
                  <a:lnTo>
                    <a:pt x="107442" y="57150"/>
                  </a:lnTo>
                  <a:lnTo>
                    <a:pt x="110489" y="59436"/>
                  </a:lnTo>
                  <a:lnTo>
                    <a:pt x="111251" y="63246"/>
                  </a:lnTo>
                  <a:lnTo>
                    <a:pt x="111251" y="75772"/>
                  </a:lnTo>
                  <a:lnTo>
                    <a:pt x="140969" y="81534"/>
                  </a:lnTo>
                  <a:close/>
                </a:path>
                <a:path w="140969" h="581025">
                  <a:moveTo>
                    <a:pt x="111251" y="63246"/>
                  </a:moveTo>
                  <a:lnTo>
                    <a:pt x="110489" y="59436"/>
                  </a:lnTo>
                  <a:lnTo>
                    <a:pt x="107442" y="57150"/>
                  </a:lnTo>
                  <a:lnTo>
                    <a:pt x="103631" y="57912"/>
                  </a:lnTo>
                  <a:lnTo>
                    <a:pt x="101345" y="60960"/>
                  </a:lnTo>
                  <a:lnTo>
                    <a:pt x="98899" y="73377"/>
                  </a:lnTo>
                  <a:lnTo>
                    <a:pt x="108854" y="75307"/>
                  </a:lnTo>
                  <a:lnTo>
                    <a:pt x="111251" y="63246"/>
                  </a:lnTo>
                  <a:close/>
                </a:path>
                <a:path w="140969" h="581025">
                  <a:moveTo>
                    <a:pt x="111251" y="75772"/>
                  </a:moveTo>
                  <a:lnTo>
                    <a:pt x="111251" y="63246"/>
                  </a:lnTo>
                  <a:lnTo>
                    <a:pt x="108854" y="75307"/>
                  </a:lnTo>
                  <a:lnTo>
                    <a:pt x="111251" y="75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41625" y="4616196"/>
              <a:ext cx="1805305" cy="1497330"/>
            </a:xfrm>
            <a:custGeom>
              <a:avLst/>
              <a:gdLst/>
              <a:ahLst/>
              <a:cxnLst/>
              <a:rect l="l" t="t" r="r" b="b"/>
              <a:pathLst>
                <a:path w="1805304" h="1497329">
                  <a:moveTo>
                    <a:pt x="0" y="998981"/>
                  </a:moveTo>
                  <a:lnTo>
                    <a:pt x="7477" y="1002196"/>
                  </a:lnTo>
                  <a:lnTo>
                    <a:pt x="13525" y="1010983"/>
                  </a:lnTo>
                  <a:lnTo>
                    <a:pt x="17573" y="1024056"/>
                  </a:lnTo>
                  <a:lnTo>
                    <a:pt x="19050" y="1040129"/>
                  </a:lnTo>
                  <a:lnTo>
                    <a:pt x="19050" y="1206245"/>
                  </a:lnTo>
                  <a:lnTo>
                    <a:pt x="20526" y="1222438"/>
                  </a:lnTo>
                  <a:lnTo>
                    <a:pt x="24574" y="1235773"/>
                  </a:lnTo>
                  <a:lnTo>
                    <a:pt x="30622" y="1244822"/>
                  </a:lnTo>
                  <a:lnTo>
                    <a:pt x="38100" y="1248155"/>
                  </a:lnTo>
                  <a:lnTo>
                    <a:pt x="30622" y="1251370"/>
                  </a:lnTo>
                  <a:lnTo>
                    <a:pt x="24574" y="1260157"/>
                  </a:lnTo>
                  <a:lnTo>
                    <a:pt x="20526" y="1273230"/>
                  </a:lnTo>
                  <a:lnTo>
                    <a:pt x="19050" y="1289303"/>
                  </a:lnTo>
                  <a:lnTo>
                    <a:pt x="19050" y="1455419"/>
                  </a:lnTo>
                  <a:lnTo>
                    <a:pt x="17573" y="1471612"/>
                  </a:lnTo>
                  <a:lnTo>
                    <a:pt x="13525" y="1484947"/>
                  </a:lnTo>
                  <a:lnTo>
                    <a:pt x="7477" y="1493996"/>
                  </a:lnTo>
                  <a:lnTo>
                    <a:pt x="0" y="1497329"/>
                  </a:lnTo>
                </a:path>
                <a:path w="1805304" h="1497329">
                  <a:moveTo>
                    <a:pt x="1732787" y="0"/>
                  </a:moveTo>
                  <a:lnTo>
                    <a:pt x="1704439" y="11358"/>
                  </a:lnTo>
                  <a:lnTo>
                    <a:pt x="1681448" y="42290"/>
                  </a:lnTo>
                  <a:lnTo>
                    <a:pt x="1666029" y="88082"/>
                  </a:lnTo>
                  <a:lnTo>
                    <a:pt x="1660397" y="144017"/>
                  </a:lnTo>
                  <a:lnTo>
                    <a:pt x="1666029" y="199834"/>
                  </a:lnTo>
                  <a:lnTo>
                    <a:pt x="1681448" y="245363"/>
                  </a:lnTo>
                  <a:lnTo>
                    <a:pt x="1704439" y="276034"/>
                  </a:lnTo>
                  <a:lnTo>
                    <a:pt x="1732787" y="287274"/>
                  </a:lnTo>
                  <a:lnTo>
                    <a:pt x="1760815" y="276034"/>
                  </a:lnTo>
                  <a:lnTo>
                    <a:pt x="1783842" y="245363"/>
                  </a:lnTo>
                  <a:lnTo>
                    <a:pt x="1799439" y="199834"/>
                  </a:lnTo>
                  <a:lnTo>
                    <a:pt x="1805177" y="144017"/>
                  </a:lnTo>
                  <a:lnTo>
                    <a:pt x="1799439" y="88082"/>
                  </a:lnTo>
                  <a:lnTo>
                    <a:pt x="1783842" y="42290"/>
                  </a:lnTo>
                  <a:lnTo>
                    <a:pt x="1760815" y="11358"/>
                  </a:lnTo>
                  <a:lnTo>
                    <a:pt x="173278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7451" y="4616196"/>
              <a:ext cx="80772" cy="8153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468879" y="5550090"/>
            <a:ext cx="28638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925" i="1" spc="-7" baseline="-25641" dirty="0">
                <a:latin typeface="Times New Roman"/>
                <a:cs typeface="Times New Roman"/>
              </a:rPr>
              <a:t>x</a:t>
            </a:r>
            <a:r>
              <a:rPr sz="2925" i="1" spc="-405" baseline="-25641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122" y="1447800"/>
            <a:ext cx="9253728" cy="1052830"/>
            <a:chOff x="214122" y="1447800"/>
            <a:chExt cx="9253728" cy="1052830"/>
          </a:xfrm>
        </p:grpSpPr>
        <p:sp>
          <p:nvSpPr>
            <p:cNvPr id="3" name="object 3"/>
            <p:cNvSpPr/>
            <p:nvPr/>
          </p:nvSpPr>
          <p:spPr>
            <a:xfrm>
              <a:off x="528828" y="1556003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80">
                  <a:moveTo>
                    <a:pt x="47472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74726" y="474726"/>
                  </a:lnTo>
                  <a:lnTo>
                    <a:pt x="474726" y="422148"/>
                  </a:lnTo>
                  <a:lnTo>
                    <a:pt x="474726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355" y="1556004"/>
              <a:ext cx="35509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2177" y="1978152"/>
              <a:ext cx="459105" cy="474980"/>
            </a:xfrm>
            <a:custGeom>
              <a:avLst/>
              <a:gdLst/>
              <a:ahLst/>
              <a:cxnLst/>
              <a:rect l="l" t="t" r="r" b="b"/>
              <a:pathLst>
                <a:path w="459105" h="474980">
                  <a:moveTo>
                    <a:pt x="458723" y="474725"/>
                  </a:moveTo>
                  <a:lnTo>
                    <a:pt x="458723" y="0"/>
                  </a:lnTo>
                  <a:lnTo>
                    <a:pt x="0" y="0"/>
                  </a:lnTo>
                  <a:lnTo>
                    <a:pt x="0" y="474725"/>
                  </a:lnTo>
                  <a:lnTo>
                    <a:pt x="458723" y="474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22" y="1905000"/>
              <a:ext cx="9253728" cy="5478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1445" y="1447800"/>
              <a:ext cx="35560" cy="1052830"/>
            </a:xfrm>
            <a:custGeom>
              <a:avLst/>
              <a:gdLst/>
              <a:ahLst/>
              <a:cxnLst/>
              <a:rect l="l" t="t" r="r" b="b"/>
              <a:pathLst>
                <a:path w="35559" h="1052830">
                  <a:moveTo>
                    <a:pt x="35052" y="1052322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5052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52270" y="1433846"/>
            <a:ext cx="59632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9075" algn="l"/>
              </a:tabLst>
            </a:pPr>
            <a:r>
              <a:rPr sz="3000" spc="-15" baseline="5555" dirty="0"/>
              <a:t>b</a:t>
            </a:r>
            <a:r>
              <a:rPr sz="3000" spc="-7" baseline="5555" dirty="0"/>
              <a:t>.</a:t>
            </a:r>
            <a:r>
              <a:rPr sz="3000" spc="60" baseline="5555" dirty="0"/>
              <a:t> </a:t>
            </a:r>
            <a:r>
              <a:rPr sz="3000" b="0" spc="-7" baseline="5555" dirty="0">
                <a:latin typeface="Tahoma"/>
                <a:cs typeface="Tahoma"/>
              </a:rPr>
              <a:t>Daerah</a:t>
            </a:r>
            <a:r>
              <a:rPr sz="3000" b="0" spc="-150" baseline="5555" dirty="0">
                <a:latin typeface="Tahoma"/>
                <a:cs typeface="Tahoma"/>
              </a:rPr>
              <a:t> </a:t>
            </a:r>
            <a:r>
              <a:rPr sz="2550" b="0" i="1" spc="15" dirty="0">
                <a:latin typeface="Times New Roman"/>
                <a:cs typeface="Times New Roman"/>
              </a:rPr>
              <a:t>D</a:t>
            </a:r>
            <a:r>
              <a:rPr sz="2550" b="0" i="1" spc="-5" dirty="0">
                <a:latin typeface="Times New Roman"/>
                <a:cs typeface="Times New Roman"/>
              </a:rPr>
              <a:t> </a:t>
            </a:r>
            <a:r>
              <a:rPr sz="2550" b="0" spc="10" dirty="0">
                <a:latin typeface="Symbol"/>
                <a:cs typeface="Symbol"/>
              </a:rPr>
              <a:t></a:t>
            </a:r>
            <a:r>
              <a:rPr sz="2550" b="0" spc="-180" dirty="0">
                <a:latin typeface="Times New Roman"/>
                <a:cs typeface="Times New Roman"/>
              </a:rPr>
              <a:t> </a:t>
            </a:r>
            <a:r>
              <a:rPr sz="3400" b="0" spc="-750" dirty="0">
                <a:latin typeface="Symbol"/>
                <a:cs typeface="Symbol"/>
              </a:rPr>
              <a:t></a:t>
            </a:r>
            <a:r>
              <a:rPr sz="2550" b="0" spc="190" dirty="0">
                <a:latin typeface="Times New Roman"/>
                <a:cs typeface="Times New Roman"/>
              </a:rPr>
              <a:t>(</a:t>
            </a:r>
            <a:r>
              <a:rPr sz="2550" b="0" i="1" spc="35" dirty="0">
                <a:latin typeface="Times New Roman"/>
                <a:cs typeface="Times New Roman"/>
              </a:rPr>
              <a:t>x</a:t>
            </a:r>
            <a:r>
              <a:rPr sz="2550" b="0" spc="5" dirty="0">
                <a:latin typeface="Times New Roman"/>
                <a:cs typeface="Times New Roman"/>
              </a:rPr>
              <a:t>,</a:t>
            </a:r>
            <a:r>
              <a:rPr sz="2550" b="0" spc="-80" dirty="0">
                <a:latin typeface="Times New Roman"/>
                <a:cs typeface="Times New Roman"/>
              </a:rPr>
              <a:t> </a:t>
            </a:r>
            <a:r>
              <a:rPr sz="2550" b="0" i="1" spc="110" dirty="0">
                <a:latin typeface="Times New Roman"/>
                <a:cs typeface="Times New Roman"/>
              </a:rPr>
              <a:t>y</a:t>
            </a:r>
            <a:r>
              <a:rPr sz="2550" b="0" spc="5" dirty="0">
                <a:latin typeface="Times New Roman"/>
                <a:cs typeface="Times New Roman"/>
              </a:rPr>
              <a:t>)</a:t>
            </a:r>
            <a:r>
              <a:rPr sz="2550" b="0" spc="-204" dirty="0">
                <a:latin typeface="Times New Roman"/>
                <a:cs typeface="Times New Roman"/>
              </a:rPr>
              <a:t> </a:t>
            </a:r>
            <a:r>
              <a:rPr sz="2550" b="0" dirty="0">
                <a:latin typeface="Times New Roman"/>
                <a:cs typeface="Times New Roman"/>
              </a:rPr>
              <a:t>|</a:t>
            </a:r>
            <a:r>
              <a:rPr sz="2550" b="0" spc="-190" dirty="0">
                <a:latin typeface="Times New Roman"/>
                <a:cs typeface="Times New Roman"/>
              </a:rPr>
              <a:t> </a:t>
            </a:r>
            <a:r>
              <a:rPr sz="2550" b="0" i="1" spc="10" dirty="0">
                <a:latin typeface="Times New Roman"/>
                <a:cs typeface="Times New Roman"/>
              </a:rPr>
              <a:t>c</a:t>
            </a:r>
            <a:r>
              <a:rPr sz="2550" b="0" i="1" spc="-55" dirty="0">
                <a:latin typeface="Times New Roman"/>
                <a:cs typeface="Times New Roman"/>
              </a:rPr>
              <a:t> </a:t>
            </a:r>
            <a:r>
              <a:rPr sz="2550" b="0" spc="10" dirty="0">
                <a:latin typeface="Symbol"/>
                <a:cs typeface="Symbol"/>
              </a:rPr>
              <a:t></a:t>
            </a:r>
            <a:r>
              <a:rPr sz="2550" b="0" spc="204" dirty="0">
                <a:latin typeface="Times New Roman"/>
                <a:cs typeface="Times New Roman"/>
              </a:rPr>
              <a:t> </a:t>
            </a:r>
            <a:r>
              <a:rPr sz="2550" b="0" i="1" spc="10" dirty="0">
                <a:latin typeface="Times New Roman"/>
                <a:cs typeface="Times New Roman"/>
              </a:rPr>
              <a:t>y</a:t>
            </a:r>
            <a:r>
              <a:rPr sz="2550" b="0" i="1" spc="-15" dirty="0">
                <a:latin typeface="Times New Roman"/>
                <a:cs typeface="Times New Roman"/>
              </a:rPr>
              <a:t> </a:t>
            </a:r>
            <a:r>
              <a:rPr sz="2550" b="0" spc="10" dirty="0">
                <a:latin typeface="Symbol"/>
                <a:cs typeface="Symbol"/>
              </a:rPr>
              <a:t></a:t>
            </a:r>
            <a:r>
              <a:rPr sz="2550" b="0" spc="-45" dirty="0">
                <a:latin typeface="Times New Roman"/>
                <a:cs typeface="Times New Roman"/>
              </a:rPr>
              <a:t> </a:t>
            </a:r>
            <a:r>
              <a:rPr sz="2550" b="0" i="1" spc="10" dirty="0">
                <a:latin typeface="Times New Roman"/>
                <a:cs typeface="Times New Roman"/>
              </a:rPr>
              <a:t>d</a:t>
            </a:r>
            <a:r>
              <a:rPr sz="2550" b="0" i="1" dirty="0">
                <a:latin typeface="Times New Roman"/>
                <a:cs typeface="Times New Roman"/>
              </a:rPr>
              <a:t>	</a:t>
            </a:r>
            <a:r>
              <a:rPr sz="2550" b="0" spc="5" dirty="0">
                <a:latin typeface="Times New Roman"/>
                <a:cs typeface="Times New Roman"/>
              </a:rPr>
              <a:t>,</a:t>
            </a:r>
            <a:r>
              <a:rPr sz="2550" b="0" spc="125" dirty="0">
                <a:latin typeface="Times New Roman"/>
                <a:cs typeface="Times New Roman"/>
              </a:rPr>
              <a:t> </a:t>
            </a:r>
            <a:r>
              <a:rPr sz="2550" b="0" spc="10" dirty="0">
                <a:latin typeface="Times New Roman"/>
                <a:cs typeface="Times New Roman"/>
              </a:rPr>
              <a:t>0</a:t>
            </a:r>
            <a:r>
              <a:rPr sz="2550" b="0" spc="-114" dirty="0">
                <a:latin typeface="Times New Roman"/>
                <a:cs typeface="Times New Roman"/>
              </a:rPr>
              <a:t> </a:t>
            </a:r>
            <a:r>
              <a:rPr sz="2550" b="0" spc="10" dirty="0">
                <a:latin typeface="Symbol"/>
                <a:cs typeface="Symbol"/>
              </a:rPr>
              <a:t></a:t>
            </a:r>
            <a:r>
              <a:rPr sz="2550" b="0" spc="75" dirty="0">
                <a:latin typeface="Times New Roman"/>
                <a:cs typeface="Times New Roman"/>
              </a:rPr>
              <a:t> </a:t>
            </a:r>
            <a:r>
              <a:rPr sz="2550" b="0" i="1" spc="10" dirty="0">
                <a:latin typeface="Times New Roman"/>
                <a:cs typeface="Times New Roman"/>
              </a:rPr>
              <a:t>x</a:t>
            </a:r>
            <a:r>
              <a:rPr sz="2550" b="0" i="1" spc="-50" dirty="0">
                <a:latin typeface="Times New Roman"/>
                <a:cs typeface="Times New Roman"/>
              </a:rPr>
              <a:t> </a:t>
            </a:r>
            <a:r>
              <a:rPr sz="2550" b="0" spc="10" dirty="0">
                <a:latin typeface="Symbol"/>
                <a:cs typeface="Symbol"/>
              </a:rPr>
              <a:t></a:t>
            </a:r>
            <a:r>
              <a:rPr sz="2550" b="0" spc="75" dirty="0">
                <a:latin typeface="Times New Roman"/>
                <a:cs typeface="Times New Roman"/>
              </a:rPr>
              <a:t> </a:t>
            </a:r>
            <a:r>
              <a:rPr sz="2550" b="0" i="1" spc="210" dirty="0">
                <a:latin typeface="Times New Roman"/>
                <a:cs typeface="Times New Roman"/>
              </a:rPr>
              <a:t>g</a:t>
            </a:r>
            <a:r>
              <a:rPr sz="2550" b="0" spc="5" dirty="0">
                <a:latin typeface="Times New Roman"/>
                <a:cs typeface="Times New Roman"/>
              </a:rPr>
              <a:t>(</a:t>
            </a:r>
            <a:r>
              <a:rPr sz="2550" b="0" spc="-330" dirty="0">
                <a:latin typeface="Times New Roman"/>
                <a:cs typeface="Times New Roman"/>
              </a:rPr>
              <a:t> </a:t>
            </a:r>
            <a:r>
              <a:rPr sz="2550" b="0" i="1" spc="114" dirty="0">
                <a:latin typeface="Times New Roman"/>
                <a:cs typeface="Times New Roman"/>
              </a:rPr>
              <a:t>y</a:t>
            </a:r>
            <a:r>
              <a:rPr sz="2550" b="0" spc="-70" dirty="0">
                <a:latin typeface="Times New Roman"/>
                <a:cs typeface="Times New Roman"/>
              </a:rPr>
              <a:t>)</a:t>
            </a:r>
            <a:r>
              <a:rPr sz="3400" b="0" spc="-415" dirty="0">
                <a:latin typeface="Symbol"/>
                <a:cs typeface="Symbol"/>
              </a:rPr>
              <a:t></a:t>
            </a:r>
            <a:endParaRPr sz="34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6412" y="2300729"/>
            <a:ext cx="29273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8680" y="2949701"/>
            <a:ext cx="3152775" cy="2376805"/>
            <a:chOff x="868680" y="2949701"/>
            <a:chExt cx="3152775" cy="2376805"/>
          </a:xfrm>
        </p:grpSpPr>
        <p:sp>
          <p:nvSpPr>
            <p:cNvPr id="12" name="object 12"/>
            <p:cNvSpPr/>
            <p:nvPr/>
          </p:nvSpPr>
          <p:spPr>
            <a:xfrm>
              <a:off x="868680" y="2949701"/>
              <a:ext cx="3152775" cy="2376805"/>
            </a:xfrm>
            <a:custGeom>
              <a:avLst/>
              <a:gdLst/>
              <a:ahLst/>
              <a:cxnLst/>
              <a:rect l="l" t="t" r="r" b="b"/>
              <a:pathLst>
                <a:path w="3152775" h="2376804">
                  <a:moveTo>
                    <a:pt x="3152394" y="1944624"/>
                  </a:moveTo>
                  <a:lnTo>
                    <a:pt x="3076194" y="1906524"/>
                  </a:lnTo>
                  <a:lnTo>
                    <a:pt x="3076194" y="1940052"/>
                  </a:lnTo>
                  <a:lnTo>
                    <a:pt x="781050" y="1940052"/>
                  </a:lnTo>
                  <a:lnTo>
                    <a:pt x="781050" y="76200"/>
                  </a:lnTo>
                  <a:lnTo>
                    <a:pt x="813816" y="76200"/>
                  </a:lnTo>
                  <a:lnTo>
                    <a:pt x="775716" y="0"/>
                  </a:lnTo>
                  <a:lnTo>
                    <a:pt x="737616" y="76200"/>
                  </a:lnTo>
                  <a:lnTo>
                    <a:pt x="771144" y="76200"/>
                  </a:lnTo>
                  <a:lnTo>
                    <a:pt x="771144" y="1940052"/>
                  </a:lnTo>
                  <a:lnTo>
                    <a:pt x="76200" y="1940052"/>
                  </a:lnTo>
                  <a:lnTo>
                    <a:pt x="76200" y="1906524"/>
                  </a:lnTo>
                  <a:lnTo>
                    <a:pt x="0" y="1944624"/>
                  </a:lnTo>
                  <a:lnTo>
                    <a:pt x="58674" y="1973961"/>
                  </a:lnTo>
                  <a:lnTo>
                    <a:pt x="76200" y="1982724"/>
                  </a:lnTo>
                  <a:lnTo>
                    <a:pt x="76200" y="1949196"/>
                  </a:lnTo>
                  <a:lnTo>
                    <a:pt x="771144" y="1949196"/>
                  </a:lnTo>
                  <a:lnTo>
                    <a:pt x="771144" y="2300478"/>
                  </a:lnTo>
                  <a:lnTo>
                    <a:pt x="737616" y="2300478"/>
                  </a:lnTo>
                  <a:lnTo>
                    <a:pt x="771144" y="2367534"/>
                  </a:lnTo>
                  <a:lnTo>
                    <a:pt x="775716" y="2376678"/>
                  </a:lnTo>
                  <a:lnTo>
                    <a:pt x="781050" y="2366010"/>
                  </a:lnTo>
                  <a:lnTo>
                    <a:pt x="813816" y="2300478"/>
                  </a:lnTo>
                  <a:lnTo>
                    <a:pt x="781050" y="2300478"/>
                  </a:lnTo>
                  <a:lnTo>
                    <a:pt x="781050" y="1949196"/>
                  </a:lnTo>
                  <a:lnTo>
                    <a:pt x="3076194" y="1949196"/>
                  </a:lnTo>
                  <a:lnTo>
                    <a:pt x="3076194" y="1982724"/>
                  </a:lnTo>
                  <a:lnTo>
                    <a:pt x="3093720" y="1973961"/>
                  </a:lnTo>
                  <a:lnTo>
                    <a:pt x="3152394" y="194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4396" y="3310127"/>
              <a:ext cx="884555" cy="1297305"/>
            </a:xfrm>
            <a:custGeom>
              <a:avLst/>
              <a:gdLst/>
              <a:ahLst/>
              <a:cxnLst/>
              <a:rect l="l" t="t" r="r" b="b"/>
              <a:pathLst>
                <a:path w="884555" h="1297304">
                  <a:moveTo>
                    <a:pt x="792480" y="0"/>
                  </a:moveTo>
                  <a:lnTo>
                    <a:pt x="771348" y="45910"/>
                  </a:lnTo>
                  <a:lnTo>
                    <a:pt x="750616" y="91789"/>
                  </a:lnTo>
                  <a:lnTo>
                    <a:pt x="730680" y="137644"/>
                  </a:lnTo>
                  <a:lnTo>
                    <a:pt x="711940" y="183482"/>
                  </a:lnTo>
                  <a:lnTo>
                    <a:pt x="694794" y="229309"/>
                  </a:lnTo>
                  <a:lnTo>
                    <a:pt x="679639" y="275134"/>
                  </a:lnTo>
                  <a:lnTo>
                    <a:pt x="666876" y="320961"/>
                  </a:lnTo>
                  <a:lnTo>
                    <a:pt x="656902" y="366799"/>
                  </a:lnTo>
                  <a:lnTo>
                    <a:pt x="650115" y="412654"/>
                  </a:lnTo>
                  <a:lnTo>
                    <a:pt x="646915" y="458533"/>
                  </a:lnTo>
                  <a:lnTo>
                    <a:pt x="647700" y="504444"/>
                  </a:lnTo>
                  <a:lnTo>
                    <a:pt x="654492" y="551160"/>
                  </a:lnTo>
                  <a:lnTo>
                    <a:pt x="667766" y="599134"/>
                  </a:lnTo>
                  <a:lnTo>
                    <a:pt x="686220" y="647884"/>
                  </a:lnTo>
                  <a:lnTo>
                    <a:pt x="708552" y="696930"/>
                  </a:lnTo>
                  <a:lnTo>
                    <a:pt x="733460" y="745790"/>
                  </a:lnTo>
                  <a:lnTo>
                    <a:pt x="759643" y="793984"/>
                  </a:lnTo>
                  <a:lnTo>
                    <a:pt x="785798" y="841031"/>
                  </a:lnTo>
                  <a:lnTo>
                    <a:pt x="810624" y="886449"/>
                  </a:lnTo>
                  <a:lnTo>
                    <a:pt x="832819" y="929758"/>
                  </a:lnTo>
                  <a:lnTo>
                    <a:pt x="851081" y="970477"/>
                  </a:lnTo>
                  <a:lnTo>
                    <a:pt x="864108" y="1008126"/>
                  </a:lnTo>
                  <a:lnTo>
                    <a:pt x="878025" y="1069788"/>
                  </a:lnTo>
                  <a:lnTo>
                    <a:pt x="884258" y="1123978"/>
                  </a:lnTo>
                  <a:lnTo>
                    <a:pt x="884396" y="1172241"/>
                  </a:lnTo>
                  <a:lnTo>
                    <a:pt x="880025" y="1216123"/>
                  </a:lnTo>
                  <a:lnTo>
                    <a:pt x="872733" y="1257169"/>
                  </a:lnTo>
                  <a:lnTo>
                    <a:pt x="864108" y="1296924"/>
                  </a:lnTo>
                </a:path>
                <a:path w="884555" h="1297304">
                  <a:moveTo>
                    <a:pt x="792480" y="0"/>
                  </a:moveTo>
                  <a:lnTo>
                    <a:pt x="0" y="0"/>
                  </a:lnTo>
                </a:path>
                <a:path w="884555" h="1297304">
                  <a:moveTo>
                    <a:pt x="864108" y="1296924"/>
                  </a:moveTo>
                  <a:lnTo>
                    <a:pt x="0" y="12969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0746" y="3168292"/>
            <a:ext cx="1670685" cy="153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975994">
              <a:lnSpc>
                <a:spcPct val="100000"/>
              </a:lnSpc>
              <a:spcBef>
                <a:spcPts val="1680"/>
              </a:spcBef>
            </a:pPr>
            <a:r>
              <a:rPr sz="1800" spc="-5" dirty="0">
                <a:latin typeface="Tahoma"/>
                <a:cs typeface="Tahoma"/>
              </a:rPr>
              <a:t>x=g(y)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 marL="31115">
              <a:lnSpc>
                <a:spcPct val="100000"/>
              </a:lnSpc>
              <a:spcBef>
                <a:spcPts val="1355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868" y="2930651"/>
            <a:ext cx="3191255" cy="25527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992122" y="4074667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6050" y="5634482"/>
            <a:ext cx="1083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1711" y="5562849"/>
            <a:ext cx="1393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Benda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7235" y="6183106"/>
            <a:ext cx="2828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ahoma"/>
                <a:cs typeface="Tahoma"/>
              </a:rPr>
              <a:t>?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Volume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benda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45202" y="4856226"/>
            <a:ext cx="3152775" cy="76200"/>
          </a:xfrm>
          <a:custGeom>
            <a:avLst/>
            <a:gdLst/>
            <a:ahLst/>
            <a:cxnLst/>
            <a:rect l="l" t="t" r="r" b="b"/>
            <a:pathLst>
              <a:path w="3152775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4290"/>
                </a:lnTo>
                <a:lnTo>
                  <a:pt x="63246" y="33528"/>
                </a:lnTo>
                <a:lnTo>
                  <a:pt x="76200" y="33528"/>
                </a:lnTo>
                <a:close/>
              </a:path>
              <a:path w="3152775" h="76200">
                <a:moveTo>
                  <a:pt x="3093720" y="38100"/>
                </a:moveTo>
                <a:lnTo>
                  <a:pt x="3092196" y="34289"/>
                </a:lnTo>
                <a:lnTo>
                  <a:pt x="3089148" y="33527"/>
                </a:lnTo>
                <a:lnTo>
                  <a:pt x="63246" y="33528"/>
                </a:lnTo>
                <a:lnTo>
                  <a:pt x="60198" y="34290"/>
                </a:lnTo>
                <a:lnTo>
                  <a:pt x="58674" y="38100"/>
                </a:lnTo>
                <a:lnTo>
                  <a:pt x="60198" y="41148"/>
                </a:lnTo>
                <a:lnTo>
                  <a:pt x="63246" y="42672"/>
                </a:lnTo>
                <a:lnTo>
                  <a:pt x="3089148" y="42672"/>
                </a:lnTo>
                <a:lnTo>
                  <a:pt x="3092196" y="41148"/>
                </a:lnTo>
                <a:lnTo>
                  <a:pt x="3093720" y="38100"/>
                </a:lnTo>
                <a:close/>
              </a:path>
              <a:path w="3152775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  <a:path w="3152775" h="76200">
                <a:moveTo>
                  <a:pt x="3152394" y="38100"/>
                </a:moveTo>
                <a:lnTo>
                  <a:pt x="3076194" y="0"/>
                </a:lnTo>
                <a:lnTo>
                  <a:pt x="3076194" y="33527"/>
                </a:lnTo>
                <a:lnTo>
                  <a:pt x="3089148" y="33527"/>
                </a:lnTo>
                <a:lnTo>
                  <a:pt x="3092196" y="34289"/>
                </a:lnTo>
                <a:lnTo>
                  <a:pt x="3093720" y="38100"/>
                </a:lnTo>
                <a:lnTo>
                  <a:pt x="3093720" y="67437"/>
                </a:lnTo>
                <a:lnTo>
                  <a:pt x="3152394" y="38100"/>
                </a:lnTo>
                <a:close/>
              </a:path>
              <a:path w="3152775" h="76200">
                <a:moveTo>
                  <a:pt x="3093720" y="67437"/>
                </a:moveTo>
                <a:lnTo>
                  <a:pt x="3093720" y="38100"/>
                </a:lnTo>
                <a:lnTo>
                  <a:pt x="3092196" y="41148"/>
                </a:lnTo>
                <a:lnTo>
                  <a:pt x="3089148" y="42672"/>
                </a:lnTo>
                <a:lnTo>
                  <a:pt x="3076194" y="42672"/>
                </a:lnTo>
                <a:lnTo>
                  <a:pt x="3076194" y="76200"/>
                </a:lnTo>
                <a:lnTo>
                  <a:pt x="309372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4478" y="3310128"/>
            <a:ext cx="237490" cy="1297305"/>
          </a:xfrm>
          <a:custGeom>
            <a:avLst/>
            <a:gdLst/>
            <a:ahLst/>
            <a:cxnLst/>
            <a:rect l="l" t="t" r="r" b="b"/>
            <a:pathLst>
              <a:path w="237490" h="1297304">
                <a:moveTo>
                  <a:pt x="144991" y="0"/>
                </a:moveTo>
                <a:lnTo>
                  <a:pt x="123861" y="45910"/>
                </a:lnTo>
                <a:lnTo>
                  <a:pt x="103132" y="91789"/>
                </a:lnTo>
                <a:lnTo>
                  <a:pt x="83207" y="137644"/>
                </a:lnTo>
                <a:lnTo>
                  <a:pt x="64488" y="183482"/>
                </a:lnTo>
                <a:lnTo>
                  <a:pt x="47377" y="229309"/>
                </a:lnTo>
                <a:lnTo>
                  <a:pt x="32275" y="275134"/>
                </a:lnTo>
                <a:lnTo>
                  <a:pt x="19584" y="320961"/>
                </a:lnTo>
                <a:lnTo>
                  <a:pt x="9707" y="366799"/>
                </a:lnTo>
                <a:lnTo>
                  <a:pt x="3045" y="412654"/>
                </a:lnTo>
                <a:lnTo>
                  <a:pt x="0" y="458533"/>
                </a:lnTo>
                <a:lnTo>
                  <a:pt x="973" y="504444"/>
                </a:lnTo>
                <a:lnTo>
                  <a:pt x="7576" y="551160"/>
                </a:lnTo>
                <a:lnTo>
                  <a:pt x="20695" y="599134"/>
                </a:lnTo>
                <a:lnTo>
                  <a:pt x="39025" y="647884"/>
                </a:lnTo>
                <a:lnTo>
                  <a:pt x="61260" y="696930"/>
                </a:lnTo>
                <a:lnTo>
                  <a:pt x="86096" y="745790"/>
                </a:lnTo>
                <a:lnTo>
                  <a:pt x="112226" y="793984"/>
                </a:lnTo>
                <a:lnTo>
                  <a:pt x="138347" y="841031"/>
                </a:lnTo>
                <a:lnTo>
                  <a:pt x="163152" y="886449"/>
                </a:lnTo>
                <a:lnTo>
                  <a:pt x="185336" y="929758"/>
                </a:lnTo>
                <a:lnTo>
                  <a:pt x="203593" y="970477"/>
                </a:lnTo>
                <a:lnTo>
                  <a:pt x="216619" y="1008126"/>
                </a:lnTo>
                <a:lnTo>
                  <a:pt x="230536" y="1069788"/>
                </a:lnTo>
                <a:lnTo>
                  <a:pt x="236770" y="1123978"/>
                </a:lnTo>
                <a:lnTo>
                  <a:pt x="236908" y="1172241"/>
                </a:lnTo>
                <a:lnTo>
                  <a:pt x="232537" y="1216123"/>
                </a:lnTo>
                <a:lnTo>
                  <a:pt x="225245" y="1257169"/>
                </a:lnTo>
                <a:lnTo>
                  <a:pt x="216619" y="12969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32652" y="4348226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37223" y="340486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486685" y="3022854"/>
            <a:ext cx="1779270" cy="2303780"/>
            <a:chOff x="5486685" y="3022854"/>
            <a:chExt cx="1779270" cy="2303780"/>
          </a:xfrm>
        </p:grpSpPr>
        <p:sp>
          <p:nvSpPr>
            <p:cNvPr id="25" name="object 25"/>
            <p:cNvSpPr/>
            <p:nvPr/>
          </p:nvSpPr>
          <p:spPr>
            <a:xfrm>
              <a:off x="5491448" y="3310128"/>
              <a:ext cx="217804" cy="1297305"/>
            </a:xfrm>
            <a:custGeom>
              <a:avLst/>
              <a:gdLst/>
              <a:ahLst/>
              <a:cxnLst/>
              <a:rect l="l" t="t" r="r" b="b"/>
              <a:pathLst>
                <a:path w="217804" h="1297304">
                  <a:moveTo>
                    <a:pt x="84105" y="0"/>
                  </a:moveTo>
                  <a:lnTo>
                    <a:pt x="103561" y="45910"/>
                  </a:lnTo>
                  <a:lnTo>
                    <a:pt x="122619" y="91789"/>
                  </a:lnTo>
                  <a:lnTo>
                    <a:pt x="140917" y="137644"/>
                  </a:lnTo>
                  <a:lnTo>
                    <a:pt x="158095" y="183482"/>
                  </a:lnTo>
                  <a:lnTo>
                    <a:pt x="173793" y="229309"/>
                  </a:lnTo>
                  <a:lnTo>
                    <a:pt x="187650" y="275134"/>
                  </a:lnTo>
                  <a:lnTo>
                    <a:pt x="199305" y="320961"/>
                  </a:lnTo>
                  <a:lnTo>
                    <a:pt x="208398" y="366799"/>
                  </a:lnTo>
                  <a:lnTo>
                    <a:pt x="214567" y="412654"/>
                  </a:lnTo>
                  <a:lnTo>
                    <a:pt x="217452" y="458533"/>
                  </a:lnTo>
                  <a:lnTo>
                    <a:pt x="216693" y="504444"/>
                  </a:lnTo>
                  <a:lnTo>
                    <a:pt x="210430" y="551160"/>
                  </a:lnTo>
                  <a:lnTo>
                    <a:pt x="198252" y="599134"/>
                  </a:lnTo>
                  <a:lnTo>
                    <a:pt x="181347" y="647884"/>
                  </a:lnTo>
                  <a:lnTo>
                    <a:pt x="160904" y="696930"/>
                  </a:lnTo>
                  <a:lnTo>
                    <a:pt x="138112" y="745790"/>
                  </a:lnTo>
                  <a:lnTo>
                    <a:pt x="114158" y="793984"/>
                  </a:lnTo>
                  <a:lnTo>
                    <a:pt x="90232" y="841031"/>
                  </a:lnTo>
                  <a:lnTo>
                    <a:pt x="67522" y="886449"/>
                  </a:lnTo>
                  <a:lnTo>
                    <a:pt x="47217" y="929758"/>
                  </a:lnTo>
                  <a:lnTo>
                    <a:pt x="30504" y="970477"/>
                  </a:lnTo>
                  <a:lnTo>
                    <a:pt x="18573" y="1008126"/>
                  </a:lnTo>
                  <a:lnTo>
                    <a:pt x="5820" y="1069788"/>
                  </a:lnTo>
                  <a:lnTo>
                    <a:pt x="116" y="1123978"/>
                  </a:lnTo>
                  <a:lnTo>
                    <a:pt x="0" y="1172241"/>
                  </a:lnTo>
                  <a:lnTo>
                    <a:pt x="4011" y="1216123"/>
                  </a:lnTo>
                  <a:lnTo>
                    <a:pt x="10689" y="1257169"/>
                  </a:lnTo>
                  <a:lnTo>
                    <a:pt x="18573" y="12969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59651" y="3022854"/>
              <a:ext cx="76200" cy="2303780"/>
            </a:xfrm>
            <a:custGeom>
              <a:avLst/>
              <a:gdLst/>
              <a:ahLst/>
              <a:cxnLst/>
              <a:rect l="l" t="t" r="r" b="b"/>
              <a:pathLst>
                <a:path w="76200" h="23037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3245"/>
                  </a:lnTo>
                  <a:lnTo>
                    <a:pt x="34289" y="60197"/>
                  </a:lnTo>
                  <a:lnTo>
                    <a:pt x="38100" y="58673"/>
                  </a:lnTo>
                  <a:lnTo>
                    <a:pt x="41148" y="60197"/>
                  </a:lnTo>
                  <a:lnTo>
                    <a:pt x="42672" y="63245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2303779">
                  <a:moveTo>
                    <a:pt x="76200" y="2227325"/>
                  </a:moveTo>
                  <a:lnTo>
                    <a:pt x="0" y="2227325"/>
                  </a:lnTo>
                  <a:lnTo>
                    <a:pt x="33527" y="2294381"/>
                  </a:lnTo>
                  <a:lnTo>
                    <a:pt x="33527" y="2239517"/>
                  </a:lnTo>
                  <a:lnTo>
                    <a:pt x="34289" y="2243328"/>
                  </a:lnTo>
                  <a:lnTo>
                    <a:pt x="38100" y="2244851"/>
                  </a:lnTo>
                  <a:lnTo>
                    <a:pt x="41148" y="2243328"/>
                  </a:lnTo>
                  <a:lnTo>
                    <a:pt x="42672" y="2239517"/>
                  </a:lnTo>
                  <a:lnTo>
                    <a:pt x="42672" y="2294381"/>
                  </a:lnTo>
                  <a:lnTo>
                    <a:pt x="76200" y="2227325"/>
                  </a:lnTo>
                  <a:close/>
                </a:path>
                <a:path w="76200" h="2303779">
                  <a:moveTo>
                    <a:pt x="42672" y="76200"/>
                  </a:moveTo>
                  <a:lnTo>
                    <a:pt x="42672" y="63245"/>
                  </a:lnTo>
                  <a:lnTo>
                    <a:pt x="41148" y="60197"/>
                  </a:lnTo>
                  <a:lnTo>
                    <a:pt x="38100" y="58673"/>
                  </a:lnTo>
                  <a:lnTo>
                    <a:pt x="34289" y="60197"/>
                  </a:lnTo>
                  <a:lnTo>
                    <a:pt x="33527" y="63245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2303779">
                  <a:moveTo>
                    <a:pt x="42672" y="2227325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2227325"/>
                  </a:lnTo>
                  <a:lnTo>
                    <a:pt x="42672" y="2227325"/>
                  </a:lnTo>
                  <a:close/>
                </a:path>
                <a:path w="76200" h="2303779">
                  <a:moveTo>
                    <a:pt x="42672" y="2294381"/>
                  </a:moveTo>
                  <a:lnTo>
                    <a:pt x="42672" y="2239517"/>
                  </a:lnTo>
                  <a:lnTo>
                    <a:pt x="41148" y="2243328"/>
                  </a:lnTo>
                  <a:lnTo>
                    <a:pt x="38100" y="2244851"/>
                  </a:lnTo>
                  <a:lnTo>
                    <a:pt x="34289" y="2243328"/>
                  </a:lnTo>
                  <a:lnTo>
                    <a:pt x="33527" y="2239517"/>
                  </a:lnTo>
                  <a:lnTo>
                    <a:pt x="33527" y="2294381"/>
                  </a:lnTo>
                  <a:lnTo>
                    <a:pt x="38100" y="2303525"/>
                  </a:lnTo>
                  <a:lnTo>
                    <a:pt x="42672" y="22943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8403" y="4462272"/>
              <a:ext cx="1742694" cy="2164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18403" y="4462272"/>
              <a:ext cx="1743075" cy="216535"/>
            </a:xfrm>
            <a:custGeom>
              <a:avLst/>
              <a:gdLst/>
              <a:ahLst/>
              <a:cxnLst/>
              <a:rect l="l" t="t" r="r" b="b"/>
              <a:pathLst>
                <a:path w="1743075" h="216535">
                  <a:moveTo>
                    <a:pt x="870966" y="0"/>
                  </a:moveTo>
                  <a:lnTo>
                    <a:pt x="791719" y="445"/>
                  </a:lnTo>
                  <a:lnTo>
                    <a:pt x="714461" y="1753"/>
                  </a:lnTo>
                  <a:lnTo>
                    <a:pt x="639497" y="3887"/>
                  </a:lnTo>
                  <a:lnTo>
                    <a:pt x="567138" y="6806"/>
                  </a:lnTo>
                  <a:lnTo>
                    <a:pt x="497689" y="10472"/>
                  </a:lnTo>
                  <a:lnTo>
                    <a:pt x="431461" y="14844"/>
                  </a:lnTo>
                  <a:lnTo>
                    <a:pt x="368760" y="19885"/>
                  </a:lnTo>
                  <a:lnTo>
                    <a:pt x="309895" y="25554"/>
                  </a:lnTo>
                  <a:lnTo>
                    <a:pt x="255174" y="31813"/>
                  </a:lnTo>
                  <a:lnTo>
                    <a:pt x="204905" y="38622"/>
                  </a:lnTo>
                  <a:lnTo>
                    <a:pt x="159397" y="45942"/>
                  </a:lnTo>
                  <a:lnTo>
                    <a:pt x="118956" y="53735"/>
                  </a:lnTo>
                  <a:lnTo>
                    <a:pt x="54512" y="70578"/>
                  </a:lnTo>
                  <a:lnTo>
                    <a:pt x="14038" y="88839"/>
                  </a:lnTo>
                  <a:lnTo>
                    <a:pt x="0" y="108204"/>
                  </a:lnTo>
                  <a:lnTo>
                    <a:pt x="3561" y="118004"/>
                  </a:lnTo>
                  <a:lnTo>
                    <a:pt x="54512" y="145829"/>
                  </a:lnTo>
                  <a:lnTo>
                    <a:pt x="118956" y="162672"/>
                  </a:lnTo>
                  <a:lnTo>
                    <a:pt x="159397" y="170465"/>
                  </a:lnTo>
                  <a:lnTo>
                    <a:pt x="204905" y="177785"/>
                  </a:lnTo>
                  <a:lnTo>
                    <a:pt x="255174" y="184594"/>
                  </a:lnTo>
                  <a:lnTo>
                    <a:pt x="309895" y="190853"/>
                  </a:lnTo>
                  <a:lnTo>
                    <a:pt x="368760" y="196522"/>
                  </a:lnTo>
                  <a:lnTo>
                    <a:pt x="431461" y="201563"/>
                  </a:lnTo>
                  <a:lnTo>
                    <a:pt x="497689" y="205935"/>
                  </a:lnTo>
                  <a:lnTo>
                    <a:pt x="567138" y="209601"/>
                  </a:lnTo>
                  <a:lnTo>
                    <a:pt x="639497" y="212520"/>
                  </a:lnTo>
                  <a:lnTo>
                    <a:pt x="714461" y="214654"/>
                  </a:lnTo>
                  <a:lnTo>
                    <a:pt x="791719" y="215962"/>
                  </a:lnTo>
                  <a:lnTo>
                    <a:pt x="870966" y="216407"/>
                  </a:lnTo>
                  <a:lnTo>
                    <a:pt x="950332" y="215962"/>
                  </a:lnTo>
                  <a:lnTo>
                    <a:pt x="1027697" y="214654"/>
                  </a:lnTo>
                  <a:lnTo>
                    <a:pt x="1102755" y="212520"/>
                  </a:lnTo>
                  <a:lnTo>
                    <a:pt x="1175197" y="209601"/>
                  </a:lnTo>
                  <a:lnTo>
                    <a:pt x="1244717" y="205935"/>
                  </a:lnTo>
                  <a:lnTo>
                    <a:pt x="1311006" y="201563"/>
                  </a:lnTo>
                  <a:lnTo>
                    <a:pt x="1373759" y="196522"/>
                  </a:lnTo>
                  <a:lnTo>
                    <a:pt x="1432667" y="190853"/>
                  </a:lnTo>
                  <a:lnTo>
                    <a:pt x="1487424" y="184594"/>
                  </a:lnTo>
                  <a:lnTo>
                    <a:pt x="1537721" y="177785"/>
                  </a:lnTo>
                  <a:lnTo>
                    <a:pt x="1583252" y="170465"/>
                  </a:lnTo>
                  <a:lnTo>
                    <a:pt x="1623709" y="162672"/>
                  </a:lnTo>
                  <a:lnTo>
                    <a:pt x="1688172" y="145829"/>
                  </a:lnTo>
                  <a:lnTo>
                    <a:pt x="1728653" y="127568"/>
                  </a:lnTo>
                  <a:lnTo>
                    <a:pt x="1742694" y="108203"/>
                  </a:lnTo>
                  <a:lnTo>
                    <a:pt x="1739132" y="98403"/>
                  </a:lnTo>
                  <a:lnTo>
                    <a:pt x="1688172" y="70578"/>
                  </a:lnTo>
                  <a:lnTo>
                    <a:pt x="1623709" y="53735"/>
                  </a:lnTo>
                  <a:lnTo>
                    <a:pt x="1583252" y="45942"/>
                  </a:lnTo>
                  <a:lnTo>
                    <a:pt x="1537721" y="38622"/>
                  </a:lnTo>
                  <a:lnTo>
                    <a:pt x="1487424" y="31813"/>
                  </a:lnTo>
                  <a:lnTo>
                    <a:pt x="1432667" y="25554"/>
                  </a:lnTo>
                  <a:lnTo>
                    <a:pt x="1373759" y="19885"/>
                  </a:lnTo>
                  <a:lnTo>
                    <a:pt x="1311006" y="14844"/>
                  </a:lnTo>
                  <a:lnTo>
                    <a:pt x="1244717" y="10472"/>
                  </a:lnTo>
                  <a:lnTo>
                    <a:pt x="1175197" y="6806"/>
                  </a:lnTo>
                  <a:lnTo>
                    <a:pt x="1102755" y="3887"/>
                  </a:lnTo>
                  <a:lnTo>
                    <a:pt x="1027697" y="1753"/>
                  </a:lnTo>
                  <a:lnTo>
                    <a:pt x="950332" y="445"/>
                  </a:lnTo>
                  <a:lnTo>
                    <a:pt x="87096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269" y="3206496"/>
              <a:ext cx="1584959" cy="2164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589269" y="3206496"/>
              <a:ext cx="1584960" cy="216535"/>
            </a:xfrm>
            <a:custGeom>
              <a:avLst/>
              <a:gdLst/>
              <a:ahLst/>
              <a:cxnLst/>
              <a:rect l="l" t="t" r="r" b="b"/>
              <a:pathLst>
                <a:path w="1584959" h="216535">
                  <a:moveTo>
                    <a:pt x="792479" y="0"/>
                  </a:moveTo>
                  <a:lnTo>
                    <a:pt x="716203" y="498"/>
                  </a:lnTo>
                  <a:lnTo>
                    <a:pt x="641969" y="1962"/>
                  </a:lnTo>
                  <a:lnTo>
                    <a:pt x="570109" y="4346"/>
                  </a:lnTo>
                  <a:lnTo>
                    <a:pt x="500957" y="7603"/>
                  </a:lnTo>
                  <a:lnTo>
                    <a:pt x="434847" y="11686"/>
                  </a:lnTo>
                  <a:lnTo>
                    <a:pt x="372110" y="16549"/>
                  </a:lnTo>
                  <a:lnTo>
                    <a:pt x="313082" y="22145"/>
                  </a:lnTo>
                  <a:lnTo>
                    <a:pt x="258094" y="28428"/>
                  </a:lnTo>
                  <a:lnTo>
                    <a:pt x="207479" y="35352"/>
                  </a:lnTo>
                  <a:lnTo>
                    <a:pt x="161572" y="42869"/>
                  </a:lnTo>
                  <a:lnTo>
                    <a:pt x="120705" y="50933"/>
                  </a:lnTo>
                  <a:lnTo>
                    <a:pt x="55423" y="68517"/>
                  </a:lnTo>
                  <a:lnTo>
                    <a:pt x="14300" y="87731"/>
                  </a:lnTo>
                  <a:lnTo>
                    <a:pt x="0" y="108204"/>
                  </a:lnTo>
                  <a:lnTo>
                    <a:pt x="3630" y="118574"/>
                  </a:lnTo>
                  <a:lnTo>
                    <a:pt x="55423" y="147890"/>
                  </a:lnTo>
                  <a:lnTo>
                    <a:pt x="120705" y="165474"/>
                  </a:lnTo>
                  <a:lnTo>
                    <a:pt x="161572" y="173538"/>
                  </a:lnTo>
                  <a:lnTo>
                    <a:pt x="207479" y="181055"/>
                  </a:lnTo>
                  <a:lnTo>
                    <a:pt x="258094" y="187979"/>
                  </a:lnTo>
                  <a:lnTo>
                    <a:pt x="313082" y="194262"/>
                  </a:lnTo>
                  <a:lnTo>
                    <a:pt x="372110" y="199858"/>
                  </a:lnTo>
                  <a:lnTo>
                    <a:pt x="434847" y="204721"/>
                  </a:lnTo>
                  <a:lnTo>
                    <a:pt x="500957" y="208804"/>
                  </a:lnTo>
                  <a:lnTo>
                    <a:pt x="570109" y="212061"/>
                  </a:lnTo>
                  <a:lnTo>
                    <a:pt x="641969" y="214445"/>
                  </a:lnTo>
                  <a:lnTo>
                    <a:pt x="716203" y="215909"/>
                  </a:lnTo>
                  <a:lnTo>
                    <a:pt x="792479" y="216407"/>
                  </a:lnTo>
                  <a:lnTo>
                    <a:pt x="868756" y="215909"/>
                  </a:lnTo>
                  <a:lnTo>
                    <a:pt x="942990" y="214445"/>
                  </a:lnTo>
                  <a:lnTo>
                    <a:pt x="1014850" y="212061"/>
                  </a:lnTo>
                  <a:lnTo>
                    <a:pt x="1084002" y="208804"/>
                  </a:lnTo>
                  <a:lnTo>
                    <a:pt x="1150112" y="204721"/>
                  </a:lnTo>
                  <a:lnTo>
                    <a:pt x="1212849" y="199858"/>
                  </a:lnTo>
                  <a:lnTo>
                    <a:pt x="1271877" y="194262"/>
                  </a:lnTo>
                  <a:lnTo>
                    <a:pt x="1326865" y="187979"/>
                  </a:lnTo>
                  <a:lnTo>
                    <a:pt x="1377480" y="181055"/>
                  </a:lnTo>
                  <a:lnTo>
                    <a:pt x="1423387" y="173538"/>
                  </a:lnTo>
                  <a:lnTo>
                    <a:pt x="1464254" y="165474"/>
                  </a:lnTo>
                  <a:lnTo>
                    <a:pt x="1529536" y="147890"/>
                  </a:lnTo>
                  <a:lnTo>
                    <a:pt x="1570659" y="128676"/>
                  </a:lnTo>
                  <a:lnTo>
                    <a:pt x="1584959" y="108203"/>
                  </a:lnTo>
                  <a:lnTo>
                    <a:pt x="1581329" y="97833"/>
                  </a:lnTo>
                  <a:lnTo>
                    <a:pt x="1529536" y="68517"/>
                  </a:lnTo>
                  <a:lnTo>
                    <a:pt x="1464254" y="50933"/>
                  </a:lnTo>
                  <a:lnTo>
                    <a:pt x="1423387" y="42869"/>
                  </a:lnTo>
                  <a:lnTo>
                    <a:pt x="1377480" y="35352"/>
                  </a:lnTo>
                  <a:lnTo>
                    <a:pt x="1326865" y="28428"/>
                  </a:lnTo>
                  <a:lnTo>
                    <a:pt x="1271877" y="22145"/>
                  </a:lnTo>
                  <a:lnTo>
                    <a:pt x="1212849" y="16549"/>
                  </a:lnTo>
                  <a:lnTo>
                    <a:pt x="1150112" y="11686"/>
                  </a:lnTo>
                  <a:lnTo>
                    <a:pt x="1084002" y="7603"/>
                  </a:lnTo>
                  <a:lnTo>
                    <a:pt x="1014850" y="4346"/>
                  </a:lnTo>
                  <a:lnTo>
                    <a:pt x="942990" y="1962"/>
                  </a:lnTo>
                  <a:lnTo>
                    <a:pt x="868756" y="498"/>
                  </a:lnTo>
                  <a:lnTo>
                    <a:pt x="79247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450657" y="5033581"/>
            <a:ext cx="434340" cy="157480"/>
            <a:chOff x="1450657" y="5033581"/>
            <a:chExt cx="434340" cy="157480"/>
          </a:xfrm>
        </p:grpSpPr>
        <p:sp>
          <p:nvSpPr>
            <p:cNvPr id="32" name="object 32"/>
            <p:cNvSpPr/>
            <p:nvPr/>
          </p:nvSpPr>
          <p:spPr>
            <a:xfrm>
              <a:off x="1455419" y="5038344"/>
              <a:ext cx="424815" cy="114300"/>
            </a:xfrm>
            <a:custGeom>
              <a:avLst/>
              <a:gdLst/>
              <a:ahLst/>
              <a:cxnLst/>
              <a:rect l="l" t="t" r="r" b="b"/>
              <a:pathLst>
                <a:path w="424814" h="114300">
                  <a:moveTo>
                    <a:pt x="212598" y="0"/>
                  </a:moveTo>
                  <a:lnTo>
                    <a:pt x="145426" y="2944"/>
                  </a:lnTo>
                  <a:lnTo>
                    <a:pt x="87069" y="11119"/>
                  </a:lnTo>
                  <a:lnTo>
                    <a:pt x="41038" y="23536"/>
                  </a:lnTo>
                  <a:lnTo>
                    <a:pt x="0" y="57150"/>
                  </a:lnTo>
                  <a:lnTo>
                    <a:pt x="10844" y="75383"/>
                  </a:lnTo>
                  <a:lnTo>
                    <a:pt x="41038" y="91092"/>
                  </a:lnTo>
                  <a:lnTo>
                    <a:pt x="87069" y="103400"/>
                  </a:lnTo>
                  <a:lnTo>
                    <a:pt x="145426" y="111428"/>
                  </a:lnTo>
                  <a:lnTo>
                    <a:pt x="212598" y="114300"/>
                  </a:lnTo>
                  <a:lnTo>
                    <a:pt x="279397" y="111428"/>
                  </a:lnTo>
                  <a:lnTo>
                    <a:pt x="337529" y="103400"/>
                  </a:lnTo>
                  <a:lnTo>
                    <a:pt x="383444" y="91092"/>
                  </a:lnTo>
                  <a:lnTo>
                    <a:pt x="413595" y="75383"/>
                  </a:lnTo>
                  <a:lnTo>
                    <a:pt x="424434" y="57150"/>
                  </a:lnTo>
                  <a:lnTo>
                    <a:pt x="413595" y="39209"/>
                  </a:lnTo>
                  <a:lnTo>
                    <a:pt x="383444" y="23536"/>
                  </a:lnTo>
                  <a:lnTo>
                    <a:pt x="337529" y="11119"/>
                  </a:lnTo>
                  <a:lnTo>
                    <a:pt x="279397" y="2944"/>
                  </a:lnTo>
                  <a:lnTo>
                    <a:pt x="21259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8195" y="5114544"/>
              <a:ext cx="119634" cy="7620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447234" y="6884837"/>
            <a:ext cx="270510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122" y="1447800"/>
            <a:ext cx="9253728" cy="1052830"/>
            <a:chOff x="214122" y="1447800"/>
            <a:chExt cx="9253728" cy="1052830"/>
          </a:xfrm>
        </p:grpSpPr>
        <p:sp>
          <p:nvSpPr>
            <p:cNvPr id="3" name="object 3"/>
            <p:cNvSpPr/>
            <p:nvPr/>
          </p:nvSpPr>
          <p:spPr>
            <a:xfrm>
              <a:off x="528828" y="1556003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80">
                  <a:moveTo>
                    <a:pt x="47472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74726" y="474726"/>
                  </a:lnTo>
                  <a:lnTo>
                    <a:pt x="474726" y="422148"/>
                  </a:lnTo>
                  <a:lnTo>
                    <a:pt x="474726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355" y="1556004"/>
              <a:ext cx="35509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2177" y="1978152"/>
              <a:ext cx="459105" cy="474980"/>
            </a:xfrm>
            <a:custGeom>
              <a:avLst/>
              <a:gdLst/>
              <a:ahLst/>
              <a:cxnLst/>
              <a:rect l="l" t="t" r="r" b="b"/>
              <a:pathLst>
                <a:path w="459105" h="474980">
                  <a:moveTo>
                    <a:pt x="458723" y="474725"/>
                  </a:moveTo>
                  <a:lnTo>
                    <a:pt x="458723" y="0"/>
                  </a:lnTo>
                  <a:lnTo>
                    <a:pt x="0" y="0"/>
                  </a:lnTo>
                  <a:lnTo>
                    <a:pt x="0" y="474725"/>
                  </a:lnTo>
                  <a:lnTo>
                    <a:pt x="458723" y="474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22" y="1905000"/>
              <a:ext cx="9253728" cy="5478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1445" y="1447800"/>
              <a:ext cx="35560" cy="1052830"/>
            </a:xfrm>
            <a:custGeom>
              <a:avLst/>
              <a:gdLst/>
              <a:ahLst/>
              <a:cxnLst/>
              <a:rect l="l" t="t" r="r" b="b"/>
              <a:pathLst>
                <a:path w="35559" h="1052830">
                  <a:moveTo>
                    <a:pt x="35052" y="1052322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5052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03323" y="1314704"/>
            <a:ext cx="6855459" cy="636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000" spc="-5" dirty="0">
                <a:latin typeface="Tahoma"/>
                <a:cs typeface="Tahoma"/>
              </a:rPr>
              <a:t>Untuk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menghitung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volume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gunakan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pendekatan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hampiri,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jumlahkan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ambil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limitnya.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8680" y="2949701"/>
            <a:ext cx="3152775" cy="2376805"/>
            <a:chOff x="868680" y="2949701"/>
            <a:chExt cx="3152775" cy="2376805"/>
          </a:xfrm>
        </p:grpSpPr>
        <p:sp>
          <p:nvSpPr>
            <p:cNvPr id="11" name="object 11"/>
            <p:cNvSpPr/>
            <p:nvPr/>
          </p:nvSpPr>
          <p:spPr>
            <a:xfrm>
              <a:off x="868680" y="2949701"/>
              <a:ext cx="3152775" cy="2376805"/>
            </a:xfrm>
            <a:custGeom>
              <a:avLst/>
              <a:gdLst/>
              <a:ahLst/>
              <a:cxnLst/>
              <a:rect l="l" t="t" r="r" b="b"/>
              <a:pathLst>
                <a:path w="3152775" h="2376804">
                  <a:moveTo>
                    <a:pt x="3152394" y="1944624"/>
                  </a:moveTo>
                  <a:lnTo>
                    <a:pt x="3076194" y="1906524"/>
                  </a:lnTo>
                  <a:lnTo>
                    <a:pt x="3076194" y="1940052"/>
                  </a:lnTo>
                  <a:lnTo>
                    <a:pt x="781050" y="1940052"/>
                  </a:lnTo>
                  <a:lnTo>
                    <a:pt x="781050" y="76200"/>
                  </a:lnTo>
                  <a:lnTo>
                    <a:pt x="813816" y="76200"/>
                  </a:lnTo>
                  <a:lnTo>
                    <a:pt x="775716" y="0"/>
                  </a:lnTo>
                  <a:lnTo>
                    <a:pt x="737616" y="76200"/>
                  </a:lnTo>
                  <a:lnTo>
                    <a:pt x="771144" y="76200"/>
                  </a:lnTo>
                  <a:lnTo>
                    <a:pt x="771144" y="1940052"/>
                  </a:lnTo>
                  <a:lnTo>
                    <a:pt x="76200" y="1940052"/>
                  </a:lnTo>
                  <a:lnTo>
                    <a:pt x="76200" y="1906524"/>
                  </a:lnTo>
                  <a:lnTo>
                    <a:pt x="0" y="1944624"/>
                  </a:lnTo>
                  <a:lnTo>
                    <a:pt x="58674" y="1973961"/>
                  </a:lnTo>
                  <a:lnTo>
                    <a:pt x="76200" y="1982724"/>
                  </a:lnTo>
                  <a:lnTo>
                    <a:pt x="76200" y="1949196"/>
                  </a:lnTo>
                  <a:lnTo>
                    <a:pt x="771144" y="1949196"/>
                  </a:lnTo>
                  <a:lnTo>
                    <a:pt x="771144" y="2300478"/>
                  </a:lnTo>
                  <a:lnTo>
                    <a:pt x="737616" y="2300478"/>
                  </a:lnTo>
                  <a:lnTo>
                    <a:pt x="771144" y="2367534"/>
                  </a:lnTo>
                  <a:lnTo>
                    <a:pt x="775716" y="2376678"/>
                  </a:lnTo>
                  <a:lnTo>
                    <a:pt x="781050" y="2366010"/>
                  </a:lnTo>
                  <a:lnTo>
                    <a:pt x="813816" y="2300478"/>
                  </a:lnTo>
                  <a:lnTo>
                    <a:pt x="781050" y="2300478"/>
                  </a:lnTo>
                  <a:lnTo>
                    <a:pt x="781050" y="1949196"/>
                  </a:lnTo>
                  <a:lnTo>
                    <a:pt x="3076194" y="1949196"/>
                  </a:lnTo>
                  <a:lnTo>
                    <a:pt x="3076194" y="1982724"/>
                  </a:lnTo>
                  <a:lnTo>
                    <a:pt x="3093720" y="1973961"/>
                  </a:lnTo>
                  <a:lnTo>
                    <a:pt x="3152394" y="194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4396" y="3310127"/>
              <a:ext cx="884555" cy="1297305"/>
            </a:xfrm>
            <a:custGeom>
              <a:avLst/>
              <a:gdLst/>
              <a:ahLst/>
              <a:cxnLst/>
              <a:rect l="l" t="t" r="r" b="b"/>
              <a:pathLst>
                <a:path w="884555" h="1297304">
                  <a:moveTo>
                    <a:pt x="792480" y="0"/>
                  </a:moveTo>
                  <a:lnTo>
                    <a:pt x="771348" y="45910"/>
                  </a:lnTo>
                  <a:lnTo>
                    <a:pt x="750616" y="91789"/>
                  </a:lnTo>
                  <a:lnTo>
                    <a:pt x="730680" y="137644"/>
                  </a:lnTo>
                  <a:lnTo>
                    <a:pt x="711940" y="183482"/>
                  </a:lnTo>
                  <a:lnTo>
                    <a:pt x="694794" y="229309"/>
                  </a:lnTo>
                  <a:lnTo>
                    <a:pt x="679639" y="275134"/>
                  </a:lnTo>
                  <a:lnTo>
                    <a:pt x="666876" y="320961"/>
                  </a:lnTo>
                  <a:lnTo>
                    <a:pt x="656902" y="366799"/>
                  </a:lnTo>
                  <a:lnTo>
                    <a:pt x="650115" y="412654"/>
                  </a:lnTo>
                  <a:lnTo>
                    <a:pt x="646915" y="458533"/>
                  </a:lnTo>
                  <a:lnTo>
                    <a:pt x="647700" y="504444"/>
                  </a:lnTo>
                  <a:lnTo>
                    <a:pt x="654492" y="551160"/>
                  </a:lnTo>
                  <a:lnTo>
                    <a:pt x="667766" y="599134"/>
                  </a:lnTo>
                  <a:lnTo>
                    <a:pt x="686220" y="647884"/>
                  </a:lnTo>
                  <a:lnTo>
                    <a:pt x="708552" y="696930"/>
                  </a:lnTo>
                  <a:lnTo>
                    <a:pt x="733460" y="745790"/>
                  </a:lnTo>
                  <a:lnTo>
                    <a:pt x="759643" y="793984"/>
                  </a:lnTo>
                  <a:lnTo>
                    <a:pt x="785798" y="841031"/>
                  </a:lnTo>
                  <a:lnTo>
                    <a:pt x="810624" y="886449"/>
                  </a:lnTo>
                  <a:lnTo>
                    <a:pt x="832819" y="929758"/>
                  </a:lnTo>
                  <a:lnTo>
                    <a:pt x="851081" y="970477"/>
                  </a:lnTo>
                  <a:lnTo>
                    <a:pt x="864108" y="1008126"/>
                  </a:lnTo>
                  <a:lnTo>
                    <a:pt x="878025" y="1069788"/>
                  </a:lnTo>
                  <a:lnTo>
                    <a:pt x="884258" y="1123978"/>
                  </a:lnTo>
                  <a:lnTo>
                    <a:pt x="884396" y="1172241"/>
                  </a:lnTo>
                  <a:lnTo>
                    <a:pt x="880025" y="1216123"/>
                  </a:lnTo>
                  <a:lnTo>
                    <a:pt x="872733" y="1257169"/>
                  </a:lnTo>
                  <a:lnTo>
                    <a:pt x="864108" y="1296924"/>
                  </a:lnTo>
                </a:path>
                <a:path w="884555" h="1297304">
                  <a:moveTo>
                    <a:pt x="792480" y="0"/>
                  </a:moveTo>
                  <a:lnTo>
                    <a:pt x="0" y="0"/>
                  </a:lnTo>
                </a:path>
                <a:path w="884555" h="1297304">
                  <a:moveTo>
                    <a:pt x="864108" y="1296924"/>
                  </a:moveTo>
                  <a:lnTo>
                    <a:pt x="0" y="12969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79296" y="4411471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4168" y="3643376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x=g(y)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2114" y="4074675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39633" y="3665791"/>
            <a:ext cx="657225" cy="153670"/>
            <a:chOff x="1639633" y="3665791"/>
            <a:chExt cx="657225" cy="153670"/>
          </a:xfrm>
        </p:grpSpPr>
        <p:sp>
          <p:nvSpPr>
            <p:cNvPr id="17" name="object 17"/>
            <p:cNvSpPr/>
            <p:nvPr/>
          </p:nvSpPr>
          <p:spPr>
            <a:xfrm>
              <a:off x="1644395" y="3670553"/>
              <a:ext cx="647700" cy="144145"/>
            </a:xfrm>
            <a:custGeom>
              <a:avLst/>
              <a:gdLst/>
              <a:ahLst/>
              <a:cxnLst/>
              <a:rect l="l" t="t" r="r" b="b"/>
              <a:pathLst>
                <a:path w="647700" h="144145">
                  <a:moveTo>
                    <a:pt x="647700" y="144017"/>
                  </a:moveTo>
                  <a:lnTo>
                    <a:pt x="647700" y="0"/>
                  </a:lnTo>
                  <a:lnTo>
                    <a:pt x="0" y="0"/>
                  </a:lnTo>
                  <a:lnTo>
                    <a:pt x="0" y="144017"/>
                  </a:lnTo>
                  <a:lnTo>
                    <a:pt x="647700" y="144017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4395" y="3670553"/>
              <a:ext cx="647700" cy="144145"/>
            </a:xfrm>
            <a:custGeom>
              <a:avLst/>
              <a:gdLst/>
              <a:ahLst/>
              <a:cxnLst/>
              <a:rect l="l" t="t" r="r" b="b"/>
              <a:pathLst>
                <a:path w="647700" h="144145">
                  <a:moveTo>
                    <a:pt x="0" y="0"/>
                  </a:moveTo>
                  <a:lnTo>
                    <a:pt x="0" y="144017"/>
                  </a:lnTo>
                  <a:lnTo>
                    <a:pt x="647700" y="144017"/>
                  </a:lnTo>
                  <a:lnTo>
                    <a:pt x="6477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41371" y="3030006"/>
            <a:ext cx="290195" cy="85661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900" spc="55" dirty="0">
                <a:latin typeface="Symbol"/>
                <a:cs typeface="Symbol"/>
              </a:rPr>
              <a:t></a:t>
            </a:r>
            <a:r>
              <a:rPr sz="1900" i="1" spc="15" dirty="0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9055" y="2465324"/>
            <a:ext cx="4586605" cy="25406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30480">
              <a:lnSpc>
                <a:spcPts val="2400"/>
              </a:lnSpc>
              <a:spcBef>
                <a:spcPts val="175"/>
              </a:spcBef>
              <a:tabLst>
                <a:tab pos="3677920" algn="l"/>
                <a:tab pos="4131945" algn="l"/>
              </a:tabLst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5" dirty="0">
                <a:latin typeface="Tahoma"/>
                <a:cs typeface="Tahoma"/>
              </a:rPr>
              <a:t>berbentuk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persegi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tinggi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g(y)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alas</a:t>
            </a:r>
            <a:r>
              <a:rPr sz="2000" spc="280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Symbol"/>
                <a:cs typeface="Symbol"/>
              </a:rPr>
              <a:t></a:t>
            </a:r>
            <a:r>
              <a:rPr sz="3000" i="1" spc="-7" baseline="2777" dirty="0">
                <a:latin typeface="Times New Roman"/>
                <a:cs typeface="Times New Roman"/>
              </a:rPr>
              <a:t>y	</a:t>
            </a:r>
            <a:r>
              <a:rPr sz="2000" spc="-5" dirty="0">
                <a:latin typeface="Tahoma"/>
                <a:cs typeface="Tahoma"/>
              </a:rPr>
              <a:t>diputar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suatu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</a:t>
            </a:r>
            <a:r>
              <a:rPr sz="2000" dirty="0">
                <a:latin typeface="Tahoma"/>
                <a:cs typeface="Tahoma"/>
              </a:rPr>
              <a:t>k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 l</a:t>
            </a:r>
            <a:r>
              <a:rPr sz="2000" spc="-5" dirty="0">
                <a:latin typeface="Tahoma"/>
                <a:cs typeface="Tahoma"/>
              </a:rPr>
              <a:t>in</a:t>
            </a:r>
            <a:r>
              <a:rPr sz="2000" spc="-15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k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en</a:t>
            </a:r>
            <a:r>
              <a:rPr sz="2000" spc="-5" dirty="0">
                <a:latin typeface="Tahoma"/>
                <a:cs typeface="Tahoma"/>
              </a:rPr>
              <a:t>g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</a:t>
            </a:r>
            <a:r>
              <a:rPr sz="2000" spc="-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210" dirty="0">
                <a:latin typeface="Tahoma"/>
                <a:cs typeface="Tahoma"/>
              </a:rPr>
              <a:t> </a:t>
            </a:r>
            <a:r>
              <a:rPr sz="3600" spc="-15" baseline="-3472" dirty="0">
                <a:latin typeface="Symbol"/>
                <a:cs typeface="Symbol"/>
              </a:rPr>
              <a:t></a:t>
            </a:r>
            <a:r>
              <a:rPr sz="3600" i="1" spc="-7" baseline="-3472" dirty="0">
                <a:latin typeface="Times New Roman"/>
                <a:cs typeface="Times New Roman"/>
              </a:rPr>
              <a:t>y</a:t>
            </a:r>
            <a:r>
              <a:rPr sz="3600" i="1" baseline="-3472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an  Jari-jari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g(y).</a:t>
            </a:r>
            <a:endParaRPr sz="2000">
              <a:latin typeface="Tahoma"/>
              <a:cs typeface="Tahoma"/>
            </a:endParaRPr>
          </a:p>
          <a:p>
            <a:pPr marL="89535">
              <a:lnSpc>
                <a:spcPct val="100000"/>
              </a:lnSpc>
              <a:spcBef>
                <a:spcPts val="760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>
              <a:latin typeface="Tahoma"/>
              <a:cs typeface="Tahoma"/>
            </a:endParaRPr>
          </a:p>
          <a:p>
            <a:pPr marL="865505">
              <a:lnSpc>
                <a:spcPct val="100000"/>
              </a:lnSpc>
              <a:spcBef>
                <a:spcPts val="1685"/>
              </a:spcBef>
            </a:pPr>
            <a:r>
              <a:rPr sz="2250" dirty="0">
                <a:latin typeface="Symbol"/>
                <a:cs typeface="Symbol"/>
              </a:rPr>
              <a:t></a:t>
            </a:r>
            <a:r>
              <a:rPr sz="2250" i="1" spc="20" dirty="0">
                <a:latin typeface="Times New Roman"/>
                <a:cs typeface="Times New Roman"/>
              </a:rPr>
              <a:t>V</a:t>
            </a:r>
            <a:r>
              <a:rPr sz="2250" i="1" spc="28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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400" i="1" spc="-65" dirty="0">
                <a:latin typeface="Symbol"/>
                <a:cs typeface="Symbol"/>
              </a:rPr>
              <a:t>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g</a:t>
            </a:r>
            <a:r>
              <a:rPr sz="2250" i="1" spc="-310" dirty="0">
                <a:latin typeface="Times New Roman"/>
                <a:cs typeface="Times New Roman"/>
              </a:rPr>
              <a:t> </a:t>
            </a:r>
            <a:r>
              <a:rPr sz="1950" spc="22" baseline="42735" dirty="0">
                <a:latin typeface="Times New Roman"/>
                <a:cs typeface="Times New Roman"/>
              </a:rPr>
              <a:t>2</a:t>
            </a:r>
            <a:r>
              <a:rPr sz="1950" spc="-112" baseline="4273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95" dirty="0">
                <a:latin typeface="Times New Roman"/>
                <a:cs typeface="Times New Roman"/>
              </a:rPr>
              <a:t>y</a:t>
            </a:r>
            <a:r>
              <a:rPr sz="2250" spc="10" dirty="0">
                <a:latin typeface="Times New Roman"/>
                <a:cs typeface="Times New Roman"/>
              </a:rPr>
              <a:t>)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</a:t>
            </a:r>
            <a:r>
              <a:rPr sz="2250" i="1" spc="15" dirty="0">
                <a:latin typeface="Times New Roman"/>
                <a:cs typeface="Times New Roman"/>
              </a:rPr>
              <a:t>y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6246" y="6158166"/>
            <a:ext cx="28194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dirty="0">
                <a:latin typeface="Symbol"/>
                <a:cs typeface="Symbol"/>
              </a:rPr>
              <a:t></a:t>
            </a:r>
            <a:r>
              <a:rPr sz="1900" i="1" spc="5" dirty="0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6191" y="5541898"/>
            <a:ext cx="49784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180" dirty="0">
                <a:latin typeface="Times New Roman"/>
                <a:cs typeface="Times New Roman"/>
              </a:rPr>
              <a:t>g</a:t>
            </a:r>
            <a:r>
              <a:rPr sz="1950" spc="10" dirty="0">
                <a:latin typeface="Times New Roman"/>
                <a:cs typeface="Times New Roman"/>
              </a:rPr>
              <a:t>(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i="1" spc="110" dirty="0">
                <a:latin typeface="Times New Roman"/>
                <a:cs typeface="Times New Roman"/>
              </a:rPr>
              <a:t>y</a:t>
            </a:r>
            <a:r>
              <a:rPr sz="1950" spc="1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19837" y="5249989"/>
            <a:ext cx="226695" cy="298450"/>
            <a:chOff x="6319837" y="5249989"/>
            <a:chExt cx="226695" cy="298450"/>
          </a:xfrm>
        </p:grpSpPr>
        <p:sp>
          <p:nvSpPr>
            <p:cNvPr id="24" name="object 24"/>
            <p:cNvSpPr/>
            <p:nvPr/>
          </p:nvSpPr>
          <p:spPr>
            <a:xfrm>
              <a:off x="6324600" y="5254752"/>
              <a:ext cx="217170" cy="288925"/>
            </a:xfrm>
            <a:custGeom>
              <a:avLst/>
              <a:gdLst/>
              <a:ahLst/>
              <a:cxnLst/>
              <a:rect l="l" t="t" r="r" b="b"/>
              <a:pathLst>
                <a:path w="217170" h="288925">
                  <a:moveTo>
                    <a:pt x="217170" y="216408"/>
                  </a:moveTo>
                  <a:lnTo>
                    <a:pt x="163067" y="216408"/>
                  </a:lnTo>
                  <a:lnTo>
                    <a:pt x="163067" y="0"/>
                  </a:lnTo>
                  <a:lnTo>
                    <a:pt x="54101" y="0"/>
                  </a:lnTo>
                  <a:lnTo>
                    <a:pt x="54101" y="216408"/>
                  </a:lnTo>
                  <a:lnTo>
                    <a:pt x="0" y="216408"/>
                  </a:lnTo>
                  <a:lnTo>
                    <a:pt x="108965" y="288798"/>
                  </a:lnTo>
                  <a:lnTo>
                    <a:pt x="217170" y="216408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24600" y="5254752"/>
              <a:ext cx="217170" cy="288925"/>
            </a:xfrm>
            <a:custGeom>
              <a:avLst/>
              <a:gdLst/>
              <a:ahLst/>
              <a:cxnLst/>
              <a:rect l="l" t="t" r="r" b="b"/>
              <a:pathLst>
                <a:path w="217170" h="288925">
                  <a:moveTo>
                    <a:pt x="0" y="216408"/>
                  </a:moveTo>
                  <a:lnTo>
                    <a:pt x="54101" y="216408"/>
                  </a:lnTo>
                  <a:lnTo>
                    <a:pt x="54101" y="0"/>
                  </a:lnTo>
                  <a:lnTo>
                    <a:pt x="163067" y="0"/>
                  </a:lnTo>
                  <a:lnTo>
                    <a:pt x="163067" y="216408"/>
                  </a:lnTo>
                  <a:lnTo>
                    <a:pt x="217170" y="216408"/>
                  </a:lnTo>
                  <a:lnTo>
                    <a:pt x="108965" y="288798"/>
                  </a:lnTo>
                  <a:lnTo>
                    <a:pt x="0" y="2164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40271" y="5674008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41445" y="5586505"/>
            <a:ext cx="2082800" cy="100901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0"/>
              </a:spcBef>
            </a:pPr>
            <a:r>
              <a:rPr sz="2400" i="1" spc="5" dirty="0">
                <a:latin typeface="Times New Roman"/>
                <a:cs typeface="Times New Roman"/>
              </a:rPr>
              <a:t>V </a:t>
            </a:r>
            <a:r>
              <a:rPr sz="2400" i="1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550" i="1" spc="-80" dirty="0">
                <a:latin typeface="Symbol"/>
                <a:cs typeface="Symbol"/>
              </a:rPr>
              <a:t>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5400" baseline="-13117" dirty="0">
                <a:latin typeface="Symbol"/>
                <a:cs typeface="Symbol"/>
              </a:rPr>
              <a:t></a:t>
            </a:r>
            <a:r>
              <a:rPr sz="5400" spc="-555" baseline="-1311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-285" dirty="0">
                <a:latin typeface="Times New Roman"/>
                <a:cs typeface="Times New Roman"/>
              </a:rPr>
              <a:t> </a:t>
            </a:r>
            <a:r>
              <a:rPr sz="2100" baseline="43650" dirty="0">
                <a:latin typeface="Times New Roman"/>
                <a:cs typeface="Times New Roman"/>
              </a:rPr>
              <a:t>2</a:t>
            </a:r>
            <a:r>
              <a:rPr sz="2100" spc="-89" baseline="436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i="1" spc="12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dy</a:t>
            </a:r>
            <a:endParaRPr sz="2400">
              <a:latin typeface="Times New Roman"/>
              <a:cs typeface="Times New Roman"/>
            </a:endParaRPr>
          </a:p>
          <a:p>
            <a:pPr marR="349250" algn="ctr">
              <a:lnSpc>
                <a:spcPct val="100000"/>
              </a:lnSpc>
              <a:spcBef>
                <a:spcPts val="490"/>
              </a:spcBef>
            </a:pPr>
            <a:r>
              <a:rPr sz="1400" i="1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22057" y="5840539"/>
            <a:ext cx="2313305" cy="892175"/>
            <a:chOff x="1222057" y="5840539"/>
            <a:chExt cx="2313305" cy="892175"/>
          </a:xfrm>
        </p:grpSpPr>
        <p:sp>
          <p:nvSpPr>
            <p:cNvPr id="29" name="object 29"/>
            <p:cNvSpPr/>
            <p:nvPr/>
          </p:nvSpPr>
          <p:spPr>
            <a:xfrm>
              <a:off x="1226819" y="5845302"/>
              <a:ext cx="2303780" cy="882650"/>
            </a:xfrm>
            <a:custGeom>
              <a:avLst/>
              <a:gdLst/>
              <a:ahLst/>
              <a:cxnLst/>
              <a:rect l="l" t="t" r="r" b="b"/>
              <a:pathLst>
                <a:path w="2303779" h="882650">
                  <a:moveTo>
                    <a:pt x="2303526" y="662177"/>
                  </a:moveTo>
                  <a:lnTo>
                    <a:pt x="2303526" y="220218"/>
                  </a:lnTo>
                  <a:lnTo>
                    <a:pt x="2301078" y="205705"/>
                  </a:lnTo>
                  <a:lnTo>
                    <a:pt x="2265579" y="163816"/>
                  </a:lnTo>
                  <a:lnTo>
                    <a:pt x="2219960" y="137549"/>
                  </a:lnTo>
                  <a:lnTo>
                    <a:pt x="2158192" y="112878"/>
                  </a:lnTo>
                  <a:lnTo>
                    <a:pt x="2121630" y="101212"/>
                  </a:lnTo>
                  <a:lnTo>
                    <a:pt x="2081485" y="90031"/>
                  </a:lnTo>
                  <a:lnTo>
                    <a:pt x="2037907" y="79364"/>
                  </a:lnTo>
                  <a:lnTo>
                    <a:pt x="1991048" y="69239"/>
                  </a:lnTo>
                  <a:lnTo>
                    <a:pt x="1941060" y="59685"/>
                  </a:lnTo>
                  <a:lnTo>
                    <a:pt x="1888093" y="50730"/>
                  </a:lnTo>
                  <a:lnTo>
                    <a:pt x="1832299" y="42403"/>
                  </a:lnTo>
                  <a:lnTo>
                    <a:pt x="1773829" y="34734"/>
                  </a:lnTo>
                  <a:lnTo>
                    <a:pt x="1712834" y="27750"/>
                  </a:lnTo>
                  <a:lnTo>
                    <a:pt x="1649466" y="21480"/>
                  </a:lnTo>
                  <a:lnTo>
                    <a:pt x="1583876" y="15953"/>
                  </a:lnTo>
                  <a:lnTo>
                    <a:pt x="1516215" y="11198"/>
                  </a:lnTo>
                  <a:lnTo>
                    <a:pt x="1446635" y="7243"/>
                  </a:lnTo>
                  <a:lnTo>
                    <a:pt x="1375286" y="4117"/>
                  </a:lnTo>
                  <a:lnTo>
                    <a:pt x="1302320" y="1849"/>
                  </a:lnTo>
                  <a:lnTo>
                    <a:pt x="1227889" y="467"/>
                  </a:lnTo>
                  <a:lnTo>
                    <a:pt x="1152144" y="0"/>
                  </a:lnTo>
                  <a:lnTo>
                    <a:pt x="1076394" y="467"/>
                  </a:lnTo>
                  <a:lnTo>
                    <a:pt x="1001953" y="1849"/>
                  </a:lnTo>
                  <a:lnTo>
                    <a:pt x="928971" y="4117"/>
                  </a:lnTo>
                  <a:lnTo>
                    <a:pt x="857600" y="7243"/>
                  </a:lnTo>
                  <a:lnTo>
                    <a:pt x="787993" y="11198"/>
                  </a:lnTo>
                  <a:lnTo>
                    <a:pt x="720301" y="15953"/>
                  </a:lnTo>
                  <a:lnTo>
                    <a:pt x="654675" y="21480"/>
                  </a:lnTo>
                  <a:lnTo>
                    <a:pt x="591269" y="27750"/>
                  </a:lnTo>
                  <a:lnTo>
                    <a:pt x="530233" y="34734"/>
                  </a:lnTo>
                  <a:lnTo>
                    <a:pt x="471720" y="42403"/>
                  </a:lnTo>
                  <a:lnTo>
                    <a:pt x="415881" y="50730"/>
                  </a:lnTo>
                  <a:lnTo>
                    <a:pt x="362869" y="59685"/>
                  </a:lnTo>
                  <a:lnTo>
                    <a:pt x="312835" y="69239"/>
                  </a:lnTo>
                  <a:lnTo>
                    <a:pt x="265931" y="79364"/>
                  </a:lnTo>
                  <a:lnTo>
                    <a:pt x="222308" y="90031"/>
                  </a:lnTo>
                  <a:lnTo>
                    <a:pt x="182120" y="101212"/>
                  </a:lnTo>
                  <a:lnTo>
                    <a:pt x="145517" y="112878"/>
                  </a:lnTo>
                  <a:lnTo>
                    <a:pt x="83675" y="137549"/>
                  </a:lnTo>
                  <a:lnTo>
                    <a:pt x="37999" y="163816"/>
                  </a:lnTo>
                  <a:lnTo>
                    <a:pt x="9702" y="191448"/>
                  </a:lnTo>
                  <a:lnTo>
                    <a:pt x="0" y="220218"/>
                  </a:lnTo>
                  <a:lnTo>
                    <a:pt x="0" y="662177"/>
                  </a:lnTo>
                  <a:lnTo>
                    <a:pt x="21602" y="704707"/>
                  </a:lnTo>
                  <a:lnTo>
                    <a:pt x="58741" y="731605"/>
                  </a:lnTo>
                  <a:lnTo>
                    <a:pt x="112652" y="757063"/>
                  </a:lnTo>
                  <a:lnTo>
                    <a:pt x="182120" y="780846"/>
                  </a:lnTo>
                  <a:lnTo>
                    <a:pt x="222308" y="792034"/>
                  </a:lnTo>
                  <a:lnTo>
                    <a:pt x="265931" y="802716"/>
                  </a:lnTo>
                  <a:lnTo>
                    <a:pt x="312835" y="812860"/>
                  </a:lnTo>
                  <a:lnTo>
                    <a:pt x="362869" y="822437"/>
                  </a:lnTo>
                  <a:lnTo>
                    <a:pt x="415881" y="831417"/>
                  </a:lnTo>
                  <a:lnTo>
                    <a:pt x="471720" y="839772"/>
                  </a:lnTo>
                  <a:lnTo>
                    <a:pt x="530233" y="847472"/>
                  </a:lnTo>
                  <a:lnTo>
                    <a:pt x="591269" y="854486"/>
                  </a:lnTo>
                  <a:lnTo>
                    <a:pt x="654675" y="860786"/>
                  </a:lnTo>
                  <a:lnTo>
                    <a:pt x="720301" y="866342"/>
                  </a:lnTo>
                  <a:lnTo>
                    <a:pt x="787993" y="871124"/>
                  </a:lnTo>
                  <a:lnTo>
                    <a:pt x="857600" y="875103"/>
                  </a:lnTo>
                  <a:lnTo>
                    <a:pt x="928971" y="878249"/>
                  </a:lnTo>
                  <a:lnTo>
                    <a:pt x="1001953" y="880533"/>
                  </a:lnTo>
                  <a:lnTo>
                    <a:pt x="1076394" y="881925"/>
                  </a:lnTo>
                  <a:lnTo>
                    <a:pt x="1152144" y="882396"/>
                  </a:lnTo>
                  <a:lnTo>
                    <a:pt x="1227889" y="881925"/>
                  </a:lnTo>
                  <a:lnTo>
                    <a:pt x="1302320" y="880533"/>
                  </a:lnTo>
                  <a:lnTo>
                    <a:pt x="1375286" y="878249"/>
                  </a:lnTo>
                  <a:lnTo>
                    <a:pt x="1446635" y="875103"/>
                  </a:lnTo>
                  <a:lnTo>
                    <a:pt x="1516215" y="871124"/>
                  </a:lnTo>
                  <a:lnTo>
                    <a:pt x="1583876" y="866342"/>
                  </a:lnTo>
                  <a:lnTo>
                    <a:pt x="1649466" y="860786"/>
                  </a:lnTo>
                  <a:lnTo>
                    <a:pt x="1712834" y="854486"/>
                  </a:lnTo>
                  <a:lnTo>
                    <a:pt x="1773829" y="847472"/>
                  </a:lnTo>
                  <a:lnTo>
                    <a:pt x="1832299" y="839772"/>
                  </a:lnTo>
                  <a:lnTo>
                    <a:pt x="1888093" y="831417"/>
                  </a:lnTo>
                  <a:lnTo>
                    <a:pt x="1941060" y="822437"/>
                  </a:lnTo>
                  <a:lnTo>
                    <a:pt x="1991048" y="812860"/>
                  </a:lnTo>
                  <a:lnTo>
                    <a:pt x="2037907" y="802716"/>
                  </a:lnTo>
                  <a:lnTo>
                    <a:pt x="2081485" y="792034"/>
                  </a:lnTo>
                  <a:lnTo>
                    <a:pt x="2121630" y="780846"/>
                  </a:lnTo>
                  <a:lnTo>
                    <a:pt x="2158192" y="769179"/>
                  </a:lnTo>
                  <a:lnTo>
                    <a:pt x="2219960" y="744529"/>
                  </a:lnTo>
                  <a:lnTo>
                    <a:pt x="2265579" y="718321"/>
                  </a:lnTo>
                  <a:lnTo>
                    <a:pt x="2293837" y="690792"/>
                  </a:lnTo>
                  <a:lnTo>
                    <a:pt x="2303526" y="662177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6819" y="5845302"/>
              <a:ext cx="2303780" cy="441325"/>
            </a:xfrm>
            <a:custGeom>
              <a:avLst/>
              <a:gdLst/>
              <a:ahLst/>
              <a:cxnLst/>
              <a:rect l="l" t="t" r="r" b="b"/>
              <a:pathLst>
                <a:path w="2303779" h="441325">
                  <a:moveTo>
                    <a:pt x="2303526" y="220218"/>
                  </a:moveTo>
                  <a:lnTo>
                    <a:pt x="2281953" y="177476"/>
                  </a:lnTo>
                  <a:lnTo>
                    <a:pt x="2244864" y="150498"/>
                  </a:lnTo>
                  <a:lnTo>
                    <a:pt x="2191019" y="125000"/>
                  </a:lnTo>
                  <a:lnTo>
                    <a:pt x="2121630" y="101212"/>
                  </a:lnTo>
                  <a:lnTo>
                    <a:pt x="2081485" y="90031"/>
                  </a:lnTo>
                  <a:lnTo>
                    <a:pt x="2037907" y="79364"/>
                  </a:lnTo>
                  <a:lnTo>
                    <a:pt x="1991048" y="69239"/>
                  </a:lnTo>
                  <a:lnTo>
                    <a:pt x="1941060" y="59685"/>
                  </a:lnTo>
                  <a:lnTo>
                    <a:pt x="1888093" y="50730"/>
                  </a:lnTo>
                  <a:lnTo>
                    <a:pt x="1832299" y="42403"/>
                  </a:lnTo>
                  <a:lnTo>
                    <a:pt x="1773829" y="34734"/>
                  </a:lnTo>
                  <a:lnTo>
                    <a:pt x="1712834" y="27750"/>
                  </a:lnTo>
                  <a:lnTo>
                    <a:pt x="1649466" y="21480"/>
                  </a:lnTo>
                  <a:lnTo>
                    <a:pt x="1583876" y="15953"/>
                  </a:lnTo>
                  <a:lnTo>
                    <a:pt x="1516215" y="11198"/>
                  </a:lnTo>
                  <a:lnTo>
                    <a:pt x="1446635" y="7243"/>
                  </a:lnTo>
                  <a:lnTo>
                    <a:pt x="1375286" y="4117"/>
                  </a:lnTo>
                  <a:lnTo>
                    <a:pt x="1302320" y="1849"/>
                  </a:lnTo>
                  <a:lnTo>
                    <a:pt x="1227889" y="467"/>
                  </a:lnTo>
                  <a:lnTo>
                    <a:pt x="1152144" y="0"/>
                  </a:lnTo>
                  <a:lnTo>
                    <a:pt x="1076394" y="467"/>
                  </a:lnTo>
                  <a:lnTo>
                    <a:pt x="1001953" y="1849"/>
                  </a:lnTo>
                  <a:lnTo>
                    <a:pt x="928971" y="4117"/>
                  </a:lnTo>
                  <a:lnTo>
                    <a:pt x="857600" y="7243"/>
                  </a:lnTo>
                  <a:lnTo>
                    <a:pt x="787993" y="11198"/>
                  </a:lnTo>
                  <a:lnTo>
                    <a:pt x="720301" y="15953"/>
                  </a:lnTo>
                  <a:lnTo>
                    <a:pt x="654675" y="21480"/>
                  </a:lnTo>
                  <a:lnTo>
                    <a:pt x="591269" y="27750"/>
                  </a:lnTo>
                  <a:lnTo>
                    <a:pt x="530233" y="34734"/>
                  </a:lnTo>
                  <a:lnTo>
                    <a:pt x="471720" y="42403"/>
                  </a:lnTo>
                  <a:lnTo>
                    <a:pt x="415881" y="50730"/>
                  </a:lnTo>
                  <a:lnTo>
                    <a:pt x="362869" y="59685"/>
                  </a:lnTo>
                  <a:lnTo>
                    <a:pt x="312835" y="69239"/>
                  </a:lnTo>
                  <a:lnTo>
                    <a:pt x="265931" y="79364"/>
                  </a:lnTo>
                  <a:lnTo>
                    <a:pt x="222308" y="90031"/>
                  </a:lnTo>
                  <a:lnTo>
                    <a:pt x="182120" y="101212"/>
                  </a:lnTo>
                  <a:lnTo>
                    <a:pt x="145517" y="112878"/>
                  </a:lnTo>
                  <a:lnTo>
                    <a:pt x="83675" y="137549"/>
                  </a:lnTo>
                  <a:lnTo>
                    <a:pt x="37999" y="163816"/>
                  </a:lnTo>
                  <a:lnTo>
                    <a:pt x="9702" y="191448"/>
                  </a:lnTo>
                  <a:lnTo>
                    <a:pt x="0" y="220218"/>
                  </a:lnTo>
                  <a:lnTo>
                    <a:pt x="2450" y="234733"/>
                  </a:lnTo>
                  <a:lnTo>
                    <a:pt x="37999" y="276671"/>
                  </a:lnTo>
                  <a:lnTo>
                    <a:pt x="83675" y="302996"/>
                  </a:lnTo>
                  <a:lnTo>
                    <a:pt x="145517" y="327741"/>
                  </a:lnTo>
                  <a:lnTo>
                    <a:pt x="182120" y="339448"/>
                  </a:lnTo>
                  <a:lnTo>
                    <a:pt x="222308" y="350672"/>
                  </a:lnTo>
                  <a:lnTo>
                    <a:pt x="265931" y="361384"/>
                  </a:lnTo>
                  <a:lnTo>
                    <a:pt x="312835" y="371554"/>
                  </a:lnTo>
                  <a:lnTo>
                    <a:pt x="362869" y="381154"/>
                  </a:lnTo>
                  <a:lnTo>
                    <a:pt x="415881" y="390154"/>
                  </a:lnTo>
                  <a:lnTo>
                    <a:pt x="471720" y="398525"/>
                  </a:lnTo>
                  <a:lnTo>
                    <a:pt x="530233" y="406238"/>
                  </a:lnTo>
                  <a:lnTo>
                    <a:pt x="591269" y="413263"/>
                  </a:lnTo>
                  <a:lnTo>
                    <a:pt x="654675" y="419571"/>
                  </a:lnTo>
                  <a:lnTo>
                    <a:pt x="720301" y="425133"/>
                  </a:lnTo>
                  <a:lnTo>
                    <a:pt x="787993" y="429920"/>
                  </a:lnTo>
                  <a:lnTo>
                    <a:pt x="857600" y="433902"/>
                  </a:lnTo>
                  <a:lnTo>
                    <a:pt x="928971" y="437050"/>
                  </a:lnTo>
                  <a:lnTo>
                    <a:pt x="1001953" y="439335"/>
                  </a:lnTo>
                  <a:lnTo>
                    <a:pt x="1076394" y="440727"/>
                  </a:lnTo>
                  <a:lnTo>
                    <a:pt x="1152144" y="441198"/>
                  </a:lnTo>
                  <a:lnTo>
                    <a:pt x="1227889" y="440727"/>
                  </a:lnTo>
                  <a:lnTo>
                    <a:pt x="1302320" y="439335"/>
                  </a:lnTo>
                  <a:lnTo>
                    <a:pt x="1375286" y="437050"/>
                  </a:lnTo>
                  <a:lnTo>
                    <a:pt x="1446635" y="433902"/>
                  </a:lnTo>
                  <a:lnTo>
                    <a:pt x="1516215" y="429920"/>
                  </a:lnTo>
                  <a:lnTo>
                    <a:pt x="1583876" y="425133"/>
                  </a:lnTo>
                  <a:lnTo>
                    <a:pt x="1649466" y="419571"/>
                  </a:lnTo>
                  <a:lnTo>
                    <a:pt x="1712834" y="413263"/>
                  </a:lnTo>
                  <a:lnTo>
                    <a:pt x="1773829" y="406238"/>
                  </a:lnTo>
                  <a:lnTo>
                    <a:pt x="1832299" y="398525"/>
                  </a:lnTo>
                  <a:lnTo>
                    <a:pt x="1888093" y="390154"/>
                  </a:lnTo>
                  <a:lnTo>
                    <a:pt x="1941060" y="381154"/>
                  </a:lnTo>
                  <a:lnTo>
                    <a:pt x="1991048" y="371554"/>
                  </a:lnTo>
                  <a:lnTo>
                    <a:pt x="2037907" y="361384"/>
                  </a:lnTo>
                  <a:lnTo>
                    <a:pt x="2081485" y="350672"/>
                  </a:lnTo>
                  <a:lnTo>
                    <a:pt x="2121630" y="339448"/>
                  </a:lnTo>
                  <a:lnTo>
                    <a:pt x="2158192" y="327741"/>
                  </a:lnTo>
                  <a:lnTo>
                    <a:pt x="2219960" y="302996"/>
                  </a:lnTo>
                  <a:lnTo>
                    <a:pt x="2265579" y="276671"/>
                  </a:lnTo>
                  <a:lnTo>
                    <a:pt x="2293837" y="249000"/>
                  </a:lnTo>
                  <a:lnTo>
                    <a:pt x="2303526" y="220218"/>
                  </a:lnTo>
                  <a:close/>
                </a:path>
              </a:pathLst>
            </a:custGeom>
            <a:solidFill>
              <a:srgbClr val="32E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26819" y="5845302"/>
              <a:ext cx="2303780" cy="882650"/>
            </a:xfrm>
            <a:custGeom>
              <a:avLst/>
              <a:gdLst/>
              <a:ahLst/>
              <a:cxnLst/>
              <a:rect l="l" t="t" r="r" b="b"/>
              <a:pathLst>
                <a:path w="2303779" h="882650">
                  <a:moveTo>
                    <a:pt x="1152144" y="0"/>
                  </a:moveTo>
                  <a:lnTo>
                    <a:pt x="1076394" y="467"/>
                  </a:lnTo>
                  <a:lnTo>
                    <a:pt x="1001953" y="1849"/>
                  </a:lnTo>
                  <a:lnTo>
                    <a:pt x="928971" y="4117"/>
                  </a:lnTo>
                  <a:lnTo>
                    <a:pt x="857600" y="7243"/>
                  </a:lnTo>
                  <a:lnTo>
                    <a:pt x="787993" y="11198"/>
                  </a:lnTo>
                  <a:lnTo>
                    <a:pt x="720301" y="15953"/>
                  </a:lnTo>
                  <a:lnTo>
                    <a:pt x="654675" y="21480"/>
                  </a:lnTo>
                  <a:lnTo>
                    <a:pt x="591269" y="27750"/>
                  </a:lnTo>
                  <a:lnTo>
                    <a:pt x="530233" y="34734"/>
                  </a:lnTo>
                  <a:lnTo>
                    <a:pt x="471720" y="42403"/>
                  </a:lnTo>
                  <a:lnTo>
                    <a:pt x="415881" y="50730"/>
                  </a:lnTo>
                  <a:lnTo>
                    <a:pt x="362869" y="59685"/>
                  </a:lnTo>
                  <a:lnTo>
                    <a:pt x="312835" y="69239"/>
                  </a:lnTo>
                  <a:lnTo>
                    <a:pt x="265931" y="79364"/>
                  </a:lnTo>
                  <a:lnTo>
                    <a:pt x="222308" y="90031"/>
                  </a:lnTo>
                  <a:lnTo>
                    <a:pt x="182120" y="101212"/>
                  </a:lnTo>
                  <a:lnTo>
                    <a:pt x="145517" y="112878"/>
                  </a:lnTo>
                  <a:lnTo>
                    <a:pt x="83675" y="137549"/>
                  </a:lnTo>
                  <a:lnTo>
                    <a:pt x="37999" y="163816"/>
                  </a:lnTo>
                  <a:lnTo>
                    <a:pt x="9702" y="191448"/>
                  </a:lnTo>
                  <a:lnTo>
                    <a:pt x="0" y="220218"/>
                  </a:lnTo>
                  <a:lnTo>
                    <a:pt x="0" y="662177"/>
                  </a:lnTo>
                  <a:lnTo>
                    <a:pt x="21602" y="704707"/>
                  </a:lnTo>
                  <a:lnTo>
                    <a:pt x="58741" y="731605"/>
                  </a:lnTo>
                  <a:lnTo>
                    <a:pt x="112652" y="757063"/>
                  </a:lnTo>
                  <a:lnTo>
                    <a:pt x="182120" y="780846"/>
                  </a:lnTo>
                  <a:lnTo>
                    <a:pt x="222308" y="792034"/>
                  </a:lnTo>
                  <a:lnTo>
                    <a:pt x="265931" y="802716"/>
                  </a:lnTo>
                  <a:lnTo>
                    <a:pt x="312835" y="812860"/>
                  </a:lnTo>
                  <a:lnTo>
                    <a:pt x="362869" y="822437"/>
                  </a:lnTo>
                  <a:lnTo>
                    <a:pt x="415881" y="831417"/>
                  </a:lnTo>
                  <a:lnTo>
                    <a:pt x="471720" y="839772"/>
                  </a:lnTo>
                  <a:lnTo>
                    <a:pt x="530233" y="847472"/>
                  </a:lnTo>
                  <a:lnTo>
                    <a:pt x="591269" y="854486"/>
                  </a:lnTo>
                  <a:lnTo>
                    <a:pt x="654675" y="860786"/>
                  </a:lnTo>
                  <a:lnTo>
                    <a:pt x="720301" y="866342"/>
                  </a:lnTo>
                  <a:lnTo>
                    <a:pt x="787993" y="871124"/>
                  </a:lnTo>
                  <a:lnTo>
                    <a:pt x="857600" y="875103"/>
                  </a:lnTo>
                  <a:lnTo>
                    <a:pt x="928971" y="878249"/>
                  </a:lnTo>
                  <a:lnTo>
                    <a:pt x="1001953" y="880533"/>
                  </a:lnTo>
                  <a:lnTo>
                    <a:pt x="1076394" y="881925"/>
                  </a:lnTo>
                  <a:lnTo>
                    <a:pt x="1152144" y="882396"/>
                  </a:lnTo>
                  <a:lnTo>
                    <a:pt x="1227889" y="881925"/>
                  </a:lnTo>
                  <a:lnTo>
                    <a:pt x="1302320" y="880533"/>
                  </a:lnTo>
                  <a:lnTo>
                    <a:pt x="1375286" y="878249"/>
                  </a:lnTo>
                  <a:lnTo>
                    <a:pt x="1446635" y="875103"/>
                  </a:lnTo>
                  <a:lnTo>
                    <a:pt x="1516215" y="871124"/>
                  </a:lnTo>
                  <a:lnTo>
                    <a:pt x="1583876" y="866342"/>
                  </a:lnTo>
                  <a:lnTo>
                    <a:pt x="1649466" y="860786"/>
                  </a:lnTo>
                  <a:lnTo>
                    <a:pt x="1712834" y="854486"/>
                  </a:lnTo>
                  <a:lnTo>
                    <a:pt x="1773829" y="847472"/>
                  </a:lnTo>
                  <a:lnTo>
                    <a:pt x="1832299" y="839772"/>
                  </a:lnTo>
                  <a:lnTo>
                    <a:pt x="1888093" y="831417"/>
                  </a:lnTo>
                  <a:lnTo>
                    <a:pt x="1941060" y="822437"/>
                  </a:lnTo>
                  <a:lnTo>
                    <a:pt x="1991048" y="812860"/>
                  </a:lnTo>
                  <a:lnTo>
                    <a:pt x="2037907" y="802716"/>
                  </a:lnTo>
                  <a:lnTo>
                    <a:pt x="2081485" y="792034"/>
                  </a:lnTo>
                  <a:lnTo>
                    <a:pt x="2121630" y="780846"/>
                  </a:lnTo>
                  <a:lnTo>
                    <a:pt x="2158192" y="769179"/>
                  </a:lnTo>
                  <a:lnTo>
                    <a:pt x="2219960" y="744529"/>
                  </a:lnTo>
                  <a:lnTo>
                    <a:pt x="2265579" y="718321"/>
                  </a:lnTo>
                  <a:lnTo>
                    <a:pt x="2293837" y="690792"/>
                  </a:lnTo>
                  <a:lnTo>
                    <a:pt x="2303526" y="662177"/>
                  </a:lnTo>
                  <a:lnTo>
                    <a:pt x="2303526" y="220218"/>
                  </a:lnTo>
                  <a:lnTo>
                    <a:pt x="2281953" y="177476"/>
                  </a:lnTo>
                  <a:lnTo>
                    <a:pt x="2244864" y="150498"/>
                  </a:lnTo>
                  <a:lnTo>
                    <a:pt x="2191019" y="125000"/>
                  </a:lnTo>
                  <a:lnTo>
                    <a:pt x="2121630" y="101212"/>
                  </a:lnTo>
                  <a:lnTo>
                    <a:pt x="2081485" y="90031"/>
                  </a:lnTo>
                  <a:lnTo>
                    <a:pt x="2037907" y="79364"/>
                  </a:lnTo>
                  <a:lnTo>
                    <a:pt x="1991048" y="69239"/>
                  </a:lnTo>
                  <a:lnTo>
                    <a:pt x="1941060" y="59685"/>
                  </a:lnTo>
                  <a:lnTo>
                    <a:pt x="1888093" y="50730"/>
                  </a:lnTo>
                  <a:lnTo>
                    <a:pt x="1832299" y="42403"/>
                  </a:lnTo>
                  <a:lnTo>
                    <a:pt x="1773829" y="34734"/>
                  </a:lnTo>
                  <a:lnTo>
                    <a:pt x="1712834" y="27750"/>
                  </a:lnTo>
                  <a:lnTo>
                    <a:pt x="1649466" y="21480"/>
                  </a:lnTo>
                  <a:lnTo>
                    <a:pt x="1583876" y="15953"/>
                  </a:lnTo>
                  <a:lnTo>
                    <a:pt x="1516215" y="11198"/>
                  </a:lnTo>
                  <a:lnTo>
                    <a:pt x="1446635" y="7243"/>
                  </a:lnTo>
                  <a:lnTo>
                    <a:pt x="1375286" y="4117"/>
                  </a:lnTo>
                  <a:lnTo>
                    <a:pt x="1302320" y="1849"/>
                  </a:lnTo>
                  <a:lnTo>
                    <a:pt x="1227889" y="467"/>
                  </a:lnTo>
                  <a:lnTo>
                    <a:pt x="1152144" y="0"/>
                  </a:lnTo>
                  <a:close/>
                </a:path>
                <a:path w="2303779" h="882650">
                  <a:moveTo>
                    <a:pt x="0" y="220218"/>
                  </a:moveTo>
                  <a:lnTo>
                    <a:pt x="21602" y="262989"/>
                  </a:lnTo>
                  <a:lnTo>
                    <a:pt x="58741" y="290017"/>
                  </a:lnTo>
                  <a:lnTo>
                    <a:pt x="112652" y="315581"/>
                  </a:lnTo>
                  <a:lnTo>
                    <a:pt x="182120" y="339448"/>
                  </a:lnTo>
                  <a:lnTo>
                    <a:pt x="222308" y="350672"/>
                  </a:lnTo>
                  <a:lnTo>
                    <a:pt x="265931" y="361384"/>
                  </a:lnTo>
                  <a:lnTo>
                    <a:pt x="312835" y="371554"/>
                  </a:lnTo>
                  <a:lnTo>
                    <a:pt x="362869" y="381154"/>
                  </a:lnTo>
                  <a:lnTo>
                    <a:pt x="415881" y="390154"/>
                  </a:lnTo>
                  <a:lnTo>
                    <a:pt x="471720" y="398525"/>
                  </a:lnTo>
                  <a:lnTo>
                    <a:pt x="530233" y="406238"/>
                  </a:lnTo>
                  <a:lnTo>
                    <a:pt x="591269" y="413263"/>
                  </a:lnTo>
                  <a:lnTo>
                    <a:pt x="654675" y="419571"/>
                  </a:lnTo>
                  <a:lnTo>
                    <a:pt x="720301" y="425133"/>
                  </a:lnTo>
                  <a:lnTo>
                    <a:pt x="787993" y="429920"/>
                  </a:lnTo>
                  <a:lnTo>
                    <a:pt x="857600" y="433902"/>
                  </a:lnTo>
                  <a:lnTo>
                    <a:pt x="928971" y="437050"/>
                  </a:lnTo>
                  <a:lnTo>
                    <a:pt x="1001953" y="439335"/>
                  </a:lnTo>
                  <a:lnTo>
                    <a:pt x="1076394" y="440727"/>
                  </a:lnTo>
                  <a:lnTo>
                    <a:pt x="1152144" y="441198"/>
                  </a:lnTo>
                  <a:lnTo>
                    <a:pt x="1227889" y="440727"/>
                  </a:lnTo>
                  <a:lnTo>
                    <a:pt x="1302320" y="439335"/>
                  </a:lnTo>
                  <a:lnTo>
                    <a:pt x="1375286" y="437050"/>
                  </a:lnTo>
                  <a:lnTo>
                    <a:pt x="1446635" y="433902"/>
                  </a:lnTo>
                  <a:lnTo>
                    <a:pt x="1516215" y="429920"/>
                  </a:lnTo>
                  <a:lnTo>
                    <a:pt x="1583876" y="425133"/>
                  </a:lnTo>
                  <a:lnTo>
                    <a:pt x="1649466" y="419571"/>
                  </a:lnTo>
                  <a:lnTo>
                    <a:pt x="1712834" y="413263"/>
                  </a:lnTo>
                  <a:lnTo>
                    <a:pt x="1773829" y="406238"/>
                  </a:lnTo>
                  <a:lnTo>
                    <a:pt x="1832299" y="398525"/>
                  </a:lnTo>
                  <a:lnTo>
                    <a:pt x="1888093" y="390154"/>
                  </a:lnTo>
                  <a:lnTo>
                    <a:pt x="1941060" y="381154"/>
                  </a:lnTo>
                  <a:lnTo>
                    <a:pt x="1991048" y="371554"/>
                  </a:lnTo>
                  <a:lnTo>
                    <a:pt x="2037907" y="361384"/>
                  </a:lnTo>
                  <a:lnTo>
                    <a:pt x="2081485" y="350672"/>
                  </a:lnTo>
                  <a:lnTo>
                    <a:pt x="2121630" y="339448"/>
                  </a:lnTo>
                  <a:lnTo>
                    <a:pt x="2158192" y="327741"/>
                  </a:lnTo>
                  <a:lnTo>
                    <a:pt x="2219960" y="302996"/>
                  </a:lnTo>
                  <a:lnTo>
                    <a:pt x="2265579" y="276671"/>
                  </a:lnTo>
                  <a:lnTo>
                    <a:pt x="2293837" y="249000"/>
                  </a:lnTo>
                  <a:lnTo>
                    <a:pt x="2301078" y="234733"/>
                  </a:lnTo>
                  <a:lnTo>
                    <a:pt x="2303526" y="22021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3902" y="5898642"/>
              <a:ext cx="998219" cy="253365"/>
            </a:xfrm>
            <a:custGeom>
              <a:avLst/>
              <a:gdLst/>
              <a:ahLst/>
              <a:cxnLst/>
              <a:rect l="l" t="t" r="r" b="b"/>
              <a:pathLst>
                <a:path w="998220" h="253364">
                  <a:moveTo>
                    <a:pt x="74140" y="202939"/>
                  </a:moveTo>
                  <a:lnTo>
                    <a:pt x="45720" y="177546"/>
                  </a:lnTo>
                  <a:lnTo>
                    <a:pt x="38862" y="176860"/>
                  </a:lnTo>
                  <a:lnTo>
                    <a:pt x="37337" y="176860"/>
                  </a:lnTo>
                  <a:lnTo>
                    <a:pt x="3048" y="200406"/>
                  </a:lnTo>
                  <a:lnTo>
                    <a:pt x="0" y="214884"/>
                  </a:lnTo>
                  <a:lnTo>
                    <a:pt x="762" y="222504"/>
                  </a:lnTo>
                  <a:lnTo>
                    <a:pt x="30480" y="252222"/>
                  </a:lnTo>
                  <a:lnTo>
                    <a:pt x="33528" y="252526"/>
                  </a:lnTo>
                  <a:lnTo>
                    <a:pt x="33528" y="215646"/>
                  </a:lnTo>
                  <a:lnTo>
                    <a:pt x="34290" y="211836"/>
                  </a:lnTo>
                  <a:lnTo>
                    <a:pt x="37337" y="210312"/>
                  </a:lnTo>
                  <a:lnTo>
                    <a:pt x="74140" y="202939"/>
                  </a:lnTo>
                  <a:close/>
                </a:path>
                <a:path w="998220" h="253364">
                  <a:moveTo>
                    <a:pt x="75915" y="212039"/>
                  </a:moveTo>
                  <a:lnTo>
                    <a:pt x="75437" y="207263"/>
                  </a:lnTo>
                  <a:lnTo>
                    <a:pt x="74140" y="202939"/>
                  </a:lnTo>
                  <a:lnTo>
                    <a:pt x="37337" y="210312"/>
                  </a:lnTo>
                  <a:lnTo>
                    <a:pt x="34290" y="211836"/>
                  </a:lnTo>
                  <a:lnTo>
                    <a:pt x="33528" y="215646"/>
                  </a:lnTo>
                  <a:lnTo>
                    <a:pt x="35052" y="218694"/>
                  </a:lnTo>
                  <a:lnTo>
                    <a:pt x="38862" y="219456"/>
                  </a:lnTo>
                  <a:lnTo>
                    <a:pt x="75915" y="212039"/>
                  </a:lnTo>
                  <a:close/>
                </a:path>
                <a:path w="998220" h="253364">
                  <a:moveTo>
                    <a:pt x="76200" y="214884"/>
                  </a:moveTo>
                  <a:lnTo>
                    <a:pt x="75915" y="212039"/>
                  </a:lnTo>
                  <a:lnTo>
                    <a:pt x="38862" y="219456"/>
                  </a:lnTo>
                  <a:lnTo>
                    <a:pt x="35052" y="218694"/>
                  </a:lnTo>
                  <a:lnTo>
                    <a:pt x="33528" y="215646"/>
                  </a:lnTo>
                  <a:lnTo>
                    <a:pt x="33528" y="252526"/>
                  </a:lnTo>
                  <a:lnTo>
                    <a:pt x="37337" y="252907"/>
                  </a:lnTo>
                  <a:lnTo>
                    <a:pt x="38862" y="252907"/>
                  </a:lnTo>
                  <a:lnTo>
                    <a:pt x="45720" y="252222"/>
                  </a:lnTo>
                  <a:lnTo>
                    <a:pt x="75437" y="222504"/>
                  </a:lnTo>
                  <a:lnTo>
                    <a:pt x="76200" y="214884"/>
                  </a:lnTo>
                  <a:close/>
                </a:path>
                <a:path w="998220" h="253364">
                  <a:moveTo>
                    <a:pt x="924530" y="42172"/>
                  </a:moveTo>
                  <a:lnTo>
                    <a:pt x="922648" y="32949"/>
                  </a:lnTo>
                  <a:lnTo>
                    <a:pt x="74140" y="202939"/>
                  </a:lnTo>
                  <a:lnTo>
                    <a:pt x="75437" y="207263"/>
                  </a:lnTo>
                  <a:lnTo>
                    <a:pt x="75915" y="212039"/>
                  </a:lnTo>
                  <a:lnTo>
                    <a:pt x="924530" y="42172"/>
                  </a:lnTo>
                  <a:close/>
                </a:path>
                <a:path w="998220" h="253364">
                  <a:moveTo>
                    <a:pt x="998220" y="22860"/>
                  </a:moveTo>
                  <a:lnTo>
                    <a:pt x="915924" y="0"/>
                  </a:lnTo>
                  <a:lnTo>
                    <a:pt x="922648" y="32949"/>
                  </a:lnTo>
                  <a:lnTo>
                    <a:pt x="934974" y="30480"/>
                  </a:lnTo>
                  <a:lnTo>
                    <a:pt x="938784" y="31242"/>
                  </a:lnTo>
                  <a:lnTo>
                    <a:pt x="941070" y="34290"/>
                  </a:lnTo>
                  <a:lnTo>
                    <a:pt x="941070" y="67021"/>
                  </a:lnTo>
                  <a:lnTo>
                    <a:pt x="998220" y="22860"/>
                  </a:lnTo>
                  <a:close/>
                </a:path>
                <a:path w="998220" h="253364">
                  <a:moveTo>
                    <a:pt x="941070" y="34290"/>
                  </a:moveTo>
                  <a:lnTo>
                    <a:pt x="938784" y="31242"/>
                  </a:lnTo>
                  <a:lnTo>
                    <a:pt x="934974" y="30480"/>
                  </a:lnTo>
                  <a:lnTo>
                    <a:pt x="922648" y="32949"/>
                  </a:lnTo>
                  <a:lnTo>
                    <a:pt x="924530" y="42172"/>
                  </a:lnTo>
                  <a:lnTo>
                    <a:pt x="937260" y="39624"/>
                  </a:lnTo>
                  <a:lnTo>
                    <a:pt x="940308" y="38100"/>
                  </a:lnTo>
                  <a:lnTo>
                    <a:pt x="941070" y="34290"/>
                  </a:lnTo>
                  <a:close/>
                </a:path>
                <a:path w="998220" h="253364">
                  <a:moveTo>
                    <a:pt x="941070" y="67021"/>
                  </a:moveTo>
                  <a:lnTo>
                    <a:pt x="941070" y="34290"/>
                  </a:lnTo>
                  <a:lnTo>
                    <a:pt x="940308" y="38100"/>
                  </a:lnTo>
                  <a:lnTo>
                    <a:pt x="937260" y="39624"/>
                  </a:lnTo>
                  <a:lnTo>
                    <a:pt x="924530" y="42172"/>
                  </a:lnTo>
                  <a:lnTo>
                    <a:pt x="931164" y="74675"/>
                  </a:lnTo>
                  <a:lnTo>
                    <a:pt x="941070" y="67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50657" y="5033581"/>
            <a:ext cx="434340" cy="157480"/>
            <a:chOff x="1450657" y="5033581"/>
            <a:chExt cx="434340" cy="157480"/>
          </a:xfrm>
        </p:grpSpPr>
        <p:sp>
          <p:nvSpPr>
            <p:cNvPr id="34" name="object 34"/>
            <p:cNvSpPr/>
            <p:nvPr/>
          </p:nvSpPr>
          <p:spPr>
            <a:xfrm>
              <a:off x="1455419" y="5038344"/>
              <a:ext cx="424815" cy="114300"/>
            </a:xfrm>
            <a:custGeom>
              <a:avLst/>
              <a:gdLst/>
              <a:ahLst/>
              <a:cxnLst/>
              <a:rect l="l" t="t" r="r" b="b"/>
              <a:pathLst>
                <a:path w="424814" h="114300">
                  <a:moveTo>
                    <a:pt x="212598" y="0"/>
                  </a:moveTo>
                  <a:lnTo>
                    <a:pt x="145426" y="2944"/>
                  </a:lnTo>
                  <a:lnTo>
                    <a:pt x="87069" y="11119"/>
                  </a:lnTo>
                  <a:lnTo>
                    <a:pt x="41038" y="23536"/>
                  </a:lnTo>
                  <a:lnTo>
                    <a:pt x="0" y="57150"/>
                  </a:lnTo>
                  <a:lnTo>
                    <a:pt x="10844" y="75383"/>
                  </a:lnTo>
                  <a:lnTo>
                    <a:pt x="41038" y="91092"/>
                  </a:lnTo>
                  <a:lnTo>
                    <a:pt x="87069" y="103400"/>
                  </a:lnTo>
                  <a:lnTo>
                    <a:pt x="145426" y="111428"/>
                  </a:lnTo>
                  <a:lnTo>
                    <a:pt x="212598" y="114300"/>
                  </a:lnTo>
                  <a:lnTo>
                    <a:pt x="279397" y="111428"/>
                  </a:lnTo>
                  <a:lnTo>
                    <a:pt x="337529" y="103400"/>
                  </a:lnTo>
                  <a:lnTo>
                    <a:pt x="383444" y="91092"/>
                  </a:lnTo>
                  <a:lnTo>
                    <a:pt x="413595" y="75383"/>
                  </a:lnTo>
                  <a:lnTo>
                    <a:pt x="424434" y="57150"/>
                  </a:lnTo>
                  <a:lnTo>
                    <a:pt x="413595" y="39209"/>
                  </a:lnTo>
                  <a:lnTo>
                    <a:pt x="383444" y="23536"/>
                  </a:lnTo>
                  <a:lnTo>
                    <a:pt x="337529" y="11119"/>
                  </a:lnTo>
                  <a:lnTo>
                    <a:pt x="279397" y="2944"/>
                  </a:lnTo>
                  <a:lnTo>
                    <a:pt x="21259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195" y="5114544"/>
              <a:ext cx="119634" cy="762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447234" y="6884837"/>
            <a:ext cx="270510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122" y="1447800"/>
            <a:ext cx="9253728" cy="1052830"/>
            <a:chOff x="214122" y="1447800"/>
            <a:chExt cx="9253728" cy="1052830"/>
          </a:xfrm>
        </p:grpSpPr>
        <p:sp>
          <p:nvSpPr>
            <p:cNvPr id="3" name="object 3"/>
            <p:cNvSpPr/>
            <p:nvPr/>
          </p:nvSpPr>
          <p:spPr>
            <a:xfrm>
              <a:off x="528828" y="1556003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80">
                  <a:moveTo>
                    <a:pt x="47472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74726" y="474726"/>
                  </a:lnTo>
                  <a:lnTo>
                    <a:pt x="474726" y="422148"/>
                  </a:lnTo>
                  <a:lnTo>
                    <a:pt x="474726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355" y="1556004"/>
              <a:ext cx="35509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2177" y="1978152"/>
              <a:ext cx="459105" cy="474980"/>
            </a:xfrm>
            <a:custGeom>
              <a:avLst/>
              <a:gdLst/>
              <a:ahLst/>
              <a:cxnLst/>
              <a:rect l="l" t="t" r="r" b="b"/>
              <a:pathLst>
                <a:path w="459105" h="474980">
                  <a:moveTo>
                    <a:pt x="458723" y="474725"/>
                  </a:moveTo>
                  <a:lnTo>
                    <a:pt x="458723" y="0"/>
                  </a:lnTo>
                  <a:lnTo>
                    <a:pt x="0" y="0"/>
                  </a:lnTo>
                  <a:lnTo>
                    <a:pt x="0" y="474725"/>
                  </a:lnTo>
                  <a:lnTo>
                    <a:pt x="458723" y="474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22" y="1905000"/>
              <a:ext cx="9253728" cy="5478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1445" y="1447800"/>
              <a:ext cx="35560" cy="1052830"/>
            </a:xfrm>
            <a:custGeom>
              <a:avLst/>
              <a:gdLst/>
              <a:ahLst/>
              <a:cxnLst/>
              <a:rect l="l" t="t" r="r" b="b"/>
              <a:pathLst>
                <a:path w="35559" h="1052830">
                  <a:moveTo>
                    <a:pt x="35052" y="1052322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5052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43405" y="3073034"/>
            <a:ext cx="1818005" cy="108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ahoma"/>
              <a:cs typeface="Tahoma"/>
            </a:endParaRPr>
          </a:p>
          <a:p>
            <a:pPr algn="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y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i="1" spc="-190" dirty="0">
                <a:latin typeface="Times New Roman"/>
                <a:cs typeface="Times New Roman"/>
              </a:rPr>
              <a:t> </a:t>
            </a:r>
            <a:r>
              <a:rPr sz="1050" baseline="43650" dirty="0">
                <a:latin typeface="Times New Roman"/>
                <a:cs typeface="Times New Roman"/>
              </a:rPr>
              <a:t>2</a:t>
            </a:r>
            <a:endParaRPr sz="1050" baseline="436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4923" y="2919222"/>
            <a:ext cx="3688079" cy="2649855"/>
            <a:chOff x="534923" y="2919222"/>
            <a:chExt cx="3688079" cy="2649855"/>
          </a:xfrm>
        </p:grpSpPr>
        <p:sp>
          <p:nvSpPr>
            <p:cNvPr id="11" name="object 11"/>
            <p:cNvSpPr/>
            <p:nvPr/>
          </p:nvSpPr>
          <p:spPr>
            <a:xfrm>
              <a:off x="534924" y="2919221"/>
              <a:ext cx="3688079" cy="2649855"/>
            </a:xfrm>
            <a:custGeom>
              <a:avLst/>
              <a:gdLst/>
              <a:ahLst/>
              <a:cxnLst/>
              <a:rect l="l" t="t" r="r" b="b"/>
              <a:pathLst>
                <a:path w="3688079" h="2649854">
                  <a:moveTo>
                    <a:pt x="3688080" y="2073402"/>
                  </a:moveTo>
                  <a:lnTo>
                    <a:pt x="3611880" y="2035302"/>
                  </a:lnTo>
                  <a:lnTo>
                    <a:pt x="3611880" y="2068830"/>
                  </a:lnTo>
                  <a:lnTo>
                    <a:pt x="1003554" y="2068830"/>
                  </a:lnTo>
                  <a:lnTo>
                    <a:pt x="1003554" y="76200"/>
                  </a:lnTo>
                  <a:lnTo>
                    <a:pt x="1036320" y="76200"/>
                  </a:lnTo>
                  <a:lnTo>
                    <a:pt x="998220" y="0"/>
                  </a:lnTo>
                  <a:lnTo>
                    <a:pt x="960120" y="76200"/>
                  </a:lnTo>
                  <a:lnTo>
                    <a:pt x="993648" y="76200"/>
                  </a:lnTo>
                  <a:lnTo>
                    <a:pt x="993648" y="2068830"/>
                  </a:lnTo>
                  <a:lnTo>
                    <a:pt x="76200" y="2068830"/>
                  </a:lnTo>
                  <a:lnTo>
                    <a:pt x="76200" y="2035302"/>
                  </a:lnTo>
                  <a:lnTo>
                    <a:pt x="0" y="2073402"/>
                  </a:lnTo>
                  <a:lnTo>
                    <a:pt x="58674" y="2102739"/>
                  </a:lnTo>
                  <a:lnTo>
                    <a:pt x="76200" y="2111502"/>
                  </a:lnTo>
                  <a:lnTo>
                    <a:pt x="76200" y="2077974"/>
                  </a:lnTo>
                  <a:lnTo>
                    <a:pt x="993648" y="2077974"/>
                  </a:lnTo>
                  <a:lnTo>
                    <a:pt x="993648" y="2573274"/>
                  </a:lnTo>
                  <a:lnTo>
                    <a:pt x="960120" y="2573274"/>
                  </a:lnTo>
                  <a:lnTo>
                    <a:pt x="993648" y="2640330"/>
                  </a:lnTo>
                  <a:lnTo>
                    <a:pt x="998220" y="2649474"/>
                  </a:lnTo>
                  <a:lnTo>
                    <a:pt x="1003554" y="2638806"/>
                  </a:lnTo>
                  <a:lnTo>
                    <a:pt x="1036320" y="2573274"/>
                  </a:lnTo>
                  <a:lnTo>
                    <a:pt x="1003554" y="2573274"/>
                  </a:lnTo>
                  <a:lnTo>
                    <a:pt x="1003554" y="2077974"/>
                  </a:lnTo>
                  <a:lnTo>
                    <a:pt x="3611880" y="2077974"/>
                  </a:lnTo>
                  <a:lnTo>
                    <a:pt x="3611880" y="2111502"/>
                  </a:lnTo>
                  <a:lnTo>
                    <a:pt x="3629406" y="2102739"/>
                  </a:lnTo>
                  <a:lnTo>
                    <a:pt x="3688080" y="2073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7904" y="3297174"/>
              <a:ext cx="1438275" cy="1689735"/>
            </a:xfrm>
            <a:custGeom>
              <a:avLst/>
              <a:gdLst/>
              <a:ahLst/>
              <a:cxnLst/>
              <a:rect l="l" t="t" r="r" b="b"/>
              <a:pathLst>
                <a:path w="1438275" h="1689735">
                  <a:moveTo>
                    <a:pt x="0" y="1689353"/>
                  </a:moveTo>
                  <a:lnTo>
                    <a:pt x="48974" y="1673670"/>
                  </a:lnTo>
                  <a:lnTo>
                    <a:pt x="97879" y="1657894"/>
                  </a:lnTo>
                  <a:lnTo>
                    <a:pt x="146646" y="1641914"/>
                  </a:lnTo>
                  <a:lnTo>
                    <a:pt x="195205" y="1625617"/>
                  </a:lnTo>
                  <a:lnTo>
                    <a:pt x="243488" y="1608891"/>
                  </a:lnTo>
                  <a:lnTo>
                    <a:pt x="291426" y="1591622"/>
                  </a:lnTo>
                  <a:lnTo>
                    <a:pt x="338948" y="1573699"/>
                  </a:lnTo>
                  <a:lnTo>
                    <a:pt x="385987" y="1555008"/>
                  </a:lnTo>
                  <a:lnTo>
                    <a:pt x="432473" y="1535438"/>
                  </a:lnTo>
                  <a:lnTo>
                    <a:pt x="478337" y="1514876"/>
                  </a:lnTo>
                  <a:lnTo>
                    <a:pt x="523510" y="1493209"/>
                  </a:lnTo>
                  <a:lnTo>
                    <a:pt x="567923" y="1470324"/>
                  </a:lnTo>
                  <a:lnTo>
                    <a:pt x="611506" y="1446109"/>
                  </a:lnTo>
                  <a:lnTo>
                    <a:pt x="654191" y="1420452"/>
                  </a:lnTo>
                  <a:lnTo>
                    <a:pt x="695908" y="1393240"/>
                  </a:lnTo>
                  <a:lnTo>
                    <a:pt x="736588" y="1364360"/>
                  </a:lnTo>
                  <a:lnTo>
                    <a:pt x="776162" y="1333700"/>
                  </a:lnTo>
                  <a:lnTo>
                    <a:pt x="814562" y="1301147"/>
                  </a:lnTo>
                  <a:lnTo>
                    <a:pt x="851717" y="1266588"/>
                  </a:lnTo>
                  <a:lnTo>
                    <a:pt x="887560" y="1229912"/>
                  </a:lnTo>
                  <a:lnTo>
                    <a:pt x="922020" y="1191005"/>
                  </a:lnTo>
                  <a:lnTo>
                    <a:pt x="948818" y="1157798"/>
                  </a:lnTo>
                  <a:lnTo>
                    <a:pt x="974726" y="1123101"/>
                  </a:lnTo>
                  <a:lnTo>
                    <a:pt x="999779" y="1086975"/>
                  </a:lnTo>
                  <a:lnTo>
                    <a:pt x="1024012" y="1049482"/>
                  </a:lnTo>
                  <a:lnTo>
                    <a:pt x="1047461" y="1010679"/>
                  </a:lnTo>
                  <a:lnTo>
                    <a:pt x="1070161" y="970629"/>
                  </a:lnTo>
                  <a:lnTo>
                    <a:pt x="1092149" y="929390"/>
                  </a:lnTo>
                  <a:lnTo>
                    <a:pt x="1113459" y="887023"/>
                  </a:lnTo>
                  <a:lnTo>
                    <a:pt x="1134129" y="843587"/>
                  </a:lnTo>
                  <a:lnTo>
                    <a:pt x="1154192" y="799144"/>
                  </a:lnTo>
                  <a:lnTo>
                    <a:pt x="1173685" y="753753"/>
                  </a:lnTo>
                  <a:lnTo>
                    <a:pt x="1192644" y="707474"/>
                  </a:lnTo>
                  <a:lnTo>
                    <a:pt x="1211103" y="660368"/>
                  </a:lnTo>
                  <a:lnTo>
                    <a:pt x="1229100" y="612494"/>
                  </a:lnTo>
                  <a:lnTo>
                    <a:pt x="1246668" y="563912"/>
                  </a:lnTo>
                  <a:lnTo>
                    <a:pt x="1263845" y="514682"/>
                  </a:lnTo>
                  <a:lnTo>
                    <a:pt x="1280665" y="464866"/>
                  </a:lnTo>
                  <a:lnTo>
                    <a:pt x="1297165" y="414522"/>
                  </a:lnTo>
                  <a:lnTo>
                    <a:pt x="1313379" y="363711"/>
                  </a:lnTo>
                  <a:lnTo>
                    <a:pt x="1329344" y="312493"/>
                  </a:lnTo>
                  <a:lnTo>
                    <a:pt x="1345096" y="260927"/>
                  </a:lnTo>
                  <a:lnTo>
                    <a:pt x="1360669" y="209075"/>
                  </a:lnTo>
                  <a:lnTo>
                    <a:pt x="1376099" y="156996"/>
                  </a:lnTo>
                  <a:lnTo>
                    <a:pt x="1391423" y="104751"/>
                  </a:lnTo>
                  <a:lnTo>
                    <a:pt x="1406675" y="52398"/>
                  </a:lnTo>
                  <a:lnTo>
                    <a:pt x="1421892" y="0"/>
                  </a:lnTo>
                </a:path>
                <a:path w="1438275" h="1689735">
                  <a:moveTo>
                    <a:pt x="1437894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28828" y="2905505"/>
            <a:ext cx="3724910" cy="2686050"/>
            <a:chOff x="528828" y="2905505"/>
            <a:chExt cx="3724910" cy="26860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828" y="2905505"/>
              <a:ext cx="3724655" cy="26860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33905" y="3592830"/>
              <a:ext cx="1306195" cy="192405"/>
            </a:xfrm>
            <a:custGeom>
              <a:avLst/>
              <a:gdLst/>
              <a:ahLst/>
              <a:cxnLst/>
              <a:rect l="l" t="t" r="r" b="b"/>
              <a:pathLst>
                <a:path w="1306195" h="192404">
                  <a:moveTo>
                    <a:pt x="1306068" y="192024"/>
                  </a:moveTo>
                  <a:lnTo>
                    <a:pt x="1306068" y="0"/>
                  </a:lnTo>
                  <a:lnTo>
                    <a:pt x="0" y="0"/>
                  </a:lnTo>
                  <a:lnTo>
                    <a:pt x="0" y="192024"/>
                  </a:lnTo>
                  <a:lnTo>
                    <a:pt x="1306068" y="192024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3144" y="3592830"/>
              <a:ext cx="1306830" cy="192405"/>
            </a:xfrm>
            <a:custGeom>
              <a:avLst/>
              <a:gdLst/>
              <a:ahLst/>
              <a:cxnLst/>
              <a:rect l="l" t="t" r="r" b="b"/>
              <a:pathLst>
                <a:path w="1306830" h="192404">
                  <a:moveTo>
                    <a:pt x="0" y="0"/>
                  </a:moveTo>
                  <a:lnTo>
                    <a:pt x="0" y="192024"/>
                  </a:lnTo>
                  <a:lnTo>
                    <a:pt x="1306830" y="192024"/>
                  </a:lnTo>
                  <a:lnTo>
                    <a:pt x="130683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12588" y="3501644"/>
            <a:ext cx="278765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5" dirty="0">
                <a:latin typeface="Symbol"/>
                <a:cs typeface="Symbol"/>
              </a:rPr>
              <a:t></a:t>
            </a:r>
            <a:r>
              <a:rPr sz="1850" i="1" dirty="0">
                <a:latin typeface="Times New Roman"/>
                <a:cs typeface="Times New Roman"/>
              </a:rPr>
              <a:t>y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68767" y="3843337"/>
            <a:ext cx="1160145" cy="422909"/>
            <a:chOff x="1568767" y="3843337"/>
            <a:chExt cx="1160145" cy="422909"/>
          </a:xfrm>
        </p:grpSpPr>
        <p:sp>
          <p:nvSpPr>
            <p:cNvPr id="19" name="object 19"/>
            <p:cNvSpPr/>
            <p:nvPr/>
          </p:nvSpPr>
          <p:spPr>
            <a:xfrm>
              <a:off x="1573530" y="3848100"/>
              <a:ext cx="1150620" cy="154305"/>
            </a:xfrm>
            <a:custGeom>
              <a:avLst/>
              <a:gdLst/>
              <a:ahLst/>
              <a:cxnLst/>
              <a:rect l="l" t="t" r="r" b="b"/>
              <a:pathLst>
                <a:path w="1150620" h="154304">
                  <a:moveTo>
                    <a:pt x="0" y="0"/>
                  </a:moveTo>
                  <a:lnTo>
                    <a:pt x="7489" y="30027"/>
                  </a:lnTo>
                  <a:lnTo>
                    <a:pt x="27908" y="54483"/>
                  </a:lnTo>
                  <a:lnTo>
                    <a:pt x="58185" y="70937"/>
                  </a:lnTo>
                  <a:lnTo>
                    <a:pt x="95250" y="76962"/>
                  </a:lnTo>
                  <a:lnTo>
                    <a:pt x="459486" y="76962"/>
                  </a:lnTo>
                  <a:lnTo>
                    <a:pt x="496990" y="82986"/>
                  </a:lnTo>
                  <a:lnTo>
                    <a:pt x="527494" y="99440"/>
                  </a:lnTo>
                  <a:lnTo>
                    <a:pt x="547997" y="123896"/>
                  </a:lnTo>
                  <a:lnTo>
                    <a:pt x="555497" y="153924"/>
                  </a:lnTo>
                  <a:lnTo>
                    <a:pt x="563106" y="123896"/>
                  </a:lnTo>
                  <a:lnTo>
                    <a:pt x="583787" y="99440"/>
                  </a:lnTo>
                  <a:lnTo>
                    <a:pt x="614326" y="82986"/>
                  </a:lnTo>
                  <a:lnTo>
                    <a:pt x="651510" y="76962"/>
                  </a:lnTo>
                  <a:lnTo>
                    <a:pt x="1054608" y="76962"/>
                  </a:lnTo>
                  <a:lnTo>
                    <a:pt x="1092112" y="70937"/>
                  </a:lnTo>
                  <a:lnTo>
                    <a:pt x="1122616" y="54483"/>
                  </a:lnTo>
                  <a:lnTo>
                    <a:pt x="1143119" y="30027"/>
                  </a:lnTo>
                  <a:lnTo>
                    <a:pt x="115062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8340" y="4166615"/>
              <a:ext cx="26034" cy="14604"/>
            </a:xfrm>
            <a:custGeom>
              <a:avLst/>
              <a:gdLst/>
              <a:ahLst/>
              <a:cxnLst/>
              <a:rect l="l" t="t" r="r" b="b"/>
              <a:pathLst>
                <a:path w="26035" h="14604">
                  <a:moveTo>
                    <a:pt x="0" y="14478"/>
                  </a:moveTo>
                  <a:lnTo>
                    <a:pt x="25908" y="0"/>
                  </a:lnTo>
                </a:path>
              </a:pathLst>
            </a:custGeom>
            <a:ln w="8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4248" y="4170425"/>
              <a:ext cx="39370" cy="86995"/>
            </a:xfrm>
            <a:custGeom>
              <a:avLst/>
              <a:gdLst/>
              <a:ahLst/>
              <a:cxnLst/>
              <a:rect l="l" t="t" r="r" b="b"/>
              <a:pathLst>
                <a:path w="39369" h="86995">
                  <a:moveTo>
                    <a:pt x="0" y="0"/>
                  </a:moveTo>
                  <a:lnTo>
                    <a:pt x="38862" y="86868"/>
                  </a:lnTo>
                </a:path>
              </a:pathLst>
            </a:custGeom>
            <a:ln w="17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6920" y="4006595"/>
              <a:ext cx="190500" cy="250825"/>
            </a:xfrm>
            <a:custGeom>
              <a:avLst/>
              <a:gdLst/>
              <a:ahLst/>
              <a:cxnLst/>
              <a:rect l="l" t="t" r="r" b="b"/>
              <a:pathLst>
                <a:path w="190500" h="250825">
                  <a:moveTo>
                    <a:pt x="0" y="250698"/>
                  </a:moveTo>
                  <a:lnTo>
                    <a:pt x="51054" y="0"/>
                  </a:lnTo>
                  <a:lnTo>
                    <a:pt x="190500" y="0"/>
                  </a:lnTo>
                </a:path>
              </a:pathLst>
            </a:custGeom>
            <a:ln w="8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32452" y="3306569"/>
            <a:ext cx="26327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cakram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 jari-jari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97277" y="3983838"/>
            <a:ext cx="11747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1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49096" y="2740698"/>
            <a:ext cx="298450" cy="294005"/>
            <a:chOff x="7449096" y="2740698"/>
            <a:chExt cx="298450" cy="294005"/>
          </a:xfrm>
        </p:grpSpPr>
        <p:sp>
          <p:nvSpPr>
            <p:cNvPr id="26" name="object 26"/>
            <p:cNvSpPr/>
            <p:nvPr/>
          </p:nvSpPr>
          <p:spPr>
            <a:xfrm>
              <a:off x="7453884" y="2923031"/>
              <a:ext cx="29209" cy="17780"/>
            </a:xfrm>
            <a:custGeom>
              <a:avLst/>
              <a:gdLst/>
              <a:ahLst/>
              <a:cxnLst/>
              <a:rect l="l" t="t" r="r" b="b"/>
              <a:pathLst>
                <a:path w="29209" h="17780">
                  <a:moveTo>
                    <a:pt x="0" y="17525"/>
                  </a:moveTo>
                  <a:lnTo>
                    <a:pt x="28956" y="0"/>
                  </a:lnTo>
                </a:path>
              </a:pathLst>
            </a:custGeom>
            <a:ln w="9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82840" y="2928365"/>
              <a:ext cx="43180" cy="97155"/>
            </a:xfrm>
            <a:custGeom>
              <a:avLst/>
              <a:gdLst/>
              <a:ahLst/>
              <a:cxnLst/>
              <a:rect l="l" t="t" r="r" b="b"/>
              <a:pathLst>
                <a:path w="43179" h="97155">
                  <a:moveTo>
                    <a:pt x="0" y="0"/>
                  </a:moveTo>
                  <a:lnTo>
                    <a:pt x="42671" y="96773"/>
                  </a:lnTo>
                </a:path>
              </a:pathLst>
            </a:custGeom>
            <a:ln w="19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30846" y="2745485"/>
              <a:ext cx="212090" cy="280035"/>
            </a:xfrm>
            <a:custGeom>
              <a:avLst/>
              <a:gdLst/>
              <a:ahLst/>
              <a:cxnLst/>
              <a:rect l="l" t="t" r="r" b="b"/>
              <a:pathLst>
                <a:path w="212090" h="280035">
                  <a:moveTo>
                    <a:pt x="0" y="279654"/>
                  </a:moveTo>
                  <a:lnTo>
                    <a:pt x="56387" y="0"/>
                  </a:lnTo>
                  <a:lnTo>
                    <a:pt x="211835" y="0"/>
                  </a:lnTo>
                </a:path>
              </a:pathLst>
            </a:custGeom>
            <a:ln w="9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65223" y="1228598"/>
            <a:ext cx="7706995" cy="210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13601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Contoh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Tentukan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terjadi</a:t>
            </a:r>
            <a:r>
              <a:rPr sz="2000" dirty="0">
                <a:latin typeface="Tahoma"/>
                <a:cs typeface="Tahoma"/>
              </a:rPr>
              <a:t> jika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dibatasi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3000" i="1" spc="15" baseline="2777" dirty="0">
                <a:latin typeface="Times New Roman"/>
                <a:cs typeface="Times New Roman"/>
              </a:rPr>
              <a:t>y</a:t>
            </a:r>
            <a:r>
              <a:rPr sz="3000" i="1" spc="127" baseline="2777" dirty="0">
                <a:latin typeface="Times New Roman"/>
                <a:cs typeface="Times New Roman"/>
              </a:rPr>
              <a:t> </a:t>
            </a:r>
            <a:r>
              <a:rPr sz="3000" spc="15" baseline="2777" dirty="0">
                <a:latin typeface="Symbol"/>
                <a:cs typeface="Symbol"/>
              </a:rPr>
              <a:t></a:t>
            </a:r>
            <a:r>
              <a:rPr sz="3000" spc="217" baseline="2777" dirty="0">
                <a:latin typeface="Times New Roman"/>
                <a:cs typeface="Times New Roman"/>
              </a:rPr>
              <a:t> </a:t>
            </a:r>
            <a:r>
              <a:rPr sz="3000" i="1" spc="15" baseline="2777" dirty="0">
                <a:latin typeface="Times New Roman"/>
                <a:cs typeface="Times New Roman"/>
              </a:rPr>
              <a:t>x</a:t>
            </a:r>
            <a:r>
              <a:rPr sz="3000" i="1" spc="-465" baseline="2777" dirty="0">
                <a:latin typeface="Times New Roman"/>
                <a:cs typeface="Times New Roman"/>
              </a:rPr>
              <a:t> </a:t>
            </a:r>
            <a:r>
              <a:rPr sz="1725" spc="22" baseline="48309" dirty="0">
                <a:latin typeface="Times New Roman"/>
                <a:cs typeface="Times New Roman"/>
              </a:rPr>
              <a:t>2</a:t>
            </a:r>
            <a:r>
              <a:rPr sz="1725" spc="330" baseline="483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4,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 dirty="0">
              <a:latin typeface="Tahoma"/>
              <a:cs typeface="Tahoma"/>
            </a:endParaRPr>
          </a:p>
          <a:p>
            <a:pPr marL="2979420">
              <a:lnSpc>
                <a:spcPts val="2445"/>
              </a:lnSpc>
              <a:tabLst>
                <a:tab pos="5957570" algn="l"/>
                <a:tab pos="6247765" algn="l"/>
              </a:tabLst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dengan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tinggi	</a:t>
            </a:r>
            <a:r>
              <a:rPr sz="1800" i="1" spc="5" dirty="0">
                <a:latin typeface="Times New Roman"/>
                <a:cs typeface="Times New Roman"/>
              </a:rPr>
              <a:t>y	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tebal</a:t>
            </a:r>
            <a:r>
              <a:rPr sz="2000" spc="175" dirty="0">
                <a:latin typeface="Tahoma"/>
                <a:cs typeface="Tahoma"/>
              </a:rPr>
              <a:t> </a:t>
            </a:r>
            <a:r>
              <a:rPr sz="3075" spc="37" baseline="2710" dirty="0">
                <a:latin typeface="Symbol"/>
                <a:cs typeface="Symbol"/>
              </a:rPr>
              <a:t></a:t>
            </a:r>
            <a:r>
              <a:rPr sz="3075" i="1" spc="37" baseline="2710" dirty="0">
                <a:latin typeface="Times New Roman"/>
                <a:cs typeface="Times New Roman"/>
              </a:rPr>
              <a:t>y</a:t>
            </a:r>
            <a:endParaRPr sz="3075" baseline="2710" dirty="0">
              <a:latin typeface="Times New Roman"/>
              <a:cs typeface="Times New Roman"/>
            </a:endParaRPr>
          </a:p>
          <a:p>
            <a:pPr marL="2979420">
              <a:lnSpc>
                <a:spcPts val="2385"/>
              </a:lnSpc>
            </a:pP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333271" y="3354870"/>
            <a:ext cx="298450" cy="294005"/>
            <a:chOff x="7333271" y="3354870"/>
            <a:chExt cx="298450" cy="294005"/>
          </a:xfrm>
        </p:grpSpPr>
        <p:sp>
          <p:nvSpPr>
            <p:cNvPr id="31" name="object 31"/>
            <p:cNvSpPr/>
            <p:nvPr/>
          </p:nvSpPr>
          <p:spPr>
            <a:xfrm>
              <a:off x="7338059" y="3537203"/>
              <a:ext cx="29209" cy="17780"/>
            </a:xfrm>
            <a:custGeom>
              <a:avLst/>
              <a:gdLst/>
              <a:ahLst/>
              <a:cxnLst/>
              <a:rect l="l" t="t" r="r" b="b"/>
              <a:pathLst>
                <a:path w="29209" h="17779">
                  <a:moveTo>
                    <a:pt x="0" y="17525"/>
                  </a:moveTo>
                  <a:lnTo>
                    <a:pt x="28956" y="0"/>
                  </a:lnTo>
                </a:path>
              </a:pathLst>
            </a:custGeom>
            <a:ln w="9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7015" y="3542537"/>
              <a:ext cx="43180" cy="97155"/>
            </a:xfrm>
            <a:custGeom>
              <a:avLst/>
              <a:gdLst/>
              <a:ahLst/>
              <a:cxnLst/>
              <a:rect l="l" t="t" r="r" b="b"/>
              <a:pathLst>
                <a:path w="43179" h="97154">
                  <a:moveTo>
                    <a:pt x="0" y="0"/>
                  </a:moveTo>
                  <a:lnTo>
                    <a:pt x="42672" y="96774"/>
                  </a:lnTo>
                </a:path>
              </a:pathLst>
            </a:custGeom>
            <a:ln w="19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15021" y="3359657"/>
              <a:ext cx="212090" cy="280035"/>
            </a:xfrm>
            <a:custGeom>
              <a:avLst/>
              <a:gdLst/>
              <a:ahLst/>
              <a:cxnLst/>
              <a:rect l="l" t="t" r="r" b="b"/>
              <a:pathLst>
                <a:path w="212090" h="280035">
                  <a:moveTo>
                    <a:pt x="0" y="279653"/>
                  </a:moveTo>
                  <a:lnTo>
                    <a:pt x="56387" y="0"/>
                  </a:lnTo>
                  <a:lnTo>
                    <a:pt x="211835" y="0"/>
                  </a:lnTo>
                </a:path>
              </a:pathLst>
            </a:custGeom>
            <a:ln w="9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469123" y="3329241"/>
            <a:ext cx="182054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442595" algn="l"/>
                <a:tab pos="1514475" algn="l"/>
              </a:tabLst>
            </a:pPr>
            <a:r>
              <a:rPr sz="1800" i="1" spc="5" dirty="0">
                <a:latin typeface="Times New Roman"/>
                <a:cs typeface="Times New Roman"/>
              </a:rPr>
              <a:t>y	</a:t>
            </a:r>
            <a:r>
              <a:rPr sz="2700" baseline="1543" dirty="0">
                <a:latin typeface="Tahoma"/>
                <a:cs typeface="Tahoma"/>
              </a:rPr>
              <a:t>dan </a:t>
            </a:r>
            <a:r>
              <a:rPr sz="2700" spc="-7" baseline="1543" dirty="0">
                <a:latin typeface="Tahoma"/>
                <a:cs typeface="Tahoma"/>
              </a:rPr>
              <a:t>tebal	</a:t>
            </a:r>
            <a:r>
              <a:rPr sz="2775" spc="30" baseline="7507" dirty="0">
                <a:latin typeface="Symbol"/>
                <a:cs typeface="Symbol"/>
              </a:rPr>
              <a:t></a:t>
            </a:r>
            <a:r>
              <a:rPr sz="2775" i="1" spc="30" baseline="7507" dirty="0">
                <a:latin typeface="Times New Roman"/>
                <a:cs typeface="Times New Roman"/>
              </a:rPr>
              <a:t>y</a:t>
            </a:r>
            <a:endParaRPr sz="2775" baseline="7507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644967" y="5878639"/>
            <a:ext cx="2314575" cy="1007744"/>
            <a:chOff x="1644967" y="5878639"/>
            <a:chExt cx="2314575" cy="1007744"/>
          </a:xfrm>
        </p:grpSpPr>
        <p:sp>
          <p:nvSpPr>
            <p:cNvPr id="36" name="object 36"/>
            <p:cNvSpPr/>
            <p:nvPr/>
          </p:nvSpPr>
          <p:spPr>
            <a:xfrm>
              <a:off x="1649729" y="5883402"/>
              <a:ext cx="2305050" cy="998219"/>
            </a:xfrm>
            <a:custGeom>
              <a:avLst/>
              <a:gdLst/>
              <a:ahLst/>
              <a:cxnLst/>
              <a:rect l="l" t="t" r="r" b="b"/>
              <a:pathLst>
                <a:path w="2305050" h="998220">
                  <a:moveTo>
                    <a:pt x="2305050" y="749046"/>
                  </a:moveTo>
                  <a:lnTo>
                    <a:pt x="2305050" y="249174"/>
                  </a:lnTo>
                  <a:lnTo>
                    <a:pt x="2302779" y="233383"/>
                  </a:lnTo>
                  <a:lnTo>
                    <a:pt x="2269811" y="187719"/>
                  </a:lnTo>
                  <a:lnTo>
                    <a:pt x="2227389" y="158989"/>
                  </a:lnTo>
                  <a:lnTo>
                    <a:pt x="2169878" y="131900"/>
                  </a:lnTo>
                  <a:lnTo>
                    <a:pt x="2098361" y="106681"/>
                  </a:lnTo>
                  <a:lnTo>
                    <a:pt x="2057689" y="94845"/>
                  </a:lnTo>
                  <a:lnTo>
                    <a:pt x="2013923" y="83564"/>
                  </a:lnTo>
                  <a:lnTo>
                    <a:pt x="1967198" y="72866"/>
                  </a:lnTo>
                  <a:lnTo>
                    <a:pt x="1917649" y="62780"/>
                  </a:lnTo>
                  <a:lnTo>
                    <a:pt x="1865411" y="53335"/>
                  </a:lnTo>
                  <a:lnTo>
                    <a:pt x="1810621" y="44559"/>
                  </a:lnTo>
                  <a:lnTo>
                    <a:pt x="1753414" y="36483"/>
                  </a:lnTo>
                  <a:lnTo>
                    <a:pt x="1693926" y="29134"/>
                  </a:lnTo>
                  <a:lnTo>
                    <a:pt x="1632291" y="22541"/>
                  </a:lnTo>
                  <a:lnTo>
                    <a:pt x="1568646" y="16734"/>
                  </a:lnTo>
                  <a:lnTo>
                    <a:pt x="1503126" y="11741"/>
                  </a:lnTo>
                  <a:lnTo>
                    <a:pt x="1435866" y="7591"/>
                  </a:lnTo>
                  <a:lnTo>
                    <a:pt x="1367003" y="4313"/>
                  </a:lnTo>
                  <a:lnTo>
                    <a:pt x="1296671" y="1936"/>
                  </a:lnTo>
                  <a:lnTo>
                    <a:pt x="1225006" y="488"/>
                  </a:lnTo>
                  <a:lnTo>
                    <a:pt x="1152144" y="0"/>
                  </a:lnTo>
                  <a:lnTo>
                    <a:pt x="1079285" y="488"/>
                  </a:lnTo>
                  <a:lnTo>
                    <a:pt x="1007629" y="1936"/>
                  </a:lnTo>
                  <a:lnTo>
                    <a:pt x="937312" y="4313"/>
                  </a:lnTo>
                  <a:lnTo>
                    <a:pt x="868469" y="7591"/>
                  </a:lnTo>
                  <a:lnTo>
                    <a:pt x="801235" y="11741"/>
                  </a:lnTo>
                  <a:lnTo>
                    <a:pt x="735744" y="16734"/>
                  </a:lnTo>
                  <a:lnTo>
                    <a:pt x="672132" y="22541"/>
                  </a:lnTo>
                  <a:lnTo>
                    <a:pt x="610533" y="29134"/>
                  </a:lnTo>
                  <a:lnTo>
                    <a:pt x="551083" y="36483"/>
                  </a:lnTo>
                  <a:lnTo>
                    <a:pt x="493917" y="44559"/>
                  </a:lnTo>
                  <a:lnTo>
                    <a:pt x="439169" y="53335"/>
                  </a:lnTo>
                  <a:lnTo>
                    <a:pt x="386975" y="62780"/>
                  </a:lnTo>
                  <a:lnTo>
                    <a:pt x="337470" y="72866"/>
                  </a:lnTo>
                  <a:lnTo>
                    <a:pt x="290789" y="83564"/>
                  </a:lnTo>
                  <a:lnTo>
                    <a:pt x="247066" y="94845"/>
                  </a:lnTo>
                  <a:lnTo>
                    <a:pt x="206437" y="106681"/>
                  </a:lnTo>
                  <a:lnTo>
                    <a:pt x="169036" y="119042"/>
                  </a:lnTo>
                  <a:lnTo>
                    <a:pt x="104461" y="145225"/>
                  </a:lnTo>
                  <a:lnTo>
                    <a:pt x="54421" y="173164"/>
                  </a:lnTo>
                  <a:lnTo>
                    <a:pt x="19996" y="202626"/>
                  </a:lnTo>
                  <a:lnTo>
                    <a:pt x="0" y="249174"/>
                  </a:lnTo>
                  <a:lnTo>
                    <a:pt x="0" y="749046"/>
                  </a:lnTo>
                  <a:lnTo>
                    <a:pt x="19996" y="795593"/>
                  </a:lnTo>
                  <a:lnTo>
                    <a:pt x="54421" y="825055"/>
                  </a:lnTo>
                  <a:lnTo>
                    <a:pt x="104461" y="852994"/>
                  </a:lnTo>
                  <a:lnTo>
                    <a:pt x="169036" y="879177"/>
                  </a:lnTo>
                  <a:lnTo>
                    <a:pt x="206437" y="891538"/>
                  </a:lnTo>
                  <a:lnTo>
                    <a:pt x="247066" y="903374"/>
                  </a:lnTo>
                  <a:lnTo>
                    <a:pt x="290789" y="914655"/>
                  </a:lnTo>
                  <a:lnTo>
                    <a:pt x="337470" y="925353"/>
                  </a:lnTo>
                  <a:lnTo>
                    <a:pt x="386975" y="935439"/>
                  </a:lnTo>
                  <a:lnTo>
                    <a:pt x="439169" y="944884"/>
                  </a:lnTo>
                  <a:lnTo>
                    <a:pt x="493917" y="953660"/>
                  </a:lnTo>
                  <a:lnTo>
                    <a:pt x="551083" y="961736"/>
                  </a:lnTo>
                  <a:lnTo>
                    <a:pt x="610533" y="969085"/>
                  </a:lnTo>
                  <a:lnTo>
                    <a:pt x="672132" y="975678"/>
                  </a:lnTo>
                  <a:lnTo>
                    <a:pt x="735744" y="981485"/>
                  </a:lnTo>
                  <a:lnTo>
                    <a:pt x="801235" y="986478"/>
                  </a:lnTo>
                  <a:lnTo>
                    <a:pt x="868469" y="990628"/>
                  </a:lnTo>
                  <a:lnTo>
                    <a:pt x="937312" y="993906"/>
                  </a:lnTo>
                  <a:lnTo>
                    <a:pt x="1007629" y="996283"/>
                  </a:lnTo>
                  <a:lnTo>
                    <a:pt x="1079285" y="997731"/>
                  </a:lnTo>
                  <a:lnTo>
                    <a:pt x="1152144" y="998220"/>
                  </a:lnTo>
                  <a:lnTo>
                    <a:pt x="1225006" y="997731"/>
                  </a:lnTo>
                  <a:lnTo>
                    <a:pt x="1296671" y="996283"/>
                  </a:lnTo>
                  <a:lnTo>
                    <a:pt x="1367003" y="993906"/>
                  </a:lnTo>
                  <a:lnTo>
                    <a:pt x="1435866" y="990628"/>
                  </a:lnTo>
                  <a:lnTo>
                    <a:pt x="1503126" y="986478"/>
                  </a:lnTo>
                  <a:lnTo>
                    <a:pt x="1568646" y="981485"/>
                  </a:lnTo>
                  <a:lnTo>
                    <a:pt x="1632291" y="975678"/>
                  </a:lnTo>
                  <a:lnTo>
                    <a:pt x="1693926" y="969085"/>
                  </a:lnTo>
                  <a:lnTo>
                    <a:pt x="1753414" y="961736"/>
                  </a:lnTo>
                  <a:lnTo>
                    <a:pt x="1810621" y="953660"/>
                  </a:lnTo>
                  <a:lnTo>
                    <a:pt x="1865411" y="944884"/>
                  </a:lnTo>
                  <a:lnTo>
                    <a:pt x="1917649" y="935439"/>
                  </a:lnTo>
                  <a:lnTo>
                    <a:pt x="1967198" y="925353"/>
                  </a:lnTo>
                  <a:lnTo>
                    <a:pt x="2013923" y="914655"/>
                  </a:lnTo>
                  <a:lnTo>
                    <a:pt x="2057689" y="903374"/>
                  </a:lnTo>
                  <a:lnTo>
                    <a:pt x="2098361" y="891538"/>
                  </a:lnTo>
                  <a:lnTo>
                    <a:pt x="2135802" y="879177"/>
                  </a:lnTo>
                  <a:lnTo>
                    <a:pt x="2200452" y="852994"/>
                  </a:lnTo>
                  <a:lnTo>
                    <a:pt x="2250554" y="825055"/>
                  </a:lnTo>
                  <a:lnTo>
                    <a:pt x="2285024" y="795593"/>
                  </a:lnTo>
                  <a:lnTo>
                    <a:pt x="2305050" y="749046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49729" y="5883402"/>
              <a:ext cx="2305050" cy="499109"/>
            </a:xfrm>
            <a:custGeom>
              <a:avLst/>
              <a:gdLst/>
              <a:ahLst/>
              <a:cxnLst/>
              <a:rect l="l" t="t" r="r" b="b"/>
              <a:pathLst>
                <a:path w="2305050" h="499110">
                  <a:moveTo>
                    <a:pt x="2305050" y="249174"/>
                  </a:moveTo>
                  <a:lnTo>
                    <a:pt x="2285024" y="202626"/>
                  </a:lnTo>
                  <a:lnTo>
                    <a:pt x="2250554" y="173164"/>
                  </a:lnTo>
                  <a:lnTo>
                    <a:pt x="2200452" y="145225"/>
                  </a:lnTo>
                  <a:lnTo>
                    <a:pt x="2135802" y="119042"/>
                  </a:lnTo>
                  <a:lnTo>
                    <a:pt x="2098361" y="106681"/>
                  </a:lnTo>
                  <a:lnTo>
                    <a:pt x="2057689" y="94845"/>
                  </a:lnTo>
                  <a:lnTo>
                    <a:pt x="2013923" y="83564"/>
                  </a:lnTo>
                  <a:lnTo>
                    <a:pt x="1967198" y="72866"/>
                  </a:lnTo>
                  <a:lnTo>
                    <a:pt x="1917649" y="62780"/>
                  </a:lnTo>
                  <a:lnTo>
                    <a:pt x="1865411" y="53335"/>
                  </a:lnTo>
                  <a:lnTo>
                    <a:pt x="1810621" y="44559"/>
                  </a:lnTo>
                  <a:lnTo>
                    <a:pt x="1753414" y="36483"/>
                  </a:lnTo>
                  <a:lnTo>
                    <a:pt x="1693926" y="29134"/>
                  </a:lnTo>
                  <a:lnTo>
                    <a:pt x="1632291" y="22541"/>
                  </a:lnTo>
                  <a:lnTo>
                    <a:pt x="1568646" y="16734"/>
                  </a:lnTo>
                  <a:lnTo>
                    <a:pt x="1503126" y="11741"/>
                  </a:lnTo>
                  <a:lnTo>
                    <a:pt x="1435866" y="7591"/>
                  </a:lnTo>
                  <a:lnTo>
                    <a:pt x="1367003" y="4313"/>
                  </a:lnTo>
                  <a:lnTo>
                    <a:pt x="1296671" y="1936"/>
                  </a:lnTo>
                  <a:lnTo>
                    <a:pt x="1225006" y="488"/>
                  </a:lnTo>
                  <a:lnTo>
                    <a:pt x="1152144" y="0"/>
                  </a:lnTo>
                  <a:lnTo>
                    <a:pt x="1079285" y="488"/>
                  </a:lnTo>
                  <a:lnTo>
                    <a:pt x="1007629" y="1936"/>
                  </a:lnTo>
                  <a:lnTo>
                    <a:pt x="937312" y="4313"/>
                  </a:lnTo>
                  <a:lnTo>
                    <a:pt x="868469" y="7591"/>
                  </a:lnTo>
                  <a:lnTo>
                    <a:pt x="801235" y="11741"/>
                  </a:lnTo>
                  <a:lnTo>
                    <a:pt x="735744" y="16734"/>
                  </a:lnTo>
                  <a:lnTo>
                    <a:pt x="672132" y="22541"/>
                  </a:lnTo>
                  <a:lnTo>
                    <a:pt x="610533" y="29134"/>
                  </a:lnTo>
                  <a:lnTo>
                    <a:pt x="551083" y="36483"/>
                  </a:lnTo>
                  <a:lnTo>
                    <a:pt x="493917" y="44559"/>
                  </a:lnTo>
                  <a:lnTo>
                    <a:pt x="439169" y="53335"/>
                  </a:lnTo>
                  <a:lnTo>
                    <a:pt x="386975" y="62780"/>
                  </a:lnTo>
                  <a:lnTo>
                    <a:pt x="337470" y="72866"/>
                  </a:lnTo>
                  <a:lnTo>
                    <a:pt x="290789" y="83564"/>
                  </a:lnTo>
                  <a:lnTo>
                    <a:pt x="247066" y="94845"/>
                  </a:lnTo>
                  <a:lnTo>
                    <a:pt x="206437" y="106681"/>
                  </a:lnTo>
                  <a:lnTo>
                    <a:pt x="169036" y="119042"/>
                  </a:lnTo>
                  <a:lnTo>
                    <a:pt x="104461" y="145225"/>
                  </a:lnTo>
                  <a:lnTo>
                    <a:pt x="54421" y="173164"/>
                  </a:lnTo>
                  <a:lnTo>
                    <a:pt x="19996" y="202626"/>
                  </a:lnTo>
                  <a:lnTo>
                    <a:pt x="0" y="249174"/>
                  </a:lnTo>
                  <a:lnTo>
                    <a:pt x="2266" y="264968"/>
                  </a:lnTo>
                  <a:lnTo>
                    <a:pt x="35190" y="310677"/>
                  </a:lnTo>
                  <a:lnTo>
                    <a:pt x="77557" y="339461"/>
                  </a:lnTo>
                  <a:lnTo>
                    <a:pt x="134999" y="366619"/>
                  </a:lnTo>
                  <a:lnTo>
                    <a:pt x="206437" y="391918"/>
                  </a:lnTo>
                  <a:lnTo>
                    <a:pt x="247066" y="403796"/>
                  </a:lnTo>
                  <a:lnTo>
                    <a:pt x="290789" y="415120"/>
                  </a:lnTo>
                  <a:lnTo>
                    <a:pt x="337470" y="425862"/>
                  </a:lnTo>
                  <a:lnTo>
                    <a:pt x="386975" y="435992"/>
                  </a:lnTo>
                  <a:lnTo>
                    <a:pt x="439169" y="445481"/>
                  </a:lnTo>
                  <a:lnTo>
                    <a:pt x="493917" y="454298"/>
                  </a:lnTo>
                  <a:lnTo>
                    <a:pt x="551083" y="462416"/>
                  </a:lnTo>
                  <a:lnTo>
                    <a:pt x="610533" y="469803"/>
                  </a:lnTo>
                  <a:lnTo>
                    <a:pt x="672132" y="476432"/>
                  </a:lnTo>
                  <a:lnTo>
                    <a:pt x="735744" y="482272"/>
                  </a:lnTo>
                  <a:lnTo>
                    <a:pt x="801235" y="487294"/>
                  </a:lnTo>
                  <a:lnTo>
                    <a:pt x="868469" y="491469"/>
                  </a:lnTo>
                  <a:lnTo>
                    <a:pt x="937312" y="494768"/>
                  </a:lnTo>
                  <a:lnTo>
                    <a:pt x="1007629" y="497160"/>
                  </a:lnTo>
                  <a:lnTo>
                    <a:pt x="1079285" y="498617"/>
                  </a:lnTo>
                  <a:lnTo>
                    <a:pt x="1152144" y="499110"/>
                  </a:lnTo>
                  <a:lnTo>
                    <a:pt x="1225006" y="498617"/>
                  </a:lnTo>
                  <a:lnTo>
                    <a:pt x="1296671" y="497160"/>
                  </a:lnTo>
                  <a:lnTo>
                    <a:pt x="1367003" y="494768"/>
                  </a:lnTo>
                  <a:lnTo>
                    <a:pt x="1435866" y="491469"/>
                  </a:lnTo>
                  <a:lnTo>
                    <a:pt x="1503126" y="487294"/>
                  </a:lnTo>
                  <a:lnTo>
                    <a:pt x="1568646" y="482272"/>
                  </a:lnTo>
                  <a:lnTo>
                    <a:pt x="1632291" y="476432"/>
                  </a:lnTo>
                  <a:lnTo>
                    <a:pt x="1693926" y="469803"/>
                  </a:lnTo>
                  <a:lnTo>
                    <a:pt x="1753414" y="462416"/>
                  </a:lnTo>
                  <a:lnTo>
                    <a:pt x="1810621" y="454298"/>
                  </a:lnTo>
                  <a:lnTo>
                    <a:pt x="1865411" y="445481"/>
                  </a:lnTo>
                  <a:lnTo>
                    <a:pt x="1917649" y="435992"/>
                  </a:lnTo>
                  <a:lnTo>
                    <a:pt x="1967198" y="425862"/>
                  </a:lnTo>
                  <a:lnTo>
                    <a:pt x="2013923" y="415120"/>
                  </a:lnTo>
                  <a:lnTo>
                    <a:pt x="2057689" y="403796"/>
                  </a:lnTo>
                  <a:lnTo>
                    <a:pt x="2098361" y="391918"/>
                  </a:lnTo>
                  <a:lnTo>
                    <a:pt x="2135802" y="379516"/>
                  </a:lnTo>
                  <a:lnTo>
                    <a:pt x="2200452" y="353258"/>
                  </a:lnTo>
                  <a:lnTo>
                    <a:pt x="2250554" y="325257"/>
                  </a:lnTo>
                  <a:lnTo>
                    <a:pt x="2285024" y="295749"/>
                  </a:lnTo>
                  <a:lnTo>
                    <a:pt x="2305050" y="249174"/>
                  </a:lnTo>
                  <a:close/>
                </a:path>
              </a:pathLst>
            </a:custGeom>
            <a:solidFill>
              <a:srgbClr val="32E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49729" y="5883402"/>
              <a:ext cx="2305050" cy="998219"/>
            </a:xfrm>
            <a:custGeom>
              <a:avLst/>
              <a:gdLst/>
              <a:ahLst/>
              <a:cxnLst/>
              <a:rect l="l" t="t" r="r" b="b"/>
              <a:pathLst>
                <a:path w="2305050" h="998220">
                  <a:moveTo>
                    <a:pt x="1152144" y="0"/>
                  </a:moveTo>
                  <a:lnTo>
                    <a:pt x="1079285" y="488"/>
                  </a:lnTo>
                  <a:lnTo>
                    <a:pt x="1007629" y="1936"/>
                  </a:lnTo>
                  <a:lnTo>
                    <a:pt x="937312" y="4313"/>
                  </a:lnTo>
                  <a:lnTo>
                    <a:pt x="868469" y="7591"/>
                  </a:lnTo>
                  <a:lnTo>
                    <a:pt x="801235" y="11741"/>
                  </a:lnTo>
                  <a:lnTo>
                    <a:pt x="735744" y="16734"/>
                  </a:lnTo>
                  <a:lnTo>
                    <a:pt x="672132" y="22541"/>
                  </a:lnTo>
                  <a:lnTo>
                    <a:pt x="610533" y="29134"/>
                  </a:lnTo>
                  <a:lnTo>
                    <a:pt x="551083" y="36483"/>
                  </a:lnTo>
                  <a:lnTo>
                    <a:pt x="493917" y="44559"/>
                  </a:lnTo>
                  <a:lnTo>
                    <a:pt x="439169" y="53335"/>
                  </a:lnTo>
                  <a:lnTo>
                    <a:pt x="386975" y="62780"/>
                  </a:lnTo>
                  <a:lnTo>
                    <a:pt x="337470" y="72866"/>
                  </a:lnTo>
                  <a:lnTo>
                    <a:pt x="290789" y="83564"/>
                  </a:lnTo>
                  <a:lnTo>
                    <a:pt x="247066" y="94845"/>
                  </a:lnTo>
                  <a:lnTo>
                    <a:pt x="206437" y="106681"/>
                  </a:lnTo>
                  <a:lnTo>
                    <a:pt x="169036" y="119042"/>
                  </a:lnTo>
                  <a:lnTo>
                    <a:pt x="104461" y="145225"/>
                  </a:lnTo>
                  <a:lnTo>
                    <a:pt x="54421" y="173164"/>
                  </a:lnTo>
                  <a:lnTo>
                    <a:pt x="19996" y="202626"/>
                  </a:lnTo>
                  <a:lnTo>
                    <a:pt x="0" y="249174"/>
                  </a:lnTo>
                  <a:lnTo>
                    <a:pt x="0" y="749046"/>
                  </a:lnTo>
                  <a:lnTo>
                    <a:pt x="19996" y="795593"/>
                  </a:lnTo>
                  <a:lnTo>
                    <a:pt x="54421" y="825055"/>
                  </a:lnTo>
                  <a:lnTo>
                    <a:pt x="104461" y="852994"/>
                  </a:lnTo>
                  <a:lnTo>
                    <a:pt x="169036" y="879177"/>
                  </a:lnTo>
                  <a:lnTo>
                    <a:pt x="206437" y="891538"/>
                  </a:lnTo>
                  <a:lnTo>
                    <a:pt x="247066" y="903374"/>
                  </a:lnTo>
                  <a:lnTo>
                    <a:pt x="290789" y="914655"/>
                  </a:lnTo>
                  <a:lnTo>
                    <a:pt x="337470" y="925353"/>
                  </a:lnTo>
                  <a:lnTo>
                    <a:pt x="386975" y="935439"/>
                  </a:lnTo>
                  <a:lnTo>
                    <a:pt x="439169" y="944884"/>
                  </a:lnTo>
                  <a:lnTo>
                    <a:pt x="493917" y="953660"/>
                  </a:lnTo>
                  <a:lnTo>
                    <a:pt x="551083" y="961736"/>
                  </a:lnTo>
                  <a:lnTo>
                    <a:pt x="610533" y="969085"/>
                  </a:lnTo>
                  <a:lnTo>
                    <a:pt x="672132" y="975678"/>
                  </a:lnTo>
                  <a:lnTo>
                    <a:pt x="735744" y="981485"/>
                  </a:lnTo>
                  <a:lnTo>
                    <a:pt x="801235" y="986478"/>
                  </a:lnTo>
                  <a:lnTo>
                    <a:pt x="868469" y="990628"/>
                  </a:lnTo>
                  <a:lnTo>
                    <a:pt x="937312" y="993906"/>
                  </a:lnTo>
                  <a:lnTo>
                    <a:pt x="1007629" y="996283"/>
                  </a:lnTo>
                  <a:lnTo>
                    <a:pt x="1079285" y="997731"/>
                  </a:lnTo>
                  <a:lnTo>
                    <a:pt x="1152144" y="998220"/>
                  </a:lnTo>
                  <a:lnTo>
                    <a:pt x="1225006" y="997731"/>
                  </a:lnTo>
                  <a:lnTo>
                    <a:pt x="1296671" y="996283"/>
                  </a:lnTo>
                  <a:lnTo>
                    <a:pt x="1367003" y="993906"/>
                  </a:lnTo>
                  <a:lnTo>
                    <a:pt x="1435866" y="990628"/>
                  </a:lnTo>
                  <a:lnTo>
                    <a:pt x="1503126" y="986478"/>
                  </a:lnTo>
                  <a:lnTo>
                    <a:pt x="1568646" y="981485"/>
                  </a:lnTo>
                  <a:lnTo>
                    <a:pt x="1632291" y="975678"/>
                  </a:lnTo>
                  <a:lnTo>
                    <a:pt x="1693926" y="969085"/>
                  </a:lnTo>
                  <a:lnTo>
                    <a:pt x="1753414" y="961736"/>
                  </a:lnTo>
                  <a:lnTo>
                    <a:pt x="1810621" y="953660"/>
                  </a:lnTo>
                  <a:lnTo>
                    <a:pt x="1865411" y="944884"/>
                  </a:lnTo>
                  <a:lnTo>
                    <a:pt x="1917649" y="935439"/>
                  </a:lnTo>
                  <a:lnTo>
                    <a:pt x="1967198" y="925353"/>
                  </a:lnTo>
                  <a:lnTo>
                    <a:pt x="2013923" y="914655"/>
                  </a:lnTo>
                  <a:lnTo>
                    <a:pt x="2057689" y="903374"/>
                  </a:lnTo>
                  <a:lnTo>
                    <a:pt x="2098361" y="891538"/>
                  </a:lnTo>
                  <a:lnTo>
                    <a:pt x="2135802" y="879177"/>
                  </a:lnTo>
                  <a:lnTo>
                    <a:pt x="2200452" y="852994"/>
                  </a:lnTo>
                  <a:lnTo>
                    <a:pt x="2250554" y="825055"/>
                  </a:lnTo>
                  <a:lnTo>
                    <a:pt x="2285024" y="795593"/>
                  </a:lnTo>
                  <a:lnTo>
                    <a:pt x="2305050" y="749046"/>
                  </a:lnTo>
                  <a:lnTo>
                    <a:pt x="2305050" y="249174"/>
                  </a:lnTo>
                  <a:lnTo>
                    <a:pt x="2285024" y="202626"/>
                  </a:lnTo>
                  <a:lnTo>
                    <a:pt x="2250554" y="173164"/>
                  </a:lnTo>
                  <a:lnTo>
                    <a:pt x="2200452" y="145225"/>
                  </a:lnTo>
                  <a:lnTo>
                    <a:pt x="2135802" y="119042"/>
                  </a:lnTo>
                  <a:lnTo>
                    <a:pt x="2098361" y="106681"/>
                  </a:lnTo>
                  <a:lnTo>
                    <a:pt x="2057689" y="94845"/>
                  </a:lnTo>
                  <a:lnTo>
                    <a:pt x="2013923" y="83564"/>
                  </a:lnTo>
                  <a:lnTo>
                    <a:pt x="1967198" y="72866"/>
                  </a:lnTo>
                  <a:lnTo>
                    <a:pt x="1917649" y="62780"/>
                  </a:lnTo>
                  <a:lnTo>
                    <a:pt x="1865411" y="53335"/>
                  </a:lnTo>
                  <a:lnTo>
                    <a:pt x="1810621" y="44559"/>
                  </a:lnTo>
                  <a:lnTo>
                    <a:pt x="1753414" y="36483"/>
                  </a:lnTo>
                  <a:lnTo>
                    <a:pt x="1693926" y="29134"/>
                  </a:lnTo>
                  <a:lnTo>
                    <a:pt x="1632291" y="22541"/>
                  </a:lnTo>
                  <a:lnTo>
                    <a:pt x="1568646" y="16734"/>
                  </a:lnTo>
                  <a:lnTo>
                    <a:pt x="1503126" y="11741"/>
                  </a:lnTo>
                  <a:lnTo>
                    <a:pt x="1435866" y="7591"/>
                  </a:lnTo>
                  <a:lnTo>
                    <a:pt x="1367003" y="4313"/>
                  </a:lnTo>
                  <a:lnTo>
                    <a:pt x="1296671" y="1936"/>
                  </a:lnTo>
                  <a:lnTo>
                    <a:pt x="1225006" y="488"/>
                  </a:lnTo>
                  <a:lnTo>
                    <a:pt x="1152144" y="0"/>
                  </a:lnTo>
                  <a:close/>
                </a:path>
                <a:path w="2305050" h="998220">
                  <a:moveTo>
                    <a:pt x="0" y="249174"/>
                  </a:moveTo>
                  <a:lnTo>
                    <a:pt x="19996" y="295749"/>
                  </a:lnTo>
                  <a:lnTo>
                    <a:pt x="54421" y="325257"/>
                  </a:lnTo>
                  <a:lnTo>
                    <a:pt x="104461" y="353258"/>
                  </a:lnTo>
                  <a:lnTo>
                    <a:pt x="169036" y="379516"/>
                  </a:lnTo>
                  <a:lnTo>
                    <a:pt x="206437" y="391918"/>
                  </a:lnTo>
                  <a:lnTo>
                    <a:pt x="247066" y="403796"/>
                  </a:lnTo>
                  <a:lnTo>
                    <a:pt x="290789" y="415120"/>
                  </a:lnTo>
                  <a:lnTo>
                    <a:pt x="337470" y="425862"/>
                  </a:lnTo>
                  <a:lnTo>
                    <a:pt x="386975" y="435992"/>
                  </a:lnTo>
                  <a:lnTo>
                    <a:pt x="439169" y="445481"/>
                  </a:lnTo>
                  <a:lnTo>
                    <a:pt x="493917" y="454298"/>
                  </a:lnTo>
                  <a:lnTo>
                    <a:pt x="551083" y="462416"/>
                  </a:lnTo>
                  <a:lnTo>
                    <a:pt x="610533" y="469803"/>
                  </a:lnTo>
                  <a:lnTo>
                    <a:pt x="672132" y="476432"/>
                  </a:lnTo>
                  <a:lnTo>
                    <a:pt x="735744" y="482272"/>
                  </a:lnTo>
                  <a:lnTo>
                    <a:pt x="801235" y="487294"/>
                  </a:lnTo>
                  <a:lnTo>
                    <a:pt x="868469" y="491469"/>
                  </a:lnTo>
                  <a:lnTo>
                    <a:pt x="937312" y="494768"/>
                  </a:lnTo>
                  <a:lnTo>
                    <a:pt x="1007629" y="497160"/>
                  </a:lnTo>
                  <a:lnTo>
                    <a:pt x="1079285" y="498617"/>
                  </a:lnTo>
                  <a:lnTo>
                    <a:pt x="1152144" y="499110"/>
                  </a:lnTo>
                  <a:lnTo>
                    <a:pt x="1225006" y="498617"/>
                  </a:lnTo>
                  <a:lnTo>
                    <a:pt x="1296671" y="497160"/>
                  </a:lnTo>
                  <a:lnTo>
                    <a:pt x="1367003" y="494768"/>
                  </a:lnTo>
                  <a:lnTo>
                    <a:pt x="1435866" y="491469"/>
                  </a:lnTo>
                  <a:lnTo>
                    <a:pt x="1503126" y="487294"/>
                  </a:lnTo>
                  <a:lnTo>
                    <a:pt x="1568646" y="482272"/>
                  </a:lnTo>
                  <a:lnTo>
                    <a:pt x="1632291" y="476432"/>
                  </a:lnTo>
                  <a:lnTo>
                    <a:pt x="1693926" y="469803"/>
                  </a:lnTo>
                  <a:lnTo>
                    <a:pt x="1753414" y="462416"/>
                  </a:lnTo>
                  <a:lnTo>
                    <a:pt x="1810621" y="454298"/>
                  </a:lnTo>
                  <a:lnTo>
                    <a:pt x="1865411" y="445481"/>
                  </a:lnTo>
                  <a:lnTo>
                    <a:pt x="1917649" y="435992"/>
                  </a:lnTo>
                  <a:lnTo>
                    <a:pt x="1967198" y="425862"/>
                  </a:lnTo>
                  <a:lnTo>
                    <a:pt x="2013923" y="415120"/>
                  </a:lnTo>
                  <a:lnTo>
                    <a:pt x="2057689" y="403796"/>
                  </a:lnTo>
                  <a:lnTo>
                    <a:pt x="2098361" y="391918"/>
                  </a:lnTo>
                  <a:lnTo>
                    <a:pt x="2135802" y="379516"/>
                  </a:lnTo>
                  <a:lnTo>
                    <a:pt x="2200452" y="353258"/>
                  </a:lnTo>
                  <a:lnTo>
                    <a:pt x="2250554" y="325257"/>
                  </a:lnTo>
                  <a:lnTo>
                    <a:pt x="2285024" y="295749"/>
                  </a:lnTo>
                  <a:lnTo>
                    <a:pt x="2302779" y="264968"/>
                  </a:lnTo>
                  <a:lnTo>
                    <a:pt x="2305050" y="2491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86049" y="5920740"/>
              <a:ext cx="730250" cy="280035"/>
            </a:xfrm>
            <a:custGeom>
              <a:avLst/>
              <a:gdLst/>
              <a:ahLst/>
              <a:cxnLst/>
              <a:rect l="l" t="t" r="r" b="b"/>
              <a:pathLst>
                <a:path w="730250" h="280035">
                  <a:moveTo>
                    <a:pt x="72215" y="225878"/>
                  </a:moveTo>
                  <a:lnTo>
                    <a:pt x="41148" y="204215"/>
                  </a:lnTo>
                  <a:lnTo>
                    <a:pt x="33527" y="204215"/>
                  </a:lnTo>
                  <a:lnTo>
                    <a:pt x="1524" y="231648"/>
                  </a:lnTo>
                  <a:lnTo>
                    <a:pt x="0" y="239268"/>
                  </a:lnTo>
                  <a:lnTo>
                    <a:pt x="0" y="246125"/>
                  </a:lnTo>
                  <a:lnTo>
                    <a:pt x="28193" y="278892"/>
                  </a:lnTo>
                  <a:lnTo>
                    <a:pt x="33527" y="279484"/>
                  </a:lnTo>
                  <a:lnTo>
                    <a:pt x="33527" y="240030"/>
                  </a:lnTo>
                  <a:lnTo>
                    <a:pt x="36575" y="237744"/>
                  </a:lnTo>
                  <a:lnTo>
                    <a:pt x="72215" y="225878"/>
                  </a:lnTo>
                  <a:close/>
                </a:path>
                <a:path w="730250" h="280035">
                  <a:moveTo>
                    <a:pt x="75176" y="234332"/>
                  </a:moveTo>
                  <a:lnTo>
                    <a:pt x="73913" y="230124"/>
                  </a:lnTo>
                  <a:lnTo>
                    <a:pt x="72215" y="225878"/>
                  </a:lnTo>
                  <a:lnTo>
                    <a:pt x="36575" y="237744"/>
                  </a:lnTo>
                  <a:lnTo>
                    <a:pt x="33527" y="240030"/>
                  </a:lnTo>
                  <a:lnTo>
                    <a:pt x="33527" y="243077"/>
                  </a:lnTo>
                  <a:lnTo>
                    <a:pt x="35813" y="246125"/>
                  </a:lnTo>
                  <a:lnTo>
                    <a:pt x="39624" y="246125"/>
                  </a:lnTo>
                  <a:lnTo>
                    <a:pt x="75176" y="234332"/>
                  </a:lnTo>
                  <a:close/>
                </a:path>
                <a:path w="730250" h="280035">
                  <a:moveTo>
                    <a:pt x="76200" y="244601"/>
                  </a:moveTo>
                  <a:lnTo>
                    <a:pt x="76200" y="237744"/>
                  </a:lnTo>
                  <a:lnTo>
                    <a:pt x="75176" y="234332"/>
                  </a:lnTo>
                  <a:lnTo>
                    <a:pt x="39624" y="246125"/>
                  </a:lnTo>
                  <a:lnTo>
                    <a:pt x="35813" y="246125"/>
                  </a:lnTo>
                  <a:lnTo>
                    <a:pt x="33527" y="243077"/>
                  </a:lnTo>
                  <a:lnTo>
                    <a:pt x="33527" y="279484"/>
                  </a:lnTo>
                  <a:lnTo>
                    <a:pt x="35051" y="279654"/>
                  </a:lnTo>
                  <a:lnTo>
                    <a:pt x="42672" y="279654"/>
                  </a:lnTo>
                  <a:lnTo>
                    <a:pt x="74675" y="252222"/>
                  </a:lnTo>
                  <a:lnTo>
                    <a:pt x="76200" y="244601"/>
                  </a:lnTo>
                  <a:close/>
                </a:path>
                <a:path w="730250" h="280035">
                  <a:moveTo>
                    <a:pt x="659528" y="40488"/>
                  </a:moveTo>
                  <a:lnTo>
                    <a:pt x="656513" y="31347"/>
                  </a:lnTo>
                  <a:lnTo>
                    <a:pt x="72215" y="225878"/>
                  </a:lnTo>
                  <a:lnTo>
                    <a:pt x="73913" y="230124"/>
                  </a:lnTo>
                  <a:lnTo>
                    <a:pt x="75176" y="234332"/>
                  </a:lnTo>
                  <a:lnTo>
                    <a:pt x="659528" y="40488"/>
                  </a:lnTo>
                  <a:close/>
                </a:path>
                <a:path w="730250" h="280035">
                  <a:moveTo>
                    <a:pt x="729996" y="11430"/>
                  </a:moveTo>
                  <a:lnTo>
                    <a:pt x="646176" y="0"/>
                  </a:lnTo>
                  <a:lnTo>
                    <a:pt x="656513" y="31347"/>
                  </a:lnTo>
                  <a:lnTo>
                    <a:pt x="668274" y="27432"/>
                  </a:lnTo>
                  <a:lnTo>
                    <a:pt x="672084" y="27432"/>
                  </a:lnTo>
                  <a:lnTo>
                    <a:pt x="674370" y="30480"/>
                  </a:lnTo>
                  <a:lnTo>
                    <a:pt x="674370" y="67055"/>
                  </a:lnTo>
                  <a:lnTo>
                    <a:pt x="729996" y="11430"/>
                  </a:lnTo>
                  <a:close/>
                </a:path>
                <a:path w="730250" h="280035">
                  <a:moveTo>
                    <a:pt x="674370" y="34289"/>
                  </a:moveTo>
                  <a:lnTo>
                    <a:pt x="674370" y="30480"/>
                  </a:lnTo>
                  <a:lnTo>
                    <a:pt x="672084" y="27432"/>
                  </a:lnTo>
                  <a:lnTo>
                    <a:pt x="668274" y="27432"/>
                  </a:lnTo>
                  <a:lnTo>
                    <a:pt x="656513" y="31347"/>
                  </a:lnTo>
                  <a:lnTo>
                    <a:pt x="659528" y="40488"/>
                  </a:lnTo>
                  <a:lnTo>
                    <a:pt x="671322" y="36575"/>
                  </a:lnTo>
                  <a:lnTo>
                    <a:pt x="674370" y="34289"/>
                  </a:lnTo>
                  <a:close/>
                </a:path>
                <a:path w="730250" h="280035">
                  <a:moveTo>
                    <a:pt x="674370" y="67055"/>
                  </a:moveTo>
                  <a:lnTo>
                    <a:pt x="674370" y="34289"/>
                  </a:lnTo>
                  <a:lnTo>
                    <a:pt x="671322" y="36575"/>
                  </a:lnTo>
                  <a:lnTo>
                    <a:pt x="659528" y="40488"/>
                  </a:lnTo>
                  <a:lnTo>
                    <a:pt x="669798" y="71627"/>
                  </a:lnTo>
                  <a:lnTo>
                    <a:pt x="674370" y="67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99053" y="6162294"/>
              <a:ext cx="20320" cy="11430"/>
            </a:xfrm>
            <a:custGeom>
              <a:avLst/>
              <a:gdLst/>
              <a:ahLst/>
              <a:cxnLst/>
              <a:rect l="l" t="t" r="r" b="b"/>
              <a:pathLst>
                <a:path w="20319" h="11429">
                  <a:moveTo>
                    <a:pt x="0" y="11429"/>
                  </a:moveTo>
                  <a:lnTo>
                    <a:pt x="19812" y="0"/>
                  </a:lnTo>
                </a:path>
              </a:pathLst>
            </a:custGeom>
            <a:ln w="6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18865" y="6165342"/>
              <a:ext cx="28575" cy="64769"/>
            </a:xfrm>
            <a:custGeom>
              <a:avLst/>
              <a:gdLst/>
              <a:ahLst/>
              <a:cxnLst/>
              <a:rect l="l" t="t" r="r" b="b"/>
              <a:pathLst>
                <a:path w="28575" h="64770">
                  <a:moveTo>
                    <a:pt x="0" y="0"/>
                  </a:moveTo>
                  <a:lnTo>
                    <a:pt x="28193" y="64770"/>
                  </a:lnTo>
                </a:path>
              </a:pathLst>
            </a:custGeom>
            <a:ln w="12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50869" y="6042660"/>
              <a:ext cx="142875" cy="187960"/>
            </a:xfrm>
            <a:custGeom>
              <a:avLst/>
              <a:gdLst/>
              <a:ahLst/>
              <a:cxnLst/>
              <a:rect l="l" t="t" r="r" b="b"/>
              <a:pathLst>
                <a:path w="142875" h="187960">
                  <a:moveTo>
                    <a:pt x="0" y="187451"/>
                  </a:moveTo>
                  <a:lnTo>
                    <a:pt x="37337" y="0"/>
                  </a:lnTo>
                  <a:lnTo>
                    <a:pt x="142494" y="0"/>
                  </a:lnTo>
                </a:path>
              </a:pathLst>
            </a:custGeom>
            <a:ln w="6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199892" y="6023257"/>
            <a:ext cx="9461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i="1" spc="5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97528" y="6194933"/>
            <a:ext cx="30543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30" dirty="0">
                <a:latin typeface="Symbol"/>
                <a:cs typeface="Symbol"/>
              </a:rPr>
              <a:t></a:t>
            </a:r>
            <a:r>
              <a:rPr sz="2050" i="1" dirty="0">
                <a:latin typeface="Times New Roman"/>
                <a:cs typeface="Times New Roman"/>
              </a:rPr>
              <a:t>y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35211" y="3930078"/>
            <a:ext cx="1230630" cy="1690370"/>
            <a:chOff x="2835211" y="3930078"/>
            <a:chExt cx="1230630" cy="1690370"/>
          </a:xfrm>
        </p:grpSpPr>
        <p:sp>
          <p:nvSpPr>
            <p:cNvPr id="46" name="object 46"/>
            <p:cNvSpPr/>
            <p:nvPr/>
          </p:nvSpPr>
          <p:spPr>
            <a:xfrm>
              <a:off x="2839973" y="5307329"/>
              <a:ext cx="384175" cy="307975"/>
            </a:xfrm>
            <a:custGeom>
              <a:avLst/>
              <a:gdLst/>
              <a:ahLst/>
              <a:cxnLst/>
              <a:rect l="l" t="t" r="r" b="b"/>
              <a:pathLst>
                <a:path w="384175" h="307975">
                  <a:moveTo>
                    <a:pt x="384048" y="230886"/>
                  </a:moveTo>
                  <a:lnTo>
                    <a:pt x="288036" y="230886"/>
                  </a:lnTo>
                  <a:lnTo>
                    <a:pt x="288036" y="0"/>
                  </a:lnTo>
                  <a:lnTo>
                    <a:pt x="96012" y="0"/>
                  </a:lnTo>
                  <a:lnTo>
                    <a:pt x="96012" y="230886"/>
                  </a:lnTo>
                  <a:lnTo>
                    <a:pt x="0" y="230886"/>
                  </a:lnTo>
                  <a:lnTo>
                    <a:pt x="192024" y="307848"/>
                  </a:lnTo>
                  <a:lnTo>
                    <a:pt x="384048" y="230886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39973" y="5307329"/>
              <a:ext cx="384175" cy="307975"/>
            </a:xfrm>
            <a:custGeom>
              <a:avLst/>
              <a:gdLst/>
              <a:ahLst/>
              <a:cxnLst/>
              <a:rect l="l" t="t" r="r" b="b"/>
              <a:pathLst>
                <a:path w="384175" h="307975">
                  <a:moveTo>
                    <a:pt x="0" y="230886"/>
                  </a:moveTo>
                  <a:lnTo>
                    <a:pt x="96012" y="230886"/>
                  </a:lnTo>
                  <a:lnTo>
                    <a:pt x="96012" y="0"/>
                  </a:lnTo>
                  <a:lnTo>
                    <a:pt x="288036" y="0"/>
                  </a:lnTo>
                  <a:lnTo>
                    <a:pt x="288036" y="230886"/>
                  </a:lnTo>
                  <a:lnTo>
                    <a:pt x="384048" y="230886"/>
                  </a:lnTo>
                  <a:lnTo>
                    <a:pt x="192024" y="307848"/>
                  </a:lnTo>
                  <a:lnTo>
                    <a:pt x="0" y="2308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19905" y="4085843"/>
              <a:ext cx="24765" cy="14604"/>
            </a:xfrm>
            <a:custGeom>
              <a:avLst/>
              <a:gdLst/>
              <a:ahLst/>
              <a:cxnLst/>
              <a:rect l="l" t="t" r="r" b="b"/>
              <a:pathLst>
                <a:path w="24764" h="14604">
                  <a:moveTo>
                    <a:pt x="0" y="14477"/>
                  </a:moveTo>
                  <a:lnTo>
                    <a:pt x="24384" y="0"/>
                  </a:lnTo>
                </a:path>
              </a:pathLst>
            </a:custGeom>
            <a:ln w="8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44289" y="4089653"/>
              <a:ext cx="36195" cy="82550"/>
            </a:xfrm>
            <a:custGeom>
              <a:avLst/>
              <a:gdLst/>
              <a:ahLst/>
              <a:cxnLst/>
              <a:rect l="l" t="t" r="r" b="b"/>
              <a:pathLst>
                <a:path w="36195" h="82550">
                  <a:moveTo>
                    <a:pt x="0" y="0"/>
                  </a:moveTo>
                  <a:lnTo>
                    <a:pt x="35813" y="82296"/>
                  </a:lnTo>
                </a:path>
              </a:pathLst>
            </a:custGeom>
            <a:ln w="16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3913" y="3934205"/>
              <a:ext cx="177800" cy="238125"/>
            </a:xfrm>
            <a:custGeom>
              <a:avLst/>
              <a:gdLst/>
              <a:ahLst/>
              <a:cxnLst/>
              <a:rect l="l" t="t" r="r" b="b"/>
              <a:pathLst>
                <a:path w="177800" h="238125">
                  <a:moveTo>
                    <a:pt x="0" y="237744"/>
                  </a:moveTo>
                  <a:lnTo>
                    <a:pt x="47244" y="0"/>
                  </a:lnTo>
                  <a:lnTo>
                    <a:pt x="177546" y="0"/>
                  </a:lnTo>
                </a:path>
              </a:pathLst>
            </a:custGeom>
            <a:ln w="8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6426028" y="4449400"/>
            <a:ext cx="421005" cy="418465"/>
            <a:chOff x="6426028" y="4449400"/>
            <a:chExt cx="421005" cy="418465"/>
          </a:xfrm>
        </p:grpSpPr>
        <p:sp>
          <p:nvSpPr>
            <p:cNvPr id="52" name="object 52"/>
            <p:cNvSpPr/>
            <p:nvPr/>
          </p:nvSpPr>
          <p:spPr>
            <a:xfrm>
              <a:off x="6432804" y="4709921"/>
              <a:ext cx="41910" cy="24130"/>
            </a:xfrm>
            <a:custGeom>
              <a:avLst/>
              <a:gdLst/>
              <a:ahLst/>
              <a:cxnLst/>
              <a:rect l="l" t="t" r="r" b="b"/>
              <a:pathLst>
                <a:path w="41910" h="24129">
                  <a:moveTo>
                    <a:pt x="0" y="23622"/>
                  </a:moveTo>
                  <a:lnTo>
                    <a:pt x="41910" y="0"/>
                  </a:lnTo>
                </a:path>
              </a:pathLst>
            </a:custGeom>
            <a:ln w="13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74714" y="4716779"/>
              <a:ext cx="59690" cy="137160"/>
            </a:xfrm>
            <a:custGeom>
              <a:avLst/>
              <a:gdLst/>
              <a:ahLst/>
              <a:cxnLst/>
              <a:rect l="l" t="t" r="r" b="b"/>
              <a:pathLst>
                <a:path w="59690" h="137160">
                  <a:moveTo>
                    <a:pt x="0" y="0"/>
                  </a:moveTo>
                  <a:lnTo>
                    <a:pt x="59436" y="137160"/>
                  </a:lnTo>
                </a:path>
              </a:pathLst>
            </a:custGeom>
            <a:ln w="27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41008" y="4456175"/>
              <a:ext cx="299085" cy="398145"/>
            </a:xfrm>
            <a:custGeom>
              <a:avLst/>
              <a:gdLst/>
              <a:ahLst/>
              <a:cxnLst/>
              <a:rect l="l" t="t" r="r" b="b"/>
              <a:pathLst>
                <a:path w="299084" h="398145">
                  <a:moveTo>
                    <a:pt x="0" y="397763"/>
                  </a:moveTo>
                  <a:lnTo>
                    <a:pt x="79248" y="0"/>
                  </a:lnTo>
                  <a:lnTo>
                    <a:pt x="298703" y="0"/>
                  </a:lnTo>
                </a:path>
              </a:pathLst>
            </a:custGeom>
            <a:ln w="13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710176" y="3795073"/>
            <a:ext cx="4006850" cy="155321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>
              <a:latin typeface="Tahoma"/>
              <a:cs typeface="Tahoma"/>
            </a:endParaRPr>
          </a:p>
          <a:p>
            <a:pPr marL="532765" algn="ctr">
              <a:lnSpc>
                <a:spcPct val="100000"/>
              </a:lnSpc>
              <a:spcBef>
                <a:spcPts val="1435"/>
              </a:spcBef>
              <a:tabLst>
                <a:tab pos="1059815" algn="l"/>
                <a:tab pos="1897380" algn="l"/>
              </a:tabLst>
            </a:pPr>
            <a:r>
              <a:rPr sz="2550" spc="-5" dirty="0">
                <a:latin typeface="Symbol"/>
                <a:cs typeface="Symbol"/>
              </a:rPr>
              <a:t></a:t>
            </a:r>
            <a:r>
              <a:rPr sz="2550" i="1" spc="15" dirty="0">
                <a:latin typeface="Times New Roman"/>
                <a:cs typeface="Times New Roman"/>
              </a:rPr>
              <a:t>V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spc="15" dirty="0">
                <a:latin typeface="Symbol"/>
                <a:cs typeface="Symbol"/>
              </a:rPr>
              <a:t></a:t>
            </a:r>
            <a:r>
              <a:rPr sz="2550" spc="-140" dirty="0">
                <a:latin typeface="Times New Roman"/>
                <a:cs typeface="Times New Roman"/>
              </a:rPr>
              <a:t> </a:t>
            </a:r>
            <a:r>
              <a:rPr sz="2700" i="1" spc="-70" dirty="0">
                <a:latin typeface="Symbol"/>
                <a:cs typeface="Symbol"/>
              </a:rPr>
              <a:t></a:t>
            </a:r>
            <a:r>
              <a:rPr sz="2700" spc="-30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(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spc="10" dirty="0">
                <a:latin typeface="Times New Roman"/>
                <a:cs typeface="Times New Roman"/>
              </a:rPr>
              <a:t>y</a:t>
            </a:r>
            <a:r>
              <a:rPr sz="2550" i="1" spc="-340" dirty="0">
                <a:latin typeface="Times New Roman"/>
                <a:cs typeface="Times New Roman"/>
              </a:rPr>
              <a:t> </a:t>
            </a:r>
            <a:r>
              <a:rPr sz="2550" spc="204" dirty="0">
                <a:latin typeface="Times New Roman"/>
                <a:cs typeface="Times New Roman"/>
              </a:rPr>
              <a:t>)</a:t>
            </a:r>
            <a:r>
              <a:rPr sz="2250" baseline="42592" dirty="0">
                <a:latin typeface="Times New Roman"/>
                <a:cs typeface="Times New Roman"/>
              </a:rPr>
              <a:t>2</a:t>
            </a:r>
            <a:r>
              <a:rPr sz="2250" spc="30" baseline="42592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Symbol"/>
                <a:cs typeface="Symbol"/>
              </a:rPr>
              <a:t></a:t>
            </a:r>
            <a:r>
              <a:rPr sz="2550" i="1" spc="10" dirty="0">
                <a:latin typeface="Times New Roman"/>
                <a:cs typeface="Times New Roman"/>
              </a:rPr>
              <a:t>y</a:t>
            </a:r>
            <a:r>
              <a:rPr sz="2550" i="1" spc="9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Symbol"/>
                <a:cs typeface="Symbol"/>
              </a:rPr>
              <a:t></a:t>
            </a:r>
            <a:r>
              <a:rPr sz="2550" spc="-140" dirty="0">
                <a:latin typeface="Times New Roman"/>
                <a:cs typeface="Times New Roman"/>
              </a:rPr>
              <a:t> </a:t>
            </a:r>
            <a:r>
              <a:rPr sz="2700" i="1" spc="-70" dirty="0">
                <a:latin typeface="Symbol"/>
                <a:cs typeface="Symbol"/>
              </a:rPr>
              <a:t></a:t>
            </a:r>
            <a:r>
              <a:rPr sz="2700" spc="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y</a:t>
            </a:r>
            <a:r>
              <a:rPr sz="2550" i="1" spc="-229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Symbol"/>
                <a:cs typeface="Symbol"/>
              </a:rPr>
              <a:t></a:t>
            </a:r>
            <a:r>
              <a:rPr sz="2550" i="1" spc="10" dirty="0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  <a:spcBef>
                <a:spcPts val="1520"/>
              </a:spcBef>
            </a:pP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benda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94728" y="6197312"/>
            <a:ext cx="116839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05406" y="5937465"/>
            <a:ext cx="116839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41000" y="5720302"/>
            <a:ext cx="38481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0670" algn="l"/>
              </a:tabLst>
            </a:pPr>
            <a:r>
              <a:rPr sz="1400" spc="15" dirty="0">
                <a:latin typeface="Times New Roman"/>
                <a:cs typeface="Times New Roman"/>
              </a:rPr>
              <a:t>2	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33790" y="5712307"/>
            <a:ext cx="78422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7329" algn="l"/>
              </a:tabLst>
            </a:pPr>
            <a:r>
              <a:rPr sz="2450" spc="-5" dirty="0">
                <a:latin typeface="Times New Roman"/>
                <a:cs typeface="Times New Roman"/>
              </a:rPr>
              <a:t>|	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spc="-160" dirty="0">
                <a:latin typeface="Times New Roman"/>
                <a:cs typeface="Times New Roman"/>
              </a:rPr>
              <a:t>8</a:t>
            </a:r>
            <a:r>
              <a:rPr sz="2600" i="1" spc="-85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57889" y="5516483"/>
            <a:ext cx="19685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u="heavy" spc="-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76845" y="5503138"/>
            <a:ext cx="2294890" cy="657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31495" algn="ctr">
              <a:lnSpc>
                <a:spcPts val="1120"/>
              </a:lnSpc>
              <a:spcBef>
                <a:spcPts val="130"/>
              </a:spcBef>
            </a:pPr>
            <a:r>
              <a:rPr sz="1400" spc="15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3820"/>
              </a:lnSpc>
              <a:tabLst>
                <a:tab pos="1834514" algn="l"/>
              </a:tabLst>
            </a:pPr>
            <a:r>
              <a:rPr sz="2450" i="1" dirty="0">
                <a:latin typeface="Times New Roman"/>
                <a:cs typeface="Times New Roman"/>
              </a:rPr>
              <a:t>V</a:t>
            </a:r>
            <a:r>
              <a:rPr sz="2450" i="1" spc="3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600" i="1" spc="-85" dirty="0">
                <a:latin typeface="Symbol"/>
                <a:cs typeface="Symbol"/>
              </a:rPr>
              <a:t>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5475" spc="7" baseline="-13698" dirty="0">
                <a:latin typeface="Symbol"/>
                <a:cs typeface="Symbol"/>
              </a:rPr>
              <a:t></a:t>
            </a:r>
            <a:r>
              <a:rPr sz="5475" spc="-450" baseline="-13698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ydy</a:t>
            </a:r>
            <a:r>
              <a:rPr sz="2450" i="1" spc="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3675" baseline="-43083" dirty="0">
                <a:latin typeface="Times New Roman"/>
                <a:cs typeface="Times New Roman"/>
              </a:rPr>
              <a:t>2</a:t>
            </a:r>
            <a:r>
              <a:rPr sz="3675" spc="330" baseline="-43083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40276" y="3912058"/>
            <a:ext cx="82041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0090" algn="l"/>
              </a:tabLst>
            </a:pPr>
            <a:r>
              <a:rPr sz="1550" spc="-10" dirty="0">
                <a:latin typeface="Symbol"/>
                <a:cs typeface="Symbol"/>
              </a:rPr>
              <a:t>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i="1" spc="-5" dirty="0">
                <a:latin typeface="Times New Roman"/>
                <a:cs typeface="Times New Roman"/>
              </a:rPr>
              <a:t>x</a:t>
            </a:r>
            <a:r>
              <a:rPr sz="1550" i="1" spc="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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i="1" spc="-5" dirty="0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337881" y="5188267"/>
            <a:ext cx="434340" cy="157480"/>
            <a:chOff x="1337881" y="5188267"/>
            <a:chExt cx="434340" cy="157480"/>
          </a:xfrm>
        </p:grpSpPr>
        <p:sp>
          <p:nvSpPr>
            <p:cNvPr id="64" name="object 64"/>
            <p:cNvSpPr/>
            <p:nvPr/>
          </p:nvSpPr>
          <p:spPr>
            <a:xfrm>
              <a:off x="1342644" y="5193029"/>
              <a:ext cx="424815" cy="114300"/>
            </a:xfrm>
            <a:custGeom>
              <a:avLst/>
              <a:gdLst/>
              <a:ahLst/>
              <a:cxnLst/>
              <a:rect l="l" t="t" r="r" b="b"/>
              <a:pathLst>
                <a:path w="424814" h="114300">
                  <a:moveTo>
                    <a:pt x="212597" y="0"/>
                  </a:moveTo>
                  <a:lnTo>
                    <a:pt x="145426" y="2871"/>
                  </a:lnTo>
                  <a:lnTo>
                    <a:pt x="87069" y="10899"/>
                  </a:lnTo>
                  <a:lnTo>
                    <a:pt x="41038" y="23207"/>
                  </a:lnTo>
                  <a:lnTo>
                    <a:pt x="0" y="57150"/>
                  </a:lnTo>
                  <a:lnTo>
                    <a:pt x="10844" y="75090"/>
                  </a:lnTo>
                  <a:lnTo>
                    <a:pt x="41038" y="90763"/>
                  </a:lnTo>
                  <a:lnTo>
                    <a:pt x="87069" y="103180"/>
                  </a:lnTo>
                  <a:lnTo>
                    <a:pt x="145426" y="111355"/>
                  </a:lnTo>
                  <a:lnTo>
                    <a:pt x="212597" y="114300"/>
                  </a:lnTo>
                  <a:lnTo>
                    <a:pt x="279397" y="111355"/>
                  </a:lnTo>
                  <a:lnTo>
                    <a:pt x="337529" y="103180"/>
                  </a:lnTo>
                  <a:lnTo>
                    <a:pt x="383444" y="90763"/>
                  </a:lnTo>
                  <a:lnTo>
                    <a:pt x="413595" y="75090"/>
                  </a:lnTo>
                  <a:lnTo>
                    <a:pt x="424433" y="57150"/>
                  </a:lnTo>
                  <a:lnTo>
                    <a:pt x="413595" y="38916"/>
                  </a:lnTo>
                  <a:lnTo>
                    <a:pt x="383444" y="23207"/>
                  </a:lnTo>
                  <a:lnTo>
                    <a:pt x="337529" y="10899"/>
                  </a:lnTo>
                  <a:lnTo>
                    <a:pt x="279397" y="2871"/>
                  </a:lnTo>
                  <a:lnTo>
                    <a:pt x="21259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5420" y="5269229"/>
              <a:ext cx="119634" cy="7620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9447234" y="6884837"/>
            <a:ext cx="270510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122" y="1447800"/>
            <a:ext cx="9253728" cy="1052830"/>
            <a:chOff x="214122" y="1447800"/>
            <a:chExt cx="9253728" cy="1052830"/>
          </a:xfrm>
        </p:grpSpPr>
        <p:sp>
          <p:nvSpPr>
            <p:cNvPr id="3" name="object 3"/>
            <p:cNvSpPr/>
            <p:nvPr/>
          </p:nvSpPr>
          <p:spPr>
            <a:xfrm>
              <a:off x="528828" y="1556003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80">
                  <a:moveTo>
                    <a:pt x="47472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74726" y="474726"/>
                  </a:lnTo>
                  <a:lnTo>
                    <a:pt x="474726" y="422148"/>
                  </a:lnTo>
                  <a:lnTo>
                    <a:pt x="474726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355" y="1556004"/>
              <a:ext cx="35509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2177" y="1978152"/>
              <a:ext cx="459105" cy="474980"/>
            </a:xfrm>
            <a:custGeom>
              <a:avLst/>
              <a:gdLst/>
              <a:ahLst/>
              <a:cxnLst/>
              <a:rect l="l" t="t" r="r" b="b"/>
              <a:pathLst>
                <a:path w="459105" h="474980">
                  <a:moveTo>
                    <a:pt x="458723" y="474725"/>
                  </a:moveTo>
                  <a:lnTo>
                    <a:pt x="458723" y="0"/>
                  </a:lnTo>
                  <a:lnTo>
                    <a:pt x="0" y="0"/>
                  </a:lnTo>
                  <a:lnTo>
                    <a:pt x="0" y="474725"/>
                  </a:lnTo>
                  <a:lnTo>
                    <a:pt x="458723" y="474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122" y="1905000"/>
              <a:ext cx="9253728" cy="5478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1445" y="1447800"/>
              <a:ext cx="35560" cy="1052830"/>
            </a:xfrm>
            <a:custGeom>
              <a:avLst/>
              <a:gdLst/>
              <a:ahLst/>
              <a:cxnLst/>
              <a:rect l="l" t="t" r="r" b="b"/>
              <a:pathLst>
                <a:path w="35559" h="1052830">
                  <a:moveTo>
                    <a:pt x="35052" y="1052322"/>
                  </a:moveTo>
                  <a:lnTo>
                    <a:pt x="35052" y="0"/>
                  </a:lnTo>
                  <a:lnTo>
                    <a:pt x="0" y="0"/>
                  </a:lnTo>
                  <a:lnTo>
                    <a:pt x="0" y="1052322"/>
                  </a:lnTo>
                  <a:lnTo>
                    <a:pt x="35052" y="1052322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60196" y="1236980"/>
            <a:ext cx="7030084" cy="9429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29565" marR="5080" indent="-317500">
              <a:lnSpc>
                <a:spcPts val="2400"/>
              </a:lnSpc>
              <a:spcBef>
                <a:spcPts val="175"/>
              </a:spcBef>
            </a:pPr>
            <a:r>
              <a:rPr sz="2000" spc="-5" dirty="0">
                <a:latin typeface="Tahoma"/>
                <a:cs typeface="Tahoma"/>
              </a:rPr>
              <a:t>B.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Hitung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 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terjadi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batasi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grafik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fungsi-fungsi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berikut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x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47234" y="6884837"/>
            <a:ext cx="270510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400" spc="-5" dirty="0">
                <a:latin typeface="Tahoma"/>
                <a:cs typeface="Tahoma"/>
              </a:rPr>
              <a:t>19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8930" y="2465324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1.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1767" y="2399791"/>
            <a:ext cx="32105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251269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y</a:t>
            </a:r>
            <a:r>
              <a:rPr sz="2600" i="1" spc="3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i="1" spc="75" dirty="0">
                <a:latin typeface="Times New Roman"/>
                <a:cs typeface="Times New Roman"/>
              </a:rPr>
              <a:t>x</a:t>
            </a:r>
            <a:r>
              <a:rPr sz="2250" spc="112" baseline="44444" dirty="0">
                <a:latin typeface="Times New Roman"/>
                <a:cs typeface="Times New Roman"/>
              </a:rPr>
              <a:t>3</a:t>
            </a:r>
            <a:r>
              <a:rPr sz="2250" spc="-262" baseline="44444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y</a:t>
            </a:r>
            <a:r>
              <a:rPr sz="2600" i="1" spc="3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0,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dan	</a:t>
            </a:r>
            <a:r>
              <a:rPr sz="2600" i="1" spc="15" dirty="0">
                <a:latin typeface="Times New Roman"/>
                <a:cs typeface="Times New Roman"/>
              </a:rPr>
              <a:t>x</a:t>
            </a:r>
            <a:r>
              <a:rPr sz="2600" i="1" spc="-5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146" y="3046986"/>
            <a:ext cx="331533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90855" algn="l"/>
                <a:tab pos="1891030" algn="l"/>
                <a:tab pos="2586355" algn="l"/>
              </a:tabLst>
            </a:pPr>
            <a:r>
              <a:rPr sz="2000" spc="-5" dirty="0">
                <a:latin typeface="Tahoma"/>
                <a:cs typeface="Tahoma"/>
              </a:rPr>
              <a:t>2.	</a:t>
            </a:r>
            <a:r>
              <a:rPr sz="4050" i="1" spc="-7" baseline="1028" dirty="0">
                <a:latin typeface="Times New Roman"/>
                <a:cs typeface="Times New Roman"/>
              </a:rPr>
              <a:t>y</a:t>
            </a:r>
            <a:r>
              <a:rPr sz="4050" i="1" spc="135" baseline="1028" dirty="0">
                <a:latin typeface="Times New Roman"/>
                <a:cs typeface="Times New Roman"/>
              </a:rPr>
              <a:t> </a:t>
            </a:r>
            <a:r>
              <a:rPr sz="4050" spc="-7" baseline="1028" dirty="0">
                <a:latin typeface="Symbol"/>
                <a:cs typeface="Symbol"/>
              </a:rPr>
              <a:t></a:t>
            </a:r>
            <a:r>
              <a:rPr sz="4050" spc="-112" baseline="1028" dirty="0">
                <a:latin typeface="Times New Roman"/>
                <a:cs typeface="Times New Roman"/>
              </a:rPr>
              <a:t> </a:t>
            </a:r>
            <a:r>
              <a:rPr sz="4050" spc="-7" baseline="1028" dirty="0">
                <a:latin typeface="Times New Roman"/>
                <a:cs typeface="Times New Roman"/>
              </a:rPr>
              <a:t>9</a:t>
            </a:r>
            <a:r>
              <a:rPr sz="4050" spc="-382" baseline="1028" dirty="0">
                <a:latin typeface="Times New Roman"/>
                <a:cs typeface="Times New Roman"/>
              </a:rPr>
              <a:t> </a:t>
            </a:r>
            <a:r>
              <a:rPr sz="4050" spc="-7" baseline="1028" dirty="0">
                <a:latin typeface="Symbol"/>
                <a:cs typeface="Symbol"/>
              </a:rPr>
              <a:t></a:t>
            </a:r>
            <a:r>
              <a:rPr sz="4050" spc="-157" baseline="1028" dirty="0">
                <a:latin typeface="Times New Roman"/>
                <a:cs typeface="Times New Roman"/>
              </a:rPr>
              <a:t> </a:t>
            </a:r>
            <a:r>
              <a:rPr sz="4050" i="1" spc="120" baseline="1028" dirty="0">
                <a:latin typeface="Times New Roman"/>
                <a:cs typeface="Times New Roman"/>
              </a:rPr>
              <a:t>x</a:t>
            </a:r>
            <a:r>
              <a:rPr sz="2325" spc="120" baseline="44802" dirty="0">
                <a:latin typeface="Times New Roman"/>
                <a:cs typeface="Times New Roman"/>
              </a:rPr>
              <a:t>2	</a:t>
            </a:r>
            <a:r>
              <a:rPr sz="4050" spc="-7" baseline="1028" dirty="0">
                <a:latin typeface="Times New Roman"/>
                <a:cs typeface="Times New Roman"/>
              </a:rPr>
              <a:t>dan	</a:t>
            </a:r>
            <a:r>
              <a:rPr sz="4050" i="1" spc="-7" baseline="1028" dirty="0">
                <a:latin typeface="Times New Roman"/>
                <a:cs typeface="Times New Roman"/>
              </a:rPr>
              <a:t>y</a:t>
            </a:r>
            <a:r>
              <a:rPr sz="4050" i="1" spc="75" baseline="1028" dirty="0">
                <a:latin typeface="Times New Roman"/>
                <a:cs typeface="Times New Roman"/>
              </a:rPr>
              <a:t> </a:t>
            </a:r>
            <a:r>
              <a:rPr sz="4050" spc="-7" baseline="1028" dirty="0">
                <a:latin typeface="Symbol"/>
                <a:cs typeface="Symbol"/>
              </a:rPr>
              <a:t></a:t>
            </a:r>
            <a:r>
              <a:rPr sz="4050" spc="-104" baseline="1028" dirty="0">
                <a:latin typeface="Times New Roman"/>
                <a:cs typeface="Times New Roman"/>
              </a:rPr>
              <a:t> </a:t>
            </a:r>
            <a:r>
              <a:rPr sz="4050" spc="-7" baseline="1028" dirty="0">
                <a:latin typeface="Times New Roman"/>
                <a:cs typeface="Times New Roman"/>
              </a:rPr>
              <a:t>0</a:t>
            </a:r>
            <a:endParaRPr sz="4050" baseline="102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6446" y="4940300"/>
            <a:ext cx="264160" cy="868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3.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2000" spc="-10" dirty="0">
                <a:latin typeface="Tahoma"/>
                <a:cs typeface="Tahoma"/>
              </a:rPr>
              <a:t>4.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2946" y="4635631"/>
            <a:ext cx="4091304" cy="1812925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570865" algn="ctr">
              <a:lnSpc>
                <a:spcPct val="100000"/>
              </a:lnSpc>
              <a:spcBef>
                <a:spcPts val="1625"/>
              </a:spcBef>
            </a:pPr>
            <a:r>
              <a:rPr sz="2900" i="1" spc="5" dirty="0">
                <a:latin typeface="Times New Roman"/>
                <a:cs typeface="Times New Roman"/>
              </a:rPr>
              <a:t>y</a:t>
            </a:r>
            <a:r>
              <a:rPr sz="2900" i="1" spc="3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95" dirty="0">
                <a:latin typeface="Times New Roman"/>
                <a:cs typeface="Times New Roman"/>
              </a:rPr>
              <a:t> </a:t>
            </a:r>
            <a:r>
              <a:rPr sz="2900" i="1" spc="195" dirty="0">
                <a:latin typeface="Times New Roman"/>
                <a:cs typeface="Times New Roman"/>
              </a:rPr>
              <a:t>x</a:t>
            </a:r>
            <a:r>
              <a:rPr sz="2550" baseline="42483" dirty="0">
                <a:latin typeface="Times New Roman"/>
                <a:cs typeface="Times New Roman"/>
              </a:rPr>
              <a:t>2</a:t>
            </a:r>
            <a:r>
              <a:rPr sz="2550" spc="-217" baseline="4248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y</a:t>
            </a:r>
            <a:r>
              <a:rPr sz="2900" i="1" spc="3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-40" dirty="0">
                <a:latin typeface="Times New Roman"/>
                <a:cs typeface="Times New Roman"/>
              </a:rPr>
              <a:t> 4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40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Times New Roman"/>
                <a:cs typeface="Times New Roman"/>
              </a:rPr>
              <a:t>dan</a:t>
            </a:r>
            <a:r>
              <a:rPr sz="2900" spc="90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i="1" spc="-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Times New Roman"/>
                <a:cs typeface="Times New Roman"/>
              </a:rPr>
              <a:t>0</a:t>
            </a:r>
            <a:endParaRPr sz="290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355"/>
              </a:spcBef>
              <a:tabLst>
                <a:tab pos="1746250" algn="l"/>
              </a:tabLst>
            </a:pPr>
            <a:r>
              <a:rPr sz="2500" i="1" spc="-50" dirty="0">
                <a:latin typeface="Tahoma"/>
                <a:cs typeface="Tahoma"/>
              </a:rPr>
              <a:t>x</a:t>
            </a:r>
            <a:r>
              <a:rPr sz="2500" i="1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baseline="24305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,	</a:t>
            </a:r>
            <a:r>
              <a:rPr sz="2500" i="1" spc="-50" dirty="0">
                <a:latin typeface="Tahoma"/>
                <a:cs typeface="Tahoma"/>
              </a:rPr>
              <a:t>y</a:t>
            </a:r>
            <a:r>
              <a:rPr sz="2500" i="1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x</a:t>
            </a:r>
            <a:r>
              <a:rPr sz="2500" i="1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10"/>
              </a:spcBef>
              <a:tabLst>
                <a:tab pos="714375" algn="l"/>
              </a:tabLst>
            </a:pPr>
            <a:r>
              <a:rPr sz="2000" spc="-10" dirty="0">
                <a:latin typeface="Tahoma"/>
                <a:cs typeface="Tahoma"/>
              </a:rPr>
              <a:t>5</a:t>
            </a:r>
            <a:r>
              <a:rPr sz="2000" spc="-5" dirty="0">
                <a:latin typeface="Tahoma"/>
                <a:cs typeface="Tahoma"/>
              </a:rPr>
              <a:t>.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3750" i="1" baseline="1111" dirty="0">
                <a:latin typeface="Times New Roman"/>
                <a:cs typeface="Times New Roman"/>
              </a:rPr>
              <a:t>y</a:t>
            </a:r>
            <a:r>
              <a:rPr sz="3750" i="1" spc="44" baseline="1111" dirty="0">
                <a:latin typeface="Times New Roman"/>
                <a:cs typeface="Times New Roman"/>
              </a:rPr>
              <a:t> </a:t>
            </a:r>
            <a:r>
              <a:rPr sz="3750" baseline="1111" dirty="0">
                <a:latin typeface="Symbol"/>
                <a:cs typeface="Symbol"/>
              </a:rPr>
              <a:t></a:t>
            </a:r>
            <a:r>
              <a:rPr sz="3750" spc="104" baseline="1111" dirty="0">
                <a:latin typeface="Times New Roman"/>
                <a:cs typeface="Times New Roman"/>
              </a:rPr>
              <a:t> </a:t>
            </a:r>
            <a:r>
              <a:rPr sz="3750" i="1" spc="172" baseline="1111" dirty="0">
                <a:latin typeface="Times New Roman"/>
                <a:cs typeface="Times New Roman"/>
              </a:rPr>
              <a:t>x</a:t>
            </a:r>
            <a:r>
              <a:rPr sz="2175" spc="7" baseline="45977" dirty="0">
                <a:latin typeface="Times New Roman"/>
                <a:cs typeface="Times New Roman"/>
              </a:rPr>
              <a:t>3</a:t>
            </a:r>
            <a:r>
              <a:rPr sz="2175" spc="-247" baseline="45977" dirty="0">
                <a:latin typeface="Times New Roman"/>
                <a:cs typeface="Times New Roman"/>
              </a:rPr>
              <a:t> </a:t>
            </a:r>
            <a:r>
              <a:rPr sz="3750" baseline="1111" dirty="0">
                <a:latin typeface="Times New Roman"/>
                <a:cs typeface="Times New Roman"/>
              </a:rPr>
              <a:t>,</a:t>
            </a:r>
            <a:r>
              <a:rPr sz="3750" spc="-120" baseline="1111" dirty="0">
                <a:latin typeface="Times New Roman"/>
                <a:cs typeface="Times New Roman"/>
              </a:rPr>
              <a:t> </a:t>
            </a:r>
            <a:r>
              <a:rPr sz="3750" i="1" baseline="1111" dirty="0">
                <a:latin typeface="Times New Roman"/>
                <a:cs typeface="Times New Roman"/>
              </a:rPr>
              <a:t>y</a:t>
            </a:r>
            <a:r>
              <a:rPr sz="3750" i="1" spc="37" baseline="1111" dirty="0">
                <a:latin typeface="Times New Roman"/>
                <a:cs typeface="Times New Roman"/>
              </a:rPr>
              <a:t> </a:t>
            </a:r>
            <a:r>
              <a:rPr sz="3750" baseline="1111" dirty="0">
                <a:latin typeface="Symbol"/>
                <a:cs typeface="Symbol"/>
              </a:rPr>
              <a:t></a:t>
            </a:r>
            <a:r>
              <a:rPr sz="3750" spc="-480" baseline="1111" dirty="0">
                <a:latin typeface="Times New Roman"/>
                <a:cs typeface="Times New Roman"/>
              </a:rPr>
              <a:t> </a:t>
            </a:r>
            <a:r>
              <a:rPr sz="3750" spc="-352" baseline="1111" dirty="0">
                <a:latin typeface="Times New Roman"/>
                <a:cs typeface="Times New Roman"/>
              </a:rPr>
              <a:t>1</a:t>
            </a:r>
            <a:r>
              <a:rPr sz="3750" baseline="1111" dirty="0">
                <a:latin typeface="Times New Roman"/>
                <a:cs typeface="Times New Roman"/>
              </a:rPr>
              <a:t>,</a:t>
            </a:r>
            <a:r>
              <a:rPr sz="3750" spc="-300" baseline="1111" dirty="0">
                <a:latin typeface="Times New Roman"/>
                <a:cs typeface="Times New Roman"/>
              </a:rPr>
              <a:t> </a:t>
            </a:r>
            <a:r>
              <a:rPr sz="3750" baseline="1111" dirty="0">
                <a:latin typeface="Times New Roman"/>
                <a:cs typeface="Times New Roman"/>
              </a:rPr>
              <a:t>dan</a:t>
            </a:r>
            <a:r>
              <a:rPr sz="3750" spc="97" baseline="1111" dirty="0">
                <a:latin typeface="Times New Roman"/>
                <a:cs typeface="Times New Roman"/>
              </a:rPr>
              <a:t> </a:t>
            </a:r>
            <a:r>
              <a:rPr sz="3750" i="1" baseline="1111" dirty="0">
                <a:latin typeface="Times New Roman"/>
                <a:cs typeface="Times New Roman"/>
              </a:rPr>
              <a:t>x</a:t>
            </a:r>
            <a:r>
              <a:rPr sz="3750" i="1" spc="-22" baseline="1111" dirty="0">
                <a:latin typeface="Times New Roman"/>
                <a:cs typeface="Times New Roman"/>
              </a:rPr>
              <a:t> </a:t>
            </a:r>
            <a:r>
              <a:rPr sz="3750" baseline="1111" dirty="0">
                <a:latin typeface="Symbol"/>
                <a:cs typeface="Symbol"/>
              </a:rPr>
              <a:t></a:t>
            </a:r>
            <a:r>
              <a:rPr sz="3750" spc="-127" baseline="1111" dirty="0">
                <a:latin typeface="Times New Roman"/>
                <a:cs typeface="Times New Roman"/>
              </a:rPr>
              <a:t> </a:t>
            </a:r>
            <a:r>
              <a:rPr sz="3750" baseline="1111" dirty="0">
                <a:latin typeface="Times New Roman"/>
                <a:cs typeface="Times New Roman"/>
              </a:rPr>
              <a:t>0</a:t>
            </a:r>
            <a:endParaRPr sz="3750" baseline="11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2388" y="3832341"/>
            <a:ext cx="7036434" cy="9429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29565" marR="5080" indent="-317500">
              <a:lnSpc>
                <a:spcPts val="2400"/>
              </a:lnSpc>
              <a:spcBef>
                <a:spcPts val="175"/>
              </a:spcBef>
            </a:pPr>
            <a:r>
              <a:rPr sz="2000" spc="-5" dirty="0">
                <a:latin typeface="Tahoma"/>
                <a:cs typeface="Tahoma"/>
              </a:rPr>
              <a:t>C.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Hitung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terjadi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batasi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grafik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fungsi-fungsi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berikut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y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4773" y="4953253"/>
            <a:ext cx="1385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di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kuadran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569415" y="6884923"/>
            <a:ext cx="122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1695" y="1482343"/>
            <a:ext cx="4560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7.1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Menghitung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Luas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Daerah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9880" y="2416555"/>
            <a:ext cx="245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a.Misalkan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daerah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75081" y="2341614"/>
            <a:ext cx="4009390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b="0" i="1" spc="10" dirty="0">
                <a:latin typeface="Times New Roman"/>
                <a:cs typeface="Times New Roman"/>
              </a:rPr>
              <a:t>D</a:t>
            </a:r>
            <a:r>
              <a:rPr sz="2200" b="0" i="1" spc="20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Symbol"/>
                <a:cs typeface="Symbol"/>
              </a:rPr>
              <a:t></a:t>
            </a:r>
            <a:r>
              <a:rPr sz="2200" b="0" spc="-140" dirty="0">
                <a:latin typeface="Times New Roman"/>
                <a:cs typeface="Times New Roman"/>
              </a:rPr>
              <a:t> </a:t>
            </a:r>
            <a:r>
              <a:rPr sz="2900" b="0" spc="-635" dirty="0">
                <a:latin typeface="Symbol"/>
                <a:cs typeface="Symbol"/>
              </a:rPr>
              <a:t></a:t>
            </a:r>
            <a:r>
              <a:rPr sz="2200" b="0" spc="165" dirty="0">
                <a:latin typeface="Times New Roman"/>
                <a:cs typeface="Times New Roman"/>
              </a:rPr>
              <a:t>(</a:t>
            </a:r>
            <a:r>
              <a:rPr sz="2200" b="0" i="1" spc="20" dirty="0">
                <a:latin typeface="Times New Roman"/>
                <a:cs typeface="Times New Roman"/>
              </a:rPr>
              <a:t>x</a:t>
            </a:r>
            <a:r>
              <a:rPr sz="2200" b="0" dirty="0">
                <a:latin typeface="Times New Roman"/>
                <a:cs typeface="Times New Roman"/>
              </a:rPr>
              <a:t>,</a:t>
            </a:r>
            <a:r>
              <a:rPr sz="2200" b="0" spc="5" dirty="0">
                <a:latin typeface="Times New Roman"/>
                <a:cs typeface="Times New Roman"/>
              </a:rPr>
              <a:t> </a:t>
            </a:r>
            <a:r>
              <a:rPr sz="2200" b="0" i="1" spc="95" dirty="0">
                <a:latin typeface="Times New Roman"/>
                <a:cs typeface="Times New Roman"/>
              </a:rPr>
              <a:t>y</a:t>
            </a:r>
            <a:r>
              <a:rPr sz="2200" b="0" spc="5" dirty="0">
                <a:latin typeface="Times New Roman"/>
                <a:cs typeface="Times New Roman"/>
              </a:rPr>
              <a:t>)</a:t>
            </a:r>
            <a:r>
              <a:rPr sz="2200" b="0" spc="-160" dirty="0">
                <a:latin typeface="Times New Roman"/>
                <a:cs typeface="Times New Roman"/>
              </a:rPr>
              <a:t> </a:t>
            </a:r>
            <a:r>
              <a:rPr sz="2200" b="0" dirty="0">
                <a:latin typeface="Times New Roman"/>
                <a:cs typeface="Times New Roman"/>
              </a:rPr>
              <a:t>|</a:t>
            </a:r>
            <a:r>
              <a:rPr sz="2200" b="0" spc="-105" dirty="0">
                <a:latin typeface="Times New Roman"/>
                <a:cs typeface="Times New Roman"/>
              </a:rPr>
              <a:t> </a:t>
            </a:r>
            <a:r>
              <a:rPr sz="2200" b="0" i="1" spc="5" dirty="0">
                <a:latin typeface="Times New Roman"/>
                <a:cs typeface="Times New Roman"/>
              </a:rPr>
              <a:t>a</a:t>
            </a:r>
            <a:r>
              <a:rPr sz="2200" b="0" i="1" spc="-10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Symbol"/>
                <a:cs typeface="Symbol"/>
              </a:rPr>
              <a:t></a:t>
            </a:r>
            <a:r>
              <a:rPr sz="2200" b="0" spc="85" dirty="0">
                <a:latin typeface="Times New Roman"/>
                <a:cs typeface="Times New Roman"/>
              </a:rPr>
              <a:t> </a:t>
            </a:r>
            <a:r>
              <a:rPr sz="2200" b="0" i="1" spc="5" dirty="0">
                <a:latin typeface="Times New Roman"/>
                <a:cs typeface="Times New Roman"/>
              </a:rPr>
              <a:t>x</a:t>
            </a:r>
            <a:r>
              <a:rPr sz="2200" b="0" i="1" spc="-25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Symbol"/>
                <a:cs typeface="Symbol"/>
              </a:rPr>
              <a:t></a:t>
            </a:r>
            <a:r>
              <a:rPr sz="2200" b="0" spc="-95" dirty="0">
                <a:latin typeface="Times New Roman"/>
                <a:cs typeface="Times New Roman"/>
              </a:rPr>
              <a:t> </a:t>
            </a:r>
            <a:r>
              <a:rPr sz="2200" b="0" i="1" spc="5" dirty="0">
                <a:latin typeface="Times New Roman"/>
                <a:cs typeface="Times New Roman"/>
              </a:rPr>
              <a:t>b</a:t>
            </a:r>
            <a:r>
              <a:rPr sz="2200" b="0" dirty="0">
                <a:latin typeface="Times New Roman"/>
                <a:cs typeface="Times New Roman"/>
              </a:rPr>
              <a:t>,</a:t>
            </a:r>
            <a:r>
              <a:rPr sz="2200" b="0" spc="-240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Times New Roman"/>
                <a:cs typeface="Times New Roman"/>
              </a:rPr>
              <a:t>0</a:t>
            </a:r>
            <a:r>
              <a:rPr sz="2200" b="0" spc="-80" dirty="0">
                <a:latin typeface="Times New Roman"/>
                <a:cs typeface="Times New Roman"/>
              </a:rPr>
              <a:t> </a:t>
            </a:r>
            <a:r>
              <a:rPr sz="2200" b="0" spc="5" dirty="0">
                <a:latin typeface="Symbol"/>
                <a:cs typeface="Symbol"/>
              </a:rPr>
              <a:t></a:t>
            </a:r>
            <a:r>
              <a:rPr sz="2200" b="0" spc="190" dirty="0">
                <a:latin typeface="Times New Roman"/>
                <a:cs typeface="Times New Roman"/>
              </a:rPr>
              <a:t> </a:t>
            </a:r>
            <a:r>
              <a:rPr sz="2200" b="0" i="1" spc="5" dirty="0">
                <a:latin typeface="Times New Roman"/>
                <a:cs typeface="Times New Roman"/>
              </a:rPr>
              <a:t>y </a:t>
            </a:r>
            <a:r>
              <a:rPr sz="2200" b="0" spc="5" dirty="0">
                <a:latin typeface="Symbol"/>
                <a:cs typeface="Symbol"/>
              </a:rPr>
              <a:t></a:t>
            </a:r>
            <a:r>
              <a:rPr sz="2200" b="0" dirty="0">
                <a:latin typeface="Times New Roman"/>
                <a:cs typeface="Times New Roman"/>
              </a:rPr>
              <a:t> </a:t>
            </a:r>
            <a:r>
              <a:rPr sz="2200" b="0" spc="-160" dirty="0">
                <a:latin typeface="Times New Roman"/>
                <a:cs typeface="Times New Roman"/>
              </a:rPr>
              <a:t> </a:t>
            </a:r>
            <a:r>
              <a:rPr sz="2200" b="0" i="1" dirty="0">
                <a:latin typeface="Times New Roman"/>
                <a:cs typeface="Times New Roman"/>
              </a:rPr>
              <a:t>f</a:t>
            </a:r>
            <a:r>
              <a:rPr sz="2200" b="0" i="1" spc="-30" dirty="0">
                <a:latin typeface="Times New Roman"/>
                <a:cs typeface="Times New Roman"/>
              </a:rPr>
              <a:t> </a:t>
            </a:r>
            <a:r>
              <a:rPr sz="2200" b="0" spc="165" dirty="0">
                <a:latin typeface="Times New Roman"/>
                <a:cs typeface="Times New Roman"/>
              </a:rPr>
              <a:t>(</a:t>
            </a:r>
            <a:r>
              <a:rPr sz="2200" b="0" i="1" spc="55" dirty="0">
                <a:latin typeface="Times New Roman"/>
                <a:cs typeface="Times New Roman"/>
              </a:rPr>
              <a:t>x</a:t>
            </a:r>
            <a:r>
              <a:rPr sz="2200" b="0" spc="-55" dirty="0">
                <a:latin typeface="Times New Roman"/>
                <a:cs typeface="Times New Roman"/>
              </a:rPr>
              <a:t>)</a:t>
            </a:r>
            <a:r>
              <a:rPr sz="2900" b="0" spc="-345" dirty="0">
                <a:latin typeface="Symbol"/>
                <a:cs typeface="Symbol"/>
              </a:rPr>
              <a:t>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8995" y="3238500"/>
            <a:ext cx="3168015" cy="2160270"/>
            <a:chOff x="348995" y="3238500"/>
            <a:chExt cx="3168015" cy="2160270"/>
          </a:xfrm>
        </p:grpSpPr>
        <p:sp>
          <p:nvSpPr>
            <p:cNvPr id="15" name="object 15"/>
            <p:cNvSpPr/>
            <p:nvPr/>
          </p:nvSpPr>
          <p:spPr>
            <a:xfrm>
              <a:off x="348996" y="3238499"/>
              <a:ext cx="3168015" cy="2160270"/>
            </a:xfrm>
            <a:custGeom>
              <a:avLst/>
              <a:gdLst/>
              <a:ahLst/>
              <a:cxnLst/>
              <a:rect l="l" t="t" r="r" b="b"/>
              <a:pathLst>
                <a:path w="3168015" h="2160270">
                  <a:moveTo>
                    <a:pt x="3167634" y="1727454"/>
                  </a:moveTo>
                  <a:lnTo>
                    <a:pt x="3091434" y="1689354"/>
                  </a:lnTo>
                  <a:lnTo>
                    <a:pt x="3091434" y="1722120"/>
                  </a:lnTo>
                  <a:lnTo>
                    <a:pt x="723900" y="1722120"/>
                  </a:lnTo>
                  <a:lnTo>
                    <a:pt x="723900" y="76200"/>
                  </a:lnTo>
                  <a:lnTo>
                    <a:pt x="757428" y="76200"/>
                  </a:lnTo>
                  <a:lnTo>
                    <a:pt x="719328" y="0"/>
                  </a:lnTo>
                  <a:lnTo>
                    <a:pt x="681228" y="76200"/>
                  </a:lnTo>
                  <a:lnTo>
                    <a:pt x="714756" y="76200"/>
                  </a:lnTo>
                  <a:lnTo>
                    <a:pt x="714756" y="1722120"/>
                  </a:lnTo>
                  <a:lnTo>
                    <a:pt x="76200" y="1722120"/>
                  </a:lnTo>
                  <a:lnTo>
                    <a:pt x="76200" y="1689354"/>
                  </a:lnTo>
                  <a:lnTo>
                    <a:pt x="0" y="1727454"/>
                  </a:lnTo>
                  <a:lnTo>
                    <a:pt x="58674" y="1756791"/>
                  </a:lnTo>
                  <a:lnTo>
                    <a:pt x="76200" y="1765554"/>
                  </a:lnTo>
                  <a:lnTo>
                    <a:pt x="76200" y="1732026"/>
                  </a:lnTo>
                  <a:lnTo>
                    <a:pt x="714756" y="1732026"/>
                  </a:lnTo>
                  <a:lnTo>
                    <a:pt x="714756" y="2084070"/>
                  </a:lnTo>
                  <a:lnTo>
                    <a:pt x="681228" y="2084070"/>
                  </a:lnTo>
                  <a:lnTo>
                    <a:pt x="714756" y="2151126"/>
                  </a:lnTo>
                  <a:lnTo>
                    <a:pt x="719328" y="2160270"/>
                  </a:lnTo>
                  <a:lnTo>
                    <a:pt x="723900" y="2151126"/>
                  </a:lnTo>
                  <a:lnTo>
                    <a:pt x="757428" y="2084070"/>
                  </a:lnTo>
                  <a:lnTo>
                    <a:pt x="723900" y="2084070"/>
                  </a:lnTo>
                  <a:lnTo>
                    <a:pt x="723900" y="1732026"/>
                  </a:lnTo>
                  <a:lnTo>
                    <a:pt x="3091434" y="1732026"/>
                  </a:lnTo>
                  <a:lnTo>
                    <a:pt x="3091434" y="1765554"/>
                  </a:lnTo>
                  <a:lnTo>
                    <a:pt x="3108960" y="1756791"/>
                  </a:lnTo>
                  <a:lnTo>
                    <a:pt x="3167634" y="1727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8749" y="3741419"/>
              <a:ext cx="1729105" cy="1224915"/>
            </a:xfrm>
            <a:custGeom>
              <a:avLst/>
              <a:gdLst/>
              <a:ahLst/>
              <a:cxnLst/>
              <a:rect l="l" t="t" r="r" b="b"/>
              <a:pathLst>
                <a:path w="1729105" h="1224914">
                  <a:moveTo>
                    <a:pt x="0" y="360425"/>
                  </a:moveTo>
                  <a:lnTo>
                    <a:pt x="42100" y="327532"/>
                  </a:lnTo>
                  <a:lnTo>
                    <a:pt x="84197" y="295013"/>
                  </a:lnTo>
                  <a:lnTo>
                    <a:pt x="126289" y="263247"/>
                  </a:lnTo>
                  <a:lnTo>
                    <a:pt x="168373" y="232607"/>
                  </a:lnTo>
                  <a:lnTo>
                    <a:pt x="210447" y="203470"/>
                  </a:lnTo>
                  <a:lnTo>
                    <a:pt x="252507" y="176212"/>
                  </a:lnTo>
                  <a:lnTo>
                    <a:pt x="294552" y="151208"/>
                  </a:lnTo>
                  <a:lnTo>
                    <a:pt x="336578" y="128834"/>
                  </a:lnTo>
                  <a:lnTo>
                    <a:pt x="378583" y="109466"/>
                  </a:lnTo>
                  <a:lnTo>
                    <a:pt x="420564" y="93479"/>
                  </a:lnTo>
                  <a:lnTo>
                    <a:pt x="462518" y="81249"/>
                  </a:lnTo>
                  <a:lnTo>
                    <a:pt x="504444" y="73151"/>
                  </a:lnTo>
                  <a:lnTo>
                    <a:pt x="545845" y="71241"/>
                  </a:lnTo>
                  <a:lnTo>
                    <a:pt x="586097" y="76408"/>
                  </a:lnTo>
                  <a:lnTo>
                    <a:pt x="625578" y="87284"/>
                  </a:lnTo>
                  <a:lnTo>
                    <a:pt x="664661" y="102503"/>
                  </a:lnTo>
                  <a:lnTo>
                    <a:pt x="703723" y="120695"/>
                  </a:lnTo>
                  <a:lnTo>
                    <a:pt x="743140" y="140493"/>
                  </a:lnTo>
                  <a:lnTo>
                    <a:pt x="783287" y="160530"/>
                  </a:lnTo>
                  <a:lnTo>
                    <a:pt x="824540" y="179436"/>
                  </a:lnTo>
                  <a:lnTo>
                    <a:pt x="867275" y="195845"/>
                  </a:lnTo>
                  <a:lnTo>
                    <a:pt x="911867" y="208389"/>
                  </a:lnTo>
                  <a:lnTo>
                    <a:pt x="958692" y="215699"/>
                  </a:lnTo>
                  <a:lnTo>
                    <a:pt x="1008126" y="216407"/>
                  </a:lnTo>
                  <a:lnTo>
                    <a:pt x="1049532" y="212664"/>
                  </a:lnTo>
                  <a:lnTo>
                    <a:pt x="1092305" y="206719"/>
                  </a:lnTo>
                  <a:lnTo>
                    <a:pt x="1136349" y="198729"/>
                  </a:lnTo>
                  <a:lnTo>
                    <a:pt x="1181567" y="188849"/>
                  </a:lnTo>
                  <a:lnTo>
                    <a:pt x="1227864" y="177235"/>
                  </a:lnTo>
                  <a:lnTo>
                    <a:pt x="1275142" y="164043"/>
                  </a:lnTo>
                  <a:lnTo>
                    <a:pt x="1323307" y="149428"/>
                  </a:lnTo>
                  <a:lnTo>
                    <a:pt x="1372262" y="133547"/>
                  </a:lnTo>
                  <a:lnTo>
                    <a:pt x="1421910" y="116555"/>
                  </a:lnTo>
                  <a:lnTo>
                    <a:pt x="1472155" y="98608"/>
                  </a:lnTo>
                  <a:lnTo>
                    <a:pt x="1522902" y="79862"/>
                  </a:lnTo>
                  <a:lnTo>
                    <a:pt x="1574054" y="60472"/>
                  </a:lnTo>
                  <a:lnTo>
                    <a:pt x="1625514" y="40594"/>
                  </a:lnTo>
                  <a:lnTo>
                    <a:pt x="1677188" y="20385"/>
                  </a:lnTo>
                  <a:lnTo>
                    <a:pt x="1728977" y="0"/>
                  </a:lnTo>
                </a:path>
                <a:path w="1729105" h="1224914">
                  <a:moveTo>
                    <a:pt x="0" y="360425"/>
                  </a:moveTo>
                  <a:lnTo>
                    <a:pt x="0" y="1224533"/>
                  </a:lnTo>
                </a:path>
                <a:path w="1729105" h="1224914">
                  <a:moveTo>
                    <a:pt x="1728977" y="0"/>
                  </a:moveTo>
                  <a:lnTo>
                    <a:pt x="1728977" y="122453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96746" y="3423539"/>
            <a:ext cx="1830705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" algn="ctr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f(x)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 marL="431800">
              <a:lnSpc>
                <a:spcPct val="100000"/>
              </a:lnSpc>
              <a:spcBef>
                <a:spcPts val="167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1703705" algn="l"/>
              </a:tabLst>
            </a:pPr>
            <a:r>
              <a:rPr sz="1800" dirty="0">
                <a:latin typeface="Tahoma"/>
                <a:cs typeface="Tahoma"/>
              </a:rPr>
              <a:t>a	</a:t>
            </a:r>
            <a:r>
              <a:rPr sz="2700" baseline="-16975" dirty="0">
                <a:latin typeface="Tahoma"/>
                <a:cs typeface="Tahoma"/>
              </a:rPr>
              <a:t>b</a:t>
            </a:r>
            <a:endParaRPr sz="2700" baseline="-16975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8996" y="3204971"/>
            <a:ext cx="3200400" cy="2552700"/>
            <a:chOff x="348996" y="3204971"/>
            <a:chExt cx="3200400" cy="25527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996" y="3204971"/>
              <a:ext cx="3200399" cy="25527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49601" y="3886200"/>
              <a:ext cx="215900" cy="1080135"/>
            </a:xfrm>
            <a:custGeom>
              <a:avLst/>
              <a:gdLst/>
              <a:ahLst/>
              <a:cxnLst/>
              <a:rect l="l" t="t" r="r" b="b"/>
              <a:pathLst>
                <a:path w="215900" h="1080135">
                  <a:moveTo>
                    <a:pt x="215645" y="1079753"/>
                  </a:moveTo>
                  <a:lnTo>
                    <a:pt x="215645" y="0"/>
                  </a:lnTo>
                  <a:lnTo>
                    <a:pt x="0" y="0"/>
                  </a:lnTo>
                  <a:lnTo>
                    <a:pt x="0" y="1079753"/>
                  </a:lnTo>
                  <a:lnTo>
                    <a:pt x="215645" y="107975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9601" y="3886200"/>
              <a:ext cx="215900" cy="1080135"/>
            </a:xfrm>
            <a:custGeom>
              <a:avLst/>
              <a:gdLst/>
              <a:ahLst/>
              <a:cxnLst/>
              <a:rect l="l" t="t" r="r" b="b"/>
              <a:pathLst>
                <a:path w="215900" h="1080135">
                  <a:moveTo>
                    <a:pt x="0" y="0"/>
                  </a:moveTo>
                  <a:lnTo>
                    <a:pt x="0" y="1079753"/>
                  </a:lnTo>
                  <a:lnTo>
                    <a:pt x="215645" y="1079753"/>
                  </a:lnTo>
                  <a:lnTo>
                    <a:pt x="2156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18627" y="4867910"/>
            <a:ext cx="4006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latin typeface="Symbol"/>
                <a:cs typeface="Symbol"/>
              </a:rPr>
              <a:t>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36208" y="5275326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6522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9335" y="5275326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6522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24020" y="3027679"/>
            <a:ext cx="5275580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Luas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000" spc="-5" dirty="0">
                <a:latin typeface="Tahoma"/>
                <a:cs typeface="Tahoma"/>
              </a:rPr>
              <a:t>Langkah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480059" marR="5080" indent="-396875">
              <a:lnSpc>
                <a:spcPts val="2400"/>
              </a:lnSpc>
              <a:spcBef>
                <a:spcPts val="1090"/>
              </a:spcBef>
              <a:tabLst>
                <a:tab pos="427355" algn="l"/>
              </a:tabLst>
            </a:pPr>
            <a:r>
              <a:rPr sz="2000" spc="-5" dirty="0">
                <a:latin typeface="Tahoma"/>
                <a:cs typeface="Tahoma"/>
              </a:rPr>
              <a:t>1.	Iris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menjadi 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bagian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 satu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buah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dihampiri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persegi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tingg</a:t>
            </a:r>
            <a:r>
              <a:rPr sz="2000" spc="-5" dirty="0">
                <a:latin typeface="Tahoma"/>
                <a:cs typeface="Tahoma"/>
              </a:rPr>
              <a:t>i </a:t>
            </a:r>
            <a:r>
              <a:rPr sz="2000" spc="-10" dirty="0">
                <a:latin typeface="Tahoma"/>
                <a:cs typeface="Tahoma"/>
              </a:rPr>
              <a:t>f(x</a:t>
            </a:r>
            <a:r>
              <a:rPr sz="2000" spc="-5" dirty="0">
                <a:latin typeface="Tahoma"/>
                <a:cs typeface="Tahoma"/>
              </a:rPr>
              <a:t>) alas(lebar)</a:t>
            </a:r>
            <a:r>
              <a:rPr sz="2000" spc="-280" dirty="0">
                <a:latin typeface="Tahoma"/>
                <a:cs typeface="Tahoma"/>
              </a:rPr>
              <a:t> </a:t>
            </a:r>
            <a:r>
              <a:rPr sz="3600" spc="-15" baseline="-2314" dirty="0">
                <a:latin typeface="Symbol"/>
                <a:cs typeface="Symbol"/>
              </a:rPr>
              <a:t></a:t>
            </a:r>
            <a:r>
              <a:rPr sz="3600" i="1" baseline="-2314" dirty="0">
                <a:latin typeface="Times New Roman"/>
                <a:cs typeface="Times New Roman"/>
              </a:rPr>
              <a:t>x</a:t>
            </a:r>
            <a:endParaRPr sz="3600" baseline="-2314">
              <a:latin typeface="Times New Roman"/>
              <a:cs typeface="Times New Roman"/>
            </a:endParaRPr>
          </a:p>
          <a:p>
            <a:pPr marL="1317625">
              <a:lnSpc>
                <a:spcPct val="100000"/>
              </a:lnSpc>
              <a:spcBef>
                <a:spcPts val="1345"/>
              </a:spcBef>
              <a:tabLst>
                <a:tab pos="2101850" algn="l"/>
              </a:tabLst>
            </a:pPr>
            <a:r>
              <a:rPr sz="2400" spc="15" dirty="0">
                <a:latin typeface="Symbol"/>
                <a:cs typeface="Symbol"/>
              </a:rPr>
              <a:t></a:t>
            </a:r>
            <a:r>
              <a:rPr sz="2400" i="1" spc="5" dirty="0">
                <a:latin typeface="Times New Roman"/>
                <a:cs typeface="Times New Roman"/>
              </a:rPr>
              <a:t>A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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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3130" y="5653532"/>
            <a:ext cx="831595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2.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dihampiri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jumlah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persegi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panjang.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Dengan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mengambil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3130" y="5956809"/>
            <a:ext cx="21094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limitnya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05784" y="6410705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4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7971" y="6410705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4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93440" y="6079730"/>
            <a:ext cx="13144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Times New Roman"/>
                <a:cs typeface="Times New Roman"/>
              </a:rPr>
              <a:t>b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44395" y="6144754"/>
            <a:ext cx="3120390" cy="10191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  <a:tabLst>
                <a:tab pos="1743710" algn="l"/>
              </a:tabLst>
            </a:pPr>
            <a:r>
              <a:rPr sz="2000" spc="-5" dirty="0">
                <a:latin typeface="Tahoma"/>
                <a:cs typeface="Tahoma"/>
              </a:rPr>
              <a:t>Luas D = A =	</a:t>
            </a:r>
            <a:r>
              <a:rPr sz="6375" spc="7" baseline="-8496" dirty="0">
                <a:latin typeface="Symbol"/>
                <a:cs typeface="Symbol"/>
              </a:rPr>
              <a:t></a:t>
            </a:r>
            <a:r>
              <a:rPr sz="6375" spc="450" baseline="-8496" dirty="0">
                <a:latin typeface="Times New Roman"/>
                <a:cs typeface="Times New Roman"/>
              </a:rPr>
              <a:t> </a:t>
            </a:r>
            <a:r>
              <a:rPr sz="4275" i="1" spc="-7" baseline="6822" dirty="0">
                <a:latin typeface="Times New Roman"/>
                <a:cs typeface="Times New Roman"/>
              </a:rPr>
              <a:t>f</a:t>
            </a:r>
            <a:r>
              <a:rPr sz="4275" i="1" spc="-89" baseline="6822" dirty="0">
                <a:latin typeface="Times New Roman"/>
                <a:cs typeface="Times New Roman"/>
              </a:rPr>
              <a:t> </a:t>
            </a:r>
            <a:r>
              <a:rPr sz="4275" spc="284" baseline="6822" dirty="0">
                <a:latin typeface="Times New Roman"/>
                <a:cs typeface="Times New Roman"/>
              </a:rPr>
              <a:t>(</a:t>
            </a:r>
            <a:r>
              <a:rPr sz="4275" i="1" spc="75" baseline="6822" dirty="0">
                <a:latin typeface="Times New Roman"/>
                <a:cs typeface="Times New Roman"/>
              </a:rPr>
              <a:t>x</a:t>
            </a:r>
            <a:r>
              <a:rPr sz="4275" spc="-7" baseline="6822" dirty="0">
                <a:latin typeface="Times New Roman"/>
                <a:cs typeface="Times New Roman"/>
              </a:rPr>
              <a:t>)</a:t>
            </a:r>
            <a:r>
              <a:rPr sz="4275" spc="-390" baseline="6822" dirty="0">
                <a:latin typeface="Times New Roman"/>
                <a:cs typeface="Times New Roman"/>
              </a:rPr>
              <a:t> </a:t>
            </a:r>
            <a:r>
              <a:rPr sz="4275" i="1" spc="-7" baseline="6822" dirty="0">
                <a:latin typeface="Times New Roman"/>
                <a:cs typeface="Times New Roman"/>
              </a:rPr>
              <a:t>dx</a:t>
            </a:r>
            <a:endParaRPr sz="4275" baseline="6822">
              <a:latin typeface="Times New Roman"/>
              <a:cs typeface="Times New Roman"/>
            </a:endParaRPr>
          </a:p>
          <a:p>
            <a:pPr marL="513080" algn="ctr">
              <a:lnSpc>
                <a:spcPct val="100000"/>
              </a:lnSpc>
              <a:spcBef>
                <a:spcPts val="215"/>
              </a:spcBef>
            </a:pPr>
            <a:r>
              <a:rPr sz="1650" i="1" spc="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7.2.2</a:t>
            </a:r>
            <a:r>
              <a:rPr spc="-45" dirty="0"/>
              <a:t> </a:t>
            </a:r>
            <a:r>
              <a:rPr dirty="0"/>
              <a:t>Metoda</a:t>
            </a:r>
            <a:r>
              <a:rPr spc="-40" dirty="0"/>
              <a:t> </a:t>
            </a:r>
            <a:r>
              <a:rPr dirty="0"/>
              <a:t>Cincin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579119" y="3095244"/>
            <a:ext cx="3729354" cy="2520315"/>
            <a:chOff x="579119" y="3095244"/>
            <a:chExt cx="3729354" cy="2520315"/>
          </a:xfrm>
        </p:grpSpPr>
        <p:sp>
          <p:nvSpPr>
            <p:cNvPr id="4" name="object 4"/>
            <p:cNvSpPr/>
            <p:nvPr/>
          </p:nvSpPr>
          <p:spPr>
            <a:xfrm>
              <a:off x="579120" y="3095243"/>
              <a:ext cx="3729354" cy="2520315"/>
            </a:xfrm>
            <a:custGeom>
              <a:avLst/>
              <a:gdLst/>
              <a:ahLst/>
              <a:cxnLst/>
              <a:rect l="l" t="t" r="r" b="b"/>
              <a:pathLst>
                <a:path w="3729354" h="2520315">
                  <a:moveTo>
                    <a:pt x="3729228" y="2016252"/>
                  </a:moveTo>
                  <a:lnTo>
                    <a:pt x="3653028" y="1978152"/>
                  </a:lnTo>
                  <a:lnTo>
                    <a:pt x="3653028" y="2011680"/>
                  </a:lnTo>
                  <a:lnTo>
                    <a:pt x="781050" y="2011680"/>
                  </a:lnTo>
                  <a:lnTo>
                    <a:pt x="781050" y="76200"/>
                  </a:lnTo>
                  <a:lnTo>
                    <a:pt x="814578" y="76200"/>
                  </a:lnTo>
                  <a:lnTo>
                    <a:pt x="776478" y="0"/>
                  </a:lnTo>
                  <a:lnTo>
                    <a:pt x="738378" y="76200"/>
                  </a:lnTo>
                  <a:lnTo>
                    <a:pt x="771906" y="76200"/>
                  </a:lnTo>
                  <a:lnTo>
                    <a:pt x="771906" y="2011680"/>
                  </a:lnTo>
                  <a:lnTo>
                    <a:pt x="76200" y="2011680"/>
                  </a:lnTo>
                  <a:lnTo>
                    <a:pt x="76200" y="1978152"/>
                  </a:lnTo>
                  <a:lnTo>
                    <a:pt x="0" y="2016252"/>
                  </a:lnTo>
                  <a:lnTo>
                    <a:pt x="58674" y="2045589"/>
                  </a:lnTo>
                  <a:lnTo>
                    <a:pt x="76200" y="2054352"/>
                  </a:lnTo>
                  <a:lnTo>
                    <a:pt x="76200" y="2021586"/>
                  </a:lnTo>
                  <a:lnTo>
                    <a:pt x="771906" y="2021586"/>
                  </a:lnTo>
                  <a:lnTo>
                    <a:pt x="771906" y="2443734"/>
                  </a:lnTo>
                  <a:lnTo>
                    <a:pt x="738378" y="2443734"/>
                  </a:lnTo>
                  <a:lnTo>
                    <a:pt x="771906" y="2510790"/>
                  </a:lnTo>
                  <a:lnTo>
                    <a:pt x="776478" y="2519934"/>
                  </a:lnTo>
                  <a:lnTo>
                    <a:pt x="781050" y="2510790"/>
                  </a:lnTo>
                  <a:lnTo>
                    <a:pt x="814578" y="2443734"/>
                  </a:lnTo>
                  <a:lnTo>
                    <a:pt x="781050" y="2443734"/>
                  </a:lnTo>
                  <a:lnTo>
                    <a:pt x="781050" y="2021586"/>
                  </a:lnTo>
                  <a:lnTo>
                    <a:pt x="3653028" y="2021586"/>
                  </a:lnTo>
                  <a:lnTo>
                    <a:pt x="3653028" y="2054352"/>
                  </a:lnTo>
                  <a:lnTo>
                    <a:pt x="3670554" y="2045589"/>
                  </a:lnTo>
                  <a:lnTo>
                    <a:pt x="3729228" y="2016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9175" y="3238500"/>
              <a:ext cx="2016760" cy="1226820"/>
            </a:xfrm>
            <a:custGeom>
              <a:avLst/>
              <a:gdLst/>
              <a:ahLst/>
              <a:cxnLst/>
              <a:rect l="l" t="t" r="r" b="b"/>
              <a:pathLst>
                <a:path w="2016760" h="1226820">
                  <a:moveTo>
                    <a:pt x="0" y="1081277"/>
                  </a:moveTo>
                  <a:lnTo>
                    <a:pt x="44088" y="1102442"/>
                  </a:lnTo>
                  <a:lnTo>
                    <a:pt x="88286" y="1123260"/>
                  </a:lnTo>
                  <a:lnTo>
                    <a:pt x="132667" y="1143309"/>
                  </a:lnTo>
                  <a:lnTo>
                    <a:pt x="177301" y="1162165"/>
                  </a:lnTo>
                  <a:lnTo>
                    <a:pt x="222262" y="1179407"/>
                  </a:lnTo>
                  <a:lnTo>
                    <a:pt x="267621" y="1194612"/>
                  </a:lnTo>
                  <a:lnTo>
                    <a:pt x="313451" y="1207358"/>
                  </a:lnTo>
                  <a:lnTo>
                    <a:pt x="359824" y="1217222"/>
                  </a:lnTo>
                  <a:lnTo>
                    <a:pt x="406811" y="1223781"/>
                  </a:lnTo>
                  <a:lnTo>
                    <a:pt x="454486" y="1226613"/>
                  </a:lnTo>
                  <a:lnTo>
                    <a:pt x="502919" y="1225296"/>
                  </a:lnTo>
                  <a:lnTo>
                    <a:pt x="543849" y="1219453"/>
                  </a:lnTo>
                  <a:lnTo>
                    <a:pt x="583903" y="1208206"/>
                  </a:lnTo>
                  <a:lnTo>
                    <a:pt x="623476" y="1192535"/>
                  </a:lnTo>
                  <a:lnTo>
                    <a:pt x="662964" y="1173420"/>
                  </a:lnTo>
                  <a:lnTo>
                    <a:pt x="702762" y="1151841"/>
                  </a:lnTo>
                  <a:lnTo>
                    <a:pt x="743265" y="1128778"/>
                  </a:lnTo>
                  <a:lnTo>
                    <a:pt x="784869" y="1105211"/>
                  </a:lnTo>
                  <a:lnTo>
                    <a:pt x="827969" y="1082121"/>
                  </a:lnTo>
                  <a:lnTo>
                    <a:pt x="872961" y="1060488"/>
                  </a:lnTo>
                  <a:lnTo>
                    <a:pt x="920240" y="1041292"/>
                  </a:lnTo>
                  <a:lnTo>
                    <a:pt x="970202" y="1025512"/>
                  </a:lnTo>
                  <a:lnTo>
                    <a:pt x="1023241" y="1014130"/>
                  </a:lnTo>
                  <a:lnTo>
                    <a:pt x="1079754" y="1008126"/>
                  </a:lnTo>
                  <a:lnTo>
                    <a:pt x="1120306" y="1006821"/>
                  </a:lnTo>
                  <a:lnTo>
                    <a:pt x="1162264" y="1006945"/>
                  </a:lnTo>
                  <a:lnTo>
                    <a:pt x="1205550" y="1008420"/>
                  </a:lnTo>
                  <a:lnTo>
                    <a:pt x="1250088" y="1011169"/>
                  </a:lnTo>
                  <a:lnTo>
                    <a:pt x="1295801" y="1015113"/>
                  </a:lnTo>
                  <a:lnTo>
                    <a:pt x="1342613" y="1020174"/>
                  </a:lnTo>
                  <a:lnTo>
                    <a:pt x="1390447" y="1026274"/>
                  </a:lnTo>
                  <a:lnTo>
                    <a:pt x="1439226" y="1033335"/>
                  </a:lnTo>
                  <a:lnTo>
                    <a:pt x="1488873" y="1041280"/>
                  </a:lnTo>
                  <a:lnTo>
                    <a:pt x="1539312" y="1050029"/>
                  </a:lnTo>
                  <a:lnTo>
                    <a:pt x="1590466" y="1059506"/>
                  </a:lnTo>
                  <a:lnTo>
                    <a:pt x="1642259" y="1069633"/>
                  </a:lnTo>
                  <a:lnTo>
                    <a:pt x="1694614" y="1080330"/>
                  </a:lnTo>
                  <a:lnTo>
                    <a:pt x="1747455" y="1091521"/>
                  </a:lnTo>
                  <a:lnTo>
                    <a:pt x="1800703" y="1103127"/>
                  </a:lnTo>
                  <a:lnTo>
                    <a:pt x="1854284" y="1115070"/>
                  </a:lnTo>
                  <a:lnTo>
                    <a:pt x="1908120" y="1127272"/>
                  </a:lnTo>
                  <a:lnTo>
                    <a:pt x="1962135" y="1139656"/>
                  </a:lnTo>
                  <a:lnTo>
                    <a:pt x="2016251" y="1152144"/>
                  </a:lnTo>
                </a:path>
                <a:path w="2016760" h="1226820">
                  <a:moveTo>
                    <a:pt x="0" y="217170"/>
                  </a:moveTo>
                  <a:lnTo>
                    <a:pt x="49812" y="189377"/>
                  </a:lnTo>
                  <a:lnTo>
                    <a:pt x="99568" y="162469"/>
                  </a:lnTo>
                  <a:lnTo>
                    <a:pt x="149098" y="137329"/>
                  </a:lnTo>
                  <a:lnTo>
                    <a:pt x="198232" y="114842"/>
                  </a:lnTo>
                  <a:lnTo>
                    <a:pt x="246803" y="95892"/>
                  </a:lnTo>
                  <a:lnTo>
                    <a:pt x="294640" y="81364"/>
                  </a:lnTo>
                  <a:lnTo>
                    <a:pt x="341573" y="72142"/>
                  </a:lnTo>
                  <a:lnTo>
                    <a:pt x="387434" y="69109"/>
                  </a:lnTo>
                  <a:lnTo>
                    <a:pt x="432054" y="73151"/>
                  </a:lnTo>
                  <a:lnTo>
                    <a:pt x="470763" y="86627"/>
                  </a:lnTo>
                  <a:lnTo>
                    <a:pt x="508375" y="111002"/>
                  </a:lnTo>
                  <a:lnTo>
                    <a:pt x="545073" y="143460"/>
                  </a:lnTo>
                  <a:lnTo>
                    <a:pt x="581040" y="181185"/>
                  </a:lnTo>
                  <a:lnTo>
                    <a:pt x="616458" y="221361"/>
                  </a:lnTo>
                  <a:lnTo>
                    <a:pt x="651510" y="261170"/>
                  </a:lnTo>
                  <a:lnTo>
                    <a:pt x="686379" y="297798"/>
                  </a:lnTo>
                  <a:lnTo>
                    <a:pt x="721248" y="328428"/>
                  </a:lnTo>
                  <a:lnTo>
                    <a:pt x="756300" y="350242"/>
                  </a:lnTo>
                  <a:lnTo>
                    <a:pt x="791718" y="360425"/>
                  </a:lnTo>
                  <a:lnTo>
                    <a:pt x="831621" y="357822"/>
                  </a:lnTo>
                  <a:lnTo>
                    <a:pt x="871561" y="344450"/>
                  </a:lnTo>
                  <a:lnTo>
                    <a:pt x="911521" y="322636"/>
                  </a:lnTo>
                  <a:lnTo>
                    <a:pt x="951480" y="294707"/>
                  </a:lnTo>
                  <a:lnTo>
                    <a:pt x="991421" y="262991"/>
                  </a:lnTo>
                  <a:lnTo>
                    <a:pt x="1031324" y="229813"/>
                  </a:lnTo>
                  <a:lnTo>
                    <a:pt x="1071171" y="197501"/>
                  </a:lnTo>
                  <a:lnTo>
                    <a:pt x="1110942" y="168381"/>
                  </a:lnTo>
                  <a:lnTo>
                    <a:pt x="1150620" y="144779"/>
                  </a:lnTo>
                  <a:lnTo>
                    <a:pt x="1194548" y="120525"/>
                  </a:lnTo>
                  <a:lnTo>
                    <a:pt x="1237154" y="94618"/>
                  </a:lnTo>
                  <a:lnTo>
                    <a:pt x="1279261" y="68766"/>
                  </a:lnTo>
                  <a:lnTo>
                    <a:pt x="1321689" y="44672"/>
                  </a:lnTo>
                  <a:lnTo>
                    <a:pt x="1365259" y="24043"/>
                  </a:lnTo>
                  <a:lnTo>
                    <a:pt x="1410795" y="8584"/>
                  </a:lnTo>
                  <a:lnTo>
                    <a:pt x="1459116" y="1"/>
                  </a:lnTo>
                  <a:lnTo>
                    <a:pt x="1511045" y="0"/>
                  </a:lnTo>
                  <a:lnTo>
                    <a:pt x="1551357" y="5659"/>
                  </a:lnTo>
                  <a:lnTo>
                    <a:pt x="1593225" y="15309"/>
                  </a:lnTo>
                  <a:lnTo>
                    <a:pt x="1636504" y="28560"/>
                  </a:lnTo>
                  <a:lnTo>
                    <a:pt x="1681051" y="45019"/>
                  </a:lnTo>
                  <a:lnTo>
                    <a:pt x="1726721" y="64294"/>
                  </a:lnTo>
                  <a:lnTo>
                    <a:pt x="1773370" y="85995"/>
                  </a:lnTo>
                  <a:lnTo>
                    <a:pt x="1820854" y="109729"/>
                  </a:lnTo>
                  <a:lnTo>
                    <a:pt x="1869029" y="135105"/>
                  </a:lnTo>
                  <a:lnTo>
                    <a:pt x="1917749" y="161732"/>
                  </a:lnTo>
                  <a:lnTo>
                    <a:pt x="1966871" y="189217"/>
                  </a:lnTo>
                  <a:lnTo>
                    <a:pt x="2016251" y="217170"/>
                  </a:lnTo>
                </a:path>
                <a:path w="2016760" h="1226820">
                  <a:moveTo>
                    <a:pt x="0" y="224027"/>
                  </a:moveTo>
                  <a:lnTo>
                    <a:pt x="0" y="1065276"/>
                  </a:lnTo>
                </a:path>
                <a:path w="2016760" h="1226820">
                  <a:moveTo>
                    <a:pt x="2016251" y="217170"/>
                  </a:moveTo>
                  <a:lnTo>
                    <a:pt x="2016251" y="115214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9175" y="4319777"/>
              <a:ext cx="2016760" cy="791845"/>
            </a:xfrm>
            <a:custGeom>
              <a:avLst/>
              <a:gdLst/>
              <a:ahLst/>
              <a:cxnLst/>
              <a:rect l="l" t="t" r="r" b="b"/>
              <a:pathLst>
                <a:path w="2016760" h="791845">
                  <a:moveTo>
                    <a:pt x="0" y="0"/>
                  </a:moveTo>
                  <a:lnTo>
                    <a:pt x="0" y="791718"/>
                  </a:lnTo>
                </a:path>
                <a:path w="2016760" h="791845">
                  <a:moveTo>
                    <a:pt x="2016251" y="70866"/>
                  </a:moveTo>
                  <a:lnTo>
                    <a:pt x="2016251" y="791718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13222" y="5068316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0723" y="5092707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177" y="1536716"/>
            <a:ext cx="6532880" cy="319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346200" algn="l"/>
              </a:tabLst>
            </a:pPr>
            <a:r>
              <a:rPr sz="3000" b="1" spc="-15" baseline="-6944" dirty="0">
                <a:latin typeface="Tahoma"/>
                <a:cs typeface="Tahoma"/>
              </a:rPr>
              <a:t>a</a:t>
            </a:r>
            <a:r>
              <a:rPr sz="3000" b="1" spc="-7" baseline="-6944" dirty="0">
                <a:latin typeface="Tahoma"/>
                <a:cs typeface="Tahoma"/>
              </a:rPr>
              <a:t>.</a:t>
            </a:r>
            <a:r>
              <a:rPr sz="3000" b="1" spc="60" baseline="-6944" dirty="0">
                <a:latin typeface="Tahoma"/>
                <a:cs typeface="Tahoma"/>
              </a:rPr>
              <a:t> </a:t>
            </a:r>
            <a:r>
              <a:rPr sz="3000" spc="-7" baseline="-6944" dirty="0">
                <a:latin typeface="Tahoma"/>
                <a:cs typeface="Tahoma"/>
              </a:rPr>
              <a:t>Daerah</a:t>
            </a:r>
            <a:r>
              <a:rPr sz="3000" baseline="-6944" dirty="0">
                <a:latin typeface="Tahoma"/>
                <a:cs typeface="Tahoma"/>
              </a:rPr>
              <a:t>	</a:t>
            </a:r>
            <a:r>
              <a:rPr sz="2550" i="1" spc="15" dirty="0">
                <a:latin typeface="Times New Roman"/>
                <a:cs typeface="Times New Roman"/>
              </a:rPr>
              <a:t>D</a:t>
            </a:r>
            <a:r>
              <a:rPr sz="2550" i="1" spc="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180" dirty="0">
                <a:latin typeface="Times New Roman"/>
                <a:cs typeface="Times New Roman"/>
              </a:rPr>
              <a:t> </a:t>
            </a:r>
            <a:r>
              <a:rPr sz="3400" spc="-750" dirty="0">
                <a:latin typeface="Symbol"/>
                <a:cs typeface="Symbol"/>
              </a:rPr>
              <a:t></a:t>
            </a:r>
            <a:r>
              <a:rPr sz="2550" spc="190" dirty="0">
                <a:latin typeface="Times New Roman"/>
                <a:cs typeface="Times New Roman"/>
              </a:rPr>
              <a:t>(</a:t>
            </a:r>
            <a:r>
              <a:rPr sz="2550" i="1" spc="35" dirty="0">
                <a:latin typeface="Times New Roman"/>
                <a:cs typeface="Times New Roman"/>
              </a:rPr>
              <a:t>x</a:t>
            </a:r>
            <a:r>
              <a:rPr sz="2550" spc="5" dirty="0">
                <a:latin typeface="Times New Roman"/>
                <a:cs typeface="Times New Roman"/>
              </a:rPr>
              <a:t>,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i="1" spc="114" dirty="0">
                <a:latin typeface="Times New Roman"/>
                <a:cs typeface="Times New Roman"/>
              </a:rPr>
              <a:t>y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|</a:t>
            </a:r>
            <a:r>
              <a:rPr sz="2550" spc="-14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a</a:t>
            </a:r>
            <a:r>
              <a:rPr sz="2550" i="1" spc="-3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</a:t>
            </a:r>
            <a:r>
              <a:rPr sz="2550" spc="8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x</a:t>
            </a:r>
            <a:r>
              <a:rPr sz="2550" i="1" spc="-5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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b</a:t>
            </a:r>
            <a:r>
              <a:rPr sz="2550" i="1" spc="12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,</a:t>
            </a:r>
            <a:r>
              <a:rPr sz="2550" spc="290" dirty="0">
                <a:latin typeface="Times New Roman"/>
                <a:cs typeface="Times New Roman"/>
              </a:rPr>
              <a:t> </a:t>
            </a:r>
            <a:r>
              <a:rPr sz="2550" i="1" spc="210" dirty="0">
                <a:latin typeface="Times New Roman"/>
                <a:cs typeface="Times New Roman"/>
              </a:rPr>
              <a:t>g</a:t>
            </a:r>
            <a:r>
              <a:rPr sz="2550" spc="195" dirty="0">
                <a:latin typeface="Times New Roman"/>
                <a:cs typeface="Times New Roman"/>
              </a:rPr>
              <a:t>(</a:t>
            </a:r>
            <a:r>
              <a:rPr sz="2550" i="1" spc="70" dirty="0">
                <a:latin typeface="Times New Roman"/>
                <a:cs typeface="Times New Roman"/>
              </a:rPr>
              <a:t>x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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y</a:t>
            </a:r>
            <a:r>
              <a:rPr sz="2550" i="1" spc="-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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i="1" spc="45" dirty="0">
                <a:latin typeface="Times New Roman"/>
                <a:cs typeface="Times New Roman"/>
              </a:rPr>
              <a:t>h</a:t>
            </a:r>
            <a:r>
              <a:rPr sz="2550" spc="195" dirty="0">
                <a:latin typeface="Times New Roman"/>
                <a:cs typeface="Times New Roman"/>
              </a:rPr>
              <a:t>(</a:t>
            </a:r>
            <a:r>
              <a:rPr sz="2550" i="1" spc="70" dirty="0">
                <a:latin typeface="Times New Roman"/>
                <a:cs typeface="Times New Roman"/>
              </a:rPr>
              <a:t>x</a:t>
            </a:r>
            <a:r>
              <a:rPr sz="2550" spc="-75" dirty="0">
                <a:latin typeface="Times New Roman"/>
                <a:cs typeface="Times New Roman"/>
              </a:rPr>
              <a:t>)</a:t>
            </a:r>
            <a:r>
              <a:rPr sz="3400" spc="-415" dirty="0">
                <a:latin typeface="Symbol"/>
                <a:cs typeface="Symbol"/>
              </a:rPr>
              <a:t></a:t>
            </a:r>
            <a:endParaRPr sz="3400" dirty="0">
              <a:latin typeface="Symbol"/>
              <a:cs typeface="Symbol"/>
            </a:endParaRPr>
          </a:p>
          <a:p>
            <a:pPr marL="375285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endParaRPr sz="2000" dirty="0">
              <a:latin typeface="Tahoma"/>
              <a:cs typeface="Tahoma"/>
            </a:endParaRPr>
          </a:p>
          <a:p>
            <a:pPr marL="1379220" marR="4605655" indent="123189">
              <a:lnSpc>
                <a:spcPts val="5550"/>
              </a:lnSpc>
              <a:spcBef>
                <a:spcPts val="270"/>
              </a:spcBef>
            </a:pPr>
            <a:r>
              <a:rPr sz="1800" dirty="0">
                <a:latin typeface="Tahoma"/>
                <a:cs typeface="Tahoma"/>
              </a:rPr>
              <a:t>h(x)  D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ahoma"/>
              <a:cs typeface="Tahoma"/>
            </a:endParaRPr>
          </a:p>
          <a:p>
            <a:pPr marL="143192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g(x)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219" y="2103119"/>
            <a:ext cx="3743703" cy="39433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76476" y="5778500"/>
            <a:ext cx="1083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4060" y="6004054"/>
            <a:ext cx="473773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6610">
              <a:lnSpc>
                <a:spcPts val="2195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Benda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195"/>
              </a:lnSpc>
            </a:pPr>
            <a:r>
              <a:rPr sz="2000" b="1" spc="-5" dirty="0">
                <a:latin typeface="Tahoma"/>
                <a:cs typeface="Tahoma"/>
              </a:rPr>
              <a:t>?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Volume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benda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35361" y="4938331"/>
            <a:ext cx="154305" cy="297815"/>
            <a:chOff x="4035361" y="4938331"/>
            <a:chExt cx="154305" cy="297815"/>
          </a:xfrm>
        </p:grpSpPr>
        <p:sp>
          <p:nvSpPr>
            <p:cNvPr id="14" name="object 14"/>
            <p:cNvSpPr/>
            <p:nvPr/>
          </p:nvSpPr>
          <p:spPr>
            <a:xfrm>
              <a:off x="4040123" y="4943094"/>
              <a:ext cx="144780" cy="288290"/>
            </a:xfrm>
            <a:custGeom>
              <a:avLst/>
              <a:gdLst/>
              <a:ahLst/>
              <a:cxnLst/>
              <a:rect l="l" t="t" r="r" b="b"/>
              <a:pathLst>
                <a:path w="144779" h="288289">
                  <a:moveTo>
                    <a:pt x="72389" y="0"/>
                  </a:moveTo>
                  <a:lnTo>
                    <a:pt x="44041" y="11358"/>
                  </a:lnTo>
                  <a:lnTo>
                    <a:pt x="21050" y="42290"/>
                  </a:lnTo>
                  <a:lnTo>
                    <a:pt x="5631" y="88082"/>
                  </a:lnTo>
                  <a:lnTo>
                    <a:pt x="0" y="144017"/>
                  </a:lnTo>
                  <a:lnTo>
                    <a:pt x="5631" y="199953"/>
                  </a:lnTo>
                  <a:lnTo>
                    <a:pt x="21050" y="245744"/>
                  </a:lnTo>
                  <a:lnTo>
                    <a:pt x="44041" y="276677"/>
                  </a:lnTo>
                  <a:lnTo>
                    <a:pt x="72389" y="288035"/>
                  </a:lnTo>
                  <a:lnTo>
                    <a:pt x="100417" y="276677"/>
                  </a:lnTo>
                  <a:lnTo>
                    <a:pt x="123444" y="245744"/>
                  </a:lnTo>
                  <a:lnTo>
                    <a:pt x="139041" y="199953"/>
                  </a:lnTo>
                  <a:lnTo>
                    <a:pt x="144779" y="144017"/>
                  </a:lnTo>
                  <a:lnTo>
                    <a:pt x="139041" y="88082"/>
                  </a:lnTo>
                  <a:lnTo>
                    <a:pt x="123444" y="42290"/>
                  </a:lnTo>
                  <a:lnTo>
                    <a:pt x="100417" y="11358"/>
                  </a:lnTo>
                  <a:lnTo>
                    <a:pt x="723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5551" y="4943094"/>
              <a:ext cx="80772" cy="815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8995" y="2087879"/>
            <a:ext cx="3729354" cy="2519680"/>
            <a:chOff x="348995" y="2087879"/>
            <a:chExt cx="3729354" cy="2519680"/>
          </a:xfrm>
        </p:grpSpPr>
        <p:sp>
          <p:nvSpPr>
            <p:cNvPr id="3" name="object 3"/>
            <p:cNvSpPr/>
            <p:nvPr/>
          </p:nvSpPr>
          <p:spPr>
            <a:xfrm>
              <a:off x="348996" y="2087879"/>
              <a:ext cx="3729354" cy="2519680"/>
            </a:xfrm>
            <a:custGeom>
              <a:avLst/>
              <a:gdLst/>
              <a:ahLst/>
              <a:cxnLst/>
              <a:rect l="l" t="t" r="r" b="b"/>
              <a:pathLst>
                <a:path w="3729354" h="2519679">
                  <a:moveTo>
                    <a:pt x="3729228" y="2015490"/>
                  </a:moveTo>
                  <a:lnTo>
                    <a:pt x="3653028" y="1977390"/>
                  </a:lnTo>
                  <a:lnTo>
                    <a:pt x="3653028" y="2010918"/>
                  </a:lnTo>
                  <a:lnTo>
                    <a:pt x="781050" y="2010918"/>
                  </a:lnTo>
                  <a:lnTo>
                    <a:pt x="781050" y="76200"/>
                  </a:lnTo>
                  <a:lnTo>
                    <a:pt x="814578" y="76200"/>
                  </a:lnTo>
                  <a:lnTo>
                    <a:pt x="776478" y="0"/>
                  </a:lnTo>
                  <a:lnTo>
                    <a:pt x="738378" y="76200"/>
                  </a:lnTo>
                  <a:lnTo>
                    <a:pt x="771906" y="76200"/>
                  </a:lnTo>
                  <a:lnTo>
                    <a:pt x="771906" y="2010918"/>
                  </a:lnTo>
                  <a:lnTo>
                    <a:pt x="76200" y="2010918"/>
                  </a:lnTo>
                  <a:lnTo>
                    <a:pt x="76200" y="1977390"/>
                  </a:lnTo>
                  <a:lnTo>
                    <a:pt x="0" y="2015490"/>
                  </a:lnTo>
                  <a:lnTo>
                    <a:pt x="58674" y="2044827"/>
                  </a:lnTo>
                  <a:lnTo>
                    <a:pt x="76200" y="2053590"/>
                  </a:lnTo>
                  <a:lnTo>
                    <a:pt x="76200" y="2020824"/>
                  </a:lnTo>
                  <a:lnTo>
                    <a:pt x="771906" y="2020824"/>
                  </a:lnTo>
                  <a:lnTo>
                    <a:pt x="771906" y="2442972"/>
                  </a:lnTo>
                  <a:lnTo>
                    <a:pt x="738378" y="2442972"/>
                  </a:lnTo>
                  <a:lnTo>
                    <a:pt x="771906" y="2510028"/>
                  </a:lnTo>
                  <a:lnTo>
                    <a:pt x="776478" y="2519172"/>
                  </a:lnTo>
                  <a:lnTo>
                    <a:pt x="781050" y="2510028"/>
                  </a:lnTo>
                  <a:lnTo>
                    <a:pt x="814578" y="2442972"/>
                  </a:lnTo>
                  <a:lnTo>
                    <a:pt x="781050" y="2442972"/>
                  </a:lnTo>
                  <a:lnTo>
                    <a:pt x="781050" y="2020824"/>
                  </a:lnTo>
                  <a:lnTo>
                    <a:pt x="3653028" y="2020824"/>
                  </a:lnTo>
                  <a:lnTo>
                    <a:pt x="3653028" y="2053590"/>
                  </a:lnTo>
                  <a:lnTo>
                    <a:pt x="3670554" y="2044827"/>
                  </a:lnTo>
                  <a:lnTo>
                    <a:pt x="3729228" y="20154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59051" y="2230373"/>
              <a:ext cx="2016760" cy="1226820"/>
            </a:xfrm>
            <a:custGeom>
              <a:avLst/>
              <a:gdLst/>
              <a:ahLst/>
              <a:cxnLst/>
              <a:rect l="l" t="t" r="r" b="b"/>
              <a:pathLst>
                <a:path w="2016760" h="1226820">
                  <a:moveTo>
                    <a:pt x="0" y="1081277"/>
                  </a:moveTo>
                  <a:lnTo>
                    <a:pt x="44088" y="1102442"/>
                  </a:lnTo>
                  <a:lnTo>
                    <a:pt x="88286" y="1123260"/>
                  </a:lnTo>
                  <a:lnTo>
                    <a:pt x="132667" y="1143309"/>
                  </a:lnTo>
                  <a:lnTo>
                    <a:pt x="177301" y="1162165"/>
                  </a:lnTo>
                  <a:lnTo>
                    <a:pt x="222262" y="1179407"/>
                  </a:lnTo>
                  <a:lnTo>
                    <a:pt x="267621" y="1194612"/>
                  </a:lnTo>
                  <a:lnTo>
                    <a:pt x="313451" y="1207358"/>
                  </a:lnTo>
                  <a:lnTo>
                    <a:pt x="359824" y="1217222"/>
                  </a:lnTo>
                  <a:lnTo>
                    <a:pt x="406811" y="1223781"/>
                  </a:lnTo>
                  <a:lnTo>
                    <a:pt x="454486" y="1226613"/>
                  </a:lnTo>
                  <a:lnTo>
                    <a:pt x="502920" y="1225296"/>
                  </a:lnTo>
                  <a:lnTo>
                    <a:pt x="543849" y="1219453"/>
                  </a:lnTo>
                  <a:lnTo>
                    <a:pt x="583900" y="1208206"/>
                  </a:lnTo>
                  <a:lnTo>
                    <a:pt x="623467" y="1192535"/>
                  </a:lnTo>
                  <a:lnTo>
                    <a:pt x="662942" y="1173420"/>
                  </a:lnTo>
                  <a:lnTo>
                    <a:pt x="702718" y="1151841"/>
                  </a:lnTo>
                  <a:lnTo>
                    <a:pt x="743190" y="1128778"/>
                  </a:lnTo>
                  <a:lnTo>
                    <a:pt x="784750" y="1105211"/>
                  </a:lnTo>
                  <a:lnTo>
                    <a:pt x="827792" y="1082121"/>
                  </a:lnTo>
                  <a:lnTo>
                    <a:pt x="872708" y="1060488"/>
                  </a:lnTo>
                  <a:lnTo>
                    <a:pt x="919893" y="1041292"/>
                  </a:lnTo>
                  <a:lnTo>
                    <a:pt x="969740" y="1025512"/>
                  </a:lnTo>
                  <a:lnTo>
                    <a:pt x="1022642" y="1014130"/>
                  </a:lnTo>
                  <a:lnTo>
                    <a:pt x="1078992" y="1008126"/>
                  </a:lnTo>
                  <a:lnTo>
                    <a:pt x="1119658" y="1006821"/>
                  </a:lnTo>
                  <a:lnTo>
                    <a:pt x="1161718" y="1006946"/>
                  </a:lnTo>
                  <a:lnTo>
                    <a:pt x="1205095" y="1008423"/>
                  </a:lnTo>
                  <a:lnTo>
                    <a:pt x="1249713" y="1011176"/>
                  </a:lnTo>
                  <a:lnTo>
                    <a:pt x="1295497" y="1015127"/>
                  </a:lnTo>
                  <a:lnTo>
                    <a:pt x="1342369" y="1020198"/>
                  </a:lnTo>
                  <a:lnTo>
                    <a:pt x="1390255" y="1026312"/>
                  </a:lnTo>
                  <a:lnTo>
                    <a:pt x="1439078" y="1033392"/>
                  </a:lnTo>
                  <a:lnTo>
                    <a:pt x="1488762" y="1041361"/>
                  </a:lnTo>
                  <a:lnTo>
                    <a:pt x="1539231" y="1050140"/>
                  </a:lnTo>
                  <a:lnTo>
                    <a:pt x="1590410" y="1059654"/>
                  </a:lnTo>
                  <a:lnTo>
                    <a:pt x="1642221" y="1069825"/>
                  </a:lnTo>
                  <a:lnTo>
                    <a:pt x="1694590" y="1080574"/>
                  </a:lnTo>
                  <a:lnTo>
                    <a:pt x="1747441" y="1091826"/>
                  </a:lnTo>
                  <a:lnTo>
                    <a:pt x="1800696" y="1103502"/>
                  </a:lnTo>
                  <a:lnTo>
                    <a:pt x="1854281" y="1115525"/>
                  </a:lnTo>
                  <a:lnTo>
                    <a:pt x="1908119" y="1127818"/>
                  </a:lnTo>
                  <a:lnTo>
                    <a:pt x="1962135" y="1140304"/>
                  </a:lnTo>
                  <a:lnTo>
                    <a:pt x="2016251" y="1152905"/>
                  </a:lnTo>
                </a:path>
                <a:path w="2016760" h="1226820">
                  <a:moveTo>
                    <a:pt x="0" y="217169"/>
                  </a:moveTo>
                  <a:lnTo>
                    <a:pt x="49811" y="189377"/>
                  </a:lnTo>
                  <a:lnTo>
                    <a:pt x="99559" y="162469"/>
                  </a:lnTo>
                  <a:lnTo>
                    <a:pt x="149069" y="137329"/>
                  </a:lnTo>
                  <a:lnTo>
                    <a:pt x="198165" y="114842"/>
                  </a:lnTo>
                  <a:lnTo>
                    <a:pt x="246672" y="95892"/>
                  </a:lnTo>
                  <a:lnTo>
                    <a:pt x="294414" y="81364"/>
                  </a:lnTo>
                  <a:lnTo>
                    <a:pt x="341215" y="72142"/>
                  </a:lnTo>
                  <a:lnTo>
                    <a:pt x="386899" y="69109"/>
                  </a:lnTo>
                  <a:lnTo>
                    <a:pt x="431291" y="73151"/>
                  </a:lnTo>
                  <a:lnTo>
                    <a:pt x="470208" y="86627"/>
                  </a:lnTo>
                  <a:lnTo>
                    <a:pt x="507985" y="111002"/>
                  </a:lnTo>
                  <a:lnTo>
                    <a:pt x="544812" y="143460"/>
                  </a:lnTo>
                  <a:lnTo>
                    <a:pt x="580875" y="181185"/>
                  </a:lnTo>
                  <a:lnTo>
                    <a:pt x="616362" y="221361"/>
                  </a:lnTo>
                  <a:lnTo>
                    <a:pt x="651461" y="261170"/>
                  </a:lnTo>
                  <a:lnTo>
                    <a:pt x="686358" y="297798"/>
                  </a:lnTo>
                  <a:lnTo>
                    <a:pt x="721242" y="328428"/>
                  </a:lnTo>
                  <a:lnTo>
                    <a:pt x="756299" y="350242"/>
                  </a:lnTo>
                  <a:lnTo>
                    <a:pt x="791717" y="360425"/>
                  </a:lnTo>
                  <a:lnTo>
                    <a:pt x="831621" y="358022"/>
                  </a:lnTo>
                  <a:lnTo>
                    <a:pt x="871561" y="344757"/>
                  </a:lnTo>
                  <a:lnTo>
                    <a:pt x="911521" y="322975"/>
                  </a:lnTo>
                  <a:lnTo>
                    <a:pt x="951480" y="295021"/>
                  </a:lnTo>
                  <a:lnTo>
                    <a:pt x="991421" y="263242"/>
                  </a:lnTo>
                  <a:lnTo>
                    <a:pt x="1031324" y="229982"/>
                  </a:lnTo>
                  <a:lnTo>
                    <a:pt x="1071171" y="197589"/>
                  </a:lnTo>
                  <a:lnTo>
                    <a:pt x="1110942" y="168406"/>
                  </a:lnTo>
                  <a:lnTo>
                    <a:pt x="1150620" y="144780"/>
                  </a:lnTo>
                  <a:lnTo>
                    <a:pt x="1194329" y="120525"/>
                  </a:lnTo>
                  <a:lnTo>
                    <a:pt x="1236833" y="94618"/>
                  </a:lnTo>
                  <a:lnTo>
                    <a:pt x="1278926" y="68766"/>
                  </a:lnTo>
                  <a:lnTo>
                    <a:pt x="1321403" y="44672"/>
                  </a:lnTo>
                  <a:lnTo>
                    <a:pt x="1365059" y="24043"/>
                  </a:lnTo>
                  <a:lnTo>
                    <a:pt x="1410688" y="8584"/>
                  </a:lnTo>
                  <a:lnTo>
                    <a:pt x="1459085" y="1"/>
                  </a:lnTo>
                  <a:lnTo>
                    <a:pt x="1511045" y="0"/>
                  </a:lnTo>
                  <a:lnTo>
                    <a:pt x="1551357" y="5659"/>
                  </a:lnTo>
                  <a:lnTo>
                    <a:pt x="1593225" y="15309"/>
                  </a:lnTo>
                  <a:lnTo>
                    <a:pt x="1636504" y="28560"/>
                  </a:lnTo>
                  <a:lnTo>
                    <a:pt x="1681051" y="45019"/>
                  </a:lnTo>
                  <a:lnTo>
                    <a:pt x="1726721" y="64294"/>
                  </a:lnTo>
                  <a:lnTo>
                    <a:pt x="1773370" y="85995"/>
                  </a:lnTo>
                  <a:lnTo>
                    <a:pt x="1820854" y="109729"/>
                  </a:lnTo>
                  <a:lnTo>
                    <a:pt x="1869029" y="135105"/>
                  </a:lnTo>
                  <a:lnTo>
                    <a:pt x="1917749" y="161732"/>
                  </a:lnTo>
                  <a:lnTo>
                    <a:pt x="1966871" y="189217"/>
                  </a:lnTo>
                  <a:lnTo>
                    <a:pt x="2016251" y="217169"/>
                  </a:lnTo>
                </a:path>
                <a:path w="2016760" h="1226820">
                  <a:moveTo>
                    <a:pt x="0" y="224027"/>
                  </a:moveTo>
                  <a:lnTo>
                    <a:pt x="0" y="1065276"/>
                  </a:lnTo>
                </a:path>
                <a:path w="2016760" h="1226820">
                  <a:moveTo>
                    <a:pt x="2016251" y="217169"/>
                  </a:moveTo>
                  <a:lnTo>
                    <a:pt x="2016251" y="115290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9051" y="3311651"/>
              <a:ext cx="2016760" cy="791845"/>
            </a:xfrm>
            <a:custGeom>
              <a:avLst/>
              <a:gdLst/>
              <a:ahLst/>
              <a:cxnLst/>
              <a:rect l="l" t="t" r="r" b="b"/>
              <a:pathLst>
                <a:path w="2016760" h="791845">
                  <a:moveTo>
                    <a:pt x="0" y="0"/>
                  </a:moveTo>
                  <a:lnTo>
                    <a:pt x="0" y="791718"/>
                  </a:lnTo>
                </a:path>
                <a:path w="2016760" h="791845">
                  <a:moveTo>
                    <a:pt x="2016251" y="71627"/>
                  </a:moveTo>
                  <a:lnTo>
                    <a:pt x="2016251" y="791718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78405" y="3428499"/>
            <a:ext cx="44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g(x)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098" y="406019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600" y="4084581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21267" y="2442781"/>
            <a:ext cx="161925" cy="1665605"/>
            <a:chOff x="2521267" y="2442781"/>
            <a:chExt cx="161925" cy="1665605"/>
          </a:xfrm>
        </p:grpSpPr>
        <p:sp>
          <p:nvSpPr>
            <p:cNvPr id="10" name="object 10"/>
            <p:cNvSpPr/>
            <p:nvPr/>
          </p:nvSpPr>
          <p:spPr>
            <a:xfrm>
              <a:off x="2535173" y="2448306"/>
              <a:ext cx="143510" cy="790575"/>
            </a:xfrm>
            <a:custGeom>
              <a:avLst/>
              <a:gdLst/>
              <a:ahLst/>
              <a:cxnLst/>
              <a:rect l="l" t="t" r="r" b="b"/>
              <a:pathLst>
                <a:path w="143510" h="790575">
                  <a:moveTo>
                    <a:pt x="143256" y="790194"/>
                  </a:moveTo>
                  <a:lnTo>
                    <a:pt x="143256" y="0"/>
                  </a:lnTo>
                  <a:lnTo>
                    <a:pt x="0" y="0"/>
                  </a:lnTo>
                  <a:lnTo>
                    <a:pt x="0" y="790194"/>
                  </a:lnTo>
                  <a:lnTo>
                    <a:pt x="143256" y="790194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5173" y="2447544"/>
              <a:ext cx="143510" cy="791210"/>
            </a:xfrm>
            <a:custGeom>
              <a:avLst/>
              <a:gdLst/>
              <a:ahLst/>
              <a:cxnLst/>
              <a:rect l="l" t="t" r="r" b="b"/>
              <a:pathLst>
                <a:path w="143510" h="791210">
                  <a:moveTo>
                    <a:pt x="0" y="0"/>
                  </a:moveTo>
                  <a:lnTo>
                    <a:pt x="0" y="790955"/>
                  </a:lnTo>
                  <a:lnTo>
                    <a:pt x="143256" y="790955"/>
                  </a:lnTo>
                  <a:lnTo>
                    <a:pt x="14325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6029" y="3238500"/>
              <a:ext cx="152400" cy="864869"/>
            </a:xfrm>
            <a:custGeom>
              <a:avLst/>
              <a:gdLst/>
              <a:ahLst/>
              <a:cxnLst/>
              <a:rect l="l" t="t" r="r" b="b"/>
              <a:pathLst>
                <a:path w="152400" h="864870">
                  <a:moveTo>
                    <a:pt x="0" y="0"/>
                  </a:moveTo>
                  <a:lnTo>
                    <a:pt x="0" y="864870"/>
                  </a:lnTo>
                </a:path>
                <a:path w="152400" h="864870">
                  <a:moveTo>
                    <a:pt x="152400" y="0"/>
                  </a:moveTo>
                  <a:lnTo>
                    <a:pt x="152400" y="86487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9417" y="3995801"/>
            <a:ext cx="294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Symbol"/>
                <a:cs typeface="Symbol"/>
              </a:rPr>
              <a:t>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5827" y="2620771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8869" y="1054100"/>
            <a:ext cx="6855459" cy="1162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000" spc="-5" dirty="0">
                <a:latin typeface="Tahoma"/>
                <a:cs typeface="Tahoma"/>
              </a:rPr>
              <a:t>Untuk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menghitung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volume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gunakan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pendekatan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hampiri,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jumlahkan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ambil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limitnya.</a:t>
            </a:r>
            <a:endParaRPr sz="2000" dirty="0">
              <a:latin typeface="Tahoma"/>
              <a:cs typeface="Tahoma"/>
            </a:endParaRPr>
          </a:p>
          <a:p>
            <a:pPr marL="942975">
              <a:lnSpc>
                <a:spcPct val="100000"/>
              </a:lnSpc>
              <a:spcBef>
                <a:spcPts val="1975"/>
              </a:spcBef>
            </a:pPr>
            <a:r>
              <a:rPr sz="1800" dirty="0">
                <a:latin typeface="Tahoma"/>
                <a:cs typeface="Tahoma"/>
              </a:rPr>
              <a:t>h(x)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51242" y="2300728"/>
            <a:ext cx="5352415" cy="26733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 marR="323215">
              <a:lnSpc>
                <a:spcPct val="90900"/>
              </a:lnSpc>
              <a:spcBef>
                <a:spcPts val="315"/>
              </a:spcBef>
              <a:tabLst>
                <a:tab pos="4231005" algn="l"/>
              </a:tabLst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5" dirty="0">
                <a:latin typeface="Tahoma"/>
                <a:cs typeface="Tahoma"/>
              </a:rPr>
              <a:t>berbentuk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persegi panjang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dengan</a:t>
            </a:r>
            <a:r>
              <a:rPr sz="3000" baseline="1388" dirty="0">
                <a:latin typeface="Tahoma"/>
                <a:cs typeface="Tahoma"/>
              </a:rPr>
              <a:t> </a:t>
            </a:r>
            <a:r>
              <a:rPr sz="3000" spc="-15" baseline="1388" dirty="0">
                <a:latin typeface="Tahoma"/>
                <a:cs typeface="Tahoma"/>
              </a:rPr>
              <a:t>tingg</a:t>
            </a:r>
            <a:r>
              <a:rPr sz="3000" spc="-7" baseline="1388" dirty="0">
                <a:latin typeface="Tahoma"/>
                <a:cs typeface="Tahoma"/>
              </a:rPr>
              <a:t>i h(x)-g(x)</a:t>
            </a:r>
            <a:r>
              <a:rPr sz="3000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dan</a:t>
            </a:r>
            <a:r>
              <a:rPr sz="3000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alas</a:t>
            </a:r>
            <a:r>
              <a:rPr sz="3000" spc="232" baseline="1388" dirty="0">
                <a:latin typeface="Tahoma"/>
                <a:cs typeface="Tahoma"/>
              </a:rPr>
              <a:t> </a:t>
            </a:r>
            <a:r>
              <a:rPr sz="2400" spc="-10" dirty="0">
                <a:latin typeface="Symbol"/>
                <a:cs typeface="Symbol"/>
              </a:rPr>
              <a:t></a:t>
            </a:r>
            <a:r>
              <a:rPr sz="2400" i="1" spc="5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3000" spc="-7" baseline="1388" dirty="0">
                <a:latin typeface="Tahoma"/>
                <a:cs typeface="Tahoma"/>
              </a:rPr>
              <a:t>diputar  </a:t>
            </a:r>
            <a:r>
              <a:rPr sz="2000" spc="-10" dirty="0">
                <a:latin typeface="Tahoma"/>
                <a:cs typeface="Tahoma"/>
              </a:rPr>
              <a:t>terhadap sumbu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suatu</a:t>
            </a:r>
            <a:endParaRPr sz="2000" dirty="0">
              <a:latin typeface="Tahoma"/>
              <a:cs typeface="Tahoma"/>
            </a:endParaRPr>
          </a:p>
          <a:p>
            <a:pPr marL="38100" marR="30480">
              <a:lnSpc>
                <a:spcPts val="2400"/>
              </a:lnSpc>
              <a:spcBef>
                <a:spcPts val="80"/>
              </a:spcBef>
              <a:tabLst>
                <a:tab pos="2352040" algn="l"/>
                <a:tab pos="2844800" algn="l"/>
              </a:tabLst>
            </a:pPr>
            <a:r>
              <a:rPr sz="2000" spc="-5" dirty="0">
                <a:latin typeface="Tahoma"/>
                <a:cs typeface="Tahoma"/>
              </a:rPr>
              <a:t>cincin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tebal	</a:t>
            </a:r>
            <a:r>
              <a:rPr sz="3600" spc="-7" baseline="-3472" dirty="0">
                <a:latin typeface="Symbol"/>
                <a:cs typeface="Symbol"/>
              </a:rPr>
              <a:t></a:t>
            </a:r>
            <a:r>
              <a:rPr sz="3600" i="1" spc="-7" baseline="-3472" dirty="0">
                <a:latin typeface="Times New Roman"/>
                <a:cs typeface="Times New Roman"/>
              </a:rPr>
              <a:t>x	</a:t>
            </a:r>
            <a:r>
              <a:rPr sz="2000" dirty="0">
                <a:latin typeface="Tahoma"/>
                <a:cs typeface="Tahoma"/>
              </a:rPr>
              <a:t>dan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jari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–jari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luar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h(x)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 jari-jari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dalam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g(x).</a:t>
            </a:r>
            <a:endParaRPr sz="2000" dirty="0">
              <a:latin typeface="Tahoma"/>
              <a:cs typeface="Tahoma"/>
            </a:endParaRPr>
          </a:p>
          <a:p>
            <a:pPr marL="10922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 dirty="0">
              <a:latin typeface="Tahoma"/>
              <a:cs typeface="Tahoma"/>
            </a:endParaRPr>
          </a:p>
          <a:p>
            <a:pPr marR="772795" algn="ctr">
              <a:lnSpc>
                <a:spcPct val="100000"/>
              </a:lnSpc>
              <a:spcBef>
                <a:spcPts val="1864"/>
              </a:spcBef>
              <a:tabLst>
                <a:tab pos="536575" algn="l"/>
              </a:tabLst>
            </a:pPr>
            <a:r>
              <a:rPr sz="2600" spc="-10" dirty="0">
                <a:latin typeface="Symbol"/>
                <a:cs typeface="Symbol"/>
              </a:rPr>
              <a:t></a:t>
            </a:r>
            <a:r>
              <a:rPr sz="2600" i="1" dirty="0">
                <a:latin typeface="Times New Roman"/>
                <a:cs typeface="Times New Roman"/>
              </a:rPr>
              <a:t>V	</a:t>
            </a:r>
            <a:r>
              <a:rPr sz="2600" dirty="0">
                <a:latin typeface="Symbol"/>
                <a:cs typeface="Symbol"/>
              </a:rPr>
              <a:t>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750" i="1" spc="-85" dirty="0">
                <a:latin typeface="Symbol"/>
                <a:cs typeface="Symbol"/>
              </a:rPr>
              <a:t></a:t>
            </a:r>
            <a:r>
              <a:rPr sz="2750" spc="-28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h</a:t>
            </a:r>
            <a:r>
              <a:rPr sz="2600" i="1" spc="-420" dirty="0">
                <a:latin typeface="Times New Roman"/>
                <a:cs typeface="Times New Roman"/>
              </a:rPr>
              <a:t> </a:t>
            </a:r>
            <a:r>
              <a:rPr sz="2250" spc="7" baseline="42592" dirty="0">
                <a:latin typeface="Times New Roman"/>
                <a:cs typeface="Times New Roman"/>
              </a:rPr>
              <a:t>2</a:t>
            </a:r>
            <a:r>
              <a:rPr sz="2250" spc="-15" baseline="42592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(</a:t>
            </a:r>
            <a:r>
              <a:rPr sz="2600" i="1" spc="60" dirty="0">
                <a:latin typeface="Times New Roman"/>
                <a:cs typeface="Times New Roman"/>
              </a:rPr>
              <a:t>x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g</a:t>
            </a:r>
            <a:r>
              <a:rPr sz="2600" i="1" spc="-260" dirty="0">
                <a:latin typeface="Times New Roman"/>
                <a:cs typeface="Times New Roman"/>
              </a:rPr>
              <a:t> </a:t>
            </a:r>
            <a:r>
              <a:rPr sz="2250" spc="7" baseline="42592" dirty="0">
                <a:latin typeface="Times New Roman"/>
                <a:cs typeface="Times New Roman"/>
              </a:rPr>
              <a:t>2</a:t>
            </a:r>
            <a:r>
              <a:rPr sz="2250" baseline="42592" dirty="0">
                <a:latin typeface="Times New Roman"/>
                <a:cs typeface="Times New Roman"/>
              </a:rPr>
              <a:t> </a:t>
            </a:r>
            <a:r>
              <a:rPr sz="2600" spc="190" dirty="0">
                <a:latin typeface="Times New Roman"/>
                <a:cs typeface="Times New Roman"/>
              </a:rPr>
              <a:t>(</a:t>
            </a:r>
            <a:r>
              <a:rPr sz="2600" i="1" spc="60" dirty="0">
                <a:latin typeface="Times New Roman"/>
                <a:cs typeface="Times New Roman"/>
              </a:rPr>
              <a:t>x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)</a:t>
            </a:r>
            <a:r>
              <a:rPr sz="2600" spc="-10" dirty="0">
                <a:latin typeface="Symbol"/>
                <a:cs typeface="Symbol"/>
              </a:rPr>
              <a:t>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1064" y="4721605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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24281" y="5249989"/>
            <a:ext cx="370205" cy="441325"/>
            <a:chOff x="6824281" y="5249989"/>
            <a:chExt cx="370205" cy="441325"/>
          </a:xfrm>
        </p:grpSpPr>
        <p:sp>
          <p:nvSpPr>
            <p:cNvPr id="19" name="object 19"/>
            <p:cNvSpPr/>
            <p:nvPr/>
          </p:nvSpPr>
          <p:spPr>
            <a:xfrm>
              <a:off x="6829043" y="5254752"/>
              <a:ext cx="360680" cy="431800"/>
            </a:xfrm>
            <a:custGeom>
              <a:avLst/>
              <a:gdLst/>
              <a:ahLst/>
              <a:cxnLst/>
              <a:rect l="l" t="t" r="r" b="b"/>
              <a:pathLst>
                <a:path w="360679" h="431800">
                  <a:moveTo>
                    <a:pt x="360425" y="323850"/>
                  </a:moveTo>
                  <a:lnTo>
                    <a:pt x="270509" y="323850"/>
                  </a:lnTo>
                  <a:lnTo>
                    <a:pt x="270509" y="0"/>
                  </a:lnTo>
                  <a:lnTo>
                    <a:pt x="90677" y="0"/>
                  </a:lnTo>
                  <a:lnTo>
                    <a:pt x="90677" y="323850"/>
                  </a:lnTo>
                  <a:lnTo>
                    <a:pt x="0" y="323850"/>
                  </a:lnTo>
                  <a:lnTo>
                    <a:pt x="180594" y="431292"/>
                  </a:lnTo>
                  <a:lnTo>
                    <a:pt x="360425" y="32385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9043" y="5254752"/>
              <a:ext cx="360680" cy="431800"/>
            </a:xfrm>
            <a:custGeom>
              <a:avLst/>
              <a:gdLst/>
              <a:ahLst/>
              <a:cxnLst/>
              <a:rect l="l" t="t" r="r" b="b"/>
              <a:pathLst>
                <a:path w="360679" h="431800">
                  <a:moveTo>
                    <a:pt x="0" y="323850"/>
                  </a:moveTo>
                  <a:lnTo>
                    <a:pt x="90677" y="323850"/>
                  </a:lnTo>
                  <a:lnTo>
                    <a:pt x="90677" y="0"/>
                  </a:lnTo>
                  <a:lnTo>
                    <a:pt x="270509" y="0"/>
                  </a:lnTo>
                  <a:lnTo>
                    <a:pt x="270509" y="323850"/>
                  </a:lnTo>
                  <a:lnTo>
                    <a:pt x="360425" y="323850"/>
                  </a:lnTo>
                  <a:lnTo>
                    <a:pt x="180594" y="431292"/>
                  </a:lnTo>
                  <a:lnTo>
                    <a:pt x="0" y="32385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54946" y="5646957"/>
            <a:ext cx="3515995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>
              <a:lnSpc>
                <a:spcPts val="123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  <a:p>
            <a:pPr marL="38100">
              <a:lnSpc>
                <a:spcPts val="4170"/>
              </a:lnSpc>
              <a:tabLst>
                <a:tab pos="379095" algn="l"/>
              </a:tabLst>
            </a:pPr>
            <a:r>
              <a:rPr sz="2650" i="1" spc="5" dirty="0">
                <a:latin typeface="Times New Roman"/>
                <a:cs typeface="Times New Roman"/>
              </a:rPr>
              <a:t>V	</a:t>
            </a:r>
            <a:r>
              <a:rPr sz="2650" spc="5" dirty="0">
                <a:latin typeface="Symbol"/>
                <a:cs typeface="Symbol"/>
              </a:rPr>
              <a:t></a:t>
            </a:r>
            <a:r>
              <a:rPr sz="2650" spc="-140" dirty="0">
                <a:latin typeface="Times New Roman"/>
                <a:cs typeface="Times New Roman"/>
              </a:rPr>
              <a:t> </a:t>
            </a:r>
            <a:r>
              <a:rPr sz="2800" i="1" spc="-80" dirty="0">
                <a:latin typeface="Symbol"/>
                <a:cs typeface="Symbol"/>
              </a:rPr>
              <a:t>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6000" spc="-7" baseline="-13194" dirty="0">
                <a:latin typeface="Symbol"/>
                <a:cs typeface="Symbol"/>
              </a:rPr>
              <a:t></a:t>
            </a:r>
            <a:r>
              <a:rPr sz="6000" spc="-937" baseline="-13194" dirty="0">
                <a:latin typeface="Times New Roman"/>
                <a:cs typeface="Times New Roman"/>
              </a:rPr>
              <a:t> </a:t>
            </a:r>
            <a:r>
              <a:rPr sz="2650" spc="60" dirty="0">
                <a:latin typeface="Times New Roman"/>
                <a:cs typeface="Times New Roman"/>
              </a:rPr>
              <a:t>(</a:t>
            </a:r>
            <a:r>
              <a:rPr sz="2650" i="1" spc="220" dirty="0">
                <a:latin typeface="Times New Roman"/>
                <a:cs typeface="Times New Roman"/>
              </a:rPr>
              <a:t>h</a:t>
            </a:r>
            <a:r>
              <a:rPr sz="2325" baseline="43010" dirty="0">
                <a:latin typeface="Times New Roman"/>
                <a:cs typeface="Times New Roman"/>
              </a:rPr>
              <a:t>2</a:t>
            </a:r>
            <a:r>
              <a:rPr sz="2325" spc="-22" baseline="43010" dirty="0"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(</a:t>
            </a:r>
            <a:r>
              <a:rPr sz="2650" i="1" spc="60" dirty="0">
                <a:latin typeface="Times New Roman"/>
                <a:cs typeface="Times New Roman"/>
              </a:rPr>
              <a:t>x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14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Symbol"/>
                <a:cs typeface="Symbol"/>
              </a:rPr>
              <a:t>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g</a:t>
            </a:r>
            <a:r>
              <a:rPr sz="2650" i="1" spc="-280" dirty="0">
                <a:latin typeface="Times New Roman"/>
                <a:cs typeface="Times New Roman"/>
              </a:rPr>
              <a:t> </a:t>
            </a:r>
            <a:r>
              <a:rPr sz="2325" baseline="43010" dirty="0">
                <a:latin typeface="Times New Roman"/>
                <a:cs typeface="Times New Roman"/>
              </a:rPr>
              <a:t>2</a:t>
            </a:r>
            <a:r>
              <a:rPr sz="2325" spc="-22" baseline="43010" dirty="0"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(</a:t>
            </a:r>
            <a:r>
              <a:rPr sz="2650" i="1" spc="60" dirty="0">
                <a:latin typeface="Times New Roman"/>
                <a:cs typeface="Times New Roman"/>
              </a:rPr>
              <a:t>x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45" dirty="0">
                <a:latin typeface="Times New Roman"/>
                <a:cs typeface="Times New Roman"/>
              </a:rPr>
              <a:t>)</a:t>
            </a:r>
            <a:r>
              <a:rPr sz="2650" i="1" dirty="0">
                <a:latin typeface="Times New Roman"/>
                <a:cs typeface="Times New Roman"/>
              </a:rPr>
              <a:t>dx</a:t>
            </a:r>
            <a:endParaRPr sz="2650">
              <a:latin typeface="Times New Roman"/>
              <a:cs typeface="Times New Roman"/>
            </a:endParaRPr>
          </a:p>
          <a:p>
            <a:pPr marL="896619">
              <a:lnSpc>
                <a:spcPct val="100000"/>
              </a:lnSpc>
              <a:spcBef>
                <a:spcPts val="530"/>
              </a:spcBef>
            </a:pP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4838319"/>
            <a:ext cx="2228850" cy="189585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23926" y="4760467"/>
            <a:ext cx="44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h(x)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7146" y="5563616"/>
            <a:ext cx="44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g(x)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81615" y="3972115"/>
            <a:ext cx="153670" cy="297180"/>
            <a:chOff x="3781615" y="3972115"/>
            <a:chExt cx="153670" cy="297180"/>
          </a:xfrm>
        </p:grpSpPr>
        <p:sp>
          <p:nvSpPr>
            <p:cNvPr id="26" name="object 26"/>
            <p:cNvSpPr/>
            <p:nvPr/>
          </p:nvSpPr>
          <p:spPr>
            <a:xfrm>
              <a:off x="3786378" y="3976878"/>
              <a:ext cx="144145" cy="287655"/>
            </a:xfrm>
            <a:custGeom>
              <a:avLst/>
              <a:gdLst/>
              <a:ahLst/>
              <a:cxnLst/>
              <a:rect l="l" t="t" r="r" b="b"/>
              <a:pathLst>
                <a:path w="144145" h="287654">
                  <a:moveTo>
                    <a:pt x="72389" y="0"/>
                  </a:moveTo>
                  <a:lnTo>
                    <a:pt x="44041" y="11239"/>
                  </a:lnTo>
                  <a:lnTo>
                    <a:pt x="21050" y="41910"/>
                  </a:lnTo>
                  <a:lnTo>
                    <a:pt x="5631" y="87439"/>
                  </a:lnTo>
                  <a:lnTo>
                    <a:pt x="0" y="143256"/>
                  </a:lnTo>
                  <a:lnTo>
                    <a:pt x="5631" y="199191"/>
                  </a:lnTo>
                  <a:lnTo>
                    <a:pt x="21050" y="244983"/>
                  </a:lnTo>
                  <a:lnTo>
                    <a:pt x="44041" y="275915"/>
                  </a:lnTo>
                  <a:lnTo>
                    <a:pt x="72389" y="287274"/>
                  </a:lnTo>
                  <a:lnTo>
                    <a:pt x="100298" y="275915"/>
                  </a:lnTo>
                  <a:lnTo>
                    <a:pt x="123062" y="244983"/>
                  </a:lnTo>
                  <a:lnTo>
                    <a:pt x="138398" y="199191"/>
                  </a:lnTo>
                  <a:lnTo>
                    <a:pt x="144018" y="143256"/>
                  </a:lnTo>
                  <a:lnTo>
                    <a:pt x="138398" y="87439"/>
                  </a:lnTo>
                  <a:lnTo>
                    <a:pt x="123062" y="41910"/>
                  </a:lnTo>
                  <a:lnTo>
                    <a:pt x="100298" y="11239"/>
                  </a:lnTo>
                  <a:lnTo>
                    <a:pt x="723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1806" y="3976878"/>
              <a:ext cx="80772" cy="80772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80068" y="6912354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Black"/>
                <a:cs typeface="Arial Black"/>
              </a:rPr>
              <a:t>22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457199"/>
            <a:ext cx="9736848" cy="546862"/>
            <a:chOff x="76200" y="457199"/>
            <a:chExt cx="9736848" cy="54686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457200"/>
              <a:ext cx="296449" cy="533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5" y="592073"/>
              <a:ext cx="9288793" cy="2750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0446" y="457199"/>
              <a:ext cx="300355" cy="271780"/>
            </a:xfrm>
            <a:custGeom>
              <a:avLst/>
              <a:gdLst/>
              <a:ahLst/>
              <a:cxnLst/>
              <a:rect l="l" t="t" r="r" b="b"/>
              <a:pathLst>
                <a:path w="300355" h="271780">
                  <a:moveTo>
                    <a:pt x="149339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49339" y="271272"/>
                  </a:lnTo>
                  <a:lnTo>
                    <a:pt x="149339" y="134874"/>
                  </a:lnTo>
                  <a:close/>
                </a:path>
                <a:path w="300355" h="271780">
                  <a:moveTo>
                    <a:pt x="300228" y="0"/>
                  </a:moveTo>
                  <a:lnTo>
                    <a:pt x="149352" y="0"/>
                  </a:lnTo>
                  <a:lnTo>
                    <a:pt x="149352" y="134874"/>
                  </a:lnTo>
                  <a:lnTo>
                    <a:pt x="300228" y="134874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798" y="592073"/>
              <a:ext cx="151130" cy="142240"/>
            </a:xfrm>
            <a:custGeom>
              <a:avLst/>
              <a:gdLst/>
              <a:ahLst/>
              <a:cxnLst/>
              <a:rect l="l" t="t" r="r" b="b"/>
              <a:pathLst>
                <a:path w="151130" h="142240">
                  <a:moveTo>
                    <a:pt x="150876" y="141731"/>
                  </a:moveTo>
                  <a:lnTo>
                    <a:pt x="15087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50876" y="141731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379" y="731520"/>
              <a:ext cx="148590" cy="135890"/>
            </a:xfrm>
            <a:custGeom>
              <a:avLst/>
              <a:gdLst/>
              <a:ahLst/>
              <a:cxnLst/>
              <a:rect l="l" t="t" r="r" b="b"/>
              <a:pathLst>
                <a:path w="148590" h="135890">
                  <a:moveTo>
                    <a:pt x="0" y="135635"/>
                  </a:moveTo>
                  <a:lnTo>
                    <a:pt x="148590" y="135635"/>
                  </a:lnTo>
                  <a:lnTo>
                    <a:pt x="14859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5" y="593597"/>
              <a:ext cx="152400" cy="138430"/>
            </a:xfrm>
            <a:custGeom>
              <a:avLst/>
              <a:gdLst/>
              <a:ahLst/>
              <a:cxnLst/>
              <a:rect l="l" t="t" r="r" b="b"/>
              <a:pathLst>
                <a:path w="152400" h="138429">
                  <a:moveTo>
                    <a:pt x="152400" y="137921"/>
                  </a:moveTo>
                  <a:lnTo>
                    <a:pt x="152400" y="0"/>
                  </a:lnTo>
                  <a:lnTo>
                    <a:pt x="0" y="0"/>
                  </a:lnTo>
                  <a:lnTo>
                    <a:pt x="0" y="137921"/>
                  </a:lnTo>
                  <a:lnTo>
                    <a:pt x="152400" y="137921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380" y="728471"/>
              <a:ext cx="296545" cy="275590"/>
            </a:xfrm>
            <a:custGeom>
              <a:avLst/>
              <a:gdLst/>
              <a:ahLst/>
              <a:cxnLst/>
              <a:rect l="l" t="t" r="r" b="b"/>
              <a:pathLst>
                <a:path w="296545" h="275590">
                  <a:moveTo>
                    <a:pt x="296418" y="138684"/>
                  </a:moveTo>
                  <a:lnTo>
                    <a:pt x="296405" y="0"/>
                  </a:lnTo>
                  <a:lnTo>
                    <a:pt x="147066" y="0"/>
                  </a:lnTo>
                  <a:lnTo>
                    <a:pt x="14706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48590" y="275082"/>
                  </a:lnTo>
                  <a:lnTo>
                    <a:pt x="148590" y="138684"/>
                  </a:lnTo>
                  <a:lnTo>
                    <a:pt x="296418" y="138684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0250" y="958849"/>
            <a:ext cx="62585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Contoh: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Tentukan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terjadi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jika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250" y="1263649"/>
            <a:ext cx="5880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84015" algn="l"/>
              </a:tabLst>
            </a:pP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dibatasi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	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250" y="1568449"/>
            <a:ext cx="42741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x=2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y=-1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0266" y="3428748"/>
            <a:ext cx="53657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y</a:t>
            </a:r>
            <a:r>
              <a:rPr sz="1500" i="1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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x</a:t>
            </a:r>
            <a:r>
              <a:rPr sz="1500" i="1" spc="-235" dirty="0">
                <a:latin typeface="Times New Roman"/>
                <a:cs typeface="Times New Roman"/>
              </a:rPr>
              <a:t> </a:t>
            </a:r>
            <a:r>
              <a:rPr sz="1275" spc="15" baseline="42483" dirty="0">
                <a:latin typeface="Times New Roman"/>
                <a:cs typeface="Times New Roman"/>
              </a:rPr>
              <a:t>2</a:t>
            </a:r>
            <a:endParaRPr sz="1275" baseline="4248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56139" y="1280670"/>
            <a:ext cx="7010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i="1" spc="10" dirty="0">
                <a:latin typeface="Times New Roman"/>
                <a:cs typeface="Times New Roman"/>
              </a:rPr>
              <a:t>y</a:t>
            </a:r>
            <a:r>
              <a:rPr sz="2000" i="1" spc="8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x</a:t>
            </a:r>
            <a:r>
              <a:rPr sz="2000" i="1" spc="-310" dirty="0">
                <a:latin typeface="Times New Roman"/>
                <a:cs typeface="Times New Roman"/>
              </a:rPr>
              <a:t> </a:t>
            </a:r>
            <a:r>
              <a:rPr sz="1725" spc="22" baseline="43478" dirty="0">
                <a:latin typeface="Times New Roman"/>
                <a:cs typeface="Times New Roman"/>
              </a:rPr>
              <a:t>2</a:t>
            </a:r>
            <a:endParaRPr sz="1725" baseline="4347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45698" y="4586189"/>
            <a:ext cx="24384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Symbol"/>
                <a:cs typeface="Symbol"/>
              </a:rPr>
              <a:t></a:t>
            </a:r>
            <a:r>
              <a:rPr sz="1600" i="1" spc="10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4548" y="2273045"/>
            <a:ext cx="3916679" cy="3272154"/>
            <a:chOff x="574548" y="2273045"/>
            <a:chExt cx="3916679" cy="3272154"/>
          </a:xfrm>
        </p:grpSpPr>
        <p:sp>
          <p:nvSpPr>
            <p:cNvPr id="20" name="object 20"/>
            <p:cNvSpPr/>
            <p:nvPr/>
          </p:nvSpPr>
          <p:spPr>
            <a:xfrm>
              <a:off x="574548" y="2273045"/>
              <a:ext cx="3916679" cy="3272154"/>
            </a:xfrm>
            <a:custGeom>
              <a:avLst/>
              <a:gdLst/>
              <a:ahLst/>
              <a:cxnLst/>
              <a:rect l="l" t="t" r="r" b="b"/>
              <a:pathLst>
                <a:path w="3916679" h="3272154">
                  <a:moveTo>
                    <a:pt x="3916680" y="2303526"/>
                  </a:moveTo>
                  <a:lnTo>
                    <a:pt x="3840480" y="2265426"/>
                  </a:lnTo>
                  <a:lnTo>
                    <a:pt x="3840480" y="2298954"/>
                  </a:lnTo>
                  <a:lnTo>
                    <a:pt x="465582" y="2298954"/>
                  </a:lnTo>
                  <a:lnTo>
                    <a:pt x="465582" y="76200"/>
                  </a:lnTo>
                  <a:lnTo>
                    <a:pt x="498348" y="76200"/>
                  </a:lnTo>
                  <a:lnTo>
                    <a:pt x="460248" y="0"/>
                  </a:lnTo>
                  <a:lnTo>
                    <a:pt x="422148" y="76200"/>
                  </a:lnTo>
                  <a:lnTo>
                    <a:pt x="455676" y="76200"/>
                  </a:lnTo>
                  <a:lnTo>
                    <a:pt x="455676" y="2298954"/>
                  </a:lnTo>
                  <a:lnTo>
                    <a:pt x="76200" y="2298954"/>
                  </a:lnTo>
                  <a:lnTo>
                    <a:pt x="76200" y="2265426"/>
                  </a:lnTo>
                  <a:lnTo>
                    <a:pt x="0" y="2303526"/>
                  </a:lnTo>
                  <a:lnTo>
                    <a:pt x="58674" y="2332863"/>
                  </a:lnTo>
                  <a:lnTo>
                    <a:pt x="76200" y="2341626"/>
                  </a:lnTo>
                  <a:lnTo>
                    <a:pt x="76200" y="2308098"/>
                  </a:lnTo>
                  <a:lnTo>
                    <a:pt x="455676" y="2308098"/>
                  </a:lnTo>
                  <a:lnTo>
                    <a:pt x="455676" y="3195828"/>
                  </a:lnTo>
                  <a:lnTo>
                    <a:pt x="422148" y="3195828"/>
                  </a:lnTo>
                  <a:lnTo>
                    <a:pt x="455676" y="3262884"/>
                  </a:lnTo>
                  <a:lnTo>
                    <a:pt x="460248" y="3272028"/>
                  </a:lnTo>
                  <a:lnTo>
                    <a:pt x="465582" y="3261360"/>
                  </a:lnTo>
                  <a:lnTo>
                    <a:pt x="498348" y="3195828"/>
                  </a:lnTo>
                  <a:lnTo>
                    <a:pt x="465582" y="3195828"/>
                  </a:lnTo>
                  <a:lnTo>
                    <a:pt x="465582" y="2308098"/>
                  </a:lnTo>
                  <a:lnTo>
                    <a:pt x="3840480" y="2308098"/>
                  </a:lnTo>
                  <a:lnTo>
                    <a:pt x="3840480" y="2341626"/>
                  </a:lnTo>
                  <a:lnTo>
                    <a:pt x="3858006" y="2332863"/>
                  </a:lnTo>
                  <a:lnTo>
                    <a:pt x="3916680" y="2303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8700" y="2503169"/>
              <a:ext cx="2041525" cy="2073910"/>
            </a:xfrm>
            <a:custGeom>
              <a:avLst/>
              <a:gdLst/>
              <a:ahLst/>
              <a:cxnLst/>
              <a:rect l="l" t="t" r="r" b="b"/>
              <a:pathLst>
                <a:path w="2041525" h="2073910">
                  <a:moveTo>
                    <a:pt x="0" y="2057400"/>
                  </a:moveTo>
                  <a:lnTo>
                    <a:pt x="49636" y="2044659"/>
                  </a:lnTo>
                  <a:lnTo>
                    <a:pt x="99243" y="2031869"/>
                  </a:lnTo>
                  <a:lnTo>
                    <a:pt x="148788" y="2018968"/>
                  </a:lnTo>
                  <a:lnTo>
                    <a:pt x="198235" y="2005895"/>
                  </a:lnTo>
                  <a:lnTo>
                    <a:pt x="247551" y="1992588"/>
                  </a:lnTo>
                  <a:lnTo>
                    <a:pt x="296700" y="1978987"/>
                  </a:lnTo>
                  <a:lnTo>
                    <a:pt x="345650" y="1965031"/>
                  </a:lnTo>
                  <a:lnTo>
                    <a:pt x="394364" y="1950657"/>
                  </a:lnTo>
                  <a:lnTo>
                    <a:pt x="442810" y="1935806"/>
                  </a:lnTo>
                  <a:lnTo>
                    <a:pt x="490952" y="1920414"/>
                  </a:lnTo>
                  <a:lnTo>
                    <a:pt x="538756" y="1904423"/>
                  </a:lnTo>
                  <a:lnTo>
                    <a:pt x="586189" y="1887769"/>
                  </a:lnTo>
                  <a:lnTo>
                    <a:pt x="633214" y="1870392"/>
                  </a:lnTo>
                  <a:lnTo>
                    <a:pt x="679799" y="1852231"/>
                  </a:lnTo>
                  <a:lnTo>
                    <a:pt x="725908" y="1833224"/>
                  </a:lnTo>
                  <a:lnTo>
                    <a:pt x="771508" y="1813311"/>
                  </a:lnTo>
                  <a:lnTo>
                    <a:pt x="816564" y="1792429"/>
                  </a:lnTo>
                  <a:lnTo>
                    <a:pt x="861041" y="1770518"/>
                  </a:lnTo>
                  <a:lnTo>
                    <a:pt x="904905" y="1747517"/>
                  </a:lnTo>
                  <a:lnTo>
                    <a:pt x="948123" y="1723364"/>
                  </a:lnTo>
                  <a:lnTo>
                    <a:pt x="990659" y="1697997"/>
                  </a:lnTo>
                  <a:lnTo>
                    <a:pt x="1032479" y="1671357"/>
                  </a:lnTo>
                  <a:lnTo>
                    <a:pt x="1073549" y="1643381"/>
                  </a:lnTo>
                  <a:lnTo>
                    <a:pt x="1113835" y="1614009"/>
                  </a:lnTo>
                  <a:lnTo>
                    <a:pt x="1153301" y="1583178"/>
                  </a:lnTo>
                  <a:lnTo>
                    <a:pt x="1191914" y="1550829"/>
                  </a:lnTo>
                  <a:lnTo>
                    <a:pt x="1229640" y="1516899"/>
                  </a:lnTo>
                  <a:lnTo>
                    <a:pt x="1266444" y="1481328"/>
                  </a:lnTo>
                  <a:lnTo>
                    <a:pt x="1296998" y="1449831"/>
                  </a:lnTo>
                  <a:lnTo>
                    <a:pt x="1326885" y="1417159"/>
                  </a:lnTo>
                  <a:lnTo>
                    <a:pt x="1356125" y="1383347"/>
                  </a:lnTo>
                  <a:lnTo>
                    <a:pt x="1384739" y="1348433"/>
                  </a:lnTo>
                  <a:lnTo>
                    <a:pt x="1412747" y="1312454"/>
                  </a:lnTo>
                  <a:lnTo>
                    <a:pt x="1440170" y="1275447"/>
                  </a:lnTo>
                  <a:lnTo>
                    <a:pt x="1467029" y="1237448"/>
                  </a:lnTo>
                  <a:lnTo>
                    <a:pt x="1493345" y="1198495"/>
                  </a:lnTo>
                  <a:lnTo>
                    <a:pt x="1519138" y="1158625"/>
                  </a:lnTo>
                  <a:lnTo>
                    <a:pt x="1544430" y="1117875"/>
                  </a:lnTo>
                  <a:lnTo>
                    <a:pt x="1569240" y="1076282"/>
                  </a:lnTo>
                  <a:lnTo>
                    <a:pt x="1593589" y="1033883"/>
                  </a:lnTo>
                  <a:lnTo>
                    <a:pt x="1617499" y="990715"/>
                  </a:lnTo>
                  <a:lnTo>
                    <a:pt x="1640990" y="946814"/>
                  </a:lnTo>
                  <a:lnTo>
                    <a:pt x="1664083" y="902219"/>
                  </a:lnTo>
                  <a:lnTo>
                    <a:pt x="1686799" y="856966"/>
                  </a:lnTo>
                  <a:lnTo>
                    <a:pt x="1709157" y="811091"/>
                  </a:lnTo>
                  <a:lnTo>
                    <a:pt x="1731180" y="764633"/>
                  </a:lnTo>
                  <a:lnTo>
                    <a:pt x="1752887" y="717628"/>
                  </a:lnTo>
                  <a:lnTo>
                    <a:pt x="1774300" y="670113"/>
                  </a:lnTo>
                  <a:lnTo>
                    <a:pt x="1795439" y="622125"/>
                  </a:lnTo>
                  <a:lnTo>
                    <a:pt x="1816325" y="573701"/>
                  </a:lnTo>
                  <a:lnTo>
                    <a:pt x="1836979" y="524878"/>
                  </a:lnTo>
                  <a:lnTo>
                    <a:pt x="1857421" y="475694"/>
                  </a:lnTo>
                  <a:lnTo>
                    <a:pt x="1877672" y="426184"/>
                  </a:lnTo>
                  <a:lnTo>
                    <a:pt x="1897754" y="376387"/>
                  </a:lnTo>
                  <a:lnTo>
                    <a:pt x="1917686" y="326339"/>
                  </a:lnTo>
                  <a:lnTo>
                    <a:pt x="1937489" y="276078"/>
                  </a:lnTo>
                  <a:lnTo>
                    <a:pt x="1957184" y="225639"/>
                  </a:lnTo>
                  <a:lnTo>
                    <a:pt x="1976792" y="175061"/>
                  </a:lnTo>
                  <a:lnTo>
                    <a:pt x="1996334" y="124381"/>
                  </a:lnTo>
                  <a:lnTo>
                    <a:pt x="2015830" y="73634"/>
                  </a:lnTo>
                  <a:lnTo>
                    <a:pt x="2035301" y="22860"/>
                  </a:lnTo>
                </a:path>
                <a:path w="2041525" h="2073910">
                  <a:moveTo>
                    <a:pt x="2041397" y="0"/>
                  </a:moveTo>
                  <a:lnTo>
                    <a:pt x="2041398" y="20734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95676" y="460654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99909" y="3805237"/>
            <a:ext cx="3197860" cy="1544955"/>
            <a:chOff x="799909" y="3805237"/>
            <a:chExt cx="3197860" cy="1544955"/>
          </a:xfrm>
        </p:grpSpPr>
        <p:sp>
          <p:nvSpPr>
            <p:cNvPr id="24" name="object 24"/>
            <p:cNvSpPr/>
            <p:nvPr/>
          </p:nvSpPr>
          <p:spPr>
            <a:xfrm>
              <a:off x="804672" y="5345430"/>
              <a:ext cx="3188335" cy="0"/>
            </a:xfrm>
            <a:custGeom>
              <a:avLst/>
              <a:gdLst/>
              <a:ahLst/>
              <a:cxnLst/>
              <a:rect l="l" t="t" r="r" b="b"/>
              <a:pathLst>
                <a:path w="3188335">
                  <a:moveTo>
                    <a:pt x="0" y="0"/>
                  </a:moveTo>
                  <a:lnTo>
                    <a:pt x="318820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79725" y="3810000"/>
              <a:ext cx="192405" cy="767080"/>
            </a:xfrm>
            <a:custGeom>
              <a:avLst/>
              <a:gdLst/>
              <a:ahLst/>
              <a:cxnLst/>
              <a:rect l="l" t="t" r="r" b="b"/>
              <a:pathLst>
                <a:path w="192405" h="767079">
                  <a:moveTo>
                    <a:pt x="192024" y="766572"/>
                  </a:moveTo>
                  <a:lnTo>
                    <a:pt x="192024" y="0"/>
                  </a:lnTo>
                  <a:lnTo>
                    <a:pt x="0" y="0"/>
                  </a:lnTo>
                  <a:lnTo>
                    <a:pt x="0" y="766572"/>
                  </a:lnTo>
                  <a:lnTo>
                    <a:pt x="192024" y="766572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79725" y="3810000"/>
              <a:ext cx="192405" cy="767080"/>
            </a:xfrm>
            <a:custGeom>
              <a:avLst/>
              <a:gdLst/>
              <a:ahLst/>
              <a:cxnLst/>
              <a:rect l="l" t="t" r="r" b="b"/>
              <a:pathLst>
                <a:path w="192405" h="767079">
                  <a:moveTo>
                    <a:pt x="0" y="0"/>
                  </a:moveTo>
                  <a:lnTo>
                    <a:pt x="0" y="766572"/>
                  </a:lnTo>
                  <a:lnTo>
                    <a:pt x="192024" y="766572"/>
                  </a:lnTo>
                  <a:lnTo>
                    <a:pt x="192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5425" y="4592573"/>
              <a:ext cx="76200" cy="753110"/>
            </a:xfrm>
            <a:custGeom>
              <a:avLst/>
              <a:gdLst/>
              <a:ahLst/>
              <a:cxnLst/>
              <a:rect l="l" t="t" r="r" b="b"/>
              <a:pathLst>
                <a:path w="76200" h="75311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63246"/>
                  </a:lnTo>
                  <a:lnTo>
                    <a:pt x="34290" y="60198"/>
                  </a:lnTo>
                  <a:lnTo>
                    <a:pt x="38100" y="58674"/>
                  </a:lnTo>
                  <a:lnTo>
                    <a:pt x="41148" y="60198"/>
                  </a:lnTo>
                  <a:lnTo>
                    <a:pt x="42672" y="63246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753110">
                  <a:moveTo>
                    <a:pt x="76200" y="676655"/>
                  </a:moveTo>
                  <a:lnTo>
                    <a:pt x="0" y="676655"/>
                  </a:lnTo>
                  <a:lnTo>
                    <a:pt x="33528" y="743712"/>
                  </a:lnTo>
                  <a:lnTo>
                    <a:pt x="33528" y="688848"/>
                  </a:lnTo>
                  <a:lnTo>
                    <a:pt x="34290" y="692658"/>
                  </a:lnTo>
                  <a:lnTo>
                    <a:pt x="38100" y="693420"/>
                  </a:lnTo>
                  <a:lnTo>
                    <a:pt x="41148" y="692658"/>
                  </a:lnTo>
                  <a:lnTo>
                    <a:pt x="42672" y="688848"/>
                  </a:lnTo>
                  <a:lnTo>
                    <a:pt x="42672" y="743711"/>
                  </a:lnTo>
                  <a:lnTo>
                    <a:pt x="76200" y="676655"/>
                  </a:lnTo>
                  <a:close/>
                </a:path>
                <a:path w="76200" h="753110">
                  <a:moveTo>
                    <a:pt x="42672" y="76200"/>
                  </a:moveTo>
                  <a:lnTo>
                    <a:pt x="42672" y="63246"/>
                  </a:lnTo>
                  <a:lnTo>
                    <a:pt x="41148" y="60198"/>
                  </a:lnTo>
                  <a:lnTo>
                    <a:pt x="38100" y="58674"/>
                  </a:lnTo>
                  <a:lnTo>
                    <a:pt x="34290" y="60198"/>
                  </a:lnTo>
                  <a:lnTo>
                    <a:pt x="33528" y="63246"/>
                  </a:lnTo>
                  <a:lnTo>
                    <a:pt x="33528" y="76200"/>
                  </a:lnTo>
                  <a:lnTo>
                    <a:pt x="42672" y="76200"/>
                  </a:lnTo>
                  <a:close/>
                </a:path>
                <a:path w="76200" h="753110">
                  <a:moveTo>
                    <a:pt x="42672" y="676655"/>
                  </a:moveTo>
                  <a:lnTo>
                    <a:pt x="42672" y="76200"/>
                  </a:lnTo>
                  <a:lnTo>
                    <a:pt x="33528" y="76200"/>
                  </a:lnTo>
                  <a:lnTo>
                    <a:pt x="33528" y="676655"/>
                  </a:lnTo>
                  <a:lnTo>
                    <a:pt x="42672" y="676655"/>
                  </a:lnTo>
                  <a:close/>
                </a:path>
                <a:path w="76200" h="753110">
                  <a:moveTo>
                    <a:pt x="42672" y="743711"/>
                  </a:moveTo>
                  <a:lnTo>
                    <a:pt x="42672" y="688848"/>
                  </a:lnTo>
                  <a:lnTo>
                    <a:pt x="41148" y="692658"/>
                  </a:lnTo>
                  <a:lnTo>
                    <a:pt x="38100" y="693420"/>
                  </a:lnTo>
                  <a:lnTo>
                    <a:pt x="34290" y="692658"/>
                  </a:lnTo>
                  <a:lnTo>
                    <a:pt x="33528" y="688848"/>
                  </a:lnTo>
                  <a:lnTo>
                    <a:pt x="33528" y="743712"/>
                  </a:lnTo>
                  <a:lnTo>
                    <a:pt x="38100" y="752855"/>
                  </a:lnTo>
                  <a:lnTo>
                    <a:pt x="42672" y="74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09850" y="3810000"/>
              <a:ext cx="76200" cy="1497330"/>
            </a:xfrm>
            <a:custGeom>
              <a:avLst/>
              <a:gdLst/>
              <a:ahLst/>
              <a:cxnLst/>
              <a:rect l="l" t="t" r="r" b="b"/>
              <a:pathLst>
                <a:path w="76200" h="149732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3246"/>
                  </a:lnTo>
                  <a:lnTo>
                    <a:pt x="35051" y="60198"/>
                  </a:lnTo>
                  <a:lnTo>
                    <a:pt x="38100" y="58674"/>
                  </a:lnTo>
                  <a:lnTo>
                    <a:pt x="41148" y="60198"/>
                  </a:lnTo>
                  <a:lnTo>
                    <a:pt x="42672" y="63246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  <a:path w="76200" h="1497329">
                  <a:moveTo>
                    <a:pt x="76200" y="1421129"/>
                  </a:moveTo>
                  <a:lnTo>
                    <a:pt x="0" y="1421129"/>
                  </a:lnTo>
                  <a:lnTo>
                    <a:pt x="33527" y="1488185"/>
                  </a:lnTo>
                  <a:lnTo>
                    <a:pt x="33527" y="1433322"/>
                  </a:lnTo>
                  <a:lnTo>
                    <a:pt x="35051" y="1437132"/>
                  </a:lnTo>
                  <a:lnTo>
                    <a:pt x="38100" y="1437894"/>
                  </a:lnTo>
                  <a:lnTo>
                    <a:pt x="41148" y="1437132"/>
                  </a:lnTo>
                  <a:lnTo>
                    <a:pt x="42672" y="1433322"/>
                  </a:lnTo>
                  <a:lnTo>
                    <a:pt x="42672" y="1488185"/>
                  </a:lnTo>
                  <a:lnTo>
                    <a:pt x="76200" y="1421129"/>
                  </a:lnTo>
                  <a:close/>
                </a:path>
                <a:path w="76200" h="1497329">
                  <a:moveTo>
                    <a:pt x="42672" y="76200"/>
                  </a:moveTo>
                  <a:lnTo>
                    <a:pt x="42672" y="63246"/>
                  </a:lnTo>
                  <a:lnTo>
                    <a:pt x="41148" y="60198"/>
                  </a:lnTo>
                  <a:lnTo>
                    <a:pt x="38100" y="58674"/>
                  </a:lnTo>
                  <a:lnTo>
                    <a:pt x="35051" y="60198"/>
                  </a:lnTo>
                  <a:lnTo>
                    <a:pt x="33527" y="63246"/>
                  </a:lnTo>
                  <a:lnTo>
                    <a:pt x="33527" y="76200"/>
                  </a:lnTo>
                  <a:lnTo>
                    <a:pt x="42672" y="76200"/>
                  </a:lnTo>
                  <a:close/>
                </a:path>
                <a:path w="76200" h="1497329">
                  <a:moveTo>
                    <a:pt x="42672" y="1421129"/>
                  </a:moveTo>
                  <a:lnTo>
                    <a:pt x="42672" y="76200"/>
                  </a:lnTo>
                  <a:lnTo>
                    <a:pt x="33527" y="76200"/>
                  </a:lnTo>
                  <a:lnTo>
                    <a:pt x="33527" y="1421129"/>
                  </a:lnTo>
                  <a:lnTo>
                    <a:pt x="42672" y="1421129"/>
                  </a:lnTo>
                  <a:close/>
                </a:path>
                <a:path w="76200" h="1497329">
                  <a:moveTo>
                    <a:pt x="42672" y="1488185"/>
                  </a:moveTo>
                  <a:lnTo>
                    <a:pt x="42672" y="1433322"/>
                  </a:lnTo>
                  <a:lnTo>
                    <a:pt x="41148" y="1437132"/>
                  </a:lnTo>
                  <a:lnTo>
                    <a:pt x="38100" y="1437894"/>
                  </a:lnTo>
                  <a:lnTo>
                    <a:pt x="35051" y="1437132"/>
                  </a:lnTo>
                  <a:lnTo>
                    <a:pt x="33527" y="1433322"/>
                  </a:lnTo>
                  <a:lnTo>
                    <a:pt x="33527" y="1488185"/>
                  </a:lnTo>
                  <a:lnTo>
                    <a:pt x="38100" y="1497329"/>
                  </a:lnTo>
                  <a:lnTo>
                    <a:pt x="42672" y="14881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10303" y="5293867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y=-1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37079" y="479552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19755" y="4200016"/>
            <a:ext cx="59499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spc="-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x</a:t>
            </a:r>
            <a:r>
              <a:rPr sz="1800" i="1" spc="-270" dirty="0">
                <a:latin typeface="Times New Roman"/>
                <a:cs typeface="Times New Roman"/>
              </a:rPr>
              <a:t> </a:t>
            </a:r>
            <a:r>
              <a:rPr sz="1575" spc="-7" baseline="42328" dirty="0">
                <a:latin typeface="Times New Roman"/>
                <a:cs typeface="Times New Roman"/>
              </a:rPr>
              <a:t>2</a:t>
            </a:r>
            <a:endParaRPr sz="1575" baseline="4232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36901" y="4181347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53000" y="2273300"/>
            <a:ext cx="4291965" cy="14719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60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 garis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y=1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suatu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cincin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Jari-jari dalam</a:t>
            </a:r>
            <a:r>
              <a:rPr sz="3000" spc="7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1</a:t>
            </a:r>
            <a:r>
              <a:rPr sz="3000" spc="7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dan</a:t>
            </a:r>
            <a:r>
              <a:rPr sz="3000" spc="7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jari-jari</a:t>
            </a:r>
            <a:r>
              <a:rPr sz="3000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luar</a:t>
            </a:r>
            <a:r>
              <a:rPr sz="3000" spc="-487" baseline="1388" dirty="0">
                <a:latin typeface="Tahoma"/>
                <a:cs typeface="Tahoma"/>
              </a:rPr>
              <a:t> 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r>
              <a:rPr sz="1650" spc="-235" dirty="0">
                <a:latin typeface="Times New Roman"/>
                <a:cs typeface="Times New Roman"/>
              </a:rPr>
              <a:t> </a:t>
            </a:r>
            <a:r>
              <a:rPr sz="1650" spc="20" dirty="0">
                <a:latin typeface="Symbol"/>
                <a:cs typeface="Symbol"/>
              </a:rPr>
              <a:t>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x</a:t>
            </a:r>
            <a:r>
              <a:rPr sz="1650" i="1" spc="-260" dirty="0">
                <a:latin typeface="Times New Roman"/>
                <a:cs typeface="Times New Roman"/>
              </a:rPr>
              <a:t> </a:t>
            </a:r>
            <a:r>
              <a:rPr sz="1425" spc="22" baseline="43859" dirty="0">
                <a:latin typeface="Times New Roman"/>
                <a:cs typeface="Times New Roman"/>
              </a:rPr>
              <a:t>2</a:t>
            </a:r>
            <a:endParaRPr sz="1425" baseline="43859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714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61994" y="4112371"/>
            <a:ext cx="334327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5150" algn="l"/>
              </a:tabLst>
            </a:pPr>
            <a:r>
              <a:rPr sz="2550" spc="-5" dirty="0">
                <a:latin typeface="Symbol"/>
                <a:cs typeface="Symbol"/>
              </a:rPr>
              <a:t></a:t>
            </a:r>
            <a:r>
              <a:rPr sz="2550" i="1" dirty="0">
                <a:latin typeface="Times New Roman"/>
                <a:cs typeface="Times New Roman"/>
              </a:rPr>
              <a:t>V	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700" i="1" spc="-85" dirty="0">
                <a:latin typeface="Symbol"/>
                <a:cs typeface="Symbol"/>
              </a:rPr>
              <a:t></a:t>
            </a:r>
            <a:r>
              <a:rPr sz="2700" spc="-2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(</a:t>
            </a:r>
            <a:r>
              <a:rPr sz="2550" spc="175" dirty="0">
                <a:latin typeface="Times New Roman"/>
                <a:cs typeface="Times New Roman"/>
              </a:rPr>
              <a:t>(</a:t>
            </a:r>
            <a:r>
              <a:rPr sz="2550" i="1" dirty="0">
                <a:latin typeface="Times New Roman"/>
                <a:cs typeface="Times New Roman"/>
              </a:rPr>
              <a:t>x</a:t>
            </a:r>
            <a:r>
              <a:rPr sz="2550" i="1" spc="-400" dirty="0">
                <a:latin typeface="Times New Roman"/>
                <a:cs typeface="Times New Roman"/>
              </a:rPr>
              <a:t> </a:t>
            </a:r>
            <a:r>
              <a:rPr sz="2175" spc="22" baseline="44061" dirty="0">
                <a:latin typeface="Times New Roman"/>
                <a:cs typeface="Times New Roman"/>
              </a:rPr>
              <a:t>2</a:t>
            </a:r>
            <a:r>
              <a:rPr sz="2175" baseline="44061" dirty="0">
                <a:latin typeface="Times New Roman"/>
                <a:cs typeface="Times New Roman"/>
              </a:rPr>
              <a:t> </a:t>
            </a:r>
            <a:r>
              <a:rPr sz="2175" spc="179" baseline="44061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</a:t>
            </a:r>
            <a:r>
              <a:rPr sz="2550" spc="-365" dirty="0">
                <a:latin typeface="Times New Roman"/>
                <a:cs typeface="Times New Roman"/>
              </a:rPr>
              <a:t> </a:t>
            </a:r>
            <a:r>
              <a:rPr sz="2550" spc="-200" dirty="0">
                <a:latin typeface="Times New Roman"/>
                <a:cs typeface="Times New Roman"/>
              </a:rPr>
              <a:t>1</a:t>
            </a:r>
            <a:r>
              <a:rPr sz="2550" spc="204" dirty="0">
                <a:latin typeface="Times New Roman"/>
                <a:cs typeface="Times New Roman"/>
              </a:rPr>
              <a:t>)</a:t>
            </a:r>
            <a:r>
              <a:rPr sz="2175" spc="22" baseline="44061" dirty="0">
                <a:latin typeface="Times New Roman"/>
                <a:cs typeface="Times New Roman"/>
              </a:rPr>
              <a:t>2</a:t>
            </a:r>
            <a:r>
              <a:rPr sz="2175" baseline="44061" dirty="0">
                <a:latin typeface="Times New Roman"/>
                <a:cs typeface="Times New Roman"/>
              </a:rPr>
              <a:t> </a:t>
            </a:r>
            <a:r>
              <a:rPr sz="2175" spc="179" baseline="44061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</a:t>
            </a:r>
            <a:r>
              <a:rPr sz="2550" spc="-40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1</a:t>
            </a:r>
            <a:r>
              <a:rPr sz="2175" spc="22" baseline="44061" dirty="0">
                <a:latin typeface="Times New Roman"/>
                <a:cs typeface="Times New Roman"/>
              </a:rPr>
              <a:t>2</a:t>
            </a:r>
            <a:r>
              <a:rPr sz="2175" baseline="44061" dirty="0">
                <a:latin typeface="Times New Roman"/>
                <a:cs typeface="Times New Roman"/>
              </a:rPr>
              <a:t> </a:t>
            </a:r>
            <a:r>
              <a:rPr sz="2550" spc="65" dirty="0">
                <a:latin typeface="Times New Roman"/>
                <a:cs typeface="Times New Roman"/>
              </a:rPr>
              <a:t>)</a:t>
            </a:r>
            <a:r>
              <a:rPr sz="2550" spc="-10" dirty="0">
                <a:latin typeface="Symbol"/>
                <a:cs typeface="Symbol"/>
              </a:rPr>
              <a:t></a:t>
            </a:r>
            <a:r>
              <a:rPr sz="2550" i="1" dirty="0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63165" y="4524057"/>
            <a:ext cx="2155190" cy="124650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810"/>
              </a:spcBef>
            </a:pP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2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2600" i="1" spc="-409" dirty="0">
                <a:latin typeface="Times New Roman"/>
                <a:cs typeface="Times New Roman"/>
              </a:rPr>
              <a:t> </a:t>
            </a:r>
            <a:r>
              <a:rPr sz="2250" spc="7" baseline="42592" dirty="0">
                <a:latin typeface="Times New Roman"/>
                <a:cs typeface="Times New Roman"/>
              </a:rPr>
              <a:t>2</a:t>
            </a:r>
            <a:r>
              <a:rPr sz="2250" baseline="42592" dirty="0">
                <a:latin typeface="Times New Roman"/>
                <a:cs typeface="Times New Roman"/>
              </a:rPr>
              <a:t> </a:t>
            </a:r>
            <a:r>
              <a:rPr sz="2250" spc="157" baseline="42592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1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1</a:t>
            </a:r>
            <a:r>
              <a:rPr sz="2600" spc="60" dirty="0">
                <a:latin typeface="Times New Roman"/>
                <a:cs typeface="Times New Roman"/>
              </a:rPr>
              <a:t>)</a:t>
            </a:r>
            <a:r>
              <a:rPr sz="2600" spc="-20" dirty="0">
                <a:latin typeface="Symbol"/>
                <a:cs typeface="Symbol"/>
              </a:rPr>
              <a:t>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14"/>
              </a:spcBef>
            </a:pPr>
            <a:r>
              <a:rPr sz="2550" spc="5" dirty="0">
                <a:latin typeface="Symbol"/>
                <a:cs typeface="Symbol"/>
              </a:rPr>
              <a:t>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165" dirty="0">
                <a:latin typeface="Times New Roman"/>
                <a:cs typeface="Times New Roman"/>
              </a:rPr>
              <a:t>2</a:t>
            </a:r>
            <a:r>
              <a:rPr sz="2550" i="1" spc="165" dirty="0">
                <a:latin typeface="Times New Roman"/>
                <a:cs typeface="Times New Roman"/>
              </a:rPr>
              <a:t>x</a:t>
            </a:r>
            <a:r>
              <a:rPr sz="2250" spc="-7" baseline="42592" dirty="0">
                <a:latin typeface="Times New Roman"/>
                <a:cs typeface="Times New Roman"/>
              </a:rPr>
              <a:t>2</a:t>
            </a:r>
            <a:r>
              <a:rPr sz="2250" spc="-135" baseline="42592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Times New Roman"/>
                <a:cs typeface="Times New Roman"/>
              </a:rPr>
              <a:t>)</a:t>
            </a:r>
            <a:r>
              <a:rPr sz="2550" spc="-5" dirty="0">
                <a:latin typeface="Symbol"/>
                <a:cs typeface="Symbol"/>
              </a:rPr>
              <a:t></a:t>
            </a:r>
            <a:r>
              <a:rPr sz="2550" i="1" spc="5" dirty="0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01499" y="4527837"/>
            <a:ext cx="961390" cy="12465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80"/>
              </a:spcBef>
            </a:pP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700" i="1" spc="-60" dirty="0">
                <a:latin typeface="Symbol"/>
                <a:cs typeface="Symbol"/>
              </a:rPr>
              <a:t></a:t>
            </a:r>
            <a:r>
              <a:rPr sz="2700" spc="-280" dirty="0">
                <a:latin typeface="Times New Roman"/>
                <a:cs typeface="Times New Roman"/>
              </a:rPr>
              <a:t> </a:t>
            </a:r>
            <a:r>
              <a:rPr sz="2600" spc="180" dirty="0">
                <a:latin typeface="Times New Roman"/>
                <a:cs typeface="Times New Roman"/>
              </a:rPr>
              <a:t>(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2250" spc="7" baseline="42592" dirty="0">
                <a:latin typeface="Times New Roman"/>
                <a:cs typeface="Times New Roman"/>
              </a:rPr>
              <a:t>4</a:t>
            </a:r>
            <a:endParaRPr sz="2250" baseline="42592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1545"/>
              </a:spcBef>
            </a:pP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700" i="1" spc="-75" dirty="0">
                <a:latin typeface="Symbol"/>
                <a:cs typeface="Symbol"/>
              </a:rPr>
              <a:t></a:t>
            </a:r>
            <a:r>
              <a:rPr sz="2700" spc="-280" dirty="0">
                <a:latin typeface="Times New Roman"/>
                <a:cs typeface="Times New Roman"/>
              </a:rPr>
              <a:t> </a:t>
            </a:r>
            <a:r>
              <a:rPr sz="2550" spc="190" dirty="0">
                <a:latin typeface="Times New Roman"/>
                <a:cs typeface="Times New Roman"/>
              </a:rPr>
              <a:t>(</a:t>
            </a:r>
            <a:r>
              <a:rPr sz="2550" i="1" spc="165" dirty="0">
                <a:latin typeface="Times New Roman"/>
                <a:cs typeface="Times New Roman"/>
              </a:rPr>
              <a:t>x</a:t>
            </a:r>
            <a:r>
              <a:rPr sz="2250" spc="-7" baseline="42592" dirty="0">
                <a:latin typeface="Times New Roman"/>
                <a:cs typeface="Times New Roman"/>
              </a:rPr>
              <a:t>4</a:t>
            </a:r>
            <a:endParaRPr sz="2250" baseline="4259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31485" y="6589776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0541" y="6589776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3883" y="658977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838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14716" y="6589776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835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08135" y="6589776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>
                <a:moveTo>
                  <a:pt x="0" y="0"/>
                </a:moveTo>
                <a:lnTo>
                  <a:pt x="307848" y="0"/>
                </a:lnTo>
              </a:path>
            </a:pathLst>
          </a:custGeom>
          <a:ln w="13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704592" y="6282625"/>
            <a:ext cx="161290" cy="798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480"/>
              </a:lnSpc>
              <a:spcBef>
                <a:spcPts val="95"/>
              </a:spcBef>
            </a:pPr>
            <a:r>
              <a:rPr sz="3900" spc="-5" dirty="0">
                <a:latin typeface="Symbol"/>
                <a:cs typeface="Symbol"/>
              </a:rPr>
              <a:t></a:t>
            </a:r>
            <a:endParaRPr sz="3900">
              <a:latin typeface="Symbol"/>
              <a:cs typeface="Symbol"/>
            </a:endParaRPr>
          </a:p>
          <a:p>
            <a:pPr marL="31750">
              <a:lnSpc>
                <a:spcPts val="1600"/>
              </a:lnSpc>
            </a:pPr>
            <a:r>
              <a:rPr sz="1500" spc="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05466" y="6319099"/>
            <a:ext cx="12192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02425" y="6549224"/>
            <a:ext cx="12192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22159" y="6194881"/>
            <a:ext cx="1861820" cy="62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105"/>
              </a:lnSpc>
              <a:spcBef>
                <a:spcPts val="95"/>
              </a:spcBef>
            </a:pPr>
            <a:r>
              <a:rPr sz="1500" spc="5" dirty="0">
                <a:latin typeface="Times New Roman"/>
                <a:cs typeface="Times New Roman"/>
              </a:rPr>
              <a:t>32 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3900" spc="-7" baseline="-19230" dirty="0">
                <a:latin typeface="Symbol"/>
                <a:cs typeface="Symbol"/>
              </a:rPr>
              <a:t></a:t>
            </a:r>
            <a:r>
              <a:rPr sz="3900" spc="-60" baseline="-192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16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3900" spc="-7" baseline="-19230" dirty="0">
                <a:latin typeface="Times New Roman"/>
                <a:cs typeface="Times New Roman"/>
              </a:rPr>
              <a:t>)</a:t>
            </a:r>
            <a:r>
              <a:rPr sz="3900" spc="22" baseline="-19230" dirty="0">
                <a:latin typeface="Times New Roman"/>
                <a:cs typeface="Times New Roman"/>
              </a:rPr>
              <a:t> </a:t>
            </a:r>
            <a:r>
              <a:rPr sz="3900" spc="-7" baseline="-19230" dirty="0">
                <a:latin typeface="Symbol"/>
                <a:cs typeface="Symbol"/>
              </a:rPr>
              <a:t></a:t>
            </a:r>
            <a:r>
              <a:rPr sz="3900" spc="120" baseline="-192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186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4125" i="1" spc="-127" baseline="-18181" dirty="0">
                <a:latin typeface="Symbol"/>
                <a:cs typeface="Symbol"/>
              </a:rPr>
              <a:t></a:t>
            </a:r>
            <a:endParaRPr sz="4125" baseline="-18181">
              <a:latin typeface="Symbol"/>
              <a:cs typeface="Symbol"/>
            </a:endParaRPr>
          </a:p>
          <a:p>
            <a:pPr marL="99060">
              <a:lnSpc>
                <a:spcPts val="1605"/>
              </a:lnSpc>
              <a:tabLst>
                <a:tab pos="653415" algn="l"/>
                <a:tab pos="1337310" algn="l"/>
              </a:tabLst>
            </a:pPr>
            <a:r>
              <a:rPr sz="1500" spc="5" dirty="0">
                <a:latin typeface="Times New Roman"/>
                <a:cs typeface="Times New Roman"/>
              </a:rPr>
              <a:t>5	3	15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26202" y="6310706"/>
            <a:ext cx="102806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315" algn="l"/>
              </a:tabLst>
            </a:pPr>
            <a:r>
              <a:rPr sz="2600" spc="-5" dirty="0">
                <a:latin typeface="Times New Roman"/>
                <a:cs typeface="Times New Roman"/>
              </a:rPr>
              <a:t>|	)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750" i="1" spc="-85" dirty="0">
                <a:latin typeface="Symbol"/>
                <a:cs typeface="Symbol"/>
              </a:rPr>
              <a:t></a:t>
            </a:r>
            <a:r>
              <a:rPr sz="2750" spc="-3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28096" y="6319099"/>
            <a:ext cx="12192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72997" y="6353392"/>
            <a:ext cx="121920" cy="465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720"/>
              </a:lnSpc>
              <a:spcBef>
                <a:spcPts val="114"/>
              </a:spcBef>
            </a:pPr>
            <a:r>
              <a:rPr sz="1500" spc="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720"/>
              </a:lnSpc>
            </a:pPr>
            <a:r>
              <a:rPr sz="1500" spc="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37847" y="6562175"/>
            <a:ext cx="12192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49422" y="6310706"/>
            <a:ext cx="300609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821305" algn="l"/>
              </a:tabLst>
            </a:pP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2</a:t>
            </a:r>
            <a:r>
              <a:rPr sz="2600" i="1" spc="70" dirty="0">
                <a:latin typeface="Times New Roman"/>
                <a:cs typeface="Times New Roman"/>
              </a:rPr>
              <a:t>x</a:t>
            </a:r>
            <a:r>
              <a:rPr sz="2600" i="1" spc="-415" dirty="0">
                <a:latin typeface="Times New Roman"/>
                <a:cs typeface="Times New Roman"/>
              </a:rPr>
              <a:t> </a:t>
            </a:r>
            <a:r>
              <a:rPr sz="2250" spc="7" baseline="42592" dirty="0">
                <a:latin typeface="Times New Roman"/>
                <a:cs typeface="Times New Roman"/>
              </a:rPr>
              <a:t>2</a:t>
            </a:r>
            <a:r>
              <a:rPr sz="2250" spc="-262" baseline="42592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dx</a:t>
            </a:r>
            <a:r>
              <a:rPr sz="2600" i="1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750" i="1" spc="-85" dirty="0">
                <a:latin typeface="Symbol"/>
                <a:cs typeface="Symbol"/>
              </a:rPr>
              <a:t></a:t>
            </a:r>
            <a:r>
              <a:rPr sz="2750" i="1" spc="-3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250" spc="7" baseline="33333" dirty="0">
                <a:latin typeface="Times New Roman"/>
                <a:cs typeface="Times New Roman"/>
              </a:rPr>
              <a:t>1</a:t>
            </a:r>
            <a:r>
              <a:rPr sz="2250" spc="472" baseline="33333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x</a:t>
            </a:r>
            <a:r>
              <a:rPr sz="2250" spc="142" baseline="42592" dirty="0">
                <a:latin typeface="Times New Roman"/>
                <a:cs typeface="Times New Roman"/>
              </a:rPr>
              <a:t>5</a:t>
            </a:r>
            <a:r>
              <a:rPr sz="2250" spc="682" baseline="42592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5" dirty="0">
                <a:latin typeface="Times New Roman"/>
                <a:cs typeface="Times New Roman"/>
              </a:rPr>
              <a:t>	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81906" y="6181639"/>
            <a:ext cx="34861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900" i="1" spc="-7" baseline="-24572" dirty="0">
                <a:latin typeface="Times New Roman"/>
                <a:cs typeface="Times New Roman"/>
              </a:rPr>
              <a:t>x</a:t>
            </a:r>
            <a:r>
              <a:rPr sz="3900" i="1" spc="-630" baseline="-24572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86219" y="6310706"/>
            <a:ext cx="78486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805" algn="l"/>
              </a:tabLst>
            </a:pPr>
            <a:r>
              <a:rPr sz="2600" i="1" spc="-5" dirty="0">
                <a:latin typeface="Times New Roman"/>
                <a:cs typeface="Times New Roman"/>
              </a:rPr>
              <a:t>V	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750" i="1" spc="-85" dirty="0">
                <a:latin typeface="Symbol"/>
                <a:cs typeface="Symbol"/>
              </a:rPr>
              <a:t>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8048" y="5749415"/>
            <a:ext cx="2470150" cy="5962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-10" dirty="0">
                <a:latin typeface="Tahoma"/>
                <a:cs typeface="Tahoma"/>
              </a:rPr>
              <a:t> benda </a:t>
            </a:r>
            <a:r>
              <a:rPr sz="2000" spc="-5" dirty="0">
                <a:latin typeface="Tahoma"/>
                <a:cs typeface="Tahoma"/>
              </a:rPr>
              <a:t>putar :</a:t>
            </a:r>
            <a:endParaRPr sz="2000">
              <a:latin typeface="Tahoma"/>
              <a:cs typeface="Tahoma"/>
            </a:endParaRPr>
          </a:p>
          <a:p>
            <a:pPr marR="265430" algn="r">
              <a:lnSpc>
                <a:spcPct val="100000"/>
              </a:lnSpc>
              <a:spcBef>
                <a:spcPts val="135"/>
              </a:spcBef>
            </a:pPr>
            <a:r>
              <a:rPr sz="1500" spc="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335083" y="5188267"/>
            <a:ext cx="154305" cy="297180"/>
            <a:chOff x="3335083" y="5188267"/>
            <a:chExt cx="154305" cy="297180"/>
          </a:xfrm>
        </p:grpSpPr>
        <p:sp>
          <p:nvSpPr>
            <p:cNvPr id="55" name="object 55"/>
            <p:cNvSpPr/>
            <p:nvPr/>
          </p:nvSpPr>
          <p:spPr>
            <a:xfrm>
              <a:off x="3339846" y="5193029"/>
              <a:ext cx="144780" cy="287655"/>
            </a:xfrm>
            <a:custGeom>
              <a:avLst/>
              <a:gdLst/>
              <a:ahLst/>
              <a:cxnLst/>
              <a:rect l="l" t="t" r="r" b="b"/>
              <a:pathLst>
                <a:path w="144779" h="287654">
                  <a:moveTo>
                    <a:pt x="72389" y="0"/>
                  </a:moveTo>
                  <a:lnTo>
                    <a:pt x="44362" y="11239"/>
                  </a:lnTo>
                  <a:lnTo>
                    <a:pt x="21335" y="41910"/>
                  </a:lnTo>
                  <a:lnTo>
                    <a:pt x="5738" y="87439"/>
                  </a:lnTo>
                  <a:lnTo>
                    <a:pt x="0" y="143256"/>
                  </a:lnTo>
                  <a:lnTo>
                    <a:pt x="5738" y="199191"/>
                  </a:lnTo>
                  <a:lnTo>
                    <a:pt x="21335" y="244983"/>
                  </a:lnTo>
                  <a:lnTo>
                    <a:pt x="44362" y="275915"/>
                  </a:lnTo>
                  <a:lnTo>
                    <a:pt x="72389" y="287274"/>
                  </a:lnTo>
                  <a:lnTo>
                    <a:pt x="100417" y="275915"/>
                  </a:lnTo>
                  <a:lnTo>
                    <a:pt x="123444" y="244983"/>
                  </a:lnTo>
                  <a:lnTo>
                    <a:pt x="139041" y="199191"/>
                  </a:lnTo>
                  <a:lnTo>
                    <a:pt x="144779" y="143256"/>
                  </a:lnTo>
                  <a:lnTo>
                    <a:pt x="139041" y="87439"/>
                  </a:lnTo>
                  <a:lnTo>
                    <a:pt x="123444" y="41910"/>
                  </a:lnTo>
                  <a:lnTo>
                    <a:pt x="100417" y="11239"/>
                  </a:lnTo>
                  <a:lnTo>
                    <a:pt x="723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5274" y="5193029"/>
              <a:ext cx="80772" cy="80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80068" y="6912354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Black"/>
                <a:cs typeface="Arial Black"/>
              </a:rPr>
              <a:t>23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457199"/>
            <a:ext cx="9736848" cy="546862"/>
            <a:chOff x="76200" y="457199"/>
            <a:chExt cx="9736848" cy="54686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457200"/>
              <a:ext cx="296449" cy="533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5" y="592073"/>
              <a:ext cx="9288793" cy="2750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0446" y="457199"/>
              <a:ext cx="300355" cy="271780"/>
            </a:xfrm>
            <a:custGeom>
              <a:avLst/>
              <a:gdLst/>
              <a:ahLst/>
              <a:cxnLst/>
              <a:rect l="l" t="t" r="r" b="b"/>
              <a:pathLst>
                <a:path w="300355" h="271780">
                  <a:moveTo>
                    <a:pt x="149339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49339" y="271272"/>
                  </a:lnTo>
                  <a:lnTo>
                    <a:pt x="149339" y="134874"/>
                  </a:lnTo>
                  <a:close/>
                </a:path>
                <a:path w="300355" h="271780">
                  <a:moveTo>
                    <a:pt x="300228" y="0"/>
                  </a:moveTo>
                  <a:lnTo>
                    <a:pt x="149352" y="0"/>
                  </a:lnTo>
                  <a:lnTo>
                    <a:pt x="149352" y="134874"/>
                  </a:lnTo>
                  <a:lnTo>
                    <a:pt x="300228" y="134874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798" y="592073"/>
              <a:ext cx="151130" cy="142240"/>
            </a:xfrm>
            <a:custGeom>
              <a:avLst/>
              <a:gdLst/>
              <a:ahLst/>
              <a:cxnLst/>
              <a:rect l="l" t="t" r="r" b="b"/>
              <a:pathLst>
                <a:path w="151130" h="142240">
                  <a:moveTo>
                    <a:pt x="150876" y="141731"/>
                  </a:moveTo>
                  <a:lnTo>
                    <a:pt x="15087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50876" y="141731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379" y="731520"/>
              <a:ext cx="148590" cy="135890"/>
            </a:xfrm>
            <a:custGeom>
              <a:avLst/>
              <a:gdLst/>
              <a:ahLst/>
              <a:cxnLst/>
              <a:rect l="l" t="t" r="r" b="b"/>
              <a:pathLst>
                <a:path w="148590" h="135890">
                  <a:moveTo>
                    <a:pt x="0" y="135635"/>
                  </a:moveTo>
                  <a:lnTo>
                    <a:pt x="148590" y="135635"/>
                  </a:lnTo>
                  <a:lnTo>
                    <a:pt x="14859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5" y="593597"/>
              <a:ext cx="152400" cy="138430"/>
            </a:xfrm>
            <a:custGeom>
              <a:avLst/>
              <a:gdLst/>
              <a:ahLst/>
              <a:cxnLst/>
              <a:rect l="l" t="t" r="r" b="b"/>
              <a:pathLst>
                <a:path w="152400" h="138429">
                  <a:moveTo>
                    <a:pt x="152400" y="137921"/>
                  </a:moveTo>
                  <a:lnTo>
                    <a:pt x="152400" y="0"/>
                  </a:lnTo>
                  <a:lnTo>
                    <a:pt x="0" y="0"/>
                  </a:lnTo>
                  <a:lnTo>
                    <a:pt x="0" y="137921"/>
                  </a:lnTo>
                  <a:lnTo>
                    <a:pt x="152400" y="137921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380" y="728471"/>
              <a:ext cx="296545" cy="275590"/>
            </a:xfrm>
            <a:custGeom>
              <a:avLst/>
              <a:gdLst/>
              <a:ahLst/>
              <a:cxnLst/>
              <a:rect l="l" t="t" r="r" b="b"/>
              <a:pathLst>
                <a:path w="296545" h="275590">
                  <a:moveTo>
                    <a:pt x="296418" y="138684"/>
                  </a:moveTo>
                  <a:lnTo>
                    <a:pt x="296405" y="0"/>
                  </a:lnTo>
                  <a:lnTo>
                    <a:pt x="147066" y="0"/>
                  </a:lnTo>
                  <a:lnTo>
                    <a:pt x="14706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48590" y="275082"/>
                  </a:lnTo>
                  <a:lnTo>
                    <a:pt x="148590" y="138684"/>
                  </a:lnTo>
                  <a:lnTo>
                    <a:pt x="296418" y="138684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14119" y="1313180"/>
            <a:ext cx="10610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-5" dirty="0">
                <a:latin typeface="Tahoma"/>
                <a:cs typeface="Tahoma"/>
              </a:rPr>
              <a:t>Catatan</a:t>
            </a:r>
            <a:r>
              <a:rPr sz="2000" b="0" spc="-6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010" y="1715976"/>
            <a:ext cx="8021955" cy="461454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latin typeface="Tahoma"/>
                <a:cs typeface="Tahoma"/>
              </a:rPr>
              <a:t>-Metoda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cakram/cincin</a:t>
            </a:r>
            <a:endParaRPr sz="2000">
              <a:latin typeface="Tahoma"/>
              <a:cs typeface="Tahoma"/>
            </a:endParaRPr>
          </a:p>
          <a:p>
            <a:pPr marL="690880">
              <a:lnSpc>
                <a:spcPct val="100000"/>
              </a:lnSpc>
              <a:spcBef>
                <a:spcPts val="1065"/>
              </a:spcBef>
            </a:pP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dibuat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tegak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lurus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 </a:t>
            </a:r>
            <a:r>
              <a:rPr sz="2000" spc="-5" dirty="0">
                <a:latin typeface="Tahoma"/>
                <a:cs typeface="Tahoma"/>
              </a:rPr>
              <a:t>sumbu putar</a:t>
            </a:r>
            <a:endParaRPr sz="2000">
              <a:latin typeface="Tahoma"/>
              <a:cs typeface="Tahoma"/>
            </a:endParaRPr>
          </a:p>
          <a:p>
            <a:pPr marL="447040" indent="-166370">
              <a:lnSpc>
                <a:spcPct val="100000"/>
              </a:lnSpc>
              <a:spcBef>
                <a:spcPts val="785"/>
              </a:spcBef>
              <a:buSzPct val="90000"/>
              <a:buFont typeface="Tahoma"/>
              <a:buChar char="-"/>
              <a:tabLst>
                <a:tab pos="447675" algn="l"/>
              </a:tabLst>
            </a:pPr>
            <a:r>
              <a:rPr sz="2000" spc="-5" dirty="0">
                <a:latin typeface="Tahoma"/>
                <a:cs typeface="Tahoma"/>
              </a:rPr>
              <a:t>Metoda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kulit tabung</a:t>
            </a:r>
            <a:endParaRPr sz="2000">
              <a:latin typeface="Tahoma"/>
              <a:cs typeface="Tahoma"/>
            </a:endParaRPr>
          </a:p>
          <a:p>
            <a:pPr marL="681355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dibuat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sejajar</a:t>
            </a:r>
            <a:r>
              <a:rPr sz="2000" spc="-5" dirty="0">
                <a:latin typeface="Tahoma"/>
                <a:cs typeface="Tahoma"/>
              </a:rPr>
              <a:t> dengan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 putar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ahoma"/>
              <a:cs typeface="Tahoma"/>
            </a:endParaRPr>
          </a:p>
          <a:p>
            <a:pPr marL="100330" marR="33655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putarnya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sama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perhitungan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menggunakan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metoda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cakram/cincin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metoda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kulit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tabung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menghasilkan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hasil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sama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ahoma"/>
              <a:cs typeface="Tahoma"/>
            </a:endParaRPr>
          </a:p>
          <a:p>
            <a:pPr marL="50800" marR="43180">
              <a:lnSpc>
                <a:spcPct val="100000"/>
              </a:lnSpc>
              <a:tabLst>
                <a:tab pos="1748789" algn="l"/>
              </a:tabLst>
            </a:pPr>
            <a:r>
              <a:rPr sz="2000" spc="-5" dirty="0">
                <a:latin typeface="Tahoma"/>
                <a:cs typeface="Tahoma"/>
              </a:rPr>
              <a:t>Contoh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Tentukan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terjadi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jika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dibatasi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parabola	</a:t>
            </a:r>
            <a:r>
              <a:rPr sz="2850" i="1" spc="15" baseline="-2923" dirty="0">
                <a:latin typeface="Times New Roman"/>
                <a:cs typeface="Times New Roman"/>
              </a:rPr>
              <a:t>y</a:t>
            </a:r>
            <a:r>
              <a:rPr sz="2850" i="1" spc="120" baseline="-2923" dirty="0">
                <a:latin typeface="Times New Roman"/>
                <a:cs typeface="Times New Roman"/>
              </a:rPr>
              <a:t> </a:t>
            </a:r>
            <a:r>
              <a:rPr sz="2850" spc="22" baseline="-2923" dirty="0">
                <a:latin typeface="Symbol"/>
                <a:cs typeface="Symbol"/>
              </a:rPr>
              <a:t></a:t>
            </a:r>
            <a:r>
              <a:rPr sz="2850" spc="165" baseline="-2923" dirty="0">
                <a:latin typeface="Times New Roman"/>
                <a:cs typeface="Times New Roman"/>
              </a:rPr>
              <a:t> </a:t>
            </a:r>
            <a:r>
              <a:rPr sz="2850" i="1" spc="15" baseline="-2923" dirty="0">
                <a:latin typeface="Times New Roman"/>
                <a:cs typeface="Times New Roman"/>
              </a:rPr>
              <a:t>x</a:t>
            </a:r>
            <a:r>
              <a:rPr sz="2850" i="1" spc="-457" baseline="-2923" dirty="0">
                <a:latin typeface="Times New Roman"/>
                <a:cs typeface="Times New Roman"/>
              </a:rPr>
              <a:t> </a:t>
            </a:r>
            <a:r>
              <a:rPr sz="1650" spc="15" baseline="37878" dirty="0">
                <a:latin typeface="Times New Roman"/>
                <a:cs typeface="Times New Roman"/>
              </a:rPr>
              <a:t>2</a:t>
            </a:r>
            <a:r>
              <a:rPr sz="1650" spc="359" baseline="37878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,garis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2,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</a:t>
            </a:r>
            <a:endParaRPr sz="2000">
              <a:latin typeface="Tahoma"/>
              <a:cs typeface="Tahoma"/>
            </a:endParaRPr>
          </a:p>
          <a:p>
            <a:pPr marL="1546225" lvl="1" indent="-343535">
              <a:lnSpc>
                <a:spcPct val="100000"/>
              </a:lnSpc>
              <a:spcBef>
                <a:spcPts val="1750"/>
              </a:spcBef>
              <a:buAutoNum type="alphaLcPeriod"/>
              <a:tabLst>
                <a:tab pos="1546225" algn="l"/>
                <a:tab pos="1546860" algn="l"/>
              </a:tabLst>
            </a:pPr>
            <a:r>
              <a:rPr sz="1800" dirty="0">
                <a:latin typeface="Tahoma"/>
                <a:cs typeface="Tahoma"/>
              </a:rPr>
              <a:t>Garis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marL="1543050" lvl="1" indent="-34036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543050" algn="l"/>
                <a:tab pos="1543685" algn="l"/>
              </a:tabLst>
            </a:pPr>
            <a:r>
              <a:rPr sz="1800" dirty="0">
                <a:latin typeface="Tahoma"/>
                <a:cs typeface="Tahoma"/>
              </a:rPr>
              <a:t>Garis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x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74331" y="5632703"/>
            <a:ext cx="107314" cy="337820"/>
          </a:xfrm>
          <a:custGeom>
            <a:avLst/>
            <a:gdLst/>
            <a:ahLst/>
            <a:cxnLst/>
            <a:rect l="l" t="t" r="r" b="b"/>
            <a:pathLst>
              <a:path w="107314" h="337820">
                <a:moveTo>
                  <a:pt x="10394" y="19812"/>
                </a:moveTo>
                <a:lnTo>
                  <a:pt x="10394" y="41409"/>
                </a:lnTo>
                <a:lnTo>
                  <a:pt x="10394" y="62864"/>
                </a:lnTo>
                <a:lnTo>
                  <a:pt x="10394" y="84320"/>
                </a:lnTo>
                <a:lnTo>
                  <a:pt x="10394" y="105918"/>
                </a:lnTo>
                <a:lnTo>
                  <a:pt x="32111" y="105918"/>
                </a:lnTo>
                <a:lnTo>
                  <a:pt x="53828" y="105918"/>
                </a:lnTo>
                <a:lnTo>
                  <a:pt x="75545" y="105918"/>
                </a:lnTo>
                <a:lnTo>
                  <a:pt x="97262" y="105918"/>
                </a:lnTo>
                <a:lnTo>
                  <a:pt x="97262" y="76831"/>
                </a:lnTo>
                <a:lnTo>
                  <a:pt x="97262" y="41243"/>
                </a:lnTo>
                <a:lnTo>
                  <a:pt x="97262" y="11513"/>
                </a:lnTo>
                <a:lnTo>
                  <a:pt x="97262" y="0"/>
                </a:lnTo>
                <a:lnTo>
                  <a:pt x="98675" y="32588"/>
                </a:lnTo>
                <a:lnTo>
                  <a:pt x="101847" y="83237"/>
                </a:lnTo>
                <a:lnTo>
                  <a:pt x="105179" y="143978"/>
                </a:lnTo>
                <a:lnTo>
                  <a:pt x="107072" y="206837"/>
                </a:lnTo>
                <a:lnTo>
                  <a:pt x="105926" y="263845"/>
                </a:lnTo>
                <a:lnTo>
                  <a:pt x="100141" y="307030"/>
                </a:lnTo>
                <a:lnTo>
                  <a:pt x="88118" y="328422"/>
                </a:lnTo>
                <a:lnTo>
                  <a:pt x="80807" y="332422"/>
                </a:lnTo>
                <a:lnTo>
                  <a:pt x="75926" y="335280"/>
                </a:lnTo>
                <a:lnTo>
                  <a:pt x="69901" y="336994"/>
                </a:lnTo>
                <a:lnTo>
                  <a:pt x="59162" y="337566"/>
                </a:lnTo>
                <a:lnTo>
                  <a:pt x="44791" y="336994"/>
                </a:lnTo>
                <a:lnTo>
                  <a:pt x="2738" y="324111"/>
                </a:lnTo>
                <a:lnTo>
                  <a:pt x="0" y="310634"/>
                </a:lnTo>
                <a:lnTo>
                  <a:pt x="488" y="299466"/>
                </a:lnTo>
                <a:lnTo>
                  <a:pt x="1393" y="285464"/>
                </a:lnTo>
                <a:lnTo>
                  <a:pt x="3726" y="275463"/>
                </a:lnTo>
                <a:lnTo>
                  <a:pt x="6917" y="267747"/>
                </a:lnTo>
                <a:lnTo>
                  <a:pt x="10394" y="260604"/>
                </a:lnTo>
                <a:lnTo>
                  <a:pt x="13656" y="251579"/>
                </a:lnTo>
                <a:lnTo>
                  <a:pt x="45731" y="210502"/>
                </a:lnTo>
                <a:lnTo>
                  <a:pt x="59626" y="200787"/>
                </a:lnTo>
                <a:lnTo>
                  <a:pt x="68306" y="192786"/>
                </a:lnTo>
                <a:lnTo>
                  <a:pt x="71889" y="185487"/>
                </a:lnTo>
                <a:lnTo>
                  <a:pt x="73544" y="178974"/>
                </a:lnTo>
                <a:lnTo>
                  <a:pt x="75056" y="172319"/>
                </a:lnTo>
                <a:lnTo>
                  <a:pt x="78212" y="164592"/>
                </a:lnTo>
                <a:lnTo>
                  <a:pt x="84236" y="157853"/>
                </a:lnTo>
                <a:lnTo>
                  <a:pt x="92690" y="153542"/>
                </a:lnTo>
                <a:lnTo>
                  <a:pt x="101143" y="149804"/>
                </a:lnTo>
                <a:lnTo>
                  <a:pt x="107168" y="144780"/>
                </a:lnTo>
                <a:lnTo>
                  <a:pt x="107168" y="141732"/>
                </a:lnTo>
                <a:lnTo>
                  <a:pt x="107168" y="138684"/>
                </a:lnTo>
                <a:lnTo>
                  <a:pt x="107168" y="135636"/>
                </a:lnTo>
              </a:path>
            </a:pathLst>
          </a:custGeom>
          <a:ln w="19049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9317" y="5652515"/>
            <a:ext cx="125730" cy="96520"/>
          </a:xfrm>
          <a:custGeom>
            <a:avLst/>
            <a:gdLst/>
            <a:ahLst/>
            <a:cxnLst/>
            <a:rect l="l" t="t" r="r" b="b"/>
            <a:pathLst>
              <a:path w="125729" h="96520">
                <a:moveTo>
                  <a:pt x="0" y="28194"/>
                </a:moveTo>
                <a:lnTo>
                  <a:pt x="12751" y="26979"/>
                </a:lnTo>
                <a:lnTo>
                  <a:pt x="24288" y="24193"/>
                </a:lnTo>
                <a:lnTo>
                  <a:pt x="35683" y="21121"/>
                </a:lnTo>
                <a:lnTo>
                  <a:pt x="48006" y="19050"/>
                </a:lnTo>
                <a:lnTo>
                  <a:pt x="54935" y="17287"/>
                </a:lnTo>
                <a:lnTo>
                  <a:pt x="68008" y="14097"/>
                </a:lnTo>
                <a:lnTo>
                  <a:pt x="80795" y="10906"/>
                </a:lnTo>
                <a:lnTo>
                  <a:pt x="86868" y="9144"/>
                </a:lnTo>
                <a:lnTo>
                  <a:pt x="86868" y="6096"/>
                </a:lnTo>
                <a:lnTo>
                  <a:pt x="86868" y="3048"/>
                </a:lnTo>
                <a:lnTo>
                  <a:pt x="86868" y="0"/>
                </a:lnTo>
              </a:path>
              <a:path w="125729" h="96520">
                <a:moveTo>
                  <a:pt x="38862" y="96012"/>
                </a:moveTo>
                <a:lnTo>
                  <a:pt x="48898" y="92856"/>
                </a:lnTo>
                <a:lnTo>
                  <a:pt x="57435" y="89630"/>
                </a:lnTo>
                <a:lnTo>
                  <a:pt x="66401" y="87118"/>
                </a:lnTo>
                <a:lnTo>
                  <a:pt x="77724" y="86106"/>
                </a:lnTo>
                <a:lnTo>
                  <a:pt x="87749" y="84677"/>
                </a:lnTo>
                <a:lnTo>
                  <a:pt x="96202" y="81534"/>
                </a:lnTo>
                <a:lnTo>
                  <a:pt x="104941" y="78390"/>
                </a:lnTo>
                <a:lnTo>
                  <a:pt x="115824" y="76962"/>
                </a:lnTo>
                <a:lnTo>
                  <a:pt x="118872" y="76962"/>
                </a:lnTo>
                <a:lnTo>
                  <a:pt x="122682" y="76962"/>
                </a:lnTo>
                <a:lnTo>
                  <a:pt x="125730" y="76962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0950" y="5487523"/>
            <a:ext cx="1093470" cy="335280"/>
          </a:xfrm>
          <a:custGeom>
            <a:avLst/>
            <a:gdLst/>
            <a:ahLst/>
            <a:cxnLst/>
            <a:rect l="l" t="t" r="r" b="b"/>
            <a:pathLst>
              <a:path w="1093470" h="335279">
                <a:moveTo>
                  <a:pt x="0" y="48406"/>
                </a:moveTo>
                <a:lnTo>
                  <a:pt x="11060" y="46441"/>
                </a:lnTo>
                <a:lnTo>
                  <a:pt x="16478" y="44120"/>
                </a:lnTo>
                <a:lnTo>
                  <a:pt x="20895" y="41655"/>
                </a:lnTo>
                <a:lnTo>
                  <a:pt x="28955" y="39262"/>
                </a:lnTo>
                <a:lnTo>
                  <a:pt x="77199" y="34501"/>
                </a:lnTo>
                <a:lnTo>
                  <a:pt x="126869" y="36104"/>
                </a:lnTo>
                <a:lnTo>
                  <a:pt x="176649" y="39097"/>
                </a:lnTo>
                <a:lnTo>
                  <a:pt x="225222" y="38506"/>
                </a:lnTo>
                <a:lnTo>
                  <a:pt x="271272" y="29356"/>
                </a:lnTo>
                <a:lnTo>
                  <a:pt x="292024" y="24820"/>
                </a:lnTo>
                <a:lnTo>
                  <a:pt x="313277" y="23355"/>
                </a:lnTo>
                <a:lnTo>
                  <a:pt x="335244" y="22605"/>
                </a:lnTo>
                <a:lnTo>
                  <a:pt x="358139" y="20212"/>
                </a:lnTo>
                <a:lnTo>
                  <a:pt x="382690" y="15771"/>
                </a:lnTo>
                <a:lnTo>
                  <a:pt x="405955" y="12687"/>
                </a:lnTo>
                <a:lnTo>
                  <a:pt x="429506" y="10889"/>
                </a:lnTo>
                <a:lnTo>
                  <a:pt x="454913" y="10306"/>
                </a:lnTo>
                <a:lnTo>
                  <a:pt x="498407" y="9138"/>
                </a:lnTo>
                <a:lnTo>
                  <a:pt x="545687" y="6389"/>
                </a:lnTo>
                <a:lnTo>
                  <a:pt x="595395" y="3193"/>
                </a:lnTo>
                <a:lnTo>
                  <a:pt x="646176" y="686"/>
                </a:lnTo>
                <a:lnTo>
                  <a:pt x="696670" y="0"/>
                </a:lnTo>
                <a:lnTo>
                  <a:pt x="745521" y="2269"/>
                </a:lnTo>
                <a:lnTo>
                  <a:pt x="791372" y="8629"/>
                </a:lnTo>
                <a:lnTo>
                  <a:pt x="832865" y="20212"/>
                </a:lnTo>
                <a:lnTo>
                  <a:pt x="851749" y="26832"/>
                </a:lnTo>
                <a:lnTo>
                  <a:pt x="870775" y="32594"/>
                </a:lnTo>
                <a:lnTo>
                  <a:pt x="890087" y="36928"/>
                </a:lnTo>
                <a:lnTo>
                  <a:pt x="909827" y="39262"/>
                </a:lnTo>
                <a:lnTo>
                  <a:pt x="955774" y="40548"/>
                </a:lnTo>
                <a:lnTo>
                  <a:pt x="1001934" y="40405"/>
                </a:lnTo>
                <a:lnTo>
                  <a:pt x="1047952" y="39690"/>
                </a:lnTo>
                <a:lnTo>
                  <a:pt x="1093470" y="39262"/>
                </a:lnTo>
              </a:path>
              <a:path w="1093470" h="335279">
                <a:moveTo>
                  <a:pt x="900684" y="116224"/>
                </a:moveTo>
                <a:lnTo>
                  <a:pt x="920079" y="82791"/>
                </a:lnTo>
                <a:lnTo>
                  <a:pt x="943403" y="77159"/>
                </a:lnTo>
                <a:lnTo>
                  <a:pt x="958214" y="77267"/>
                </a:lnTo>
                <a:lnTo>
                  <a:pt x="973026" y="77802"/>
                </a:lnTo>
                <a:lnTo>
                  <a:pt x="987551" y="78124"/>
                </a:lnTo>
                <a:lnTo>
                  <a:pt x="986313" y="123558"/>
                </a:lnTo>
                <a:lnTo>
                  <a:pt x="977646" y="164992"/>
                </a:lnTo>
                <a:lnTo>
                  <a:pt x="966692" y="187852"/>
                </a:lnTo>
                <a:lnTo>
                  <a:pt x="961465" y="199710"/>
                </a:lnTo>
                <a:lnTo>
                  <a:pt x="943272" y="238180"/>
                </a:lnTo>
                <a:lnTo>
                  <a:pt x="930616" y="247288"/>
                </a:lnTo>
                <a:lnTo>
                  <a:pt x="923734" y="253193"/>
                </a:lnTo>
                <a:lnTo>
                  <a:pt x="917138" y="258242"/>
                </a:lnTo>
                <a:lnTo>
                  <a:pt x="909827" y="261004"/>
                </a:lnTo>
                <a:lnTo>
                  <a:pt x="901707" y="263671"/>
                </a:lnTo>
                <a:lnTo>
                  <a:pt x="897445" y="268052"/>
                </a:lnTo>
                <a:lnTo>
                  <a:pt x="894611" y="273863"/>
                </a:lnTo>
                <a:lnTo>
                  <a:pt x="890777" y="280816"/>
                </a:lnTo>
                <a:lnTo>
                  <a:pt x="884408" y="290198"/>
                </a:lnTo>
                <a:lnTo>
                  <a:pt x="881538" y="298151"/>
                </a:lnTo>
                <a:lnTo>
                  <a:pt x="880812" y="306962"/>
                </a:lnTo>
                <a:lnTo>
                  <a:pt x="880872" y="318916"/>
                </a:lnTo>
                <a:lnTo>
                  <a:pt x="881455" y="329358"/>
                </a:lnTo>
                <a:lnTo>
                  <a:pt x="883253" y="335013"/>
                </a:lnTo>
                <a:lnTo>
                  <a:pt x="886336" y="335096"/>
                </a:lnTo>
                <a:lnTo>
                  <a:pt x="890777" y="328822"/>
                </a:lnTo>
                <a:lnTo>
                  <a:pt x="896945" y="320845"/>
                </a:lnTo>
                <a:lnTo>
                  <a:pt x="904684" y="318154"/>
                </a:lnTo>
                <a:lnTo>
                  <a:pt x="914995" y="318321"/>
                </a:lnTo>
                <a:lnTo>
                  <a:pt x="928877" y="318916"/>
                </a:lnTo>
                <a:lnTo>
                  <a:pt x="958024" y="318916"/>
                </a:lnTo>
                <a:lnTo>
                  <a:pt x="987171" y="318916"/>
                </a:lnTo>
                <a:lnTo>
                  <a:pt x="1016317" y="318916"/>
                </a:lnTo>
                <a:lnTo>
                  <a:pt x="1045463" y="318916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74129" y="5535929"/>
            <a:ext cx="127000" cy="20320"/>
          </a:xfrm>
          <a:custGeom>
            <a:avLst/>
            <a:gdLst/>
            <a:ahLst/>
            <a:cxnLst/>
            <a:rect l="l" t="t" r="r" b="b"/>
            <a:pathLst>
              <a:path w="127000" h="20320">
                <a:moveTo>
                  <a:pt x="0" y="0"/>
                </a:moveTo>
                <a:lnTo>
                  <a:pt x="13620" y="1119"/>
                </a:lnTo>
                <a:lnTo>
                  <a:pt x="26098" y="3810"/>
                </a:lnTo>
                <a:lnTo>
                  <a:pt x="37719" y="7072"/>
                </a:lnTo>
                <a:lnTo>
                  <a:pt x="48768" y="9906"/>
                </a:lnTo>
                <a:lnTo>
                  <a:pt x="65579" y="13061"/>
                </a:lnTo>
                <a:lnTo>
                  <a:pt x="82677" y="15716"/>
                </a:lnTo>
                <a:lnTo>
                  <a:pt x="99774" y="17942"/>
                </a:lnTo>
                <a:lnTo>
                  <a:pt x="116586" y="19812"/>
                </a:lnTo>
                <a:lnTo>
                  <a:pt x="120396" y="19812"/>
                </a:lnTo>
                <a:lnTo>
                  <a:pt x="123444" y="19812"/>
                </a:lnTo>
                <a:lnTo>
                  <a:pt x="126492" y="19812"/>
                </a:lnTo>
              </a:path>
            </a:pathLst>
          </a:custGeom>
          <a:ln w="19049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15289" y="5642609"/>
            <a:ext cx="97790" cy="379095"/>
          </a:xfrm>
          <a:custGeom>
            <a:avLst/>
            <a:gdLst/>
            <a:ahLst/>
            <a:cxnLst/>
            <a:rect l="l" t="t" r="r" b="b"/>
            <a:pathLst>
              <a:path w="97789" h="379095">
                <a:moveTo>
                  <a:pt x="29884" y="0"/>
                </a:moveTo>
                <a:lnTo>
                  <a:pt x="30027" y="27586"/>
                </a:lnTo>
                <a:lnTo>
                  <a:pt x="31027" y="53816"/>
                </a:lnTo>
                <a:lnTo>
                  <a:pt x="33742" y="79617"/>
                </a:lnTo>
                <a:lnTo>
                  <a:pt x="39028" y="105917"/>
                </a:lnTo>
                <a:lnTo>
                  <a:pt x="39028" y="115824"/>
                </a:lnTo>
                <a:lnTo>
                  <a:pt x="39028" y="118872"/>
                </a:lnTo>
                <a:lnTo>
                  <a:pt x="39028" y="125729"/>
                </a:lnTo>
                <a:lnTo>
                  <a:pt x="52006" y="126432"/>
                </a:lnTo>
                <a:lnTo>
                  <a:pt x="66270" y="126777"/>
                </a:lnTo>
                <a:lnTo>
                  <a:pt x="79105" y="124122"/>
                </a:lnTo>
                <a:lnTo>
                  <a:pt x="87796" y="115824"/>
                </a:lnTo>
                <a:lnTo>
                  <a:pt x="91332" y="92023"/>
                </a:lnTo>
                <a:lnTo>
                  <a:pt x="90939" y="56864"/>
                </a:lnTo>
                <a:lnTo>
                  <a:pt x="88975" y="26991"/>
                </a:lnTo>
                <a:lnTo>
                  <a:pt x="87796" y="19050"/>
                </a:lnTo>
                <a:lnTo>
                  <a:pt x="87796" y="70279"/>
                </a:lnTo>
                <a:lnTo>
                  <a:pt x="87796" y="121442"/>
                </a:lnTo>
                <a:lnTo>
                  <a:pt x="87796" y="172565"/>
                </a:lnTo>
                <a:lnTo>
                  <a:pt x="87796" y="223674"/>
                </a:lnTo>
                <a:lnTo>
                  <a:pt x="87796" y="274797"/>
                </a:lnTo>
                <a:lnTo>
                  <a:pt x="87796" y="325960"/>
                </a:lnTo>
                <a:lnTo>
                  <a:pt x="87796" y="377189"/>
                </a:lnTo>
                <a:lnTo>
                  <a:pt x="75295" y="377999"/>
                </a:lnTo>
                <a:lnTo>
                  <a:pt x="63222" y="378523"/>
                </a:lnTo>
                <a:lnTo>
                  <a:pt x="53721" y="375904"/>
                </a:lnTo>
                <a:lnTo>
                  <a:pt x="48934" y="367284"/>
                </a:lnTo>
                <a:lnTo>
                  <a:pt x="45850" y="359056"/>
                </a:lnTo>
                <a:lnTo>
                  <a:pt x="40266" y="355187"/>
                </a:lnTo>
                <a:lnTo>
                  <a:pt x="34254" y="352603"/>
                </a:lnTo>
                <a:lnTo>
                  <a:pt x="29884" y="348234"/>
                </a:lnTo>
                <a:lnTo>
                  <a:pt x="26193" y="339089"/>
                </a:lnTo>
                <a:lnTo>
                  <a:pt x="24931" y="332231"/>
                </a:lnTo>
                <a:lnTo>
                  <a:pt x="23669" y="325945"/>
                </a:lnTo>
                <a:lnTo>
                  <a:pt x="19978" y="318515"/>
                </a:lnTo>
                <a:lnTo>
                  <a:pt x="12918" y="310574"/>
                </a:lnTo>
                <a:lnTo>
                  <a:pt x="6929" y="304133"/>
                </a:lnTo>
                <a:lnTo>
                  <a:pt x="2512" y="297834"/>
                </a:lnTo>
                <a:lnTo>
                  <a:pt x="166" y="290322"/>
                </a:lnTo>
                <a:lnTo>
                  <a:pt x="0" y="278034"/>
                </a:lnTo>
                <a:lnTo>
                  <a:pt x="2262" y="269176"/>
                </a:lnTo>
                <a:lnTo>
                  <a:pt x="5953" y="261175"/>
                </a:lnTo>
                <a:lnTo>
                  <a:pt x="10072" y="251460"/>
                </a:lnTo>
                <a:lnTo>
                  <a:pt x="14668" y="241792"/>
                </a:lnTo>
                <a:lnTo>
                  <a:pt x="20550" y="233552"/>
                </a:lnTo>
                <a:lnTo>
                  <a:pt x="26146" y="227028"/>
                </a:lnTo>
                <a:lnTo>
                  <a:pt x="29884" y="222503"/>
                </a:lnTo>
                <a:lnTo>
                  <a:pt x="34147" y="214907"/>
                </a:lnTo>
                <a:lnTo>
                  <a:pt x="37695" y="210883"/>
                </a:lnTo>
                <a:lnTo>
                  <a:pt x="42100" y="207716"/>
                </a:lnTo>
                <a:lnTo>
                  <a:pt x="48934" y="202691"/>
                </a:lnTo>
                <a:lnTo>
                  <a:pt x="55983" y="196345"/>
                </a:lnTo>
                <a:lnTo>
                  <a:pt x="61888" y="188499"/>
                </a:lnTo>
                <a:lnTo>
                  <a:pt x="66079" y="180510"/>
                </a:lnTo>
                <a:lnTo>
                  <a:pt x="67984" y="173736"/>
                </a:lnTo>
                <a:lnTo>
                  <a:pt x="72092" y="161460"/>
                </a:lnTo>
                <a:lnTo>
                  <a:pt x="79700" y="149828"/>
                </a:lnTo>
                <a:lnTo>
                  <a:pt x="88880" y="140624"/>
                </a:lnTo>
                <a:lnTo>
                  <a:pt x="97702" y="135636"/>
                </a:lnTo>
              </a:path>
            </a:pathLst>
          </a:custGeom>
          <a:ln w="19049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80068" y="6912354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Black"/>
                <a:cs typeface="Arial Black"/>
              </a:rPr>
              <a:t>24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457199"/>
            <a:ext cx="9736848" cy="546862"/>
            <a:chOff x="76200" y="457199"/>
            <a:chExt cx="9736848" cy="54686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457200"/>
              <a:ext cx="296449" cy="533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5" y="592073"/>
              <a:ext cx="9288793" cy="2750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0446" y="457199"/>
              <a:ext cx="300355" cy="271780"/>
            </a:xfrm>
            <a:custGeom>
              <a:avLst/>
              <a:gdLst/>
              <a:ahLst/>
              <a:cxnLst/>
              <a:rect l="l" t="t" r="r" b="b"/>
              <a:pathLst>
                <a:path w="300355" h="271780">
                  <a:moveTo>
                    <a:pt x="149339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49339" y="271272"/>
                  </a:lnTo>
                  <a:lnTo>
                    <a:pt x="149339" y="134874"/>
                  </a:lnTo>
                  <a:close/>
                </a:path>
                <a:path w="300355" h="271780">
                  <a:moveTo>
                    <a:pt x="300228" y="0"/>
                  </a:moveTo>
                  <a:lnTo>
                    <a:pt x="149352" y="0"/>
                  </a:lnTo>
                  <a:lnTo>
                    <a:pt x="149352" y="134874"/>
                  </a:lnTo>
                  <a:lnTo>
                    <a:pt x="300228" y="134874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798" y="592073"/>
              <a:ext cx="151130" cy="142240"/>
            </a:xfrm>
            <a:custGeom>
              <a:avLst/>
              <a:gdLst/>
              <a:ahLst/>
              <a:cxnLst/>
              <a:rect l="l" t="t" r="r" b="b"/>
              <a:pathLst>
                <a:path w="151130" h="142240">
                  <a:moveTo>
                    <a:pt x="150876" y="141731"/>
                  </a:moveTo>
                  <a:lnTo>
                    <a:pt x="15087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50876" y="141731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379" y="731520"/>
              <a:ext cx="148590" cy="135890"/>
            </a:xfrm>
            <a:custGeom>
              <a:avLst/>
              <a:gdLst/>
              <a:ahLst/>
              <a:cxnLst/>
              <a:rect l="l" t="t" r="r" b="b"/>
              <a:pathLst>
                <a:path w="148590" h="135890">
                  <a:moveTo>
                    <a:pt x="0" y="135635"/>
                  </a:moveTo>
                  <a:lnTo>
                    <a:pt x="148590" y="135635"/>
                  </a:lnTo>
                  <a:lnTo>
                    <a:pt x="14859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455" y="593597"/>
              <a:ext cx="152400" cy="138430"/>
            </a:xfrm>
            <a:custGeom>
              <a:avLst/>
              <a:gdLst/>
              <a:ahLst/>
              <a:cxnLst/>
              <a:rect l="l" t="t" r="r" b="b"/>
              <a:pathLst>
                <a:path w="152400" h="138429">
                  <a:moveTo>
                    <a:pt x="152400" y="137921"/>
                  </a:moveTo>
                  <a:lnTo>
                    <a:pt x="152400" y="0"/>
                  </a:lnTo>
                  <a:lnTo>
                    <a:pt x="0" y="0"/>
                  </a:lnTo>
                  <a:lnTo>
                    <a:pt x="0" y="137921"/>
                  </a:lnTo>
                  <a:lnTo>
                    <a:pt x="152400" y="137921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380" y="728471"/>
              <a:ext cx="296545" cy="275590"/>
            </a:xfrm>
            <a:custGeom>
              <a:avLst/>
              <a:gdLst/>
              <a:ahLst/>
              <a:cxnLst/>
              <a:rect l="l" t="t" r="r" b="b"/>
              <a:pathLst>
                <a:path w="296545" h="275590">
                  <a:moveTo>
                    <a:pt x="296418" y="138684"/>
                  </a:moveTo>
                  <a:lnTo>
                    <a:pt x="296405" y="0"/>
                  </a:lnTo>
                  <a:lnTo>
                    <a:pt x="147066" y="0"/>
                  </a:lnTo>
                  <a:lnTo>
                    <a:pt x="14706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48590" y="275082"/>
                  </a:lnTo>
                  <a:lnTo>
                    <a:pt x="148590" y="138684"/>
                  </a:lnTo>
                  <a:lnTo>
                    <a:pt x="296418" y="138684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6272" y="1043130"/>
            <a:ext cx="2452370" cy="94615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-5" dirty="0">
                <a:latin typeface="Tahoma"/>
                <a:cs typeface="Tahoma"/>
              </a:rPr>
              <a:t>a.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 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436880">
              <a:lnSpc>
                <a:spcPct val="100000"/>
              </a:lnSpc>
              <a:spcBef>
                <a:spcPts val="1220"/>
              </a:spcBef>
            </a:pPr>
            <a:r>
              <a:rPr sz="2000" spc="-5" dirty="0">
                <a:latin typeface="Tahoma"/>
                <a:cs typeface="Tahoma"/>
              </a:rPr>
              <a:t>(i)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Metoda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cincin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2821" y="3519027"/>
            <a:ext cx="1084580" cy="14922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-265" dirty="0">
                <a:latin typeface="Times New Roman"/>
                <a:cs typeface="Times New Roman"/>
              </a:rPr>
              <a:t> </a:t>
            </a:r>
            <a:r>
              <a:rPr sz="1500" spc="-7" baseline="41666" dirty="0">
                <a:latin typeface="Times New Roman"/>
                <a:cs typeface="Times New Roman"/>
              </a:rPr>
              <a:t>2</a:t>
            </a:r>
            <a:endParaRPr sz="1500" baseline="41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28344" y="2614231"/>
            <a:ext cx="3916679" cy="2116455"/>
            <a:chOff x="1228344" y="2614231"/>
            <a:chExt cx="3916679" cy="2116455"/>
          </a:xfrm>
        </p:grpSpPr>
        <p:sp>
          <p:nvSpPr>
            <p:cNvPr id="16" name="object 16"/>
            <p:cNvSpPr/>
            <p:nvPr/>
          </p:nvSpPr>
          <p:spPr>
            <a:xfrm>
              <a:off x="1228344" y="4654295"/>
              <a:ext cx="3916679" cy="76200"/>
            </a:xfrm>
            <a:custGeom>
              <a:avLst/>
              <a:gdLst/>
              <a:ahLst/>
              <a:cxnLst/>
              <a:rect l="l" t="t" r="r" b="b"/>
              <a:pathLst>
                <a:path w="3916679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9436" y="67818"/>
                  </a:lnTo>
                  <a:lnTo>
                    <a:pt x="59436" y="38100"/>
                  </a:lnTo>
                  <a:lnTo>
                    <a:pt x="60197" y="35051"/>
                  </a:lnTo>
                  <a:lnTo>
                    <a:pt x="64008" y="33527"/>
                  </a:lnTo>
                  <a:lnTo>
                    <a:pt x="76200" y="33527"/>
                  </a:lnTo>
                  <a:close/>
                </a:path>
                <a:path w="3916679" h="76200">
                  <a:moveTo>
                    <a:pt x="3858005" y="38100"/>
                  </a:moveTo>
                  <a:lnTo>
                    <a:pt x="3856481" y="35051"/>
                  </a:lnTo>
                  <a:lnTo>
                    <a:pt x="3853433" y="33527"/>
                  </a:lnTo>
                  <a:lnTo>
                    <a:pt x="64008" y="33527"/>
                  </a:lnTo>
                  <a:lnTo>
                    <a:pt x="60197" y="35051"/>
                  </a:lnTo>
                  <a:lnTo>
                    <a:pt x="59436" y="38100"/>
                  </a:lnTo>
                  <a:lnTo>
                    <a:pt x="60197" y="41909"/>
                  </a:lnTo>
                  <a:lnTo>
                    <a:pt x="64008" y="43433"/>
                  </a:lnTo>
                  <a:lnTo>
                    <a:pt x="3853433" y="43433"/>
                  </a:lnTo>
                  <a:lnTo>
                    <a:pt x="3856481" y="41909"/>
                  </a:lnTo>
                  <a:lnTo>
                    <a:pt x="3858005" y="38100"/>
                  </a:lnTo>
                  <a:close/>
                </a:path>
                <a:path w="3916679" h="76200">
                  <a:moveTo>
                    <a:pt x="76200" y="76200"/>
                  </a:moveTo>
                  <a:lnTo>
                    <a:pt x="76200" y="43433"/>
                  </a:lnTo>
                  <a:lnTo>
                    <a:pt x="64008" y="43433"/>
                  </a:lnTo>
                  <a:lnTo>
                    <a:pt x="60197" y="41909"/>
                  </a:lnTo>
                  <a:lnTo>
                    <a:pt x="59436" y="38100"/>
                  </a:lnTo>
                  <a:lnTo>
                    <a:pt x="59436" y="67818"/>
                  </a:lnTo>
                  <a:lnTo>
                    <a:pt x="76200" y="76200"/>
                  </a:lnTo>
                  <a:close/>
                </a:path>
                <a:path w="3916679" h="76200">
                  <a:moveTo>
                    <a:pt x="3916679" y="38100"/>
                  </a:moveTo>
                  <a:lnTo>
                    <a:pt x="3840479" y="0"/>
                  </a:lnTo>
                  <a:lnTo>
                    <a:pt x="3840479" y="33527"/>
                  </a:lnTo>
                  <a:lnTo>
                    <a:pt x="3853433" y="33527"/>
                  </a:lnTo>
                  <a:lnTo>
                    <a:pt x="3856481" y="35051"/>
                  </a:lnTo>
                  <a:lnTo>
                    <a:pt x="3858005" y="38100"/>
                  </a:lnTo>
                  <a:lnTo>
                    <a:pt x="3858005" y="67437"/>
                  </a:lnTo>
                  <a:lnTo>
                    <a:pt x="3916679" y="38100"/>
                  </a:lnTo>
                  <a:close/>
                </a:path>
                <a:path w="3916679" h="76200">
                  <a:moveTo>
                    <a:pt x="3858005" y="67437"/>
                  </a:moveTo>
                  <a:lnTo>
                    <a:pt x="3858005" y="38100"/>
                  </a:lnTo>
                  <a:lnTo>
                    <a:pt x="3856481" y="41909"/>
                  </a:lnTo>
                  <a:lnTo>
                    <a:pt x="3853433" y="43433"/>
                  </a:lnTo>
                  <a:lnTo>
                    <a:pt x="3840479" y="43433"/>
                  </a:lnTo>
                  <a:lnTo>
                    <a:pt x="3840479" y="76200"/>
                  </a:lnTo>
                  <a:lnTo>
                    <a:pt x="3858005" y="67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2495" y="2618994"/>
              <a:ext cx="2041525" cy="2073910"/>
            </a:xfrm>
            <a:custGeom>
              <a:avLst/>
              <a:gdLst/>
              <a:ahLst/>
              <a:cxnLst/>
              <a:rect l="l" t="t" r="r" b="b"/>
              <a:pathLst>
                <a:path w="2041525" h="2073910">
                  <a:moveTo>
                    <a:pt x="0" y="2057400"/>
                  </a:moveTo>
                  <a:lnTo>
                    <a:pt x="49711" y="2044659"/>
                  </a:lnTo>
                  <a:lnTo>
                    <a:pt x="99384" y="2031869"/>
                  </a:lnTo>
                  <a:lnTo>
                    <a:pt x="148984" y="2018968"/>
                  </a:lnTo>
                  <a:lnTo>
                    <a:pt x="198477" y="2005895"/>
                  </a:lnTo>
                  <a:lnTo>
                    <a:pt x="247831" y="1992588"/>
                  </a:lnTo>
                  <a:lnTo>
                    <a:pt x="297010" y="1978987"/>
                  </a:lnTo>
                  <a:lnTo>
                    <a:pt x="345983" y="1965031"/>
                  </a:lnTo>
                  <a:lnTo>
                    <a:pt x="394716" y="1950657"/>
                  </a:lnTo>
                  <a:lnTo>
                    <a:pt x="443174" y="1935806"/>
                  </a:lnTo>
                  <a:lnTo>
                    <a:pt x="491324" y="1920414"/>
                  </a:lnTo>
                  <a:lnTo>
                    <a:pt x="539134" y="1904423"/>
                  </a:lnTo>
                  <a:lnTo>
                    <a:pt x="586568" y="1887769"/>
                  </a:lnTo>
                  <a:lnTo>
                    <a:pt x="633595" y="1870392"/>
                  </a:lnTo>
                  <a:lnTo>
                    <a:pt x="680180" y="1852231"/>
                  </a:lnTo>
                  <a:lnTo>
                    <a:pt x="726289" y="1833224"/>
                  </a:lnTo>
                  <a:lnTo>
                    <a:pt x="771890" y="1813311"/>
                  </a:lnTo>
                  <a:lnTo>
                    <a:pt x="816948" y="1792429"/>
                  </a:lnTo>
                  <a:lnTo>
                    <a:pt x="861431" y="1770518"/>
                  </a:lnTo>
                  <a:lnTo>
                    <a:pt x="905304" y="1747517"/>
                  </a:lnTo>
                  <a:lnTo>
                    <a:pt x="948534" y="1723364"/>
                  </a:lnTo>
                  <a:lnTo>
                    <a:pt x="991088" y="1697997"/>
                  </a:lnTo>
                  <a:lnTo>
                    <a:pt x="1032931" y="1671357"/>
                  </a:lnTo>
                  <a:lnTo>
                    <a:pt x="1074031" y="1643381"/>
                  </a:lnTo>
                  <a:lnTo>
                    <a:pt x="1114355" y="1614009"/>
                  </a:lnTo>
                  <a:lnTo>
                    <a:pt x="1153867" y="1583178"/>
                  </a:lnTo>
                  <a:lnTo>
                    <a:pt x="1192535" y="1550829"/>
                  </a:lnTo>
                  <a:lnTo>
                    <a:pt x="1230326" y="1516899"/>
                  </a:lnTo>
                  <a:lnTo>
                    <a:pt x="1267206" y="1481328"/>
                  </a:lnTo>
                  <a:lnTo>
                    <a:pt x="1297758" y="1449831"/>
                  </a:lnTo>
                  <a:lnTo>
                    <a:pt x="1327639" y="1417159"/>
                  </a:lnTo>
                  <a:lnTo>
                    <a:pt x="1356870" y="1383347"/>
                  </a:lnTo>
                  <a:lnTo>
                    <a:pt x="1385470" y="1348433"/>
                  </a:lnTo>
                  <a:lnTo>
                    <a:pt x="1413462" y="1312454"/>
                  </a:lnTo>
                  <a:lnTo>
                    <a:pt x="1440866" y="1275447"/>
                  </a:lnTo>
                  <a:lnTo>
                    <a:pt x="1467703" y="1237448"/>
                  </a:lnTo>
                  <a:lnTo>
                    <a:pt x="1493995" y="1198495"/>
                  </a:lnTo>
                  <a:lnTo>
                    <a:pt x="1519761" y="1158625"/>
                  </a:lnTo>
                  <a:lnTo>
                    <a:pt x="1545024" y="1117875"/>
                  </a:lnTo>
                  <a:lnTo>
                    <a:pt x="1569804" y="1076282"/>
                  </a:lnTo>
                  <a:lnTo>
                    <a:pt x="1594122" y="1033883"/>
                  </a:lnTo>
                  <a:lnTo>
                    <a:pt x="1618000" y="990715"/>
                  </a:lnTo>
                  <a:lnTo>
                    <a:pt x="1641457" y="946814"/>
                  </a:lnTo>
                  <a:lnTo>
                    <a:pt x="1664516" y="902219"/>
                  </a:lnTo>
                  <a:lnTo>
                    <a:pt x="1687197" y="856966"/>
                  </a:lnTo>
                  <a:lnTo>
                    <a:pt x="1709521" y="811091"/>
                  </a:lnTo>
                  <a:lnTo>
                    <a:pt x="1731509" y="764633"/>
                  </a:lnTo>
                  <a:lnTo>
                    <a:pt x="1753182" y="717628"/>
                  </a:lnTo>
                  <a:lnTo>
                    <a:pt x="1774562" y="670113"/>
                  </a:lnTo>
                  <a:lnTo>
                    <a:pt x="1795668" y="622125"/>
                  </a:lnTo>
                  <a:lnTo>
                    <a:pt x="1816523" y="573701"/>
                  </a:lnTo>
                  <a:lnTo>
                    <a:pt x="1837147" y="524878"/>
                  </a:lnTo>
                  <a:lnTo>
                    <a:pt x="1857560" y="475694"/>
                  </a:lnTo>
                  <a:lnTo>
                    <a:pt x="1877785" y="426184"/>
                  </a:lnTo>
                  <a:lnTo>
                    <a:pt x="1897842" y="376387"/>
                  </a:lnTo>
                  <a:lnTo>
                    <a:pt x="1917752" y="326339"/>
                  </a:lnTo>
                  <a:lnTo>
                    <a:pt x="1937536" y="276078"/>
                  </a:lnTo>
                  <a:lnTo>
                    <a:pt x="1957215" y="225639"/>
                  </a:lnTo>
                  <a:lnTo>
                    <a:pt x="1976810" y="175061"/>
                  </a:lnTo>
                  <a:lnTo>
                    <a:pt x="1996342" y="124381"/>
                  </a:lnTo>
                  <a:lnTo>
                    <a:pt x="2015832" y="73634"/>
                  </a:lnTo>
                  <a:lnTo>
                    <a:pt x="2035302" y="22860"/>
                  </a:lnTo>
                </a:path>
                <a:path w="2041525" h="2073910">
                  <a:moveTo>
                    <a:pt x="2041398" y="0"/>
                  </a:moveTo>
                  <a:lnTo>
                    <a:pt x="2041398" y="20734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818" y="2465070"/>
            <a:ext cx="3953255" cy="31927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803651" y="4317745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64919" y="2641854"/>
            <a:ext cx="3226435" cy="0"/>
          </a:xfrm>
          <a:custGeom>
            <a:avLst/>
            <a:gdLst/>
            <a:ahLst/>
            <a:cxnLst/>
            <a:rect l="l" t="t" r="r" b="b"/>
            <a:pathLst>
              <a:path w="3226435">
                <a:moveTo>
                  <a:pt x="0" y="0"/>
                </a:moveTo>
                <a:lnTo>
                  <a:pt x="322630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02505" y="2626867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y=4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83267" y="3359467"/>
            <a:ext cx="240029" cy="1353820"/>
            <a:chOff x="3283267" y="3359467"/>
            <a:chExt cx="240029" cy="1353820"/>
          </a:xfrm>
        </p:grpSpPr>
        <p:sp>
          <p:nvSpPr>
            <p:cNvPr id="23" name="object 23"/>
            <p:cNvSpPr/>
            <p:nvPr/>
          </p:nvSpPr>
          <p:spPr>
            <a:xfrm>
              <a:off x="3288029" y="3364229"/>
              <a:ext cx="230504" cy="1344295"/>
            </a:xfrm>
            <a:custGeom>
              <a:avLst/>
              <a:gdLst/>
              <a:ahLst/>
              <a:cxnLst/>
              <a:rect l="l" t="t" r="r" b="b"/>
              <a:pathLst>
                <a:path w="230504" h="1344295">
                  <a:moveTo>
                    <a:pt x="230124" y="1344168"/>
                  </a:moveTo>
                  <a:lnTo>
                    <a:pt x="230124" y="0"/>
                  </a:lnTo>
                  <a:lnTo>
                    <a:pt x="0" y="0"/>
                  </a:lnTo>
                  <a:lnTo>
                    <a:pt x="0" y="1344168"/>
                  </a:lnTo>
                  <a:lnTo>
                    <a:pt x="230124" y="1344168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88029" y="3364229"/>
              <a:ext cx="230504" cy="1344295"/>
            </a:xfrm>
            <a:custGeom>
              <a:avLst/>
              <a:gdLst/>
              <a:ahLst/>
              <a:cxnLst/>
              <a:rect l="l" t="t" r="r" b="b"/>
              <a:pathLst>
                <a:path w="230504" h="1344295">
                  <a:moveTo>
                    <a:pt x="0" y="0"/>
                  </a:moveTo>
                  <a:lnTo>
                    <a:pt x="0" y="1344168"/>
                  </a:lnTo>
                  <a:lnTo>
                    <a:pt x="230124" y="1344168"/>
                  </a:lnTo>
                  <a:lnTo>
                    <a:pt x="2301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87521" y="4735541"/>
            <a:ext cx="28257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5" dirty="0">
                <a:latin typeface="Symbol"/>
                <a:cs typeface="Symbol"/>
              </a:rPr>
              <a:t></a:t>
            </a:r>
            <a:r>
              <a:rPr sz="1900" i="1" spc="5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4650" y="2213101"/>
            <a:ext cx="4220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 garis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y=4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cincin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46495" y="2925088"/>
            <a:ext cx="326453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1830"/>
              </a:lnSpc>
              <a:spcBef>
                <a:spcPts val="120"/>
              </a:spcBef>
              <a:tabLst>
                <a:tab pos="2178050" algn="l"/>
              </a:tabLst>
            </a:pPr>
            <a:r>
              <a:rPr sz="2000" spc="-5" dirty="0">
                <a:latin typeface="Tahoma"/>
                <a:cs typeface="Tahoma"/>
              </a:rPr>
              <a:t>Jari-jari dalam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45" dirty="0">
                <a:latin typeface="Tahoma"/>
                <a:cs typeface="Tahoma"/>
              </a:rPr>
              <a:t>=</a:t>
            </a:r>
            <a:r>
              <a:rPr sz="3000" i="1" spc="7" baseline="2777" dirty="0">
                <a:latin typeface="Times New Roman"/>
                <a:cs typeface="Times New Roman"/>
              </a:rPr>
              <a:t>r</a:t>
            </a:r>
            <a:r>
              <a:rPr sz="3000" i="1" baseline="2777" dirty="0">
                <a:latin typeface="Times New Roman"/>
                <a:cs typeface="Times New Roman"/>
              </a:rPr>
              <a:t>	</a:t>
            </a:r>
            <a:r>
              <a:rPr sz="3000" spc="15" baseline="2777" dirty="0">
                <a:latin typeface="Symbol"/>
                <a:cs typeface="Symbol"/>
              </a:rPr>
              <a:t></a:t>
            </a:r>
            <a:r>
              <a:rPr sz="3000" spc="22" baseline="2777" dirty="0">
                <a:latin typeface="Times New Roman"/>
                <a:cs typeface="Times New Roman"/>
              </a:rPr>
              <a:t> </a:t>
            </a:r>
            <a:r>
              <a:rPr sz="3000" spc="89" baseline="2777" dirty="0">
                <a:latin typeface="Times New Roman"/>
                <a:cs typeface="Times New Roman"/>
              </a:rPr>
              <a:t>(</a:t>
            </a:r>
            <a:r>
              <a:rPr sz="3000" spc="7" baseline="2777" dirty="0">
                <a:latin typeface="Times New Roman"/>
                <a:cs typeface="Times New Roman"/>
              </a:rPr>
              <a:t>4</a:t>
            </a:r>
            <a:r>
              <a:rPr sz="3000" spc="-165" baseline="2777" dirty="0">
                <a:latin typeface="Times New Roman"/>
                <a:cs typeface="Times New Roman"/>
              </a:rPr>
              <a:t> </a:t>
            </a:r>
            <a:r>
              <a:rPr sz="3000" spc="15" baseline="2777" dirty="0">
                <a:latin typeface="Symbol"/>
                <a:cs typeface="Symbol"/>
              </a:rPr>
              <a:t></a:t>
            </a:r>
            <a:r>
              <a:rPr sz="3000" spc="22" baseline="2777" dirty="0">
                <a:latin typeface="Times New Roman"/>
                <a:cs typeface="Times New Roman"/>
              </a:rPr>
              <a:t> </a:t>
            </a:r>
            <a:r>
              <a:rPr sz="3000" i="1" spc="7" baseline="2777" dirty="0">
                <a:latin typeface="Times New Roman"/>
                <a:cs typeface="Times New Roman"/>
              </a:rPr>
              <a:t>x</a:t>
            </a:r>
            <a:r>
              <a:rPr sz="3000" i="1" spc="-442" baseline="2777" dirty="0">
                <a:latin typeface="Times New Roman"/>
                <a:cs typeface="Times New Roman"/>
              </a:rPr>
              <a:t> </a:t>
            </a:r>
            <a:r>
              <a:rPr sz="1725" spc="15" baseline="48309" dirty="0">
                <a:latin typeface="Times New Roman"/>
                <a:cs typeface="Times New Roman"/>
              </a:rPr>
              <a:t>2 </a:t>
            </a:r>
            <a:r>
              <a:rPr sz="3000" spc="7" baseline="2777" dirty="0">
                <a:latin typeface="Times New Roman"/>
                <a:cs typeface="Times New Roman"/>
              </a:rPr>
              <a:t>)</a:t>
            </a:r>
            <a:endParaRPr sz="3000" baseline="2777">
              <a:latin typeface="Times New Roman"/>
              <a:cs typeface="Times New Roman"/>
            </a:endParaRPr>
          </a:p>
          <a:p>
            <a:pPr marL="777875" algn="ctr">
              <a:lnSpc>
                <a:spcPts val="810"/>
              </a:lnSpc>
            </a:pPr>
            <a:r>
              <a:rPr sz="1150" i="1" spc="10" dirty="0">
                <a:latin typeface="Times New Roman"/>
                <a:cs typeface="Times New Roman"/>
              </a:rPr>
              <a:t>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39846" y="2657094"/>
            <a:ext cx="76200" cy="691515"/>
          </a:xfrm>
          <a:custGeom>
            <a:avLst/>
            <a:gdLst/>
            <a:ahLst/>
            <a:cxnLst/>
            <a:rect l="l" t="t" r="r" b="b"/>
            <a:pathLst>
              <a:path w="76200" h="69151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8"/>
                </a:lnTo>
                <a:lnTo>
                  <a:pt x="38100" y="59436"/>
                </a:lnTo>
                <a:lnTo>
                  <a:pt x="41909" y="60198"/>
                </a:lnTo>
                <a:lnTo>
                  <a:pt x="43433" y="64007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691514">
                <a:moveTo>
                  <a:pt x="76200" y="614934"/>
                </a:moveTo>
                <a:lnTo>
                  <a:pt x="0" y="614934"/>
                </a:lnTo>
                <a:lnTo>
                  <a:pt x="33527" y="681989"/>
                </a:lnTo>
                <a:lnTo>
                  <a:pt x="33527" y="627126"/>
                </a:lnTo>
                <a:lnTo>
                  <a:pt x="35051" y="630936"/>
                </a:lnTo>
                <a:lnTo>
                  <a:pt x="38100" y="632460"/>
                </a:lnTo>
                <a:lnTo>
                  <a:pt x="41909" y="630936"/>
                </a:lnTo>
                <a:lnTo>
                  <a:pt x="43433" y="627126"/>
                </a:lnTo>
                <a:lnTo>
                  <a:pt x="43433" y="680466"/>
                </a:lnTo>
                <a:lnTo>
                  <a:pt x="76200" y="614934"/>
                </a:lnTo>
                <a:close/>
              </a:path>
              <a:path w="76200" h="691514">
                <a:moveTo>
                  <a:pt x="43433" y="76200"/>
                </a:moveTo>
                <a:lnTo>
                  <a:pt x="43433" y="64007"/>
                </a:lnTo>
                <a:lnTo>
                  <a:pt x="41909" y="60198"/>
                </a:lnTo>
                <a:lnTo>
                  <a:pt x="38100" y="59436"/>
                </a:lnTo>
                <a:lnTo>
                  <a:pt x="35051" y="60198"/>
                </a:lnTo>
                <a:lnTo>
                  <a:pt x="33527" y="64007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691514">
                <a:moveTo>
                  <a:pt x="43433" y="614934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614934"/>
                </a:lnTo>
                <a:lnTo>
                  <a:pt x="43433" y="614934"/>
                </a:lnTo>
                <a:close/>
              </a:path>
              <a:path w="76200" h="691514">
                <a:moveTo>
                  <a:pt x="43433" y="680466"/>
                </a:moveTo>
                <a:lnTo>
                  <a:pt x="43433" y="627126"/>
                </a:lnTo>
                <a:lnTo>
                  <a:pt x="41909" y="630936"/>
                </a:lnTo>
                <a:lnTo>
                  <a:pt x="38100" y="632460"/>
                </a:lnTo>
                <a:lnTo>
                  <a:pt x="35051" y="630936"/>
                </a:lnTo>
                <a:lnTo>
                  <a:pt x="33527" y="627126"/>
                </a:lnTo>
                <a:lnTo>
                  <a:pt x="33527" y="681989"/>
                </a:lnTo>
                <a:lnTo>
                  <a:pt x="38100" y="691134"/>
                </a:lnTo>
                <a:lnTo>
                  <a:pt x="43433" y="680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65645" y="2866645"/>
            <a:ext cx="78359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50" spc="50" dirty="0">
                <a:latin typeface="Times New Roman"/>
                <a:cs typeface="Times New Roman"/>
              </a:rPr>
              <a:t>(</a:t>
            </a:r>
            <a:r>
              <a:rPr sz="1750" spc="5" dirty="0">
                <a:latin typeface="Times New Roman"/>
                <a:cs typeface="Times New Roman"/>
              </a:rPr>
              <a:t>4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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i="1" spc="-275" dirty="0">
                <a:latin typeface="Times New Roman"/>
                <a:cs typeface="Times New Roman"/>
              </a:rPr>
              <a:t> </a:t>
            </a:r>
            <a:r>
              <a:rPr sz="1500" spc="15" baseline="44444" dirty="0">
                <a:latin typeface="Times New Roman"/>
                <a:cs typeface="Times New Roman"/>
              </a:rPr>
              <a:t>2 </a:t>
            </a:r>
            <a:r>
              <a:rPr sz="175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05271" y="3373375"/>
            <a:ext cx="2614930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  <a:tabLst>
                <a:tab pos="1925320" algn="l"/>
              </a:tabLst>
            </a:pPr>
            <a:r>
              <a:rPr sz="2000" spc="-5" dirty="0">
                <a:latin typeface="Tahoma"/>
                <a:cs typeface="Tahoma"/>
              </a:rPr>
              <a:t>Jari-jari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	</a:t>
            </a:r>
            <a:r>
              <a:rPr sz="2300" i="1" spc="-80" dirty="0">
                <a:latin typeface="Times New Roman"/>
                <a:cs typeface="Times New Roman"/>
              </a:rPr>
              <a:t>r</a:t>
            </a:r>
            <a:r>
              <a:rPr sz="2025" i="1" spc="-120" baseline="-24691" dirty="0">
                <a:latin typeface="Times New Roman"/>
                <a:cs typeface="Times New Roman"/>
              </a:rPr>
              <a:t>l</a:t>
            </a:r>
            <a:r>
              <a:rPr sz="2025" i="1" spc="892" baseline="-24691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 4</a:t>
            </a:r>
            <a:endParaRPr sz="2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08070" y="2657094"/>
            <a:ext cx="76200" cy="2035810"/>
          </a:xfrm>
          <a:custGeom>
            <a:avLst/>
            <a:gdLst/>
            <a:ahLst/>
            <a:cxnLst/>
            <a:rect l="l" t="t" r="r" b="b"/>
            <a:pathLst>
              <a:path w="76200" h="203581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8"/>
                </a:lnTo>
                <a:lnTo>
                  <a:pt x="38100" y="59436"/>
                </a:lnTo>
                <a:lnTo>
                  <a:pt x="41909" y="60198"/>
                </a:lnTo>
                <a:lnTo>
                  <a:pt x="43433" y="64007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2035810">
                <a:moveTo>
                  <a:pt x="76200" y="1959102"/>
                </a:moveTo>
                <a:lnTo>
                  <a:pt x="0" y="1959102"/>
                </a:lnTo>
                <a:lnTo>
                  <a:pt x="33527" y="2026158"/>
                </a:lnTo>
                <a:lnTo>
                  <a:pt x="33527" y="1972056"/>
                </a:lnTo>
                <a:lnTo>
                  <a:pt x="35051" y="1975104"/>
                </a:lnTo>
                <a:lnTo>
                  <a:pt x="38100" y="1976628"/>
                </a:lnTo>
                <a:lnTo>
                  <a:pt x="41909" y="1975104"/>
                </a:lnTo>
                <a:lnTo>
                  <a:pt x="43433" y="1972056"/>
                </a:lnTo>
                <a:lnTo>
                  <a:pt x="43433" y="2024634"/>
                </a:lnTo>
                <a:lnTo>
                  <a:pt x="76200" y="1959102"/>
                </a:lnTo>
                <a:close/>
              </a:path>
              <a:path w="76200" h="2035810">
                <a:moveTo>
                  <a:pt x="43433" y="76200"/>
                </a:moveTo>
                <a:lnTo>
                  <a:pt x="43433" y="64007"/>
                </a:lnTo>
                <a:lnTo>
                  <a:pt x="41909" y="60198"/>
                </a:lnTo>
                <a:lnTo>
                  <a:pt x="38100" y="59436"/>
                </a:lnTo>
                <a:lnTo>
                  <a:pt x="35051" y="60198"/>
                </a:lnTo>
                <a:lnTo>
                  <a:pt x="33527" y="64007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2035810">
                <a:moveTo>
                  <a:pt x="43433" y="1959102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959102"/>
                </a:lnTo>
                <a:lnTo>
                  <a:pt x="43433" y="1959102"/>
                </a:lnTo>
                <a:close/>
              </a:path>
              <a:path w="76200" h="2035810">
                <a:moveTo>
                  <a:pt x="43433" y="2024634"/>
                </a:moveTo>
                <a:lnTo>
                  <a:pt x="43433" y="1972056"/>
                </a:lnTo>
                <a:lnTo>
                  <a:pt x="41909" y="1975104"/>
                </a:lnTo>
                <a:lnTo>
                  <a:pt x="38100" y="1976628"/>
                </a:lnTo>
                <a:lnTo>
                  <a:pt x="35051" y="1975104"/>
                </a:lnTo>
                <a:lnTo>
                  <a:pt x="33527" y="1972056"/>
                </a:lnTo>
                <a:lnTo>
                  <a:pt x="33527" y="2026158"/>
                </a:lnTo>
                <a:lnTo>
                  <a:pt x="38100" y="2035302"/>
                </a:lnTo>
                <a:lnTo>
                  <a:pt x="43433" y="20246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71570" y="3433826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68361" y="4394106"/>
            <a:ext cx="1780539" cy="9798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45"/>
              </a:spcBef>
            </a:pPr>
            <a:r>
              <a:rPr sz="2300" spc="5" dirty="0">
                <a:latin typeface="Symbol"/>
                <a:cs typeface="Symbol"/>
              </a:rPr>
              <a:t>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Times New Roman"/>
                <a:cs typeface="Times New Roman"/>
              </a:rPr>
              <a:t>(</a:t>
            </a:r>
            <a:r>
              <a:rPr sz="2300" spc="5" dirty="0">
                <a:latin typeface="Times New Roman"/>
                <a:cs typeface="Times New Roman"/>
              </a:rPr>
              <a:t>4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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x</a:t>
            </a:r>
            <a:r>
              <a:rPr sz="2300" i="1" spc="-365" dirty="0">
                <a:latin typeface="Times New Roman"/>
                <a:cs typeface="Times New Roman"/>
              </a:rPr>
              <a:t> </a:t>
            </a:r>
            <a:r>
              <a:rPr sz="2025" baseline="43209" dirty="0">
                <a:latin typeface="Times New Roman"/>
                <a:cs typeface="Times New Roman"/>
              </a:rPr>
              <a:t>2</a:t>
            </a:r>
            <a:r>
              <a:rPr sz="2025" spc="-22" baseline="43209" dirty="0">
                <a:latin typeface="Times New Roman"/>
                <a:cs typeface="Times New Roman"/>
              </a:rPr>
              <a:t> </a:t>
            </a:r>
            <a:r>
              <a:rPr sz="2300" spc="185" dirty="0">
                <a:latin typeface="Times New Roman"/>
                <a:cs typeface="Times New Roman"/>
              </a:rPr>
              <a:t>)</a:t>
            </a:r>
            <a:r>
              <a:rPr sz="2025" baseline="43209" dirty="0">
                <a:latin typeface="Times New Roman"/>
                <a:cs typeface="Times New Roman"/>
              </a:rPr>
              <a:t>2</a:t>
            </a:r>
            <a:r>
              <a:rPr sz="2025" spc="-22" baseline="43209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Times New Roman"/>
                <a:cs typeface="Times New Roman"/>
              </a:rPr>
              <a:t>)</a:t>
            </a:r>
            <a:r>
              <a:rPr sz="2300" spc="-10" dirty="0">
                <a:latin typeface="Symbol"/>
                <a:cs typeface="Symbol"/>
              </a:rPr>
              <a:t></a:t>
            </a:r>
            <a:r>
              <a:rPr sz="2300" i="1" spc="5" dirty="0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x</a:t>
            </a:r>
            <a:r>
              <a:rPr sz="2350" i="1" spc="-365" dirty="0">
                <a:latin typeface="Times New Roman"/>
                <a:cs typeface="Times New Roman"/>
              </a:rPr>
              <a:t> </a:t>
            </a:r>
            <a:r>
              <a:rPr sz="2025" spc="22" baseline="43209" dirty="0">
                <a:latin typeface="Times New Roman"/>
                <a:cs typeface="Times New Roman"/>
              </a:rPr>
              <a:t>4</a:t>
            </a:r>
            <a:r>
              <a:rPr sz="2025" spc="7" baseline="43209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)</a:t>
            </a:r>
            <a:r>
              <a:rPr sz="2350" spc="5" dirty="0">
                <a:latin typeface="Symbol"/>
                <a:cs typeface="Symbol"/>
              </a:rPr>
              <a:t></a:t>
            </a:r>
            <a:r>
              <a:rPr sz="2350" i="1" spc="10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18445" y="4397366"/>
            <a:ext cx="1531620" cy="97980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870"/>
              </a:spcBef>
            </a:pPr>
            <a:r>
              <a:rPr sz="2300" spc="-10" dirty="0">
                <a:latin typeface="Symbol"/>
                <a:cs typeface="Symbol"/>
              </a:rPr>
              <a:t></a:t>
            </a:r>
            <a:r>
              <a:rPr sz="2300" i="1" spc="5" dirty="0">
                <a:latin typeface="Times New Roman"/>
                <a:cs typeface="Times New Roman"/>
              </a:rPr>
              <a:t>V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2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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450" i="1" spc="-75" dirty="0">
                <a:latin typeface="Symbol"/>
                <a:cs typeface="Symbol"/>
              </a:rPr>
              <a:t></a:t>
            </a:r>
            <a:r>
              <a:rPr sz="2450" spc="-26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(</a:t>
            </a: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spc="-5" dirty="0">
                <a:latin typeface="Times New Roman"/>
                <a:cs typeface="Times New Roman"/>
              </a:rPr>
              <a:t>4</a:t>
            </a:r>
            <a:r>
              <a:rPr sz="2300" spc="185" dirty="0">
                <a:latin typeface="Times New Roman"/>
                <a:cs typeface="Times New Roman"/>
              </a:rPr>
              <a:t>)</a:t>
            </a:r>
            <a:r>
              <a:rPr sz="2025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  <a:p>
            <a:pPr marR="35560" algn="r">
              <a:lnSpc>
                <a:spcPct val="100000"/>
              </a:lnSpc>
              <a:spcBef>
                <a:spcPts val="800"/>
              </a:spcBef>
            </a:pP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110" dirty="0">
                <a:latin typeface="Times New Roman"/>
                <a:cs typeface="Times New Roman"/>
              </a:rPr>
              <a:t> </a:t>
            </a:r>
            <a:r>
              <a:rPr sz="2500" i="1" spc="-70" dirty="0">
                <a:latin typeface="Symbol"/>
                <a:cs typeface="Symbol"/>
              </a:rPr>
              <a:t></a:t>
            </a:r>
            <a:r>
              <a:rPr sz="2500" spc="-254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Times New Roman"/>
                <a:cs typeface="Times New Roman"/>
              </a:rPr>
              <a:t>(</a:t>
            </a:r>
            <a:r>
              <a:rPr sz="2350" spc="120" dirty="0">
                <a:latin typeface="Times New Roman"/>
                <a:cs typeface="Times New Roman"/>
              </a:rPr>
              <a:t>8</a:t>
            </a:r>
            <a:r>
              <a:rPr sz="2350" i="1" spc="10" dirty="0">
                <a:latin typeface="Times New Roman"/>
                <a:cs typeface="Times New Roman"/>
              </a:rPr>
              <a:t>x</a:t>
            </a:r>
            <a:r>
              <a:rPr sz="2350" i="1" spc="-365" dirty="0">
                <a:latin typeface="Times New Roman"/>
                <a:cs typeface="Times New Roman"/>
              </a:rPr>
              <a:t> </a:t>
            </a:r>
            <a:r>
              <a:rPr sz="2025" spc="22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61382" y="6565392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825" y="0"/>
                </a:lnTo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17870" y="6565392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97" y="0"/>
                </a:lnTo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03592" y="6565392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4">
                <a:moveTo>
                  <a:pt x="0" y="0"/>
                </a:moveTo>
                <a:lnTo>
                  <a:pt x="241553" y="0"/>
                </a:lnTo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88045" y="656539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8" y="0"/>
                </a:lnTo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31757" y="6565392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285492" y="6245047"/>
            <a:ext cx="167640" cy="647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50" spc="5" dirty="0">
                <a:latin typeface="Symbol"/>
                <a:cs typeface="Symbol"/>
              </a:rPr>
              <a:t>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90497" y="5633980"/>
            <a:ext cx="2299970" cy="6756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benda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  <a:p>
            <a:pPr marL="58419" algn="ctr">
              <a:lnSpc>
                <a:spcPct val="100000"/>
              </a:lnSpc>
              <a:spcBef>
                <a:spcPts val="395"/>
              </a:spcBef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05297" y="6811504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04516" y="6523443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95317" y="6282657"/>
            <a:ext cx="53848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4815" algn="l"/>
              </a:tabLst>
            </a:pPr>
            <a:r>
              <a:rPr sz="1550" spc="15" dirty="0">
                <a:latin typeface="Times New Roman"/>
                <a:cs typeface="Times New Roman"/>
              </a:rPr>
              <a:t>5	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23462" y="6318471"/>
            <a:ext cx="128270" cy="4864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13970">
              <a:lnSpc>
                <a:spcPts val="1789"/>
              </a:lnSpc>
            </a:pPr>
            <a:r>
              <a:rPr sz="1550" spc="15" dirty="0">
                <a:latin typeface="Times New Roman"/>
                <a:cs typeface="Times New Roman"/>
              </a:rPr>
              <a:t>5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74883" y="6154975"/>
            <a:ext cx="1979930" cy="649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3220"/>
              </a:lnSpc>
              <a:spcBef>
                <a:spcPts val="120"/>
              </a:spcBef>
            </a:pPr>
            <a:r>
              <a:rPr sz="1550" spc="15" dirty="0">
                <a:latin typeface="Times New Roman"/>
                <a:cs typeface="Times New Roman"/>
              </a:rPr>
              <a:t>64 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4050" spc="15" baseline="-19547" dirty="0">
                <a:latin typeface="Symbol"/>
                <a:cs typeface="Symbol"/>
              </a:rPr>
              <a:t></a:t>
            </a:r>
            <a:r>
              <a:rPr sz="4050" spc="82" baseline="-19547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32</a:t>
            </a:r>
            <a:r>
              <a:rPr sz="1550" spc="-120" dirty="0">
                <a:latin typeface="Times New Roman"/>
                <a:cs typeface="Times New Roman"/>
              </a:rPr>
              <a:t> </a:t>
            </a:r>
            <a:r>
              <a:rPr sz="4050" spc="7" baseline="-19547" dirty="0">
                <a:latin typeface="Times New Roman"/>
                <a:cs typeface="Times New Roman"/>
              </a:rPr>
              <a:t>)</a:t>
            </a:r>
            <a:r>
              <a:rPr sz="4050" spc="37" baseline="-19547" dirty="0">
                <a:latin typeface="Times New Roman"/>
                <a:cs typeface="Times New Roman"/>
              </a:rPr>
              <a:t> </a:t>
            </a:r>
            <a:r>
              <a:rPr sz="4050" spc="15" baseline="-19547" dirty="0">
                <a:latin typeface="Symbol"/>
                <a:cs typeface="Symbol"/>
              </a:rPr>
              <a:t></a:t>
            </a:r>
            <a:r>
              <a:rPr sz="4050" spc="405" baseline="-19547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224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4275" i="1" spc="-112" baseline="-18518" dirty="0">
                <a:latin typeface="Symbol"/>
                <a:cs typeface="Symbol"/>
              </a:rPr>
              <a:t></a:t>
            </a:r>
            <a:endParaRPr sz="4275" baseline="-18518">
              <a:latin typeface="Symbol"/>
              <a:cs typeface="Symbol"/>
            </a:endParaRPr>
          </a:p>
          <a:p>
            <a:pPr marL="102235">
              <a:lnSpc>
                <a:spcPts val="1660"/>
              </a:lnSpc>
              <a:tabLst>
                <a:tab pos="683895" algn="l"/>
                <a:tab pos="1423035" algn="l"/>
              </a:tabLst>
            </a:pPr>
            <a:r>
              <a:rPr sz="1550" spc="15" dirty="0">
                <a:latin typeface="Times New Roman"/>
                <a:cs typeface="Times New Roman"/>
              </a:rPr>
              <a:t>3	5	15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2277" y="6273853"/>
            <a:ext cx="1860550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6409" algn="l"/>
                <a:tab pos="812165" algn="l"/>
                <a:tab pos="1232535" algn="l"/>
              </a:tabLst>
            </a:pPr>
            <a:r>
              <a:rPr sz="2700" spc="10" dirty="0">
                <a:latin typeface="Symbol"/>
                <a:cs typeface="Symbol"/>
              </a:rPr>
              <a:t></a:t>
            </a:r>
            <a:r>
              <a:rPr sz="2700" spc="10" dirty="0">
                <a:latin typeface="Times New Roman"/>
                <a:cs typeface="Times New Roman"/>
              </a:rPr>
              <a:t>	</a:t>
            </a:r>
            <a:r>
              <a:rPr sz="2700" i="1" spc="5" dirty="0">
                <a:latin typeface="Times New Roman"/>
                <a:cs typeface="Times New Roman"/>
              </a:rPr>
              <a:t>x	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r>
              <a:rPr sz="2700" spc="-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|	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850" i="1" spc="-75" dirty="0">
                <a:latin typeface="Symbol"/>
                <a:cs typeface="Symbol"/>
              </a:rPr>
              <a:t></a:t>
            </a:r>
            <a:r>
              <a:rPr sz="2850" spc="-30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(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68505" y="6537160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01286" y="6273853"/>
            <a:ext cx="4085590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86715" algn="l"/>
                <a:tab pos="1087120" algn="l"/>
              </a:tabLst>
            </a:pPr>
            <a:r>
              <a:rPr sz="2700" i="1" spc="10" dirty="0">
                <a:latin typeface="Times New Roman"/>
                <a:cs typeface="Times New Roman"/>
              </a:rPr>
              <a:t>V	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850" i="1" spc="-75" dirty="0">
                <a:latin typeface="Symbol"/>
                <a:cs typeface="Symbol"/>
              </a:rPr>
              <a:t>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700" spc="-55" dirty="0">
                <a:latin typeface="Times New Roman"/>
                <a:cs typeface="Times New Roman"/>
              </a:rPr>
              <a:t>(</a:t>
            </a:r>
            <a:r>
              <a:rPr sz="2700" spc="120" dirty="0">
                <a:latin typeface="Times New Roman"/>
                <a:cs typeface="Times New Roman"/>
              </a:rPr>
              <a:t>8</a:t>
            </a:r>
            <a:r>
              <a:rPr sz="2700" i="1" spc="5" dirty="0">
                <a:latin typeface="Times New Roman"/>
                <a:cs typeface="Times New Roman"/>
              </a:rPr>
              <a:t>x</a:t>
            </a:r>
            <a:r>
              <a:rPr sz="2700" i="1" spc="-425" dirty="0">
                <a:latin typeface="Times New Roman"/>
                <a:cs typeface="Times New Roman"/>
              </a:rPr>
              <a:t> </a:t>
            </a:r>
            <a:r>
              <a:rPr sz="2325" spc="22" baseline="43010" dirty="0">
                <a:latin typeface="Times New Roman"/>
                <a:cs typeface="Times New Roman"/>
              </a:rPr>
              <a:t>2</a:t>
            </a:r>
            <a:r>
              <a:rPr sz="2325" baseline="43010" dirty="0">
                <a:latin typeface="Times New Roman"/>
                <a:cs typeface="Times New Roman"/>
              </a:rPr>
              <a:t> </a:t>
            </a:r>
            <a:r>
              <a:rPr sz="2325" spc="172" baseline="4301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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x</a:t>
            </a:r>
            <a:r>
              <a:rPr sz="2700" i="1" spc="-425" dirty="0">
                <a:latin typeface="Times New Roman"/>
                <a:cs typeface="Times New Roman"/>
              </a:rPr>
              <a:t> </a:t>
            </a:r>
            <a:r>
              <a:rPr sz="2325" spc="22" baseline="43010" dirty="0">
                <a:latin typeface="Times New Roman"/>
                <a:cs typeface="Times New Roman"/>
              </a:rPr>
              <a:t>4</a:t>
            </a:r>
            <a:r>
              <a:rPr sz="2325" spc="-7" baseline="43010" dirty="0">
                <a:latin typeface="Times New Roman"/>
                <a:cs typeface="Times New Roman"/>
              </a:rPr>
              <a:t> </a:t>
            </a:r>
            <a:r>
              <a:rPr sz="2700" spc="70" dirty="0">
                <a:latin typeface="Times New Roman"/>
                <a:cs typeface="Times New Roman"/>
              </a:rPr>
              <a:t>)</a:t>
            </a:r>
            <a:r>
              <a:rPr sz="2700" i="1" spc="5" dirty="0">
                <a:latin typeface="Times New Roman"/>
                <a:cs typeface="Times New Roman"/>
              </a:rPr>
              <a:t>dx</a:t>
            </a:r>
            <a:r>
              <a:rPr sz="2700" i="1" spc="5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850" i="1" spc="-75" dirty="0">
                <a:latin typeface="Symbol"/>
                <a:cs typeface="Symbol"/>
              </a:rPr>
              <a:t></a:t>
            </a:r>
            <a:r>
              <a:rPr sz="2850" spc="-30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(</a:t>
            </a:r>
            <a:r>
              <a:rPr sz="2700" spc="-445" dirty="0">
                <a:latin typeface="Times New Roman"/>
                <a:cs typeface="Times New Roman"/>
              </a:rPr>
              <a:t> </a:t>
            </a:r>
            <a:r>
              <a:rPr sz="2325" spc="22" baseline="34050" dirty="0">
                <a:latin typeface="Times New Roman"/>
                <a:cs typeface="Times New Roman"/>
              </a:rPr>
              <a:t>8</a:t>
            </a:r>
            <a:r>
              <a:rPr sz="2325" baseline="34050" dirty="0">
                <a:latin typeface="Times New Roman"/>
                <a:cs typeface="Times New Roman"/>
              </a:rPr>
              <a:t> </a:t>
            </a:r>
            <a:r>
              <a:rPr sz="2325" spc="-97" baseline="34050" dirty="0">
                <a:latin typeface="Times New Roman"/>
                <a:cs typeface="Times New Roman"/>
              </a:rPr>
              <a:t> </a:t>
            </a:r>
            <a:r>
              <a:rPr sz="2700" i="1" spc="204" dirty="0">
                <a:latin typeface="Times New Roman"/>
                <a:cs typeface="Times New Roman"/>
              </a:rPr>
              <a:t>x</a:t>
            </a:r>
            <a:r>
              <a:rPr sz="2325" spc="22" baseline="43010" dirty="0">
                <a:latin typeface="Times New Roman"/>
                <a:cs typeface="Times New Roman"/>
              </a:rPr>
              <a:t>3</a:t>
            </a:r>
            <a:endParaRPr sz="2325" baseline="4301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149661" y="2508313"/>
            <a:ext cx="154305" cy="297180"/>
            <a:chOff x="4149661" y="2508313"/>
            <a:chExt cx="154305" cy="297180"/>
          </a:xfrm>
        </p:grpSpPr>
        <p:sp>
          <p:nvSpPr>
            <p:cNvPr id="51" name="object 51"/>
            <p:cNvSpPr/>
            <p:nvPr/>
          </p:nvSpPr>
          <p:spPr>
            <a:xfrm>
              <a:off x="4154423" y="2513076"/>
              <a:ext cx="144780" cy="287655"/>
            </a:xfrm>
            <a:custGeom>
              <a:avLst/>
              <a:gdLst/>
              <a:ahLst/>
              <a:cxnLst/>
              <a:rect l="l" t="t" r="r" b="b"/>
              <a:pathLst>
                <a:path w="144779" h="287655">
                  <a:moveTo>
                    <a:pt x="72389" y="0"/>
                  </a:moveTo>
                  <a:lnTo>
                    <a:pt x="44041" y="11239"/>
                  </a:lnTo>
                  <a:lnTo>
                    <a:pt x="21050" y="41909"/>
                  </a:lnTo>
                  <a:lnTo>
                    <a:pt x="5631" y="87439"/>
                  </a:lnTo>
                  <a:lnTo>
                    <a:pt x="0" y="143255"/>
                  </a:lnTo>
                  <a:lnTo>
                    <a:pt x="5631" y="199513"/>
                  </a:lnTo>
                  <a:lnTo>
                    <a:pt x="21050" y="245268"/>
                  </a:lnTo>
                  <a:lnTo>
                    <a:pt x="44041" y="276022"/>
                  </a:lnTo>
                  <a:lnTo>
                    <a:pt x="72389" y="287273"/>
                  </a:lnTo>
                  <a:lnTo>
                    <a:pt x="100417" y="276022"/>
                  </a:lnTo>
                  <a:lnTo>
                    <a:pt x="123444" y="245268"/>
                  </a:lnTo>
                  <a:lnTo>
                    <a:pt x="139041" y="199513"/>
                  </a:lnTo>
                  <a:lnTo>
                    <a:pt x="144779" y="143255"/>
                  </a:lnTo>
                  <a:lnTo>
                    <a:pt x="139041" y="87439"/>
                  </a:lnTo>
                  <a:lnTo>
                    <a:pt x="123444" y="41909"/>
                  </a:lnTo>
                  <a:lnTo>
                    <a:pt x="100417" y="11239"/>
                  </a:lnTo>
                  <a:lnTo>
                    <a:pt x="723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9851" y="2513076"/>
              <a:ext cx="80772" cy="80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72" y="1198880"/>
            <a:ext cx="2296795" cy="906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b.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x=3</a:t>
            </a:r>
            <a:endParaRPr sz="2000">
              <a:latin typeface="Tahoma"/>
              <a:cs typeface="Tahoma"/>
            </a:endParaRPr>
          </a:p>
          <a:p>
            <a:pPr marR="60325" algn="r">
              <a:lnSpc>
                <a:spcPct val="100000"/>
              </a:lnSpc>
              <a:spcBef>
                <a:spcPts val="2140"/>
              </a:spcBef>
            </a:pPr>
            <a:r>
              <a:rPr sz="2000" spc="-5" dirty="0">
                <a:latin typeface="Tahoma"/>
                <a:cs typeface="Tahoma"/>
              </a:rPr>
              <a:t>(i)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Metoda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cincin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7947" y="3476355"/>
            <a:ext cx="1084580" cy="14922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-265" dirty="0">
                <a:latin typeface="Times New Roman"/>
                <a:cs typeface="Times New Roman"/>
              </a:rPr>
              <a:t> </a:t>
            </a:r>
            <a:r>
              <a:rPr sz="1500" spc="-7" baseline="41666" dirty="0">
                <a:latin typeface="Times New Roman"/>
                <a:cs typeface="Times New Roman"/>
              </a:rPr>
              <a:t>2</a:t>
            </a:r>
            <a:endParaRPr sz="1500" baseline="41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3469" y="2571559"/>
            <a:ext cx="3916679" cy="2116455"/>
            <a:chOff x="1093469" y="2571559"/>
            <a:chExt cx="3916679" cy="2116455"/>
          </a:xfrm>
        </p:grpSpPr>
        <p:sp>
          <p:nvSpPr>
            <p:cNvPr id="5" name="object 5"/>
            <p:cNvSpPr/>
            <p:nvPr/>
          </p:nvSpPr>
          <p:spPr>
            <a:xfrm>
              <a:off x="1093469" y="4611623"/>
              <a:ext cx="3916679" cy="76200"/>
            </a:xfrm>
            <a:custGeom>
              <a:avLst/>
              <a:gdLst/>
              <a:ahLst/>
              <a:cxnLst/>
              <a:rect l="l" t="t" r="r" b="b"/>
              <a:pathLst>
                <a:path w="3916679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8" y="35051"/>
                  </a:lnTo>
                  <a:lnTo>
                    <a:pt x="64008" y="33527"/>
                  </a:lnTo>
                  <a:lnTo>
                    <a:pt x="76200" y="33527"/>
                  </a:lnTo>
                  <a:close/>
                </a:path>
                <a:path w="3916679" h="76200">
                  <a:moveTo>
                    <a:pt x="3858005" y="38100"/>
                  </a:moveTo>
                  <a:lnTo>
                    <a:pt x="3856481" y="35051"/>
                  </a:lnTo>
                  <a:lnTo>
                    <a:pt x="3853433" y="33527"/>
                  </a:lnTo>
                  <a:lnTo>
                    <a:pt x="64008" y="33527"/>
                  </a:lnTo>
                  <a:lnTo>
                    <a:pt x="60198" y="35051"/>
                  </a:lnTo>
                  <a:lnTo>
                    <a:pt x="58674" y="38100"/>
                  </a:lnTo>
                  <a:lnTo>
                    <a:pt x="60198" y="41910"/>
                  </a:lnTo>
                  <a:lnTo>
                    <a:pt x="64008" y="42672"/>
                  </a:lnTo>
                  <a:lnTo>
                    <a:pt x="3853433" y="42672"/>
                  </a:lnTo>
                  <a:lnTo>
                    <a:pt x="3856481" y="41910"/>
                  </a:lnTo>
                  <a:lnTo>
                    <a:pt x="3858005" y="38100"/>
                  </a:lnTo>
                  <a:close/>
                </a:path>
                <a:path w="3916679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4008" y="42672"/>
                  </a:lnTo>
                  <a:lnTo>
                    <a:pt x="60198" y="41910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  <a:path w="3916679" h="76200">
                  <a:moveTo>
                    <a:pt x="3916679" y="38100"/>
                  </a:moveTo>
                  <a:lnTo>
                    <a:pt x="3840479" y="0"/>
                  </a:lnTo>
                  <a:lnTo>
                    <a:pt x="3840479" y="33527"/>
                  </a:lnTo>
                  <a:lnTo>
                    <a:pt x="3853433" y="33527"/>
                  </a:lnTo>
                  <a:lnTo>
                    <a:pt x="3856481" y="35051"/>
                  </a:lnTo>
                  <a:lnTo>
                    <a:pt x="3858005" y="38100"/>
                  </a:lnTo>
                  <a:lnTo>
                    <a:pt x="3858005" y="67437"/>
                  </a:lnTo>
                  <a:lnTo>
                    <a:pt x="3916679" y="38100"/>
                  </a:lnTo>
                  <a:close/>
                </a:path>
                <a:path w="3916679" h="76200">
                  <a:moveTo>
                    <a:pt x="3858005" y="67437"/>
                  </a:moveTo>
                  <a:lnTo>
                    <a:pt x="3858005" y="38100"/>
                  </a:lnTo>
                  <a:lnTo>
                    <a:pt x="3856481" y="41910"/>
                  </a:lnTo>
                  <a:lnTo>
                    <a:pt x="3853433" y="42672"/>
                  </a:lnTo>
                  <a:lnTo>
                    <a:pt x="3840479" y="42672"/>
                  </a:lnTo>
                  <a:lnTo>
                    <a:pt x="3840479" y="76200"/>
                  </a:lnTo>
                  <a:lnTo>
                    <a:pt x="3858005" y="67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7621" y="2576322"/>
              <a:ext cx="2041525" cy="2073910"/>
            </a:xfrm>
            <a:custGeom>
              <a:avLst/>
              <a:gdLst/>
              <a:ahLst/>
              <a:cxnLst/>
              <a:rect l="l" t="t" r="r" b="b"/>
              <a:pathLst>
                <a:path w="2041525" h="2073910">
                  <a:moveTo>
                    <a:pt x="0" y="2057400"/>
                  </a:moveTo>
                  <a:lnTo>
                    <a:pt x="49711" y="2044659"/>
                  </a:lnTo>
                  <a:lnTo>
                    <a:pt x="99384" y="2031869"/>
                  </a:lnTo>
                  <a:lnTo>
                    <a:pt x="148984" y="2018968"/>
                  </a:lnTo>
                  <a:lnTo>
                    <a:pt x="198477" y="2005895"/>
                  </a:lnTo>
                  <a:lnTo>
                    <a:pt x="247831" y="1992588"/>
                  </a:lnTo>
                  <a:lnTo>
                    <a:pt x="297010" y="1978987"/>
                  </a:lnTo>
                  <a:lnTo>
                    <a:pt x="345983" y="1965031"/>
                  </a:lnTo>
                  <a:lnTo>
                    <a:pt x="394716" y="1950657"/>
                  </a:lnTo>
                  <a:lnTo>
                    <a:pt x="443174" y="1935806"/>
                  </a:lnTo>
                  <a:lnTo>
                    <a:pt x="491324" y="1920414"/>
                  </a:lnTo>
                  <a:lnTo>
                    <a:pt x="539134" y="1904423"/>
                  </a:lnTo>
                  <a:lnTo>
                    <a:pt x="586568" y="1887769"/>
                  </a:lnTo>
                  <a:lnTo>
                    <a:pt x="633595" y="1870392"/>
                  </a:lnTo>
                  <a:lnTo>
                    <a:pt x="680180" y="1852231"/>
                  </a:lnTo>
                  <a:lnTo>
                    <a:pt x="726289" y="1833224"/>
                  </a:lnTo>
                  <a:lnTo>
                    <a:pt x="771890" y="1813311"/>
                  </a:lnTo>
                  <a:lnTo>
                    <a:pt x="816948" y="1792429"/>
                  </a:lnTo>
                  <a:lnTo>
                    <a:pt x="861431" y="1770518"/>
                  </a:lnTo>
                  <a:lnTo>
                    <a:pt x="905304" y="1747517"/>
                  </a:lnTo>
                  <a:lnTo>
                    <a:pt x="948534" y="1723364"/>
                  </a:lnTo>
                  <a:lnTo>
                    <a:pt x="991088" y="1697997"/>
                  </a:lnTo>
                  <a:lnTo>
                    <a:pt x="1032931" y="1671357"/>
                  </a:lnTo>
                  <a:lnTo>
                    <a:pt x="1074031" y="1643381"/>
                  </a:lnTo>
                  <a:lnTo>
                    <a:pt x="1114355" y="1614009"/>
                  </a:lnTo>
                  <a:lnTo>
                    <a:pt x="1153867" y="1583178"/>
                  </a:lnTo>
                  <a:lnTo>
                    <a:pt x="1192535" y="1550829"/>
                  </a:lnTo>
                  <a:lnTo>
                    <a:pt x="1230326" y="1516899"/>
                  </a:lnTo>
                  <a:lnTo>
                    <a:pt x="1267205" y="1481327"/>
                  </a:lnTo>
                  <a:lnTo>
                    <a:pt x="1297758" y="1449831"/>
                  </a:lnTo>
                  <a:lnTo>
                    <a:pt x="1327639" y="1417159"/>
                  </a:lnTo>
                  <a:lnTo>
                    <a:pt x="1356870" y="1383347"/>
                  </a:lnTo>
                  <a:lnTo>
                    <a:pt x="1385470" y="1348432"/>
                  </a:lnTo>
                  <a:lnTo>
                    <a:pt x="1413462" y="1312451"/>
                  </a:lnTo>
                  <a:lnTo>
                    <a:pt x="1440866" y="1275442"/>
                  </a:lnTo>
                  <a:lnTo>
                    <a:pt x="1467703" y="1237441"/>
                  </a:lnTo>
                  <a:lnTo>
                    <a:pt x="1493995" y="1198484"/>
                  </a:lnTo>
                  <a:lnTo>
                    <a:pt x="1519761" y="1158610"/>
                  </a:lnTo>
                  <a:lnTo>
                    <a:pt x="1545024" y="1117854"/>
                  </a:lnTo>
                  <a:lnTo>
                    <a:pt x="1569804" y="1076254"/>
                  </a:lnTo>
                  <a:lnTo>
                    <a:pt x="1594122" y="1033846"/>
                  </a:lnTo>
                  <a:lnTo>
                    <a:pt x="1618000" y="990668"/>
                  </a:lnTo>
                  <a:lnTo>
                    <a:pt x="1641457" y="946756"/>
                  </a:lnTo>
                  <a:lnTo>
                    <a:pt x="1664516" y="902147"/>
                  </a:lnTo>
                  <a:lnTo>
                    <a:pt x="1687197" y="856879"/>
                  </a:lnTo>
                  <a:lnTo>
                    <a:pt x="1709521" y="810987"/>
                  </a:lnTo>
                  <a:lnTo>
                    <a:pt x="1731509" y="764509"/>
                  </a:lnTo>
                  <a:lnTo>
                    <a:pt x="1753182" y="717482"/>
                  </a:lnTo>
                  <a:lnTo>
                    <a:pt x="1774562" y="669943"/>
                  </a:lnTo>
                  <a:lnTo>
                    <a:pt x="1795668" y="621928"/>
                  </a:lnTo>
                  <a:lnTo>
                    <a:pt x="1816523" y="573475"/>
                  </a:lnTo>
                  <a:lnTo>
                    <a:pt x="1837147" y="524620"/>
                  </a:lnTo>
                  <a:lnTo>
                    <a:pt x="1857560" y="475400"/>
                  </a:lnTo>
                  <a:lnTo>
                    <a:pt x="1877785" y="425853"/>
                  </a:lnTo>
                  <a:lnTo>
                    <a:pt x="1897842" y="376014"/>
                  </a:lnTo>
                  <a:lnTo>
                    <a:pt x="1917752" y="325922"/>
                  </a:lnTo>
                  <a:lnTo>
                    <a:pt x="1937536" y="275612"/>
                  </a:lnTo>
                  <a:lnTo>
                    <a:pt x="1957215" y="225122"/>
                  </a:lnTo>
                  <a:lnTo>
                    <a:pt x="1976810" y="174489"/>
                  </a:lnTo>
                  <a:lnTo>
                    <a:pt x="1996342" y="123749"/>
                  </a:lnTo>
                  <a:lnTo>
                    <a:pt x="2015832" y="72940"/>
                  </a:lnTo>
                  <a:lnTo>
                    <a:pt x="2035302" y="22097"/>
                  </a:lnTo>
                </a:path>
                <a:path w="2041525" h="2073910">
                  <a:moveTo>
                    <a:pt x="2041398" y="0"/>
                  </a:moveTo>
                  <a:lnTo>
                    <a:pt x="2041398" y="20734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" y="2422398"/>
            <a:ext cx="3953255" cy="31927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8777" y="4275073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3433" y="3898963"/>
            <a:ext cx="2028825" cy="205104"/>
            <a:chOff x="1563433" y="3898963"/>
            <a:chExt cx="2028825" cy="205104"/>
          </a:xfrm>
        </p:grpSpPr>
        <p:sp>
          <p:nvSpPr>
            <p:cNvPr id="10" name="object 10"/>
            <p:cNvSpPr/>
            <p:nvPr/>
          </p:nvSpPr>
          <p:spPr>
            <a:xfrm>
              <a:off x="2859024" y="3906774"/>
              <a:ext cx="728980" cy="192405"/>
            </a:xfrm>
            <a:custGeom>
              <a:avLst/>
              <a:gdLst/>
              <a:ahLst/>
              <a:cxnLst/>
              <a:rect l="l" t="t" r="r" b="b"/>
              <a:pathLst>
                <a:path w="728979" h="192404">
                  <a:moveTo>
                    <a:pt x="728471" y="192024"/>
                  </a:moveTo>
                  <a:lnTo>
                    <a:pt x="728471" y="0"/>
                  </a:lnTo>
                  <a:lnTo>
                    <a:pt x="0" y="0"/>
                  </a:lnTo>
                  <a:lnTo>
                    <a:pt x="0" y="192024"/>
                  </a:lnTo>
                  <a:lnTo>
                    <a:pt x="728471" y="192024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59024" y="3906774"/>
              <a:ext cx="728980" cy="192405"/>
            </a:xfrm>
            <a:custGeom>
              <a:avLst/>
              <a:gdLst/>
              <a:ahLst/>
              <a:cxnLst/>
              <a:rect l="l" t="t" r="r" b="b"/>
              <a:pathLst>
                <a:path w="728979" h="192404">
                  <a:moveTo>
                    <a:pt x="0" y="0"/>
                  </a:moveTo>
                  <a:lnTo>
                    <a:pt x="0" y="192024"/>
                  </a:lnTo>
                  <a:lnTo>
                    <a:pt x="728471" y="192024"/>
                  </a:lnTo>
                  <a:lnTo>
                    <a:pt x="728471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8196" y="3903726"/>
              <a:ext cx="1306830" cy="0"/>
            </a:xfrm>
            <a:custGeom>
              <a:avLst/>
              <a:gdLst/>
              <a:ahLst/>
              <a:cxnLst/>
              <a:rect l="l" t="t" r="r" b="b"/>
              <a:pathLst>
                <a:path w="1306830">
                  <a:moveTo>
                    <a:pt x="130683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47640" y="3817111"/>
            <a:ext cx="1635760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2425" algn="l"/>
              </a:tabLst>
            </a:pPr>
            <a:r>
              <a:rPr sz="1850" spc="15" dirty="0">
                <a:latin typeface="Symbol"/>
                <a:cs typeface="Symbol"/>
              </a:rPr>
              <a:t></a:t>
            </a:r>
            <a:r>
              <a:rPr sz="1850" i="1" spc="15" dirty="0">
                <a:latin typeface="Times New Roman"/>
                <a:cs typeface="Times New Roman"/>
              </a:rPr>
              <a:t>y</a:t>
            </a:r>
            <a:r>
              <a:rPr sz="1850" i="1" spc="-70" dirty="0">
                <a:latin typeface="Times New Roman"/>
                <a:cs typeface="Times New Roman"/>
              </a:rPr>
              <a:t> </a:t>
            </a:r>
            <a:r>
              <a:rPr sz="1850" i="1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24071" y="2344483"/>
            <a:ext cx="796290" cy="2813050"/>
            <a:chOff x="3624071" y="2344483"/>
            <a:chExt cx="796290" cy="2813050"/>
          </a:xfrm>
        </p:grpSpPr>
        <p:sp>
          <p:nvSpPr>
            <p:cNvPr id="15" name="object 15"/>
            <p:cNvSpPr/>
            <p:nvPr/>
          </p:nvSpPr>
          <p:spPr>
            <a:xfrm>
              <a:off x="4415027" y="2349245"/>
              <a:ext cx="0" cy="2803525"/>
            </a:xfrm>
            <a:custGeom>
              <a:avLst/>
              <a:gdLst/>
              <a:ahLst/>
              <a:cxnLst/>
              <a:rect l="l" t="t" r="r" b="b"/>
              <a:pathLst>
                <a:path h="2803525">
                  <a:moveTo>
                    <a:pt x="0" y="0"/>
                  </a:moveTo>
                  <a:lnTo>
                    <a:pt x="0" y="28033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24071" y="3886199"/>
              <a:ext cx="768985" cy="76200"/>
            </a:xfrm>
            <a:custGeom>
              <a:avLst/>
              <a:gdLst/>
              <a:ahLst/>
              <a:cxnLst/>
              <a:rect l="l" t="t" r="r" b="b"/>
              <a:pathLst>
                <a:path w="768985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8" y="35051"/>
                  </a:lnTo>
                  <a:lnTo>
                    <a:pt x="64007" y="33527"/>
                  </a:lnTo>
                  <a:lnTo>
                    <a:pt x="76200" y="33527"/>
                  </a:lnTo>
                  <a:close/>
                </a:path>
                <a:path w="768985" h="76200">
                  <a:moveTo>
                    <a:pt x="709422" y="38100"/>
                  </a:moveTo>
                  <a:lnTo>
                    <a:pt x="708660" y="35051"/>
                  </a:lnTo>
                  <a:lnTo>
                    <a:pt x="704850" y="33527"/>
                  </a:lnTo>
                  <a:lnTo>
                    <a:pt x="64007" y="33527"/>
                  </a:lnTo>
                  <a:lnTo>
                    <a:pt x="60198" y="35051"/>
                  </a:lnTo>
                  <a:lnTo>
                    <a:pt x="58674" y="38100"/>
                  </a:lnTo>
                  <a:lnTo>
                    <a:pt x="60198" y="41148"/>
                  </a:lnTo>
                  <a:lnTo>
                    <a:pt x="64007" y="42672"/>
                  </a:lnTo>
                  <a:lnTo>
                    <a:pt x="704850" y="42672"/>
                  </a:lnTo>
                  <a:lnTo>
                    <a:pt x="708660" y="41148"/>
                  </a:lnTo>
                  <a:lnTo>
                    <a:pt x="709422" y="38100"/>
                  </a:lnTo>
                  <a:close/>
                </a:path>
                <a:path w="768985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4007" y="42672"/>
                  </a:lnTo>
                  <a:lnTo>
                    <a:pt x="60198" y="41148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  <a:path w="768985" h="76200">
                  <a:moveTo>
                    <a:pt x="768857" y="38100"/>
                  </a:moveTo>
                  <a:lnTo>
                    <a:pt x="692657" y="0"/>
                  </a:lnTo>
                  <a:lnTo>
                    <a:pt x="692657" y="33527"/>
                  </a:lnTo>
                  <a:lnTo>
                    <a:pt x="704850" y="33527"/>
                  </a:lnTo>
                  <a:lnTo>
                    <a:pt x="708660" y="35051"/>
                  </a:lnTo>
                  <a:lnTo>
                    <a:pt x="709422" y="38100"/>
                  </a:lnTo>
                  <a:lnTo>
                    <a:pt x="709422" y="67817"/>
                  </a:lnTo>
                  <a:lnTo>
                    <a:pt x="768857" y="38100"/>
                  </a:lnTo>
                  <a:close/>
                </a:path>
                <a:path w="768985" h="76200">
                  <a:moveTo>
                    <a:pt x="709422" y="67817"/>
                  </a:moveTo>
                  <a:lnTo>
                    <a:pt x="709422" y="38100"/>
                  </a:lnTo>
                  <a:lnTo>
                    <a:pt x="708660" y="41148"/>
                  </a:lnTo>
                  <a:lnTo>
                    <a:pt x="704850" y="42672"/>
                  </a:lnTo>
                  <a:lnTo>
                    <a:pt x="692657" y="42672"/>
                  </a:lnTo>
                  <a:lnTo>
                    <a:pt x="692657" y="76200"/>
                  </a:lnTo>
                  <a:lnTo>
                    <a:pt x="709422" y="67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94479" y="2005075"/>
            <a:ext cx="474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x=3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6937" y="2005075"/>
            <a:ext cx="4222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ahoma"/>
                <a:cs typeface="Tahoma"/>
              </a:rPr>
              <a:t>Jika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</a:t>
            </a:r>
            <a:r>
              <a:rPr sz="2000" spc="-5" dirty="0">
                <a:latin typeface="Tahoma"/>
                <a:cs typeface="Tahoma"/>
              </a:rPr>
              <a:t> garis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x=3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 cincin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dengan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2079" y="3916171"/>
            <a:ext cx="164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73530" y="4194047"/>
            <a:ext cx="2803525" cy="882650"/>
            <a:chOff x="1573530" y="4194047"/>
            <a:chExt cx="2803525" cy="882650"/>
          </a:xfrm>
        </p:grpSpPr>
        <p:sp>
          <p:nvSpPr>
            <p:cNvPr id="21" name="object 21"/>
            <p:cNvSpPr/>
            <p:nvPr/>
          </p:nvSpPr>
          <p:spPr>
            <a:xfrm>
              <a:off x="2878074" y="4194047"/>
              <a:ext cx="1499235" cy="76200"/>
            </a:xfrm>
            <a:custGeom>
              <a:avLst/>
              <a:gdLst/>
              <a:ahLst/>
              <a:cxnLst/>
              <a:rect l="l" t="t" r="r" b="b"/>
              <a:pathLst>
                <a:path w="1499235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8" y="35051"/>
                  </a:lnTo>
                  <a:lnTo>
                    <a:pt x="63245" y="33527"/>
                  </a:lnTo>
                  <a:lnTo>
                    <a:pt x="76200" y="33527"/>
                  </a:lnTo>
                  <a:close/>
                </a:path>
                <a:path w="1499235" h="76200">
                  <a:moveTo>
                    <a:pt x="1440179" y="38100"/>
                  </a:moveTo>
                  <a:lnTo>
                    <a:pt x="1438655" y="35051"/>
                  </a:lnTo>
                  <a:lnTo>
                    <a:pt x="1434845" y="33527"/>
                  </a:lnTo>
                  <a:lnTo>
                    <a:pt x="63245" y="33527"/>
                  </a:lnTo>
                  <a:lnTo>
                    <a:pt x="60198" y="35051"/>
                  </a:lnTo>
                  <a:lnTo>
                    <a:pt x="58674" y="38100"/>
                  </a:lnTo>
                  <a:lnTo>
                    <a:pt x="60198" y="41910"/>
                  </a:lnTo>
                  <a:lnTo>
                    <a:pt x="63245" y="42672"/>
                  </a:lnTo>
                  <a:lnTo>
                    <a:pt x="1434845" y="42672"/>
                  </a:lnTo>
                  <a:lnTo>
                    <a:pt x="1438655" y="41910"/>
                  </a:lnTo>
                  <a:lnTo>
                    <a:pt x="1440179" y="38100"/>
                  </a:lnTo>
                  <a:close/>
                </a:path>
                <a:path w="1499235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3245" y="42672"/>
                  </a:lnTo>
                  <a:lnTo>
                    <a:pt x="60198" y="41910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  <a:path w="1499235" h="76200">
                  <a:moveTo>
                    <a:pt x="1498853" y="38100"/>
                  </a:moveTo>
                  <a:lnTo>
                    <a:pt x="1422653" y="0"/>
                  </a:lnTo>
                  <a:lnTo>
                    <a:pt x="1422653" y="33527"/>
                  </a:lnTo>
                  <a:lnTo>
                    <a:pt x="1434845" y="33527"/>
                  </a:lnTo>
                  <a:lnTo>
                    <a:pt x="1438655" y="35051"/>
                  </a:lnTo>
                  <a:lnTo>
                    <a:pt x="1440179" y="38100"/>
                  </a:lnTo>
                  <a:lnTo>
                    <a:pt x="1440179" y="67437"/>
                  </a:lnTo>
                  <a:lnTo>
                    <a:pt x="1498853" y="38100"/>
                  </a:lnTo>
                  <a:close/>
                </a:path>
                <a:path w="1499235" h="76200">
                  <a:moveTo>
                    <a:pt x="1440179" y="67437"/>
                  </a:moveTo>
                  <a:lnTo>
                    <a:pt x="1440179" y="38100"/>
                  </a:lnTo>
                  <a:lnTo>
                    <a:pt x="1438655" y="41910"/>
                  </a:lnTo>
                  <a:lnTo>
                    <a:pt x="1434845" y="42672"/>
                  </a:lnTo>
                  <a:lnTo>
                    <a:pt x="1422653" y="42672"/>
                  </a:lnTo>
                  <a:lnTo>
                    <a:pt x="1422653" y="76200"/>
                  </a:lnTo>
                  <a:lnTo>
                    <a:pt x="1440179" y="67437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73530" y="4200143"/>
              <a:ext cx="2803525" cy="876300"/>
            </a:xfrm>
            <a:custGeom>
              <a:avLst/>
              <a:gdLst/>
              <a:ahLst/>
              <a:cxnLst/>
              <a:rect l="l" t="t" r="r" b="b"/>
              <a:pathLst>
                <a:path w="2803525" h="876300">
                  <a:moveTo>
                    <a:pt x="1266444" y="38100"/>
                  </a:moveTo>
                  <a:lnTo>
                    <a:pt x="1190244" y="0"/>
                  </a:lnTo>
                  <a:lnTo>
                    <a:pt x="1190244" y="33528"/>
                  </a:lnTo>
                  <a:lnTo>
                    <a:pt x="76200" y="33528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58674" y="67449"/>
                  </a:lnTo>
                  <a:lnTo>
                    <a:pt x="76200" y="76200"/>
                  </a:lnTo>
                  <a:lnTo>
                    <a:pt x="76200" y="43434"/>
                  </a:lnTo>
                  <a:lnTo>
                    <a:pt x="1190244" y="43434"/>
                  </a:lnTo>
                  <a:lnTo>
                    <a:pt x="1190244" y="76200"/>
                  </a:lnTo>
                  <a:lnTo>
                    <a:pt x="1207770" y="67449"/>
                  </a:lnTo>
                  <a:lnTo>
                    <a:pt x="1266444" y="38100"/>
                  </a:lnTo>
                  <a:close/>
                </a:path>
                <a:path w="2803525" h="876300">
                  <a:moveTo>
                    <a:pt x="2803398" y="838200"/>
                  </a:moveTo>
                  <a:lnTo>
                    <a:pt x="2727198" y="800100"/>
                  </a:lnTo>
                  <a:lnTo>
                    <a:pt x="2727198" y="833628"/>
                  </a:lnTo>
                  <a:lnTo>
                    <a:pt x="114300" y="833628"/>
                  </a:lnTo>
                  <a:lnTo>
                    <a:pt x="114300" y="800100"/>
                  </a:lnTo>
                  <a:lnTo>
                    <a:pt x="38100" y="838200"/>
                  </a:lnTo>
                  <a:lnTo>
                    <a:pt x="96774" y="867549"/>
                  </a:lnTo>
                  <a:lnTo>
                    <a:pt x="114300" y="876300"/>
                  </a:lnTo>
                  <a:lnTo>
                    <a:pt x="114300" y="843534"/>
                  </a:lnTo>
                  <a:lnTo>
                    <a:pt x="2727198" y="843534"/>
                  </a:lnTo>
                  <a:lnTo>
                    <a:pt x="2727198" y="876300"/>
                  </a:lnTo>
                  <a:lnTo>
                    <a:pt x="2744724" y="867549"/>
                  </a:lnTo>
                  <a:lnTo>
                    <a:pt x="2803398" y="838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81198" y="4978400"/>
            <a:ext cx="164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15795" y="4249801"/>
            <a:ext cx="267970" cy="264160"/>
            <a:chOff x="1915795" y="4249801"/>
            <a:chExt cx="267970" cy="264160"/>
          </a:xfrm>
        </p:grpSpPr>
        <p:sp>
          <p:nvSpPr>
            <p:cNvPr id="25" name="object 25"/>
            <p:cNvSpPr/>
            <p:nvPr/>
          </p:nvSpPr>
          <p:spPr>
            <a:xfrm>
              <a:off x="1920240" y="4414266"/>
              <a:ext cx="26034" cy="14604"/>
            </a:xfrm>
            <a:custGeom>
              <a:avLst/>
              <a:gdLst/>
              <a:ahLst/>
              <a:cxnLst/>
              <a:rect l="l" t="t" r="r" b="b"/>
              <a:pathLst>
                <a:path w="26035" h="14604">
                  <a:moveTo>
                    <a:pt x="0" y="14478"/>
                  </a:moveTo>
                  <a:lnTo>
                    <a:pt x="25908" y="0"/>
                  </a:lnTo>
                </a:path>
              </a:pathLst>
            </a:custGeom>
            <a:ln w="8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46148" y="4418076"/>
              <a:ext cx="39370" cy="86995"/>
            </a:xfrm>
            <a:custGeom>
              <a:avLst/>
              <a:gdLst/>
              <a:ahLst/>
              <a:cxnLst/>
              <a:rect l="l" t="t" r="r" b="b"/>
              <a:pathLst>
                <a:path w="39369" h="86995">
                  <a:moveTo>
                    <a:pt x="0" y="0"/>
                  </a:moveTo>
                  <a:lnTo>
                    <a:pt x="38862" y="86868"/>
                  </a:lnTo>
                </a:path>
              </a:pathLst>
            </a:custGeom>
            <a:ln w="17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8820" y="4254246"/>
              <a:ext cx="190500" cy="250825"/>
            </a:xfrm>
            <a:custGeom>
              <a:avLst/>
              <a:gdLst/>
              <a:ahLst/>
              <a:cxnLst/>
              <a:rect l="l" t="t" r="r" b="b"/>
              <a:pathLst>
                <a:path w="190500" h="250825">
                  <a:moveTo>
                    <a:pt x="0" y="250698"/>
                  </a:moveTo>
                  <a:lnTo>
                    <a:pt x="51054" y="0"/>
                  </a:lnTo>
                  <a:lnTo>
                    <a:pt x="190500" y="0"/>
                  </a:lnTo>
                </a:path>
              </a:pathLst>
            </a:custGeom>
            <a:ln w="8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59177" y="4231097"/>
            <a:ext cx="11747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1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74935" y="4274629"/>
            <a:ext cx="282575" cy="282575"/>
            <a:chOff x="3674935" y="4274629"/>
            <a:chExt cx="282575" cy="282575"/>
          </a:xfrm>
        </p:grpSpPr>
        <p:sp>
          <p:nvSpPr>
            <p:cNvPr id="30" name="object 30"/>
            <p:cNvSpPr/>
            <p:nvPr/>
          </p:nvSpPr>
          <p:spPr>
            <a:xfrm>
              <a:off x="3679697" y="4450079"/>
              <a:ext cx="27940" cy="16510"/>
            </a:xfrm>
            <a:custGeom>
              <a:avLst/>
              <a:gdLst/>
              <a:ahLst/>
              <a:cxnLst/>
              <a:rect l="l" t="t" r="r" b="b"/>
              <a:pathLst>
                <a:path w="27939" h="16510">
                  <a:moveTo>
                    <a:pt x="0" y="16002"/>
                  </a:moveTo>
                  <a:lnTo>
                    <a:pt x="27431" y="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7129" y="4454651"/>
              <a:ext cx="40640" cy="93345"/>
            </a:xfrm>
            <a:custGeom>
              <a:avLst/>
              <a:gdLst/>
              <a:ahLst/>
              <a:cxnLst/>
              <a:rect l="l" t="t" r="r" b="b"/>
              <a:pathLst>
                <a:path w="40639" h="93345">
                  <a:moveTo>
                    <a:pt x="0" y="0"/>
                  </a:moveTo>
                  <a:lnTo>
                    <a:pt x="40386" y="92963"/>
                  </a:lnTo>
                </a:path>
              </a:pathLst>
            </a:custGeom>
            <a:ln w="18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52087" y="4279391"/>
              <a:ext cx="200660" cy="268605"/>
            </a:xfrm>
            <a:custGeom>
              <a:avLst/>
              <a:gdLst/>
              <a:ahLst/>
              <a:cxnLst/>
              <a:rect l="l" t="t" r="r" b="b"/>
              <a:pathLst>
                <a:path w="200660" h="268604">
                  <a:moveTo>
                    <a:pt x="0" y="268224"/>
                  </a:moveTo>
                  <a:lnTo>
                    <a:pt x="53339" y="0"/>
                  </a:lnTo>
                  <a:lnTo>
                    <a:pt x="200406" y="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353049" y="4256178"/>
            <a:ext cx="59690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5775" algn="l"/>
              </a:tabLst>
            </a:pPr>
            <a:r>
              <a:rPr sz="1700" spc="15" dirty="0">
                <a:latin typeface="Times New Roman"/>
                <a:cs typeface="Times New Roman"/>
              </a:rPr>
              <a:t>3</a:t>
            </a:r>
            <a:r>
              <a:rPr sz="1700" spc="-175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15" dirty="0">
                <a:latin typeface="Times New Roman"/>
                <a:cs typeface="Times New Roman"/>
              </a:rPr>
              <a:t>y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266023" y="3319119"/>
            <a:ext cx="294005" cy="292100"/>
            <a:chOff x="8266023" y="3319119"/>
            <a:chExt cx="294005" cy="292100"/>
          </a:xfrm>
        </p:grpSpPr>
        <p:sp>
          <p:nvSpPr>
            <p:cNvPr id="35" name="object 35"/>
            <p:cNvSpPr/>
            <p:nvPr/>
          </p:nvSpPr>
          <p:spPr>
            <a:xfrm>
              <a:off x="8270747" y="3500627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09" h="17145">
                  <a:moveTo>
                    <a:pt x="0" y="16763"/>
                  </a:moveTo>
                  <a:lnTo>
                    <a:pt x="28955" y="0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99703" y="3505199"/>
              <a:ext cx="41910" cy="96520"/>
            </a:xfrm>
            <a:custGeom>
              <a:avLst/>
              <a:gdLst/>
              <a:ahLst/>
              <a:cxnLst/>
              <a:rect l="l" t="t" r="r" b="b"/>
              <a:pathLst>
                <a:path w="41909" h="96520">
                  <a:moveTo>
                    <a:pt x="0" y="0"/>
                  </a:moveTo>
                  <a:lnTo>
                    <a:pt x="41910" y="96012"/>
                  </a:lnTo>
                </a:path>
              </a:pathLst>
            </a:custGeom>
            <a:ln w="18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46185" y="3323843"/>
              <a:ext cx="208915" cy="277495"/>
            </a:xfrm>
            <a:custGeom>
              <a:avLst/>
              <a:gdLst/>
              <a:ahLst/>
              <a:cxnLst/>
              <a:rect l="l" t="t" r="r" b="b"/>
              <a:pathLst>
                <a:path w="208915" h="277495">
                  <a:moveTo>
                    <a:pt x="0" y="277367"/>
                  </a:moveTo>
                  <a:lnTo>
                    <a:pt x="55625" y="0"/>
                  </a:lnTo>
                  <a:lnTo>
                    <a:pt x="208788" y="0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29735" y="2792731"/>
            <a:ext cx="847090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95"/>
              </a:spcBef>
            </a:pPr>
            <a:r>
              <a:rPr sz="2050" i="1" spc="-100" dirty="0">
                <a:latin typeface="Times New Roman"/>
                <a:cs typeface="Times New Roman"/>
              </a:rPr>
              <a:t>r</a:t>
            </a:r>
            <a:r>
              <a:rPr sz="1800" i="1" spc="-7" baseline="-23148" dirty="0">
                <a:latin typeface="Times New Roman"/>
                <a:cs typeface="Times New Roman"/>
              </a:rPr>
              <a:t>d</a:t>
            </a:r>
            <a:r>
              <a:rPr sz="1800" i="1" baseline="-23148" dirty="0">
                <a:latin typeface="Times New Roman"/>
                <a:cs typeface="Times New Roman"/>
              </a:rPr>
              <a:t>  </a:t>
            </a:r>
            <a:r>
              <a:rPr sz="1800" i="1" spc="52" baseline="-23148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Symbol"/>
                <a:cs typeface="Symbol"/>
              </a:rPr>
              <a:t>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40"/>
              </a:spcBef>
              <a:tabLst>
                <a:tab pos="706755" algn="l"/>
              </a:tabLst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90971" y="2811277"/>
            <a:ext cx="2282190" cy="136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Jari-jari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dalam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L="368300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latin typeface="Tahoma"/>
                <a:cs typeface="Tahoma"/>
              </a:rPr>
              <a:t>Jari-jari luar =</a:t>
            </a:r>
            <a:r>
              <a:rPr sz="2000" spc="85" dirty="0">
                <a:latin typeface="Tahoma"/>
                <a:cs typeface="Tahoma"/>
              </a:rPr>
              <a:t> </a:t>
            </a:r>
            <a:r>
              <a:rPr sz="2700" i="1" spc="-97" baseline="9259" dirty="0">
                <a:latin typeface="Times New Roman"/>
                <a:cs typeface="Times New Roman"/>
              </a:rPr>
              <a:t>r</a:t>
            </a:r>
            <a:r>
              <a:rPr sz="1575" i="1" spc="-97" baseline="-7936" dirty="0">
                <a:latin typeface="Times New Roman"/>
                <a:cs typeface="Times New Roman"/>
              </a:rPr>
              <a:t>l</a:t>
            </a:r>
            <a:endParaRPr sz="1575" baseline="-793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35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327760" y="4330814"/>
            <a:ext cx="355600" cy="353695"/>
            <a:chOff x="7327760" y="4330814"/>
            <a:chExt cx="355600" cy="353695"/>
          </a:xfrm>
        </p:grpSpPr>
        <p:sp>
          <p:nvSpPr>
            <p:cNvPr id="41" name="object 41"/>
            <p:cNvSpPr/>
            <p:nvPr/>
          </p:nvSpPr>
          <p:spPr>
            <a:xfrm>
              <a:off x="7333488" y="4550664"/>
              <a:ext cx="35560" cy="20320"/>
            </a:xfrm>
            <a:custGeom>
              <a:avLst/>
              <a:gdLst/>
              <a:ahLst/>
              <a:cxnLst/>
              <a:rect l="l" t="t" r="r" b="b"/>
              <a:pathLst>
                <a:path w="35559" h="20320">
                  <a:moveTo>
                    <a:pt x="0" y="19812"/>
                  </a:moveTo>
                  <a:lnTo>
                    <a:pt x="35051" y="0"/>
                  </a:lnTo>
                </a:path>
              </a:pathLst>
            </a:custGeom>
            <a:ln w="11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68540" y="4555998"/>
              <a:ext cx="50800" cy="116839"/>
            </a:xfrm>
            <a:custGeom>
              <a:avLst/>
              <a:gdLst/>
              <a:ahLst/>
              <a:cxnLst/>
              <a:rect l="l" t="t" r="r" b="b"/>
              <a:pathLst>
                <a:path w="50800" h="116839">
                  <a:moveTo>
                    <a:pt x="0" y="0"/>
                  </a:moveTo>
                  <a:lnTo>
                    <a:pt x="50291" y="116586"/>
                  </a:lnTo>
                </a:path>
              </a:pathLst>
            </a:custGeom>
            <a:ln w="22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4928" y="4336542"/>
              <a:ext cx="252729" cy="336550"/>
            </a:xfrm>
            <a:custGeom>
              <a:avLst/>
              <a:gdLst/>
              <a:ahLst/>
              <a:cxnLst/>
              <a:rect l="l" t="t" r="r" b="b"/>
              <a:pathLst>
                <a:path w="252729" h="336550">
                  <a:moveTo>
                    <a:pt x="0" y="336042"/>
                  </a:moveTo>
                  <a:lnTo>
                    <a:pt x="67055" y="0"/>
                  </a:lnTo>
                  <a:lnTo>
                    <a:pt x="252222" y="0"/>
                  </a:lnTo>
                </a:path>
              </a:pathLst>
            </a:custGeom>
            <a:ln w="11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418190" y="4864728"/>
            <a:ext cx="370205" cy="369570"/>
            <a:chOff x="7418190" y="4864728"/>
            <a:chExt cx="370205" cy="369570"/>
          </a:xfrm>
        </p:grpSpPr>
        <p:sp>
          <p:nvSpPr>
            <p:cNvPr id="45" name="object 45"/>
            <p:cNvSpPr/>
            <p:nvPr/>
          </p:nvSpPr>
          <p:spPr>
            <a:xfrm>
              <a:off x="7424165" y="5094731"/>
              <a:ext cx="36830" cy="21590"/>
            </a:xfrm>
            <a:custGeom>
              <a:avLst/>
              <a:gdLst/>
              <a:ahLst/>
              <a:cxnLst/>
              <a:rect l="l" t="t" r="r" b="b"/>
              <a:pathLst>
                <a:path w="36829" h="21589">
                  <a:moveTo>
                    <a:pt x="0" y="21335"/>
                  </a:moveTo>
                  <a:lnTo>
                    <a:pt x="36575" y="0"/>
                  </a:lnTo>
                </a:path>
              </a:pathLst>
            </a:custGeom>
            <a:ln w="11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60741" y="5100827"/>
              <a:ext cx="52705" cy="121285"/>
            </a:xfrm>
            <a:custGeom>
              <a:avLst/>
              <a:gdLst/>
              <a:ahLst/>
              <a:cxnLst/>
              <a:rect l="l" t="t" r="r" b="b"/>
              <a:pathLst>
                <a:path w="52704" h="121285">
                  <a:moveTo>
                    <a:pt x="0" y="0"/>
                  </a:moveTo>
                  <a:lnTo>
                    <a:pt x="52577" y="121158"/>
                  </a:lnTo>
                </a:path>
              </a:pathLst>
            </a:custGeom>
            <a:ln w="2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19415" y="4870703"/>
              <a:ext cx="262890" cy="351790"/>
            </a:xfrm>
            <a:custGeom>
              <a:avLst/>
              <a:gdLst/>
              <a:ahLst/>
              <a:cxnLst/>
              <a:rect l="l" t="t" r="r" b="b"/>
              <a:pathLst>
                <a:path w="262890" h="351789">
                  <a:moveTo>
                    <a:pt x="0" y="351282"/>
                  </a:moveTo>
                  <a:lnTo>
                    <a:pt x="70103" y="0"/>
                  </a:lnTo>
                  <a:lnTo>
                    <a:pt x="262889" y="0"/>
                  </a:lnTo>
                </a:path>
              </a:pathLst>
            </a:custGeom>
            <a:ln w="11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77253" y="4120508"/>
            <a:ext cx="3153410" cy="110045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5"/>
              </a:spcBef>
              <a:tabLst>
                <a:tab pos="1656714" algn="l"/>
              </a:tabLst>
            </a:pPr>
            <a:r>
              <a:rPr sz="2150" spc="-10" dirty="0">
                <a:latin typeface="Symbol"/>
                <a:cs typeface="Symbol"/>
              </a:rPr>
              <a:t></a:t>
            </a:r>
            <a:r>
              <a:rPr sz="2150" i="1" spc="15" dirty="0">
                <a:latin typeface="Times New Roman"/>
                <a:cs typeface="Times New Roman"/>
              </a:rPr>
              <a:t>V</a:t>
            </a:r>
            <a:r>
              <a:rPr sz="2150" i="1" dirty="0">
                <a:latin typeface="Times New Roman"/>
                <a:cs typeface="Times New Roman"/>
              </a:rPr>
              <a:t> </a:t>
            </a:r>
            <a:r>
              <a:rPr sz="2150" i="1" spc="-220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</a:t>
            </a:r>
            <a:r>
              <a:rPr sz="2150" spc="-114" dirty="0">
                <a:latin typeface="Times New Roman"/>
                <a:cs typeface="Times New Roman"/>
              </a:rPr>
              <a:t> </a:t>
            </a:r>
            <a:r>
              <a:rPr sz="2300" i="1" spc="-65" dirty="0">
                <a:latin typeface="Symbol"/>
                <a:cs typeface="Symbol"/>
              </a:rPr>
              <a:t>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(</a:t>
            </a:r>
            <a:r>
              <a:rPr sz="2150" spc="-35" dirty="0">
                <a:latin typeface="Times New Roman"/>
                <a:cs typeface="Times New Roman"/>
              </a:rPr>
              <a:t>(</a:t>
            </a:r>
            <a:r>
              <a:rPr sz="2150" spc="15" dirty="0">
                <a:latin typeface="Times New Roman"/>
                <a:cs typeface="Times New Roman"/>
              </a:rPr>
              <a:t>3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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spc="10" dirty="0">
                <a:latin typeface="Times New Roman"/>
                <a:cs typeface="Times New Roman"/>
              </a:rPr>
              <a:t>y</a:t>
            </a:r>
            <a:r>
              <a:rPr sz="2150" i="1" spc="-285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Times New Roman"/>
                <a:cs typeface="Times New Roman"/>
              </a:rPr>
              <a:t>)</a:t>
            </a:r>
            <a:r>
              <a:rPr sz="1875" spc="15" baseline="44444" dirty="0">
                <a:latin typeface="Times New Roman"/>
                <a:cs typeface="Times New Roman"/>
              </a:rPr>
              <a:t>2</a:t>
            </a:r>
            <a:r>
              <a:rPr sz="1875" baseline="44444" dirty="0">
                <a:latin typeface="Times New Roman"/>
                <a:cs typeface="Times New Roman"/>
              </a:rPr>
              <a:t> </a:t>
            </a:r>
            <a:r>
              <a:rPr sz="1875" spc="112" baseline="44444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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2150" spc="-180" dirty="0">
                <a:latin typeface="Times New Roman"/>
                <a:cs typeface="Times New Roman"/>
              </a:rPr>
              <a:t>(</a:t>
            </a:r>
            <a:r>
              <a:rPr sz="2150" spc="-165" dirty="0">
                <a:latin typeface="Times New Roman"/>
                <a:cs typeface="Times New Roman"/>
              </a:rPr>
              <a:t>1</a:t>
            </a:r>
            <a:r>
              <a:rPr sz="2150" spc="175" dirty="0">
                <a:latin typeface="Times New Roman"/>
                <a:cs typeface="Times New Roman"/>
              </a:rPr>
              <a:t>)</a:t>
            </a:r>
            <a:r>
              <a:rPr sz="1875" spc="15" baseline="44444" dirty="0">
                <a:latin typeface="Times New Roman"/>
                <a:cs typeface="Times New Roman"/>
              </a:rPr>
              <a:t>2</a:t>
            </a:r>
            <a:r>
              <a:rPr sz="1875" spc="-22" baseline="44444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)</a:t>
            </a:r>
            <a:r>
              <a:rPr sz="2150" spc="-10" dirty="0">
                <a:latin typeface="Symbol"/>
                <a:cs typeface="Symbol"/>
              </a:rPr>
              <a:t></a:t>
            </a:r>
            <a:r>
              <a:rPr sz="2150" i="1" spc="10" dirty="0">
                <a:latin typeface="Times New Roman"/>
                <a:cs typeface="Times New Roman"/>
              </a:rPr>
              <a:t>y</a:t>
            </a:r>
            <a:endParaRPr sz="215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  <a:spcBef>
                <a:spcPts val="1445"/>
              </a:spcBef>
              <a:tabLst>
                <a:tab pos="1755775" algn="l"/>
              </a:tabLst>
            </a:pPr>
            <a:r>
              <a:rPr sz="2250" spc="15" dirty="0">
                <a:latin typeface="Symbol"/>
                <a:cs typeface="Symbol"/>
              </a:rPr>
              <a:t>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2400" i="1" spc="-70" dirty="0">
                <a:latin typeface="Symbol"/>
                <a:cs typeface="Symbol"/>
              </a:rPr>
              <a:t></a:t>
            </a:r>
            <a:r>
              <a:rPr sz="2400" i="1" spc="-27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(8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</a:t>
            </a:r>
            <a:r>
              <a:rPr sz="2250" spc="-22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6	</a:t>
            </a:r>
            <a:r>
              <a:rPr sz="2250" i="1" spc="10" dirty="0">
                <a:latin typeface="Times New Roman"/>
                <a:cs typeface="Times New Roman"/>
              </a:rPr>
              <a:t>y</a:t>
            </a:r>
            <a:r>
              <a:rPr sz="2250" i="1" spc="3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</a:t>
            </a:r>
            <a:r>
              <a:rPr sz="2250" spc="15" dirty="0">
                <a:latin typeface="Times New Roman"/>
                <a:cs typeface="Times New Roman"/>
              </a:rPr>
              <a:t> </a:t>
            </a:r>
            <a:r>
              <a:rPr sz="2250" i="1" spc="35" dirty="0">
                <a:latin typeface="Times New Roman"/>
                <a:cs typeface="Times New Roman"/>
              </a:rPr>
              <a:t>y</a:t>
            </a:r>
            <a:r>
              <a:rPr sz="2250" spc="35" dirty="0">
                <a:latin typeface="Times New Roman"/>
                <a:cs typeface="Times New Roman"/>
              </a:rPr>
              <a:t>)</a:t>
            </a:r>
            <a:r>
              <a:rPr sz="2250" spc="35" dirty="0">
                <a:latin typeface="Symbol"/>
                <a:cs typeface="Symbol"/>
              </a:rPr>
              <a:t></a:t>
            </a:r>
            <a:r>
              <a:rPr sz="2250" i="1" spc="35" dirty="0">
                <a:latin typeface="Times New Roman"/>
                <a:cs typeface="Times New Roman"/>
              </a:rPr>
              <a:t>y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06668" y="6182505"/>
            <a:ext cx="353695" cy="351155"/>
            <a:chOff x="2906668" y="6182505"/>
            <a:chExt cx="353695" cy="351155"/>
          </a:xfrm>
        </p:grpSpPr>
        <p:sp>
          <p:nvSpPr>
            <p:cNvPr id="50" name="object 50"/>
            <p:cNvSpPr/>
            <p:nvPr/>
          </p:nvSpPr>
          <p:spPr>
            <a:xfrm>
              <a:off x="2912364" y="6400799"/>
              <a:ext cx="35560" cy="20955"/>
            </a:xfrm>
            <a:custGeom>
              <a:avLst/>
              <a:gdLst/>
              <a:ahLst/>
              <a:cxnLst/>
              <a:rect l="l" t="t" r="r" b="b"/>
              <a:pathLst>
                <a:path w="35560" h="20954">
                  <a:moveTo>
                    <a:pt x="0" y="20574"/>
                  </a:moveTo>
                  <a:lnTo>
                    <a:pt x="35052" y="0"/>
                  </a:lnTo>
                </a:path>
              </a:pathLst>
            </a:custGeom>
            <a:ln w="11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47416" y="6406895"/>
              <a:ext cx="50800" cy="115570"/>
            </a:xfrm>
            <a:custGeom>
              <a:avLst/>
              <a:gdLst/>
              <a:ahLst/>
              <a:cxnLst/>
              <a:rect l="l" t="t" r="r" b="b"/>
              <a:pathLst>
                <a:path w="50800" h="115570">
                  <a:moveTo>
                    <a:pt x="0" y="0"/>
                  </a:moveTo>
                  <a:lnTo>
                    <a:pt x="50291" y="115061"/>
                  </a:lnTo>
                </a:path>
              </a:pathLst>
            </a:custGeom>
            <a:ln w="22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03042" y="6188201"/>
              <a:ext cx="251460" cy="334010"/>
            </a:xfrm>
            <a:custGeom>
              <a:avLst/>
              <a:gdLst/>
              <a:ahLst/>
              <a:cxnLst/>
              <a:rect l="l" t="t" r="r" b="b"/>
              <a:pathLst>
                <a:path w="251460" h="334009">
                  <a:moveTo>
                    <a:pt x="0" y="333755"/>
                  </a:moveTo>
                  <a:lnTo>
                    <a:pt x="67056" y="0"/>
                  </a:lnTo>
                  <a:lnTo>
                    <a:pt x="251460" y="0"/>
                  </a:lnTo>
                </a:path>
              </a:pathLst>
            </a:custGeom>
            <a:ln w="11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146807" y="6124489"/>
            <a:ext cx="13843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" dirty="0">
                <a:latin typeface="Symbol"/>
                <a:cs typeface="Symbol"/>
              </a:rPr>
              <a:t>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06322" y="5488797"/>
            <a:ext cx="2299970" cy="69215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benda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  <a:p>
            <a:pPr marR="471805" algn="ctr">
              <a:lnSpc>
                <a:spcPct val="100000"/>
              </a:lnSpc>
              <a:spcBef>
                <a:spcPts val="525"/>
              </a:spcBef>
            </a:pPr>
            <a:r>
              <a:rPr sz="1250" spc="5" dirty="0"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00067" y="6162831"/>
            <a:ext cx="916305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5" dirty="0">
                <a:latin typeface="Times New Roman"/>
                <a:cs typeface="Times New Roman"/>
              </a:rPr>
              <a:t>y</a:t>
            </a:r>
            <a:r>
              <a:rPr sz="2150" i="1" spc="1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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y</a:t>
            </a:r>
            <a:r>
              <a:rPr sz="2150" spc="-10" dirty="0">
                <a:latin typeface="Times New Roman"/>
                <a:cs typeface="Times New Roman"/>
              </a:rPr>
              <a:t>)</a:t>
            </a:r>
            <a:r>
              <a:rPr sz="2150" i="1" spc="-10" dirty="0">
                <a:latin typeface="Times New Roman"/>
                <a:cs typeface="Times New Roman"/>
              </a:rPr>
              <a:t>dy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83096" y="6003063"/>
            <a:ext cx="1429385" cy="79057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  <a:tabLst>
                <a:tab pos="814069" algn="l"/>
              </a:tabLst>
            </a:pPr>
            <a:r>
              <a:rPr sz="2150" i="1" spc="5" dirty="0">
                <a:latin typeface="Times New Roman"/>
                <a:cs typeface="Times New Roman"/>
              </a:rPr>
              <a:t>V</a:t>
            </a:r>
            <a:r>
              <a:rPr sz="2150" i="1" spc="24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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250" i="1" spc="-50" dirty="0">
                <a:latin typeface="Symbol"/>
                <a:cs typeface="Symbol"/>
              </a:rPr>
              <a:t>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Times New Roman"/>
                <a:cs typeface="Times New Roman"/>
              </a:rPr>
              <a:t>(</a:t>
            </a:r>
            <a:r>
              <a:rPr sz="2150" spc="5" dirty="0">
                <a:latin typeface="Times New Roman"/>
                <a:cs typeface="Times New Roman"/>
              </a:rPr>
              <a:t>8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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6</a:t>
            </a:r>
            <a:endParaRPr sz="2150">
              <a:latin typeface="Times New Roman"/>
              <a:cs typeface="Times New Roman"/>
            </a:endParaRPr>
          </a:p>
          <a:p>
            <a:pPr marL="35560" algn="ctr">
              <a:lnSpc>
                <a:spcPct val="100000"/>
              </a:lnSpc>
              <a:spcBef>
                <a:spcPts val="645"/>
              </a:spcBef>
            </a:pPr>
            <a:r>
              <a:rPr sz="1250" spc="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35166" y="6144019"/>
            <a:ext cx="10985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32110" y="6345189"/>
            <a:ext cx="10985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16394" y="6136516"/>
            <a:ext cx="317754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57450" algn="l"/>
              </a:tabLst>
            </a:pP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400" i="1" spc="-75" dirty="0">
                <a:latin typeface="Symbol"/>
                <a:cs typeface="Symbol"/>
              </a:rPr>
              <a:t></a:t>
            </a:r>
            <a:r>
              <a:rPr sz="2400" i="1" spc="-22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(8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y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4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y</a:t>
            </a:r>
            <a:r>
              <a:rPr sz="2250" i="1" spc="-340" dirty="0">
                <a:latin typeface="Times New Roman"/>
                <a:cs typeface="Times New Roman"/>
              </a:rPr>
              <a:t> </a:t>
            </a:r>
            <a:r>
              <a:rPr sz="1950" spc="15" baseline="42735" dirty="0">
                <a:latin typeface="Times New Roman"/>
                <a:cs typeface="Times New Roman"/>
              </a:rPr>
              <a:t>3</a:t>
            </a:r>
            <a:r>
              <a:rPr sz="1950" spc="-202" baseline="42735" dirty="0">
                <a:latin typeface="Times New Roman"/>
                <a:cs typeface="Times New Roman"/>
              </a:rPr>
              <a:t> </a:t>
            </a:r>
            <a:r>
              <a:rPr sz="1950" spc="7" baseline="42735" dirty="0">
                <a:latin typeface="Times New Roman"/>
                <a:cs typeface="Times New Roman"/>
              </a:rPr>
              <a:t>/</a:t>
            </a:r>
            <a:r>
              <a:rPr sz="1950" spc="-82" baseline="42735" dirty="0">
                <a:latin typeface="Times New Roman"/>
                <a:cs typeface="Times New Roman"/>
              </a:rPr>
              <a:t> </a:t>
            </a:r>
            <a:r>
              <a:rPr sz="1950" spc="15" baseline="42735" dirty="0">
                <a:latin typeface="Times New Roman"/>
                <a:cs typeface="Times New Roman"/>
              </a:rPr>
              <a:t>2 </a:t>
            </a:r>
            <a:r>
              <a:rPr sz="1950" spc="165" baseline="4273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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8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|	</a:t>
            </a:r>
            <a:r>
              <a:rPr sz="2250" spc="5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-105" dirty="0">
                <a:latin typeface="Times New Roman"/>
                <a:cs typeface="Times New Roman"/>
              </a:rPr>
              <a:t>8</a:t>
            </a:r>
            <a:r>
              <a:rPr sz="2400" i="1" spc="-105" dirty="0">
                <a:latin typeface="Symbol"/>
                <a:cs typeface="Symbol"/>
              </a:rPr>
              <a:t>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240339" y="2432113"/>
            <a:ext cx="433705" cy="157480"/>
            <a:chOff x="4240339" y="2432113"/>
            <a:chExt cx="433705" cy="157480"/>
          </a:xfrm>
        </p:grpSpPr>
        <p:sp>
          <p:nvSpPr>
            <p:cNvPr id="61" name="object 61"/>
            <p:cNvSpPr/>
            <p:nvPr/>
          </p:nvSpPr>
          <p:spPr>
            <a:xfrm>
              <a:off x="4245102" y="2436876"/>
              <a:ext cx="424180" cy="114300"/>
            </a:xfrm>
            <a:custGeom>
              <a:avLst/>
              <a:gdLst/>
              <a:ahLst/>
              <a:cxnLst/>
              <a:rect l="l" t="t" r="r" b="b"/>
              <a:pathLst>
                <a:path w="424179" h="114300">
                  <a:moveTo>
                    <a:pt x="211836" y="0"/>
                  </a:moveTo>
                  <a:lnTo>
                    <a:pt x="144743" y="2871"/>
                  </a:lnTo>
                  <a:lnTo>
                    <a:pt x="86575" y="10899"/>
                  </a:lnTo>
                  <a:lnTo>
                    <a:pt x="40770" y="23207"/>
                  </a:lnTo>
                  <a:lnTo>
                    <a:pt x="0" y="57149"/>
                  </a:lnTo>
                  <a:lnTo>
                    <a:pt x="10765" y="75090"/>
                  </a:lnTo>
                  <a:lnTo>
                    <a:pt x="40770" y="90763"/>
                  </a:lnTo>
                  <a:lnTo>
                    <a:pt x="86575" y="103180"/>
                  </a:lnTo>
                  <a:lnTo>
                    <a:pt x="144743" y="111355"/>
                  </a:lnTo>
                  <a:lnTo>
                    <a:pt x="211836" y="114299"/>
                  </a:lnTo>
                  <a:lnTo>
                    <a:pt x="278928" y="111355"/>
                  </a:lnTo>
                  <a:lnTo>
                    <a:pt x="337096" y="103180"/>
                  </a:lnTo>
                  <a:lnTo>
                    <a:pt x="382901" y="90763"/>
                  </a:lnTo>
                  <a:lnTo>
                    <a:pt x="412906" y="75090"/>
                  </a:lnTo>
                  <a:lnTo>
                    <a:pt x="423672" y="57149"/>
                  </a:lnTo>
                  <a:lnTo>
                    <a:pt x="412906" y="38916"/>
                  </a:lnTo>
                  <a:lnTo>
                    <a:pt x="382901" y="23207"/>
                  </a:lnTo>
                  <a:lnTo>
                    <a:pt x="337096" y="10899"/>
                  </a:lnTo>
                  <a:lnTo>
                    <a:pt x="278928" y="2871"/>
                  </a:lnTo>
                  <a:lnTo>
                    <a:pt x="21183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7878" y="2513076"/>
              <a:ext cx="118872" cy="76200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196" y="1236980"/>
            <a:ext cx="7056755" cy="9429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29565" marR="5080" indent="-317500">
              <a:lnSpc>
                <a:spcPts val="2400"/>
              </a:lnSpc>
              <a:spcBef>
                <a:spcPts val="175"/>
              </a:spcBef>
            </a:pPr>
            <a:r>
              <a:rPr sz="2000" spc="-5" dirty="0">
                <a:latin typeface="Tahoma"/>
                <a:cs typeface="Tahoma"/>
              </a:rPr>
              <a:t>D.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Hitung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 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terjadi</a:t>
            </a:r>
            <a:r>
              <a:rPr sz="2000" dirty="0">
                <a:latin typeface="Tahoma"/>
                <a:cs typeface="Tahoma"/>
              </a:rPr>
              <a:t> jika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batasi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grafik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fungsi-fungsi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berikut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x</a:t>
            </a:r>
            <a:endParaRPr sz="21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8930" y="2465324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1.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4544" y="3135111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2.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817" y="3848341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3.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3205" y="2367788"/>
            <a:ext cx="278574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052830" algn="l"/>
                <a:tab pos="1813560" algn="l"/>
              </a:tabLst>
            </a:pPr>
            <a:r>
              <a:rPr sz="2900" b="0" i="1" spc="5" dirty="0">
                <a:latin typeface="Times New Roman"/>
                <a:cs typeface="Times New Roman"/>
              </a:rPr>
              <a:t>y</a:t>
            </a:r>
            <a:r>
              <a:rPr sz="2900" b="0" i="1" spc="120" dirty="0">
                <a:latin typeface="Times New Roman"/>
                <a:cs typeface="Times New Roman"/>
              </a:rPr>
              <a:t> </a:t>
            </a:r>
            <a:r>
              <a:rPr sz="2900" b="0" spc="5" dirty="0">
                <a:latin typeface="Symbol"/>
                <a:cs typeface="Symbol"/>
              </a:rPr>
              <a:t></a:t>
            </a:r>
            <a:r>
              <a:rPr sz="2900" b="0" spc="185" dirty="0">
                <a:latin typeface="Times New Roman"/>
                <a:cs typeface="Times New Roman"/>
              </a:rPr>
              <a:t> </a:t>
            </a:r>
            <a:r>
              <a:rPr sz="2900" b="0" i="1" spc="90" dirty="0">
                <a:latin typeface="Times New Roman"/>
                <a:cs typeface="Times New Roman"/>
              </a:rPr>
              <a:t>x</a:t>
            </a:r>
            <a:r>
              <a:rPr sz="2550" b="0" spc="135" baseline="42483" dirty="0">
                <a:latin typeface="Times New Roman"/>
                <a:cs typeface="Times New Roman"/>
              </a:rPr>
              <a:t>2	</a:t>
            </a:r>
            <a:r>
              <a:rPr sz="2900" b="0" spc="5" dirty="0">
                <a:latin typeface="Times New Roman"/>
                <a:cs typeface="Times New Roman"/>
              </a:rPr>
              <a:t>dan	</a:t>
            </a:r>
            <a:r>
              <a:rPr sz="2900" b="0" i="1" spc="5" dirty="0">
                <a:latin typeface="Times New Roman"/>
                <a:cs typeface="Times New Roman"/>
              </a:rPr>
              <a:t>y</a:t>
            </a:r>
            <a:r>
              <a:rPr sz="2900" b="0" i="1" spc="75" dirty="0">
                <a:latin typeface="Times New Roman"/>
                <a:cs typeface="Times New Roman"/>
              </a:rPr>
              <a:t> </a:t>
            </a:r>
            <a:r>
              <a:rPr sz="2900" b="0" spc="5" dirty="0">
                <a:latin typeface="Symbol"/>
                <a:cs typeface="Symbol"/>
              </a:rPr>
              <a:t></a:t>
            </a:r>
            <a:r>
              <a:rPr sz="2900" b="0" dirty="0">
                <a:latin typeface="Times New Roman"/>
                <a:cs typeface="Times New Roman"/>
              </a:rPr>
              <a:t> </a:t>
            </a:r>
            <a:r>
              <a:rPr sz="2900" b="0" spc="100" dirty="0">
                <a:latin typeface="Times New Roman"/>
                <a:cs typeface="Times New Roman"/>
              </a:rPr>
              <a:t>4</a:t>
            </a:r>
            <a:r>
              <a:rPr sz="2900" b="0" i="1" spc="100" dirty="0">
                <a:latin typeface="Times New Roman"/>
                <a:cs typeface="Times New Roman"/>
              </a:rPr>
              <a:t>x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560830" y="4500626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4.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0830" y="5094223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5.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4606" y="4325734"/>
            <a:ext cx="416559" cy="361950"/>
            <a:chOff x="4444606" y="4325734"/>
            <a:chExt cx="416559" cy="361950"/>
          </a:xfrm>
        </p:grpSpPr>
        <p:sp>
          <p:nvSpPr>
            <p:cNvPr id="10" name="object 10"/>
            <p:cNvSpPr/>
            <p:nvPr/>
          </p:nvSpPr>
          <p:spPr>
            <a:xfrm>
              <a:off x="4451603" y="4552188"/>
              <a:ext cx="43815" cy="25400"/>
            </a:xfrm>
            <a:custGeom>
              <a:avLst/>
              <a:gdLst/>
              <a:ahLst/>
              <a:cxnLst/>
              <a:rect l="l" t="t" r="r" b="b"/>
              <a:pathLst>
                <a:path w="43814" h="25400">
                  <a:moveTo>
                    <a:pt x="0" y="25146"/>
                  </a:moveTo>
                  <a:lnTo>
                    <a:pt x="43434" y="0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95037" y="4559046"/>
              <a:ext cx="62865" cy="114300"/>
            </a:xfrm>
            <a:custGeom>
              <a:avLst/>
              <a:gdLst/>
              <a:ahLst/>
              <a:cxnLst/>
              <a:rect l="l" t="t" r="r" b="b"/>
              <a:pathLst>
                <a:path w="62864" h="114300">
                  <a:moveTo>
                    <a:pt x="0" y="0"/>
                  </a:moveTo>
                  <a:lnTo>
                    <a:pt x="62484" y="114300"/>
                  </a:lnTo>
                </a:path>
              </a:pathLst>
            </a:custGeom>
            <a:ln w="279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4379" y="4332732"/>
              <a:ext cx="289560" cy="340995"/>
            </a:xfrm>
            <a:custGeom>
              <a:avLst/>
              <a:gdLst/>
              <a:ahLst/>
              <a:cxnLst/>
              <a:rect l="l" t="t" r="r" b="b"/>
              <a:pathLst>
                <a:path w="289560" h="340995">
                  <a:moveTo>
                    <a:pt x="0" y="340613"/>
                  </a:moveTo>
                  <a:lnTo>
                    <a:pt x="82296" y="0"/>
                  </a:lnTo>
                  <a:lnTo>
                    <a:pt x="289560" y="0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85879" y="5058185"/>
            <a:ext cx="502284" cy="330835"/>
            <a:chOff x="2785879" y="5058185"/>
            <a:chExt cx="502284" cy="330835"/>
          </a:xfrm>
        </p:grpSpPr>
        <p:sp>
          <p:nvSpPr>
            <p:cNvPr id="14" name="object 14"/>
            <p:cNvSpPr/>
            <p:nvPr/>
          </p:nvSpPr>
          <p:spPr>
            <a:xfrm>
              <a:off x="2792724" y="5263893"/>
              <a:ext cx="52705" cy="22225"/>
            </a:xfrm>
            <a:custGeom>
              <a:avLst/>
              <a:gdLst/>
              <a:ahLst/>
              <a:cxnLst/>
              <a:rect l="l" t="t" r="r" b="b"/>
              <a:pathLst>
                <a:path w="52705" h="22225">
                  <a:moveTo>
                    <a:pt x="0" y="22097"/>
                  </a:moveTo>
                  <a:lnTo>
                    <a:pt x="52577" y="0"/>
                  </a:lnTo>
                </a:path>
              </a:pathLst>
            </a:custGeom>
            <a:ln w="13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5302" y="5269997"/>
              <a:ext cx="75565" cy="102870"/>
            </a:xfrm>
            <a:custGeom>
              <a:avLst/>
              <a:gdLst/>
              <a:ahLst/>
              <a:cxnLst/>
              <a:rect l="l" t="t" r="r" b="b"/>
              <a:pathLst>
                <a:path w="75564" h="102870">
                  <a:moveTo>
                    <a:pt x="0" y="0"/>
                  </a:moveTo>
                  <a:lnTo>
                    <a:pt x="75445" y="102861"/>
                  </a:lnTo>
                </a:path>
              </a:pathLst>
            </a:custGeom>
            <a:ln w="30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9122" y="5065773"/>
              <a:ext cx="351790" cy="307340"/>
            </a:xfrm>
            <a:custGeom>
              <a:avLst/>
              <a:gdLst/>
              <a:ahLst/>
              <a:cxnLst/>
              <a:rect l="l" t="t" r="r" b="b"/>
              <a:pathLst>
                <a:path w="351789" h="307339">
                  <a:moveTo>
                    <a:pt x="0" y="307086"/>
                  </a:moveTo>
                  <a:lnTo>
                    <a:pt x="99832" y="0"/>
                  </a:lnTo>
                  <a:lnTo>
                    <a:pt x="351280" y="0"/>
                  </a:lnTo>
                </a:path>
              </a:pathLst>
            </a:custGeom>
            <a:ln w="14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4755" y="3091118"/>
            <a:ext cx="4989195" cy="2338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1495425" algn="l"/>
              </a:tabLst>
            </a:pPr>
            <a:r>
              <a:rPr sz="2500" i="1" spc="-50" dirty="0">
                <a:latin typeface="Tahoma"/>
                <a:cs typeface="Tahoma"/>
              </a:rPr>
              <a:t>y</a:t>
            </a:r>
            <a:r>
              <a:rPr sz="2500" i="1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500" i="1" spc="-30" dirty="0">
                <a:latin typeface="Tahoma"/>
                <a:cs typeface="Tahoma"/>
              </a:rPr>
              <a:t>x</a:t>
            </a:r>
            <a:r>
              <a:rPr sz="2400" spc="-30" dirty="0">
                <a:latin typeface="Tahoma"/>
                <a:cs typeface="Tahoma"/>
              </a:rPr>
              <a:t>,	</a:t>
            </a:r>
            <a:r>
              <a:rPr sz="2500" i="1" spc="-50" dirty="0">
                <a:latin typeface="Tahoma"/>
                <a:cs typeface="Tahoma"/>
              </a:rPr>
              <a:t>y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cos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500" i="1" spc="-30" dirty="0">
                <a:latin typeface="Tahoma"/>
                <a:cs typeface="Tahoma"/>
              </a:rPr>
              <a:t>x</a:t>
            </a:r>
            <a:r>
              <a:rPr sz="2400" spc="-30" dirty="0">
                <a:latin typeface="Tahoma"/>
                <a:cs typeface="Tahoma"/>
              </a:rPr>
              <a:t>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x</a:t>
            </a:r>
            <a:r>
              <a:rPr sz="2500" i="1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x</a:t>
            </a:r>
            <a:r>
              <a:rPr sz="2500" i="1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Symbol"/>
                <a:cs typeface="Symbol"/>
              </a:rPr>
              <a:t></a:t>
            </a:r>
            <a:r>
              <a:rPr sz="2400" spc="-5" dirty="0">
                <a:latin typeface="Tahoma"/>
                <a:cs typeface="Tahoma"/>
              </a:rPr>
              <a:t>/4</a:t>
            </a:r>
            <a:endParaRPr sz="2400" dirty="0">
              <a:latin typeface="Tahoma"/>
              <a:cs typeface="Tahoma"/>
            </a:endParaRPr>
          </a:p>
          <a:p>
            <a:pPr marL="95885">
              <a:lnSpc>
                <a:spcPct val="100000"/>
              </a:lnSpc>
              <a:spcBef>
                <a:spcPts val="2305"/>
              </a:spcBef>
              <a:tabLst>
                <a:tab pos="1620520" algn="l"/>
              </a:tabLst>
            </a:pPr>
            <a:r>
              <a:rPr sz="2500" i="1" dirty="0">
                <a:latin typeface="Times New Roman"/>
                <a:cs typeface="Times New Roman"/>
              </a:rPr>
              <a:t>y</a:t>
            </a:r>
            <a:r>
              <a:rPr sz="2500" i="1" spc="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i="1" spc="114" dirty="0">
                <a:latin typeface="Times New Roman"/>
                <a:cs typeface="Times New Roman"/>
              </a:rPr>
              <a:t>x</a:t>
            </a:r>
            <a:r>
              <a:rPr sz="2175" spc="7" baseline="42145" dirty="0">
                <a:latin typeface="Times New Roman"/>
                <a:cs typeface="Times New Roman"/>
              </a:rPr>
              <a:t>3</a:t>
            </a:r>
            <a:r>
              <a:rPr sz="2175" baseline="42145" dirty="0">
                <a:latin typeface="Times New Roman"/>
                <a:cs typeface="Times New Roman"/>
              </a:rPr>
              <a:t>  </a:t>
            </a:r>
            <a:r>
              <a:rPr sz="2175" spc="-157" baseline="421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dan	</a:t>
            </a:r>
            <a:r>
              <a:rPr sz="2500" i="1" dirty="0">
                <a:latin typeface="Times New Roman"/>
                <a:cs typeface="Times New Roman"/>
              </a:rPr>
              <a:t>y</a:t>
            </a:r>
            <a:r>
              <a:rPr sz="2500" i="1" spc="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x</a:t>
            </a:r>
            <a:r>
              <a:rPr sz="2500" dirty="0">
                <a:latin typeface="Times New Roman"/>
                <a:cs typeface="Times New Roman"/>
              </a:rPr>
              <a:t>,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kuadran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</a:t>
            </a:r>
          </a:p>
          <a:p>
            <a:pPr marL="231140">
              <a:lnSpc>
                <a:spcPct val="100000"/>
              </a:lnSpc>
              <a:spcBef>
                <a:spcPts val="1215"/>
              </a:spcBef>
              <a:tabLst>
                <a:tab pos="1275715" algn="l"/>
                <a:tab pos="1954530" algn="l"/>
                <a:tab pos="2698115" algn="l"/>
              </a:tabLst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80" dirty="0">
                <a:latin typeface="Times New Roman"/>
                <a:cs typeface="Times New Roman"/>
              </a:rPr>
              <a:t> </a:t>
            </a:r>
            <a:r>
              <a:rPr sz="2650" i="1" spc="80" dirty="0">
                <a:latin typeface="Times New Roman"/>
                <a:cs typeface="Times New Roman"/>
              </a:rPr>
              <a:t>x</a:t>
            </a:r>
            <a:r>
              <a:rPr sz="2325" spc="120" baseline="43010" dirty="0">
                <a:latin typeface="Times New Roman"/>
                <a:cs typeface="Times New Roman"/>
              </a:rPr>
              <a:t>2</a:t>
            </a:r>
            <a:r>
              <a:rPr sz="2325" spc="-209" baseline="430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	dan	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endParaRPr sz="2650" dirty="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2590"/>
              </a:spcBef>
              <a:tabLst>
                <a:tab pos="473709" algn="l"/>
                <a:tab pos="1089025" algn="l"/>
                <a:tab pos="2201545" algn="l"/>
                <a:tab pos="2488565" algn="l"/>
                <a:tab pos="28270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y	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dan	</a:t>
            </a:r>
            <a:r>
              <a:rPr sz="2400" i="1" spc="-5" dirty="0">
                <a:latin typeface="Times New Roman"/>
                <a:cs typeface="Times New Roman"/>
              </a:rPr>
              <a:t>y	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196" y="1236980"/>
            <a:ext cx="7025640" cy="9429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29565" marR="5080" indent="-317500">
              <a:lnSpc>
                <a:spcPts val="2400"/>
              </a:lnSpc>
              <a:spcBef>
                <a:spcPts val="175"/>
              </a:spcBef>
            </a:pPr>
            <a:r>
              <a:rPr sz="2000" spc="-5" dirty="0">
                <a:latin typeface="Tahoma"/>
                <a:cs typeface="Tahoma"/>
              </a:rPr>
              <a:t>E.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Hitung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terjadi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batasi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grafik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fungsi-fungsi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berikut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y</a:t>
            </a:r>
            <a:endParaRPr sz="21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8930" y="2465324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1.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4544" y="3135111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2.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817" y="3848341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3.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3205" y="2367788"/>
            <a:ext cx="278574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052830" algn="l"/>
                <a:tab pos="1813560" algn="l"/>
              </a:tabLst>
            </a:pPr>
            <a:r>
              <a:rPr sz="2900" b="0" i="1" spc="5" dirty="0">
                <a:latin typeface="Times New Roman"/>
                <a:cs typeface="Times New Roman"/>
              </a:rPr>
              <a:t>y</a:t>
            </a:r>
            <a:r>
              <a:rPr sz="2900" b="0" i="1" spc="120" dirty="0">
                <a:latin typeface="Times New Roman"/>
                <a:cs typeface="Times New Roman"/>
              </a:rPr>
              <a:t> </a:t>
            </a:r>
            <a:r>
              <a:rPr sz="2900" b="0" spc="5" dirty="0">
                <a:latin typeface="Symbol"/>
                <a:cs typeface="Symbol"/>
              </a:rPr>
              <a:t></a:t>
            </a:r>
            <a:r>
              <a:rPr sz="2900" b="0" spc="185" dirty="0">
                <a:latin typeface="Times New Roman"/>
                <a:cs typeface="Times New Roman"/>
              </a:rPr>
              <a:t> </a:t>
            </a:r>
            <a:r>
              <a:rPr sz="2900" b="0" i="1" spc="90" dirty="0">
                <a:latin typeface="Times New Roman"/>
                <a:cs typeface="Times New Roman"/>
              </a:rPr>
              <a:t>x</a:t>
            </a:r>
            <a:r>
              <a:rPr sz="2550" b="0" spc="135" baseline="42483" dirty="0">
                <a:latin typeface="Times New Roman"/>
                <a:cs typeface="Times New Roman"/>
              </a:rPr>
              <a:t>2	</a:t>
            </a:r>
            <a:r>
              <a:rPr sz="2900" b="0" spc="5" dirty="0">
                <a:latin typeface="Times New Roman"/>
                <a:cs typeface="Times New Roman"/>
              </a:rPr>
              <a:t>dan	</a:t>
            </a:r>
            <a:r>
              <a:rPr sz="2900" b="0" i="1" spc="5" dirty="0">
                <a:latin typeface="Times New Roman"/>
                <a:cs typeface="Times New Roman"/>
              </a:rPr>
              <a:t>y</a:t>
            </a:r>
            <a:r>
              <a:rPr sz="2900" b="0" i="1" spc="75" dirty="0">
                <a:latin typeface="Times New Roman"/>
                <a:cs typeface="Times New Roman"/>
              </a:rPr>
              <a:t> </a:t>
            </a:r>
            <a:r>
              <a:rPr sz="2900" b="0" spc="5" dirty="0">
                <a:latin typeface="Symbol"/>
                <a:cs typeface="Symbol"/>
              </a:rPr>
              <a:t></a:t>
            </a:r>
            <a:r>
              <a:rPr sz="2900" b="0" dirty="0">
                <a:latin typeface="Times New Roman"/>
                <a:cs typeface="Times New Roman"/>
              </a:rPr>
              <a:t> </a:t>
            </a:r>
            <a:r>
              <a:rPr sz="2900" b="0" spc="100" dirty="0">
                <a:latin typeface="Times New Roman"/>
                <a:cs typeface="Times New Roman"/>
              </a:rPr>
              <a:t>4</a:t>
            </a:r>
            <a:r>
              <a:rPr sz="2900" b="0" i="1" spc="100" dirty="0">
                <a:latin typeface="Times New Roman"/>
                <a:cs typeface="Times New Roman"/>
              </a:rPr>
              <a:t>x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560830" y="4500626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4.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0830" y="5094223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5.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4606" y="4325734"/>
            <a:ext cx="416559" cy="361950"/>
            <a:chOff x="4444606" y="4325734"/>
            <a:chExt cx="416559" cy="361950"/>
          </a:xfrm>
        </p:grpSpPr>
        <p:sp>
          <p:nvSpPr>
            <p:cNvPr id="10" name="object 10"/>
            <p:cNvSpPr/>
            <p:nvPr/>
          </p:nvSpPr>
          <p:spPr>
            <a:xfrm>
              <a:off x="4451603" y="4552188"/>
              <a:ext cx="43815" cy="25400"/>
            </a:xfrm>
            <a:custGeom>
              <a:avLst/>
              <a:gdLst/>
              <a:ahLst/>
              <a:cxnLst/>
              <a:rect l="l" t="t" r="r" b="b"/>
              <a:pathLst>
                <a:path w="43814" h="25400">
                  <a:moveTo>
                    <a:pt x="0" y="25146"/>
                  </a:moveTo>
                  <a:lnTo>
                    <a:pt x="43434" y="0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95037" y="4559046"/>
              <a:ext cx="62865" cy="114300"/>
            </a:xfrm>
            <a:custGeom>
              <a:avLst/>
              <a:gdLst/>
              <a:ahLst/>
              <a:cxnLst/>
              <a:rect l="l" t="t" r="r" b="b"/>
              <a:pathLst>
                <a:path w="62864" h="114300">
                  <a:moveTo>
                    <a:pt x="0" y="0"/>
                  </a:moveTo>
                  <a:lnTo>
                    <a:pt x="62484" y="114300"/>
                  </a:lnTo>
                </a:path>
              </a:pathLst>
            </a:custGeom>
            <a:ln w="279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4379" y="4332732"/>
              <a:ext cx="289560" cy="340995"/>
            </a:xfrm>
            <a:custGeom>
              <a:avLst/>
              <a:gdLst/>
              <a:ahLst/>
              <a:cxnLst/>
              <a:rect l="l" t="t" r="r" b="b"/>
              <a:pathLst>
                <a:path w="289560" h="340995">
                  <a:moveTo>
                    <a:pt x="0" y="340613"/>
                  </a:moveTo>
                  <a:lnTo>
                    <a:pt x="82296" y="0"/>
                  </a:lnTo>
                  <a:lnTo>
                    <a:pt x="289560" y="0"/>
                  </a:lnTo>
                </a:path>
              </a:pathLst>
            </a:custGeom>
            <a:ln w="13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85879" y="5058185"/>
            <a:ext cx="502284" cy="330835"/>
            <a:chOff x="2785879" y="5058185"/>
            <a:chExt cx="502284" cy="330835"/>
          </a:xfrm>
        </p:grpSpPr>
        <p:sp>
          <p:nvSpPr>
            <p:cNvPr id="14" name="object 14"/>
            <p:cNvSpPr/>
            <p:nvPr/>
          </p:nvSpPr>
          <p:spPr>
            <a:xfrm>
              <a:off x="2792724" y="5263893"/>
              <a:ext cx="52705" cy="22225"/>
            </a:xfrm>
            <a:custGeom>
              <a:avLst/>
              <a:gdLst/>
              <a:ahLst/>
              <a:cxnLst/>
              <a:rect l="l" t="t" r="r" b="b"/>
              <a:pathLst>
                <a:path w="52705" h="22225">
                  <a:moveTo>
                    <a:pt x="0" y="22097"/>
                  </a:moveTo>
                  <a:lnTo>
                    <a:pt x="52577" y="0"/>
                  </a:lnTo>
                </a:path>
              </a:pathLst>
            </a:custGeom>
            <a:ln w="13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5302" y="5269997"/>
              <a:ext cx="75565" cy="102870"/>
            </a:xfrm>
            <a:custGeom>
              <a:avLst/>
              <a:gdLst/>
              <a:ahLst/>
              <a:cxnLst/>
              <a:rect l="l" t="t" r="r" b="b"/>
              <a:pathLst>
                <a:path w="75564" h="102870">
                  <a:moveTo>
                    <a:pt x="0" y="0"/>
                  </a:moveTo>
                  <a:lnTo>
                    <a:pt x="75445" y="102861"/>
                  </a:lnTo>
                </a:path>
              </a:pathLst>
            </a:custGeom>
            <a:ln w="30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9122" y="5065773"/>
              <a:ext cx="351790" cy="307340"/>
            </a:xfrm>
            <a:custGeom>
              <a:avLst/>
              <a:gdLst/>
              <a:ahLst/>
              <a:cxnLst/>
              <a:rect l="l" t="t" r="r" b="b"/>
              <a:pathLst>
                <a:path w="351789" h="307339">
                  <a:moveTo>
                    <a:pt x="0" y="307086"/>
                  </a:moveTo>
                  <a:lnTo>
                    <a:pt x="99832" y="0"/>
                  </a:lnTo>
                  <a:lnTo>
                    <a:pt x="351280" y="0"/>
                  </a:lnTo>
                </a:path>
              </a:pathLst>
            </a:custGeom>
            <a:ln w="14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4755" y="3091118"/>
            <a:ext cx="5671820" cy="2338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1524000" algn="l"/>
              </a:tabLst>
            </a:pPr>
            <a:r>
              <a:rPr sz="2500" i="1" spc="-50" dirty="0">
                <a:latin typeface="Tahoma"/>
                <a:cs typeface="Tahoma"/>
              </a:rPr>
              <a:t>y</a:t>
            </a:r>
            <a:r>
              <a:rPr sz="2500" i="1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-</a:t>
            </a:r>
            <a:r>
              <a:rPr sz="2500" i="1" spc="-15" dirty="0">
                <a:latin typeface="Tahoma"/>
                <a:cs typeface="Tahoma"/>
              </a:rPr>
              <a:t>x</a:t>
            </a:r>
            <a:r>
              <a:rPr sz="2400" spc="-15" dirty="0">
                <a:latin typeface="Tahoma"/>
                <a:cs typeface="Tahoma"/>
              </a:rPr>
              <a:t>+1,	</a:t>
            </a:r>
            <a:r>
              <a:rPr sz="2500" i="1" spc="-50" dirty="0">
                <a:latin typeface="Tahoma"/>
                <a:cs typeface="Tahoma"/>
              </a:rPr>
              <a:t>y</a:t>
            </a:r>
            <a:r>
              <a:rPr sz="2500" i="1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500" i="1" spc="-20" dirty="0">
                <a:latin typeface="Tahoma"/>
                <a:cs typeface="Tahoma"/>
              </a:rPr>
              <a:t>x</a:t>
            </a:r>
            <a:r>
              <a:rPr sz="2400" spc="-30" baseline="24305" dirty="0">
                <a:latin typeface="Tahoma"/>
                <a:cs typeface="Tahoma"/>
              </a:rPr>
              <a:t>2</a:t>
            </a:r>
            <a:r>
              <a:rPr sz="2400" spc="-20" dirty="0">
                <a:latin typeface="Tahoma"/>
                <a:cs typeface="Tahoma"/>
              </a:rPr>
              <a:t>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x</a:t>
            </a:r>
            <a:r>
              <a:rPr sz="2500" i="1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kuadran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</a:p>
          <a:p>
            <a:pPr marL="95885">
              <a:lnSpc>
                <a:spcPct val="100000"/>
              </a:lnSpc>
              <a:spcBef>
                <a:spcPts val="2305"/>
              </a:spcBef>
              <a:tabLst>
                <a:tab pos="1620520" algn="l"/>
              </a:tabLst>
            </a:pPr>
            <a:r>
              <a:rPr sz="2500" i="1" dirty="0">
                <a:latin typeface="Times New Roman"/>
                <a:cs typeface="Times New Roman"/>
              </a:rPr>
              <a:t>y</a:t>
            </a:r>
            <a:r>
              <a:rPr sz="2500" i="1" spc="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i="1" spc="114" dirty="0">
                <a:latin typeface="Times New Roman"/>
                <a:cs typeface="Times New Roman"/>
              </a:rPr>
              <a:t>x</a:t>
            </a:r>
            <a:r>
              <a:rPr sz="2175" spc="7" baseline="42145" dirty="0">
                <a:latin typeface="Times New Roman"/>
                <a:cs typeface="Times New Roman"/>
              </a:rPr>
              <a:t>3</a:t>
            </a:r>
            <a:r>
              <a:rPr sz="2175" baseline="42145" dirty="0">
                <a:latin typeface="Times New Roman"/>
                <a:cs typeface="Times New Roman"/>
              </a:rPr>
              <a:t>  </a:t>
            </a:r>
            <a:r>
              <a:rPr sz="2175" spc="-157" baseline="421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dan	</a:t>
            </a:r>
            <a:r>
              <a:rPr sz="2500" i="1" dirty="0">
                <a:latin typeface="Times New Roman"/>
                <a:cs typeface="Times New Roman"/>
              </a:rPr>
              <a:t>y</a:t>
            </a:r>
            <a:r>
              <a:rPr sz="2500" i="1" spc="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x</a:t>
            </a:r>
            <a:r>
              <a:rPr sz="2500" dirty="0">
                <a:latin typeface="Times New Roman"/>
                <a:cs typeface="Times New Roman"/>
              </a:rPr>
              <a:t>,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kuadran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</a:t>
            </a:r>
          </a:p>
          <a:p>
            <a:pPr marL="231140">
              <a:lnSpc>
                <a:spcPct val="100000"/>
              </a:lnSpc>
              <a:spcBef>
                <a:spcPts val="1215"/>
              </a:spcBef>
              <a:tabLst>
                <a:tab pos="1275715" algn="l"/>
                <a:tab pos="1954530" algn="l"/>
                <a:tab pos="2698115" algn="l"/>
              </a:tabLst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80" dirty="0">
                <a:latin typeface="Times New Roman"/>
                <a:cs typeface="Times New Roman"/>
              </a:rPr>
              <a:t> </a:t>
            </a:r>
            <a:r>
              <a:rPr sz="2650" i="1" spc="80" dirty="0">
                <a:latin typeface="Times New Roman"/>
                <a:cs typeface="Times New Roman"/>
              </a:rPr>
              <a:t>x</a:t>
            </a:r>
            <a:r>
              <a:rPr sz="2325" spc="120" baseline="43010" dirty="0">
                <a:latin typeface="Times New Roman"/>
                <a:cs typeface="Times New Roman"/>
              </a:rPr>
              <a:t>2</a:t>
            </a:r>
            <a:r>
              <a:rPr sz="2325" spc="-209" baseline="430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	dan	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endParaRPr sz="2650" dirty="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2590"/>
              </a:spcBef>
              <a:tabLst>
                <a:tab pos="473709" algn="l"/>
                <a:tab pos="1089025" algn="l"/>
                <a:tab pos="2201545" algn="l"/>
                <a:tab pos="2488565" algn="l"/>
                <a:tab pos="28270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y	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dan	</a:t>
            </a:r>
            <a:r>
              <a:rPr sz="2400" i="1" spc="-5" dirty="0">
                <a:latin typeface="Times New Roman"/>
                <a:cs typeface="Times New Roman"/>
              </a:rPr>
              <a:t>y	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072" y="881126"/>
            <a:ext cx="4069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7.2.3</a:t>
            </a:r>
            <a:r>
              <a:rPr sz="2400" spc="-25" dirty="0"/>
              <a:t> </a:t>
            </a:r>
            <a:r>
              <a:rPr sz="2400" spc="-5" dirty="0"/>
              <a:t>Metoda</a:t>
            </a:r>
            <a:r>
              <a:rPr sz="2400" spc="-25" dirty="0"/>
              <a:t> </a:t>
            </a:r>
            <a:r>
              <a:rPr sz="2400" spc="-5" dirty="0"/>
              <a:t>Kulit</a:t>
            </a:r>
            <a:r>
              <a:rPr sz="2400" spc="-25" dirty="0"/>
              <a:t> </a:t>
            </a:r>
            <a:r>
              <a:rPr sz="2400" spc="-10" dirty="0"/>
              <a:t>Tabung</a:t>
            </a:r>
            <a:endParaRPr sz="24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9800" y="1276986"/>
            <a:ext cx="6238240" cy="105854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45"/>
              </a:spcBef>
              <a:tabLst>
                <a:tab pos="4664075" algn="l"/>
                <a:tab pos="5216525" algn="l"/>
              </a:tabLst>
            </a:pPr>
            <a:r>
              <a:rPr sz="3000" spc="-7" baseline="5555" dirty="0">
                <a:latin typeface="Tahoma"/>
                <a:cs typeface="Tahoma"/>
              </a:rPr>
              <a:t>Diketahui</a:t>
            </a:r>
            <a:r>
              <a:rPr sz="3000" spc="44" baseline="5555" dirty="0">
                <a:latin typeface="Tahoma"/>
                <a:cs typeface="Tahoma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D </a:t>
            </a:r>
            <a:r>
              <a:rPr sz="2300" i="1" spc="-2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3050" spc="-620" dirty="0">
                <a:latin typeface="Symbol"/>
                <a:cs typeface="Symbol"/>
              </a:rPr>
              <a:t>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2300" i="1" spc="95" dirty="0">
                <a:latin typeface="Times New Roman"/>
                <a:cs typeface="Times New Roman"/>
              </a:rPr>
              <a:t>x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i="1" spc="175" dirty="0">
                <a:latin typeface="Times New Roman"/>
                <a:cs typeface="Times New Roman"/>
              </a:rPr>
              <a:t>y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|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2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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1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</a:t>
            </a:r>
            <a:r>
              <a:rPr sz="2300" spc="14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b</a:t>
            </a:r>
            <a:r>
              <a:rPr sz="2300" i="1" spc="1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0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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i="1" dirty="0">
                <a:latin typeface="Times New Roman"/>
                <a:cs typeface="Times New Roman"/>
              </a:rPr>
              <a:t>y</a:t>
            </a:r>
            <a:r>
              <a:rPr sz="2300" i="1" spc="229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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i="1" dirty="0">
                <a:latin typeface="Times New Roman"/>
                <a:cs typeface="Times New Roman"/>
              </a:rPr>
              <a:t>f</a:t>
            </a:r>
            <a:r>
              <a:rPr sz="2300" i="1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x</a:t>
            </a:r>
            <a:r>
              <a:rPr sz="2300" spc="-25" dirty="0">
                <a:latin typeface="Times New Roman"/>
                <a:cs typeface="Times New Roman"/>
              </a:rPr>
              <a:t>)</a:t>
            </a:r>
            <a:r>
              <a:rPr sz="3050" spc="-300" dirty="0">
                <a:latin typeface="Symbol"/>
                <a:cs typeface="Symbol"/>
              </a:rPr>
              <a:t></a:t>
            </a:r>
            <a:endParaRPr sz="30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 sumbu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4672" y="2807970"/>
            <a:ext cx="2917825" cy="2073910"/>
            <a:chOff x="804672" y="2807970"/>
            <a:chExt cx="2917825" cy="2073910"/>
          </a:xfrm>
        </p:grpSpPr>
        <p:sp>
          <p:nvSpPr>
            <p:cNvPr id="5" name="object 5"/>
            <p:cNvSpPr/>
            <p:nvPr/>
          </p:nvSpPr>
          <p:spPr>
            <a:xfrm>
              <a:off x="1380744" y="2807970"/>
              <a:ext cx="76200" cy="2073910"/>
            </a:xfrm>
            <a:custGeom>
              <a:avLst/>
              <a:gdLst/>
              <a:ahLst/>
              <a:cxnLst/>
              <a:rect l="l" t="t" r="r" b="b"/>
              <a:pathLst>
                <a:path w="76200" h="2073910">
                  <a:moveTo>
                    <a:pt x="76200" y="76199"/>
                  </a:moveTo>
                  <a:lnTo>
                    <a:pt x="38100" y="0"/>
                  </a:lnTo>
                  <a:lnTo>
                    <a:pt x="0" y="76199"/>
                  </a:lnTo>
                  <a:lnTo>
                    <a:pt x="33528" y="76199"/>
                  </a:lnTo>
                  <a:lnTo>
                    <a:pt x="33528" y="64007"/>
                  </a:lnTo>
                  <a:lnTo>
                    <a:pt x="35052" y="60197"/>
                  </a:lnTo>
                  <a:lnTo>
                    <a:pt x="38100" y="58673"/>
                  </a:lnTo>
                  <a:lnTo>
                    <a:pt x="41909" y="60197"/>
                  </a:lnTo>
                  <a:lnTo>
                    <a:pt x="43434" y="64007"/>
                  </a:lnTo>
                  <a:lnTo>
                    <a:pt x="43434" y="76199"/>
                  </a:lnTo>
                  <a:lnTo>
                    <a:pt x="76200" y="76199"/>
                  </a:lnTo>
                  <a:close/>
                </a:path>
                <a:path w="76200" h="2073910">
                  <a:moveTo>
                    <a:pt x="76200" y="1997202"/>
                  </a:moveTo>
                  <a:lnTo>
                    <a:pt x="0" y="1997202"/>
                  </a:lnTo>
                  <a:lnTo>
                    <a:pt x="33528" y="2064257"/>
                  </a:lnTo>
                  <a:lnTo>
                    <a:pt x="33528" y="2010155"/>
                  </a:lnTo>
                  <a:lnTo>
                    <a:pt x="35052" y="2013203"/>
                  </a:lnTo>
                  <a:lnTo>
                    <a:pt x="38100" y="2014727"/>
                  </a:lnTo>
                  <a:lnTo>
                    <a:pt x="41910" y="2013203"/>
                  </a:lnTo>
                  <a:lnTo>
                    <a:pt x="43434" y="2010155"/>
                  </a:lnTo>
                  <a:lnTo>
                    <a:pt x="43434" y="2062733"/>
                  </a:lnTo>
                  <a:lnTo>
                    <a:pt x="76200" y="1997202"/>
                  </a:lnTo>
                  <a:close/>
                </a:path>
                <a:path w="76200" h="2073910">
                  <a:moveTo>
                    <a:pt x="43434" y="76199"/>
                  </a:moveTo>
                  <a:lnTo>
                    <a:pt x="43434" y="64007"/>
                  </a:lnTo>
                  <a:lnTo>
                    <a:pt x="41909" y="60197"/>
                  </a:lnTo>
                  <a:lnTo>
                    <a:pt x="38100" y="58673"/>
                  </a:lnTo>
                  <a:lnTo>
                    <a:pt x="35052" y="60197"/>
                  </a:lnTo>
                  <a:lnTo>
                    <a:pt x="33528" y="64007"/>
                  </a:lnTo>
                  <a:lnTo>
                    <a:pt x="33528" y="76199"/>
                  </a:lnTo>
                  <a:lnTo>
                    <a:pt x="43434" y="76199"/>
                  </a:lnTo>
                  <a:close/>
                </a:path>
                <a:path w="76200" h="2073910">
                  <a:moveTo>
                    <a:pt x="43434" y="1997202"/>
                  </a:moveTo>
                  <a:lnTo>
                    <a:pt x="43434" y="76199"/>
                  </a:lnTo>
                  <a:lnTo>
                    <a:pt x="33528" y="76199"/>
                  </a:lnTo>
                  <a:lnTo>
                    <a:pt x="33528" y="1997202"/>
                  </a:lnTo>
                  <a:lnTo>
                    <a:pt x="43434" y="1997202"/>
                  </a:lnTo>
                  <a:close/>
                </a:path>
                <a:path w="76200" h="2073910">
                  <a:moveTo>
                    <a:pt x="43434" y="2062733"/>
                  </a:moveTo>
                  <a:lnTo>
                    <a:pt x="43434" y="2010155"/>
                  </a:lnTo>
                  <a:lnTo>
                    <a:pt x="41910" y="2013203"/>
                  </a:lnTo>
                  <a:lnTo>
                    <a:pt x="38100" y="2014727"/>
                  </a:lnTo>
                  <a:lnTo>
                    <a:pt x="35052" y="2013203"/>
                  </a:lnTo>
                  <a:lnTo>
                    <a:pt x="33528" y="2010155"/>
                  </a:lnTo>
                  <a:lnTo>
                    <a:pt x="33528" y="2064257"/>
                  </a:lnTo>
                  <a:lnTo>
                    <a:pt x="38100" y="2073402"/>
                  </a:lnTo>
                  <a:lnTo>
                    <a:pt x="43434" y="2062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4672" y="4443222"/>
              <a:ext cx="2917825" cy="76200"/>
            </a:xfrm>
            <a:custGeom>
              <a:avLst/>
              <a:gdLst/>
              <a:ahLst/>
              <a:cxnLst/>
              <a:rect l="l" t="t" r="r" b="b"/>
              <a:pathLst>
                <a:path w="2917825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8" y="35051"/>
                  </a:lnTo>
                  <a:lnTo>
                    <a:pt x="64008" y="33527"/>
                  </a:lnTo>
                  <a:lnTo>
                    <a:pt x="76200" y="33527"/>
                  </a:lnTo>
                  <a:close/>
                </a:path>
                <a:path w="2917825" h="76200">
                  <a:moveTo>
                    <a:pt x="2859024" y="38100"/>
                  </a:moveTo>
                  <a:lnTo>
                    <a:pt x="2858262" y="35051"/>
                  </a:lnTo>
                  <a:lnTo>
                    <a:pt x="2854452" y="33527"/>
                  </a:lnTo>
                  <a:lnTo>
                    <a:pt x="64008" y="33527"/>
                  </a:lnTo>
                  <a:lnTo>
                    <a:pt x="60198" y="35051"/>
                  </a:lnTo>
                  <a:lnTo>
                    <a:pt x="58674" y="38100"/>
                  </a:lnTo>
                  <a:lnTo>
                    <a:pt x="60198" y="41910"/>
                  </a:lnTo>
                  <a:lnTo>
                    <a:pt x="64008" y="42672"/>
                  </a:lnTo>
                  <a:lnTo>
                    <a:pt x="2854452" y="42672"/>
                  </a:lnTo>
                  <a:lnTo>
                    <a:pt x="2858262" y="41910"/>
                  </a:lnTo>
                  <a:lnTo>
                    <a:pt x="2859024" y="38100"/>
                  </a:lnTo>
                  <a:close/>
                </a:path>
                <a:path w="2917825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4008" y="42672"/>
                  </a:lnTo>
                  <a:lnTo>
                    <a:pt x="60198" y="41910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  <a:path w="2917825" h="76200">
                  <a:moveTo>
                    <a:pt x="2917698" y="38100"/>
                  </a:moveTo>
                  <a:lnTo>
                    <a:pt x="2841498" y="0"/>
                  </a:lnTo>
                  <a:lnTo>
                    <a:pt x="2841498" y="33527"/>
                  </a:lnTo>
                  <a:lnTo>
                    <a:pt x="2854452" y="33527"/>
                  </a:lnTo>
                  <a:lnTo>
                    <a:pt x="2858262" y="35051"/>
                  </a:lnTo>
                  <a:lnTo>
                    <a:pt x="2859024" y="38100"/>
                  </a:lnTo>
                  <a:lnTo>
                    <a:pt x="2859024" y="67437"/>
                  </a:lnTo>
                  <a:lnTo>
                    <a:pt x="2917698" y="38100"/>
                  </a:lnTo>
                  <a:close/>
                </a:path>
                <a:path w="2917825" h="76200">
                  <a:moveTo>
                    <a:pt x="2859024" y="67437"/>
                  </a:moveTo>
                  <a:lnTo>
                    <a:pt x="2859024" y="38100"/>
                  </a:lnTo>
                  <a:lnTo>
                    <a:pt x="2858262" y="41910"/>
                  </a:lnTo>
                  <a:lnTo>
                    <a:pt x="2854452" y="42672"/>
                  </a:lnTo>
                  <a:lnTo>
                    <a:pt x="2841498" y="42672"/>
                  </a:lnTo>
                  <a:lnTo>
                    <a:pt x="2841498" y="76200"/>
                  </a:lnTo>
                  <a:lnTo>
                    <a:pt x="2859024" y="67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9602" y="3462716"/>
              <a:ext cx="1150620" cy="1016000"/>
            </a:xfrm>
            <a:custGeom>
              <a:avLst/>
              <a:gdLst/>
              <a:ahLst/>
              <a:cxnLst/>
              <a:rect l="l" t="t" r="r" b="b"/>
              <a:pathLst>
                <a:path w="1150620" h="1016000">
                  <a:moveTo>
                    <a:pt x="0" y="231459"/>
                  </a:moveTo>
                  <a:lnTo>
                    <a:pt x="25558" y="195069"/>
                  </a:lnTo>
                  <a:lnTo>
                    <a:pt x="52071" y="159570"/>
                  </a:lnTo>
                  <a:lnTo>
                    <a:pt x="80489" y="125738"/>
                  </a:lnTo>
                  <a:lnTo>
                    <a:pt x="111768" y="94353"/>
                  </a:lnTo>
                  <a:lnTo>
                    <a:pt x="146860" y="66192"/>
                  </a:lnTo>
                  <a:lnTo>
                    <a:pt x="186718" y="42031"/>
                  </a:lnTo>
                  <a:lnTo>
                    <a:pt x="232296" y="22650"/>
                  </a:lnTo>
                  <a:lnTo>
                    <a:pt x="284546" y="8825"/>
                  </a:lnTo>
                  <a:lnTo>
                    <a:pt x="344424" y="1335"/>
                  </a:lnTo>
                  <a:lnTo>
                    <a:pt x="381740" y="0"/>
                  </a:lnTo>
                  <a:lnTo>
                    <a:pt x="421570" y="760"/>
                  </a:lnTo>
                  <a:lnTo>
                    <a:pt x="463749" y="3481"/>
                  </a:lnTo>
                  <a:lnTo>
                    <a:pt x="508111" y="8026"/>
                  </a:lnTo>
                  <a:lnTo>
                    <a:pt x="554491" y="14259"/>
                  </a:lnTo>
                  <a:lnTo>
                    <a:pt x="602724" y="22043"/>
                  </a:lnTo>
                  <a:lnTo>
                    <a:pt x="652644" y="31242"/>
                  </a:lnTo>
                  <a:lnTo>
                    <a:pt x="704088" y="41721"/>
                  </a:lnTo>
                  <a:lnTo>
                    <a:pt x="756888" y="53342"/>
                  </a:lnTo>
                  <a:lnTo>
                    <a:pt x="810881" y="65971"/>
                  </a:lnTo>
                  <a:lnTo>
                    <a:pt x="865900" y="79470"/>
                  </a:lnTo>
                  <a:lnTo>
                    <a:pt x="921781" y="93704"/>
                  </a:lnTo>
                  <a:lnTo>
                    <a:pt x="978359" y="108535"/>
                  </a:lnTo>
                  <a:lnTo>
                    <a:pt x="1035468" y="123829"/>
                  </a:lnTo>
                  <a:lnTo>
                    <a:pt x="1092943" y="139449"/>
                  </a:lnTo>
                  <a:lnTo>
                    <a:pt x="1150620" y="155259"/>
                  </a:lnTo>
                </a:path>
                <a:path w="1150620" h="1016000">
                  <a:moveTo>
                    <a:pt x="1150620" y="171261"/>
                  </a:moveTo>
                  <a:lnTo>
                    <a:pt x="1150620" y="1015557"/>
                  </a:lnTo>
                </a:path>
                <a:path w="1150620" h="1016000">
                  <a:moveTo>
                    <a:pt x="16002" y="231459"/>
                  </a:moveTo>
                  <a:lnTo>
                    <a:pt x="16002" y="99955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529071" y="2557272"/>
            <a:ext cx="3994785" cy="2542540"/>
            <a:chOff x="5529071" y="2557272"/>
            <a:chExt cx="3994785" cy="2542540"/>
          </a:xfrm>
        </p:grpSpPr>
        <p:sp>
          <p:nvSpPr>
            <p:cNvPr id="9" name="object 9"/>
            <p:cNvSpPr/>
            <p:nvPr/>
          </p:nvSpPr>
          <p:spPr>
            <a:xfrm>
              <a:off x="5529072" y="2557271"/>
              <a:ext cx="3994785" cy="2542540"/>
            </a:xfrm>
            <a:custGeom>
              <a:avLst/>
              <a:gdLst/>
              <a:ahLst/>
              <a:cxnLst/>
              <a:rect l="l" t="t" r="r" b="b"/>
              <a:pathLst>
                <a:path w="3994784" h="2542540">
                  <a:moveTo>
                    <a:pt x="3994404" y="1841754"/>
                  </a:moveTo>
                  <a:lnTo>
                    <a:pt x="3918204" y="1803654"/>
                  </a:lnTo>
                  <a:lnTo>
                    <a:pt x="3918204" y="1837182"/>
                  </a:lnTo>
                  <a:lnTo>
                    <a:pt x="1962150" y="1837182"/>
                  </a:lnTo>
                  <a:lnTo>
                    <a:pt x="1962150" y="26644"/>
                  </a:lnTo>
                  <a:lnTo>
                    <a:pt x="1997964" y="88392"/>
                  </a:lnTo>
                  <a:lnTo>
                    <a:pt x="2001012" y="90678"/>
                  </a:lnTo>
                  <a:lnTo>
                    <a:pt x="2004060" y="89916"/>
                  </a:lnTo>
                  <a:lnTo>
                    <a:pt x="2006346" y="86868"/>
                  </a:lnTo>
                  <a:lnTo>
                    <a:pt x="2006346" y="83820"/>
                  </a:lnTo>
                  <a:lnTo>
                    <a:pt x="1957578" y="0"/>
                  </a:lnTo>
                  <a:lnTo>
                    <a:pt x="1908810" y="83820"/>
                  </a:lnTo>
                  <a:lnTo>
                    <a:pt x="1908810" y="86868"/>
                  </a:lnTo>
                  <a:lnTo>
                    <a:pt x="1911096" y="89916"/>
                  </a:lnTo>
                  <a:lnTo>
                    <a:pt x="1914144" y="90678"/>
                  </a:lnTo>
                  <a:lnTo>
                    <a:pt x="1917192" y="88392"/>
                  </a:lnTo>
                  <a:lnTo>
                    <a:pt x="1953006" y="26644"/>
                  </a:lnTo>
                  <a:lnTo>
                    <a:pt x="1953006" y="1837182"/>
                  </a:lnTo>
                  <a:lnTo>
                    <a:pt x="76200" y="1837182"/>
                  </a:lnTo>
                  <a:lnTo>
                    <a:pt x="76200" y="1803654"/>
                  </a:lnTo>
                  <a:lnTo>
                    <a:pt x="0" y="1841754"/>
                  </a:lnTo>
                  <a:lnTo>
                    <a:pt x="58674" y="1871091"/>
                  </a:lnTo>
                  <a:lnTo>
                    <a:pt x="76200" y="1879854"/>
                  </a:lnTo>
                  <a:lnTo>
                    <a:pt x="76200" y="1846326"/>
                  </a:lnTo>
                  <a:lnTo>
                    <a:pt x="1953006" y="1846326"/>
                  </a:lnTo>
                  <a:lnTo>
                    <a:pt x="1953006" y="2515400"/>
                  </a:lnTo>
                  <a:lnTo>
                    <a:pt x="1917192" y="2453640"/>
                  </a:lnTo>
                  <a:lnTo>
                    <a:pt x="1914144" y="2451354"/>
                  </a:lnTo>
                  <a:lnTo>
                    <a:pt x="1911096" y="2452116"/>
                  </a:lnTo>
                  <a:lnTo>
                    <a:pt x="1908810" y="2455164"/>
                  </a:lnTo>
                  <a:lnTo>
                    <a:pt x="1908810" y="2458212"/>
                  </a:lnTo>
                  <a:lnTo>
                    <a:pt x="1953006" y="2534183"/>
                  </a:lnTo>
                  <a:lnTo>
                    <a:pt x="1957578" y="2542032"/>
                  </a:lnTo>
                  <a:lnTo>
                    <a:pt x="1962150" y="2534183"/>
                  </a:lnTo>
                  <a:lnTo>
                    <a:pt x="2006346" y="2458212"/>
                  </a:lnTo>
                  <a:lnTo>
                    <a:pt x="2006346" y="2455164"/>
                  </a:lnTo>
                  <a:lnTo>
                    <a:pt x="2004060" y="2452116"/>
                  </a:lnTo>
                  <a:lnTo>
                    <a:pt x="2001012" y="2451354"/>
                  </a:lnTo>
                  <a:lnTo>
                    <a:pt x="1997964" y="2453640"/>
                  </a:lnTo>
                  <a:lnTo>
                    <a:pt x="1962150" y="2515400"/>
                  </a:lnTo>
                  <a:lnTo>
                    <a:pt x="1962150" y="1846326"/>
                  </a:lnTo>
                  <a:lnTo>
                    <a:pt x="3918204" y="1846326"/>
                  </a:lnTo>
                  <a:lnTo>
                    <a:pt x="3918204" y="1879854"/>
                  </a:lnTo>
                  <a:lnTo>
                    <a:pt x="3935730" y="1871091"/>
                  </a:lnTo>
                  <a:lnTo>
                    <a:pt x="3994404" y="1841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1941" y="3306218"/>
              <a:ext cx="3573779" cy="1125220"/>
            </a:xfrm>
            <a:custGeom>
              <a:avLst/>
              <a:gdLst/>
              <a:ahLst/>
              <a:cxnLst/>
              <a:rect l="l" t="t" r="r" b="b"/>
              <a:pathLst>
                <a:path w="3573779" h="1125220">
                  <a:moveTo>
                    <a:pt x="2489454" y="310233"/>
                  </a:moveTo>
                  <a:lnTo>
                    <a:pt x="2521987" y="272857"/>
                  </a:lnTo>
                  <a:lnTo>
                    <a:pt x="2554955" y="236167"/>
                  </a:lnTo>
                  <a:lnTo>
                    <a:pt x="2588792" y="200848"/>
                  </a:lnTo>
                  <a:lnTo>
                    <a:pt x="2623931" y="167587"/>
                  </a:lnTo>
                  <a:lnTo>
                    <a:pt x="2660808" y="137069"/>
                  </a:lnTo>
                  <a:lnTo>
                    <a:pt x="2699857" y="109980"/>
                  </a:lnTo>
                  <a:lnTo>
                    <a:pt x="2741512" y="87005"/>
                  </a:lnTo>
                  <a:lnTo>
                    <a:pt x="2786207" y="68832"/>
                  </a:lnTo>
                  <a:lnTo>
                    <a:pt x="2834377" y="56144"/>
                  </a:lnTo>
                  <a:lnTo>
                    <a:pt x="2886456" y="49629"/>
                  </a:lnTo>
                  <a:lnTo>
                    <a:pt x="2926236" y="49040"/>
                  </a:lnTo>
                  <a:lnTo>
                    <a:pt x="2968076" y="51680"/>
                  </a:lnTo>
                  <a:lnTo>
                    <a:pt x="3011819" y="57302"/>
                  </a:lnTo>
                  <a:lnTo>
                    <a:pt x="3057308" y="65660"/>
                  </a:lnTo>
                  <a:lnTo>
                    <a:pt x="3104386" y="76507"/>
                  </a:lnTo>
                  <a:lnTo>
                    <a:pt x="3152898" y="89598"/>
                  </a:lnTo>
                  <a:lnTo>
                    <a:pt x="3202686" y="104684"/>
                  </a:lnTo>
                  <a:lnTo>
                    <a:pt x="3253593" y="121519"/>
                  </a:lnTo>
                  <a:lnTo>
                    <a:pt x="3305463" y="139858"/>
                  </a:lnTo>
                  <a:lnTo>
                    <a:pt x="3358140" y="159453"/>
                  </a:lnTo>
                  <a:lnTo>
                    <a:pt x="3411467" y="180057"/>
                  </a:lnTo>
                  <a:lnTo>
                    <a:pt x="3465287" y="201425"/>
                  </a:lnTo>
                  <a:lnTo>
                    <a:pt x="3519443" y="223309"/>
                  </a:lnTo>
                  <a:lnTo>
                    <a:pt x="3573780" y="245463"/>
                  </a:lnTo>
                </a:path>
                <a:path w="3573779" h="1125220">
                  <a:moveTo>
                    <a:pt x="2505456" y="278229"/>
                  </a:moveTo>
                  <a:lnTo>
                    <a:pt x="2505456" y="1092807"/>
                  </a:lnTo>
                </a:path>
                <a:path w="3573779" h="1125220">
                  <a:moveTo>
                    <a:pt x="3573780" y="244701"/>
                  </a:moveTo>
                  <a:lnTo>
                    <a:pt x="3573780" y="1124811"/>
                  </a:lnTo>
                </a:path>
                <a:path w="3573779" h="1125220">
                  <a:moveTo>
                    <a:pt x="1186434" y="271371"/>
                  </a:moveTo>
                  <a:lnTo>
                    <a:pt x="1155406" y="237369"/>
                  </a:lnTo>
                  <a:lnTo>
                    <a:pt x="1124000" y="203843"/>
                  </a:lnTo>
                  <a:lnTo>
                    <a:pt x="1091838" y="171273"/>
                  </a:lnTo>
                  <a:lnTo>
                    <a:pt x="1058543" y="140135"/>
                  </a:lnTo>
                  <a:lnTo>
                    <a:pt x="1023737" y="110908"/>
                  </a:lnTo>
                  <a:lnTo>
                    <a:pt x="987041" y="84067"/>
                  </a:lnTo>
                  <a:lnTo>
                    <a:pt x="948079" y="60091"/>
                  </a:lnTo>
                  <a:lnTo>
                    <a:pt x="906471" y="39458"/>
                  </a:lnTo>
                  <a:lnTo>
                    <a:pt x="861840" y="22644"/>
                  </a:lnTo>
                  <a:lnTo>
                    <a:pt x="813809" y="10127"/>
                  </a:lnTo>
                  <a:lnTo>
                    <a:pt x="762000" y="2385"/>
                  </a:lnTo>
                  <a:lnTo>
                    <a:pt x="684158" y="0"/>
                  </a:lnTo>
                  <a:lnTo>
                    <a:pt x="642552" y="2142"/>
                  </a:lnTo>
                  <a:lnTo>
                    <a:pt x="599324" y="6302"/>
                  </a:lnTo>
                  <a:lnTo>
                    <a:pt x="554601" y="12324"/>
                  </a:lnTo>
                  <a:lnTo>
                    <a:pt x="508508" y="20053"/>
                  </a:lnTo>
                  <a:lnTo>
                    <a:pt x="461172" y="29333"/>
                  </a:lnTo>
                  <a:lnTo>
                    <a:pt x="412718" y="40009"/>
                  </a:lnTo>
                  <a:lnTo>
                    <a:pt x="363273" y="51927"/>
                  </a:lnTo>
                  <a:lnTo>
                    <a:pt x="312963" y="64930"/>
                  </a:lnTo>
                  <a:lnTo>
                    <a:pt x="261914" y="78865"/>
                  </a:lnTo>
                  <a:lnTo>
                    <a:pt x="210252" y="93575"/>
                  </a:lnTo>
                  <a:lnTo>
                    <a:pt x="158104" y="108906"/>
                  </a:lnTo>
                  <a:lnTo>
                    <a:pt x="105595" y="124703"/>
                  </a:lnTo>
                  <a:lnTo>
                    <a:pt x="52851" y="140809"/>
                  </a:lnTo>
                  <a:lnTo>
                    <a:pt x="0" y="157071"/>
                  </a:lnTo>
                </a:path>
                <a:path w="3573779" h="1125220">
                  <a:moveTo>
                    <a:pt x="1167384" y="278229"/>
                  </a:moveTo>
                  <a:lnTo>
                    <a:pt x="1167384" y="1092807"/>
                  </a:lnTo>
                </a:path>
                <a:path w="3573779" h="1125220">
                  <a:moveTo>
                    <a:pt x="18287" y="146403"/>
                  </a:moveTo>
                  <a:lnTo>
                    <a:pt x="18287" y="1124811"/>
                  </a:lnTo>
                </a:path>
                <a:path w="3573779" h="1125220">
                  <a:moveTo>
                    <a:pt x="1828800" y="179931"/>
                  </a:moveTo>
                  <a:lnTo>
                    <a:pt x="1751578" y="180584"/>
                  </a:lnTo>
                  <a:lnTo>
                    <a:pt x="1676995" y="182495"/>
                  </a:lnTo>
                  <a:lnTo>
                    <a:pt x="1605545" y="185592"/>
                  </a:lnTo>
                  <a:lnTo>
                    <a:pt x="1537720" y="189804"/>
                  </a:lnTo>
                  <a:lnTo>
                    <a:pt x="1474014" y="195059"/>
                  </a:lnTo>
                  <a:lnTo>
                    <a:pt x="1414920" y="201285"/>
                  </a:lnTo>
                  <a:lnTo>
                    <a:pt x="1360932" y="208411"/>
                  </a:lnTo>
                  <a:lnTo>
                    <a:pt x="1312541" y="216365"/>
                  </a:lnTo>
                  <a:lnTo>
                    <a:pt x="1270242" y="225076"/>
                  </a:lnTo>
                  <a:lnTo>
                    <a:pt x="1205892" y="244479"/>
                  </a:lnTo>
                  <a:lnTo>
                    <a:pt x="1171827" y="266049"/>
                  </a:lnTo>
                  <a:lnTo>
                    <a:pt x="1167384" y="277467"/>
                  </a:lnTo>
                  <a:lnTo>
                    <a:pt x="1171827" y="288885"/>
                  </a:lnTo>
                  <a:lnTo>
                    <a:pt x="1205892" y="310455"/>
                  </a:lnTo>
                  <a:lnTo>
                    <a:pt x="1270242" y="329859"/>
                  </a:lnTo>
                  <a:lnTo>
                    <a:pt x="1312541" y="338569"/>
                  </a:lnTo>
                  <a:lnTo>
                    <a:pt x="1360931" y="346523"/>
                  </a:lnTo>
                  <a:lnTo>
                    <a:pt x="1414920" y="353649"/>
                  </a:lnTo>
                  <a:lnTo>
                    <a:pt x="1474014" y="359876"/>
                  </a:lnTo>
                  <a:lnTo>
                    <a:pt x="1537720" y="365131"/>
                  </a:lnTo>
                  <a:lnTo>
                    <a:pt x="1605545" y="369342"/>
                  </a:lnTo>
                  <a:lnTo>
                    <a:pt x="1676995" y="372440"/>
                  </a:lnTo>
                  <a:lnTo>
                    <a:pt x="1751578" y="374350"/>
                  </a:lnTo>
                  <a:lnTo>
                    <a:pt x="1828800" y="375003"/>
                  </a:lnTo>
                  <a:lnTo>
                    <a:pt x="1905870" y="374350"/>
                  </a:lnTo>
                  <a:lnTo>
                    <a:pt x="1980322" y="372440"/>
                  </a:lnTo>
                  <a:lnTo>
                    <a:pt x="2051662" y="369342"/>
                  </a:lnTo>
                  <a:lnTo>
                    <a:pt x="2119395" y="365131"/>
                  </a:lnTo>
                  <a:lnTo>
                    <a:pt x="2183025" y="359876"/>
                  </a:lnTo>
                  <a:lnTo>
                    <a:pt x="2242059" y="353649"/>
                  </a:lnTo>
                  <a:lnTo>
                    <a:pt x="2296001" y="346523"/>
                  </a:lnTo>
                  <a:lnTo>
                    <a:pt x="2344356" y="338569"/>
                  </a:lnTo>
                  <a:lnTo>
                    <a:pt x="2386629" y="329859"/>
                  </a:lnTo>
                  <a:lnTo>
                    <a:pt x="2450952" y="310455"/>
                  </a:lnTo>
                  <a:lnTo>
                    <a:pt x="2485011" y="288885"/>
                  </a:lnTo>
                  <a:lnTo>
                    <a:pt x="2489454" y="277467"/>
                  </a:lnTo>
                  <a:lnTo>
                    <a:pt x="2485011" y="266049"/>
                  </a:lnTo>
                  <a:lnTo>
                    <a:pt x="2450952" y="244479"/>
                  </a:lnTo>
                  <a:lnTo>
                    <a:pt x="2386629" y="225076"/>
                  </a:lnTo>
                  <a:lnTo>
                    <a:pt x="2344356" y="216365"/>
                  </a:lnTo>
                  <a:lnTo>
                    <a:pt x="2296001" y="208411"/>
                  </a:lnTo>
                  <a:lnTo>
                    <a:pt x="2242059" y="201285"/>
                  </a:lnTo>
                  <a:lnTo>
                    <a:pt x="2183025" y="195059"/>
                  </a:lnTo>
                  <a:lnTo>
                    <a:pt x="2119395" y="189804"/>
                  </a:lnTo>
                  <a:lnTo>
                    <a:pt x="2051662" y="185592"/>
                  </a:lnTo>
                  <a:lnTo>
                    <a:pt x="1980322" y="182495"/>
                  </a:lnTo>
                  <a:lnTo>
                    <a:pt x="1905870" y="180584"/>
                  </a:lnTo>
                  <a:lnTo>
                    <a:pt x="1828800" y="1799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9993" y="4293870"/>
              <a:ext cx="1323340" cy="196215"/>
            </a:xfrm>
            <a:custGeom>
              <a:avLst/>
              <a:gdLst/>
              <a:ahLst/>
              <a:cxnLst/>
              <a:rect l="l" t="t" r="r" b="b"/>
              <a:pathLst>
                <a:path w="1323340" h="196214">
                  <a:moveTo>
                    <a:pt x="661415" y="0"/>
                  </a:moveTo>
                  <a:lnTo>
                    <a:pt x="584334" y="663"/>
                  </a:lnTo>
                  <a:lnTo>
                    <a:pt x="509851" y="2605"/>
                  </a:lnTo>
                  <a:lnTo>
                    <a:pt x="438463" y="5750"/>
                  </a:lnTo>
                  <a:lnTo>
                    <a:pt x="370669" y="10023"/>
                  </a:lnTo>
                  <a:lnTo>
                    <a:pt x="306967" y="15349"/>
                  </a:lnTo>
                  <a:lnTo>
                    <a:pt x="247856" y="21653"/>
                  </a:lnTo>
                  <a:lnTo>
                    <a:pt x="193833" y="28860"/>
                  </a:lnTo>
                  <a:lnTo>
                    <a:pt x="145397" y="36895"/>
                  </a:lnTo>
                  <a:lnTo>
                    <a:pt x="103046" y="45684"/>
                  </a:lnTo>
                  <a:lnTo>
                    <a:pt x="38591" y="65220"/>
                  </a:lnTo>
                  <a:lnTo>
                    <a:pt x="4453" y="86868"/>
                  </a:lnTo>
                  <a:lnTo>
                    <a:pt x="0" y="98297"/>
                  </a:lnTo>
                  <a:lnTo>
                    <a:pt x="4453" y="109575"/>
                  </a:lnTo>
                  <a:lnTo>
                    <a:pt x="38591" y="130983"/>
                  </a:lnTo>
                  <a:lnTo>
                    <a:pt x="103046" y="150352"/>
                  </a:lnTo>
                  <a:lnTo>
                    <a:pt x="145397" y="159080"/>
                  </a:lnTo>
                  <a:lnTo>
                    <a:pt x="193833" y="167068"/>
                  </a:lnTo>
                  <a:lnTo>
                    <a:pt x="247856" y="174240"/>
                  </a:lnTo>
                  <a:lnTo>
                    <a:pt x="306967" y="180519"/>
                  </a:lnTo>
                  <a:lnTo>
                    <a:pt x="370669" y="185828"/>
                  </a:lnTo>
                  <a:lnTo>
                    <a:pt x="438463" y="190090"/>
                  </a:lnTo>
                  <a:lnTo>
                    <a:pt x="509851" y="193230"/>
                  </a:lnTo>
                  <a:lnTo>
                    <a:pt x="584334" y="195170"/>
                  </a:lnTo>
                  <a:lnTo>
                    <a:pt x="661415" y="195833"/>
                  </a:lnTo>
                  <a:lnTo>
                    <a:pt x="738497" y="195170"/>
                  </a:lnTo>
                  <a:lnTo>
                    <a:pt x="812980" y="193230"/>
                  </a:lnTo>
                  <a:lnTo>
                    <a:pt x="884368" y="190090"/>
                  </a:lnTo>
                  <a:lnTo>
                    <a:pt x="952162" y="185828"/>
                  </a:lnTo>
                  <a:lnTo>
                    <a:pt x="1015864" y="180519"/>
                  </a:lnTo>
                  <a:lnTo>
                    <a:pt x="1074975" y="174240"/>
                  </a:lnTo>
                  <a:lnTo>
                    <a:pt x="1128998" y="167068"/>
                  </a:lnTo>
                  <a:lnTo>
                    <a:pt x="1177434" y="159080"/>
                  </a:lnTo>
                  <a:lnTo>
                    <a:pt x="1219785" y="150352"/>
                  </a:lnTo>
                  <a:lnTo>
                    <a:pt x="1284240" y="130983"/>
                  </a:lnTo>
                  <a:lnTo>
                    <a:pt x="1318378" y="109575"/>
                  </a:lnTo>
                  <a:lnTo>
                    <a:pt x="1322831" y="98297"/>
                  </a:lnTo>
                  <a:lnTo>
                    <a:pt x="1318378" y="86868"/>
                  </a:lnTo>
                  <a:lnTo>
                    <a:pt x="1284240" y="65220"/>
                  </a:lnTo>
                  <a:lnTo>
                    <a:pt x="1219785" y="45684"/>
                  </a:lnTo>
                  <a:lnTo>
                    <a:pt x="1177434" y="36895"/>
                  </a:lnTo>
                  <a:lnTo>
                    <a:pt x="1128998" y="28860"/>
                  </a:lnTo>
                  <a:lnTo>
                    <a:pt x="1074975" y="21653"/>
                  </a:lnTo>
                  <a:lnTo>
                    <a:pt x="1015864" y="15349"/>
                  </a:lnTo>
                  <a:lnTo>
                    <a:pt x="952162" y="10023"/>
                  </a:lnTo>
                  <a:lnTo>
                    <a:pt x="884368" y="5750"/>
                  </a:lnTo>
                  <a:lnTo>
                    <a:pt x="812980" y="2605"/>
                  </a:lnTo>
                  <a:lnTo>
                    <a:pt x="738497" y="663"/>
                  </a:lnTo>
                  <a:lnTo>
                    <a:pt x="66141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5751" y="2932176"/>
              <a:ext cx="3569970" cy="2052955"/>
            </a:xfrm>
            <a:custGeom>
              <a:avLst/>
              <a:gdLst/>
              <a:ahLst/>
              <a:cxnLst/>
              <a:rect l="l" t="t" r="r" b="b"/>
              <a:pathLst>
                <a:path w="3569970" h="2052954">
                  <a:moveTo>
                    <a:pt x="1785366" y="0"/>
                  </a:moveTo>
                  <a:lnTo>
                    <a:pt x="1715261" y="418"/>
                  </a:lnTo>
                  <a:lnTo>
                    <a:pt x="1645841" y="1664"/>
                  </a:lnTo>
                  <a:lnTo>
                    <a:pt x="1577155" y="3721"/>
                  </a:lnTo>
                  <a:lnTo>
                    <a:pt x="1509252" y="6574"/>
                  </a:lnTo>
                  <a:lnTo>
                    <a:pt x="1442184" y="10209"/>
                  </a:lnTo>
                  <a:lnTo>
                    <a:pt x="1375998" y="14609"/>
                  </a:lnTo>
                  <a:lnTo>
                    <a:pt x="1310745" y="19759"/>
                  </a:lnTo>
                  <a:lnTo>
                    <a:pt x="1246475" y="25643"/>
                  </a:lnTo>
                  <a:lnTo>
                    <a:pt x="1183236" y="32248"/>
                  </a:lnTo>
                  <a:lnTo>
                    <a:pt x="1121079" y="39556"/>
                  </a:lnTo>
                  <a:lnTo>
                    <a:pt x="1060053" y="47553"/>
                  </a:lnTo>
                  <a:lnTo>
                    <a:pt x="1000208" y="56223"/>
                  </a:lnTo>
                  <a:lnTo>
                    <a:pt x="941593" y="65551"/>
                  </a:lnTo>
                  <a:lnTo>
                    <a:pt x="884258" y="75522"/>
                  </a:lnTo>
                  <a:lnTo>
                    <a:pt x="828253" y="86120"/>
                  </a:lnTo>
                  <a:lnTo>
                    <a:pt x="773627" y="97330"/>
                  </a:lnTo>
                  <a:lnTo>
                    <a:pt x="720430" y="109137"/>
                  </a:lnTo>
                  <a:lnTo>
                    <a:pt x="668711" y="121524"/>
                  </a:lnTo>
                  <a:lnTo>
                    <a:pt x="618521" y="134477"/>
                  </a:lnTo>
                  <a:lnTo>
                    <a:pt x="569908" y="147981"/>
                  </a:lnTo>
                  <a:lnTo>
                    <a:pt x="522922" y="162020"/>
                  </a:lnTo>
                  <a:lnTo>
                    <a:pt x="477613" y="176578"/>
                  </a:lnTo>
                  <a:lnTo>
                    <a:pt x="434031" y="191641"/>
                  </a:lnTo>
                  <a:lnTo>
                    <a:pt x="392225" y="207192"/>
                  </a:lnTo>
                  <a:lnTo>
                    <a:pt x="352245" y="223218"/>
                  </a:lnTo>
                  <a:lnTo>
                    <a:pt x="314140" y="239701"/>
                  </a:lnTo>
                  <a:lnTo>
                    <a:pt x="277960" y="256627"/>
                  </a:lnTo>
                  <a:lnTo>
                    <a:pt x="243755" y="273981"/>
                  </a:lnTo>
                  <a:lnTo>
                    <a:pt x="181467" y="309909"/>
                  </a:lnTo>
                  <a:lnTo>
                    <a:pt x="127672" y="347363"/>
                  </a:lnTo>
                  <a:lnTo>
                    <a:pt x="82768" y="386219"/>
                  </a:lnTo>
                  <a:lnTo>
                    <a:pt x="47152" y="426355"/>
                  </a:lnTo>
                  <a:lnTo>
                    <a:pt x="21221" y="467648"/>
                  </a:lnTo>
                  <a:lnTo>
                    <a:pt x="5371" y="509974"/>
                  </a:lnTo>
                  <a:lnTo>
                    <a:pt x="0" y="553212"/>
                  </a:lnTo>
                  <a:lnTo>
                    <a:pt x="1351" y="574936"/>
                  </a:lnTo>
                  <a:lnTo>
                    <a:pt x="12011" y="617734"/>
                  </a:lnTo>
                  <a:lnTo>
                    <a:pt x="32951" y="659558"/>
                  </a:lnTo>
                  <a:lnTo>
                    <a:pt x="63775" y="700288"/>
                  </a:lnTo>
                  <a:lnTo>
                    <a:pt x="104084" y="739800"/>
                  </a:lnTo>
                  <a:lnTo>
                    <a:pt x="153483" y="777970"/>
                  </a:lnTo>
                  <a:lnTo>
                    <a:pt x="211574" y="814676"/>
                  </a:lnTo>
                  <a:lnTo>
                    <a:pt x="277960" y="849796"/>
                  </a:lnTo>
                  <a:lnTo>
                    <a:pt x="314140" y="866722"/>
                  </a:lnTo>
                  <a:lnTo>
                    <a:pt x="352245" y="883205"/>
                  </a:lnTo>
                  <a:lnTo>
                    <a:pt x="392225" y="899231"/>
                  </a:lnTo>
                  <a:lnTo>
                    <a:pt x="434031" y="914782"/>
                  </a:lnTo>
                  <a:lnTo>
                    <a:pt x="477613" y="929845"/>
                  </a:lnTo>
                  <a:lnTo>
                    <a:pt x="522922" y="944403"/>
                  </a:lnTo>
                  <a:lnTo>
                    <a:pt x="569908" y="958442"/>
                  </a:lnTo>
                  <a:lnTo>
                    <a:pt x="618521" y="971946"/>
                  </a:lnTo>
                  <a:lnTo>
                    <a:pt x="668711" y="984899"/>
                  </a:lnTo>
                  <a:lnTo>
                    <a:pt x="720430" y="997286"/>
                  </a:lnTo>
                  <a:lnTo>
                    <a:pt x="773627" y="1009093"/>
                  </a:lnTo>
                  <a:lnTo>
                    <a:pt x="828253" y="1020303"/>
                  </a:lnTo>
                  <a:lnTo>
                    <a:pt x="884258" y="1030901"/>
                  </a:lnTo>
                  <a:lnTo>
                    <a:pt x="941593" y="1040872"/>
                  </a:lnTo>
                  <a:lnTo>
                    <a:pt x="1000208" y="1050200"/>
                  </a:lnTo>
                  <a:lnTo>
                    <a:pt x="1060053" y="1058870"/>
                  </a:lnTo>
                  <a:lnTo>
                    <a:pt x="1121079" y="1066867"/>
                  </a:lnTo>
                  <a:lnTo>
                    <a:pt x="1183236" y="1074175"/>
                  </a:lnTo>
                  <a:lnTo>
                    <a:pt x="1246475" y="1080780"/>
                  </a:lnTo>
                  <a:lnTo>
                    <a:pt x="1310745" y="1086664"/>
                  </a:lnTo>
                  <a:lnTo>
                    <a:pt x="1375998" y="1091814"/>
                  </a:lnTo>
                  <a:lnTo>
                    <a:pt x="1442184" y="1096214"/>
                  </a:lnTo>
                  <a:lnTo>
                    <a:pt x="1509252" y="1099849"/>
                  </a:lnTo>
                  <a:lnTo>
                    <a:pt x="1577155" y="1102702"/>
                  </a:lnTo>
                  <a:lnTo>
                    <a:pt x="1645841" y="1104759"/>
                  </a:lnTo>
                  <a:lnTo>
                    <a:pt x="1715261" y="1106005"/>
                  </a:lnTo>
                  <a:lnTo>
                    <a:pt x="1785366" y="1106423"/>
                  </a:lnTo>
                  <a:lnTo>
                    <a:pt x="1855417" y="1106005"/>
                  </a:lnTo>
                  <a:lnTo>
                    <a:pt x="1924787" y="1104759"/>
                  </a:lnTo>
                  <a:lnTo>
                    <a:pt x="1993425" y="1102702"/>
                  </a:lnTo>
                  <a:lnTo>
                    <a:pt x="2061281" y="1099849"/>
                  </a:lnTo>
                  <a:lnTo>
                    <a:pt x="2128306" y="1096214"/>
                  </a:lnTo>
                  <a:lnTo>
                    <a:pt x="2194451" y="1091814"/>
                  </a:lnTo>
                  <a:lnTo>
                    <a:pt x="2259665" y="1086664"/>
                  </a:lnTo>
                  <a:lnTo>
                    <a:pt x="2323898" y="1080780"/>
                  </a:lnTo>
                  <a:lnTo>
                    <a:pt x="2387103" y="1074175"/>
                  </a:lnTo>
                  <a:lnTo>
                    <a:pt x="2449227" y="1066867"/>
                  </a:lnTo>
                  <a:lnTo>
                    <a:pt x="2510222" y="1058870"/>
                  </a:lnTo>
                  <a:lnTo>
                    <a:pt x="2570039" y="1050200"/>
                  </a:lnTo>
                  <a:lnTo>
                    <a:pt x="2628627" y="1040872"/>
                  </a:lnTo>
                  <a:lnTo>
                    <a:pt x="2685937" y="1030901"/>
                  </a:lnTo>
                  <a:lnTo>
                    <a:pt x="2741918" y="1020303"/>
                  </a:lnTo>
                  <a:lnTo>
                    <a:pt x="2796523" y="1009093"/>
                  </a:lnTo>
                  <a:lnTo>
                    <a:pt x="2849700" y="997286"/>
                  </a:lnTo>
                  <a:lnTo>
                    <a:pt x="2901400" y="984899"/>
                  </a:lnTo>
                  <a:lnTo>
                    <a:pt x="2951574" y="971946"/>
                  </a:lnTo>
                  <a:lnTo>
                    <a:pt x="3000171" y="958442"/>
                  </a:lnTo>
                  <a:lnTo>
                    <a:pt x="3047142" y="944403"/>
                  </a:lnTo>
                  <a:lnTo>
                    <a:pt x="3092438" y="929845"/>
                  </a:lnTo>
                  <a:lnTo>
                    <a:pt x="3136008" y="914782"/>
                  </a:lnTo>
                  <a:lnTo>
                    <a:pt x="3177804" y="899231"/>
                  </a:lnTo>
                  <a:lnTo>
                    <a:pt x="3217775" y="883205"/>
                  </a:lnTo>
                  <a:lnTo>
                    <a:pt x="3255871" y="866722"/>
                  </a:lnTo>
                  <a:lnTo>
                    <a:pt x="3292044" y="849796"/>
                  </a:lnTo>
                  <a:lnTo>
                    <a:pt x="3326242" y="832442"/>
                  </a:lnTo>
                  <a:lnTo>
                    <a:pt x="3388520" y="796514"/>
                  </a:lnTo>
                  <a:lnTo>
                    <a:pt x="3442307" y="759060"/>
                  </a:lnTo>
                  <a:lnTo>
                    <a:pt x="3487206" y="720204"/>
                  </a:lnTo>
                  <a:lnTo>
                    <a:pt x="3522819" y="680068"/>
                  </a:lnTo>
                  <a:lnTo>
                    <a:pt x="3548749" y="638775"/>
                  </a:lnTo>
                  <a:lnTo>
                    <a:pt x="3564598" y="596449"/>
                  </a:lnTo>
                  <a:lnTo>
                    <a:pt x="3569970" y="553211"/>
                  </a:lnTo>
                  <a:lnTo>
                    <a:pt x="3568618" y="531487"/>
                  </a:lnTo>
                  <a:lnTo>
                    <a:pt x="3557958" y="488689"/>
                  </a:lnTo>
                  <a:lnTo>
                    <a:pt x="3537019" y="446865"/>
                  </a:lnTo>
                  <a:lnTo>
                    <a:pt x="3506198" y="406135"/>
                  </a:lnTo>
                  <a:lnTo>
                    <a:pt x="3465892" y="366623"/>
                  </a:lnTo>
                  <a:lnTo>
                    <a:pt x="3416500" y="328453"/>
                  </a:lnTo>
                  <a:lnTo>
                    <a:pt x="3358418" y="291747"/>
                  </a:lnTo>
                  <a:lnTo>
                    <a:pt x="3292044" y="256627"/>
                  </a:lnTo>
                  <a:lnTo>
                    <a:pt x="3255871" y="239701"/>
                  </a:lnTo>
                  <a:lnTo>
                    <a:pt x="3217775" y="223218"/>
                  </a:lnTo>
                  <a:lnTo>
                    <a:pt x="3177804" y="207192"/>
                  </a:lnTo>
                  <a:lnTo>
                    <a:pt x="3136008" y="191641"/>
                  </a:lnTo>
                  <a:lnTo>
                    <a:pt x="3092438" y="176578"/>
                  </a:lnTo>
                  <a:lnTo>
                    <a:pt x="3047142" y="162020"/>
                  </a:lnTo>
                  <a:lnTo>
                    <a:pt x="3000171" y="147981"/>
                  </a:lnTo>
                  <a:lnTo>
                    <a:pt x="2951574" y="134477"/>
                  </a:lnTo>
                  <a:lnTo>
                    <a:pt x="2901400" y="121524"/>
                  </a:lnTo>
                  <a:lnTo>
                    <a:pt x="2849700" y="109137"/>
                  </a:lnTo>
                  <a:lnTo>
                    <a:pt x="2796523" y="97330"/>
                  </a:lnTo>
                  <a:lnTo>
                    <a:pt x="2741918" y="86120"/>
                  </a:lnTo>
                  <a:lnTo>
                    <a:pt x="2685937" y="75522"/>
                  </a:lnTo>
                  <a:lnTo>
                    <a:pt x="2628627" y="65551"/>
                  </a:lnTo>
                  <a:lnTo>
                    <a:pt x="2570039" y="56223"/>
                  </a:lnTo>
                  <a:lnTo>
                    <a:pt x="2510222" y="47553"/>
                  </a:lnTo>
                  <a:lnTo>
                    <a:pt x="2449227" y="39556"/>
                  </a:lnTo>
                  <a:lnTo>
                    <a:pt x="2387103" y="32248"/>
                  </a:lnTo>
                  <a:lnTo>
                    <a:pt x="2323898" y="25643"/>
                  </a:lnTo>
                  <a:lnTo>
                    <a:pt x="2259665" y="19759"/>
                  </a:lnTo>
                  <a:lnTo>
                    <a:pt x="2194451" y="14609"/>
                  </a:lnTo>
                  <a:lnTo>
                    <a:pt x="2128306" y="10209"/>
                  </a:lnTo>
                  <a:lnTo>
                    <a:pt x="2061281" y="6574"/>
                  </a:lnTo>
                  <a:lnTo>
                    <a:pt x="1993425" y="3721"/>
                  </a:lnTo>
                  <a:lnTo>
                    <a:pt x="1924787" y="1664"/>
                  </a:lnTo>
                  <a:lnTo>
                    <a:pt x="1855417" y="418"/>
                  </a:lnTo>
                  <a:lnTo>
                    <a:pt x="1785366" y="0"/>
                  </a:lnTo>
                  <a:close/>
                </a:path>
                <a:path w="3569970" h="2052954">
                  <a:moveTo>
                    <a:pt x="1797557" y="944117"/>
                  </a:moveTo>
                  <a:lnTo>
                    <a:pt x="1727941" y="944537"/>
                  </a:lnTo>
                  <a:lnTo>
                    <a:pt x="1659006" y="945787"/>
                  </a:lnTo>
                  <a:lnTo>
                    <a:pt x="1590803" y="947850"/>
                  </a:lnTo>
                  <a:lnTo>
                    <a:pt x="1523379" y="950712"/>
                  </a:lnTo>
                  <a:lnTo>
                    <a:pt x="1456784" y="954358"/>
                  </a:lnTo>
                  <a:lnTo>
                    <a:pt x="1391067" y="958771"/>
                  </a:lnTo>
                  <a:lnTo>
                    <a:pt x="1326278" y="963937"/>
                  </a:lnTo>
                  <a:lnTo>
                    <a:pt x="1262466" y="969839"/>
                  </a:lnTo>
                  <a:lnTo>
                    <a:pt x="1199679" y="976463"/>
                  </a:lnTo>
                  <a:lnTo>
                    <a:pt x="1137968" y="983793"/>
                  </a:lnTo>
                  <a:lnTo>
                    <a:pt x="1077381" y="991814"/>
                  </a:lnTo>
                  <a:lnTo>
                    <a:pt x="1017967" y="1000510"/>
                  </a:lnTo>
                  <a:lnTo>
                    <a:pt x="959776" y="1009866"/>
                  </a:lnTo>
                  <a:lnTo>
                    <a:pt x="902857" y="1019866"/>
                  </a:lnTo>
                  <a:lnTo>
                    <a:pt x="847258" y="1030495"/>
                  </a:lnTo>
                  <a:lnTo>
                    <a:pt x="793030" y="1041738"/>
                  </a:lnTo>
                  <a:lnTo>
                    <a:pt x="740221" y="1053579"/>
                  </a:lnTo>
                  <a:lnTo>
                    <a:pt x="688881" y="1066002"/>
                  </a:lnTo>
                  <a:lnTo>
                    <a:pt x="639058" y="1078993"/>
                  </a:lnTo>
                  <a:lnTo>
                    <a:pt x="590802" y="1092535"/>
                  </a:lnTo>
                  <a:lnTo>
                    <a:pt x="544163" y="1106614"/>
                  </a:lnTo>
                  <a:lnTo>
                    <a:pt x="499188" y="1121214"/>
                  </a:lnTo>
                  <a:lnTo>
                    <a:pt x="455928" y="1136319"/>
                  </a:lnTo>
                  <a:lnTo>
                    <a:pt x="414432" y="1151915"/>
                  </a:lnTo>
                  <a:lnTo>
                    <a:pt x="374748" y="1167985"/>
                  </a:lnTo>
                  <a:lnTo>
                    <a:pt x="336927" y="1184514"/>
                  </a:lnTo>
                  <a:lnTo>
                    <a:pt x="301016" y="1201487"/>
                  </a:lnTo>
                  <a:lnTo>
                    <a:pt x="267066" y="1218889"/>
                  </a:lnTo>
                  <a:lnTo>
                    <a:pt x="205244" y="1254916"/>
                  </a:lnTo>
                  <a:lnTo>
                    <a:pt x="151853" y="1292471"/>
                  </a:lnTo>
                  <a:lnTo>
                    <a:pt x="107288" y="1331431"/>
                  </a:lnTo>
                  <a:lnTo>
                    <a:pt x="71941" y="1371673"/>
                  </a:lnTo>
                  <a:lnTo>
                    <a:pt x="46206" y="1413073"/>
                  </a:lnTo>
                  <a:lnTo>
                    <a:pt x="30476" y="1455507"/>
                  </a:lnTo>
                  <a:lnTo>
                    <a:pt x="25146" y="1498853"/>
                  </a:lnTo>
                  <a:lnTo>
                    <a:pt x="26486" y="1520580"/>
                  </a:lnTo>
                  <a:lnTo>
                    <a:pt x="37066" y="1563387"/>
                  </a:lnTo>
                  <a:lnTo>
                    <a:pt x="57847" y="1605230"/>
                  </a:lnTo>
                  <a:lnTo>
                    <a:pt x="88437" y="1645987"/>
                  </a:lnTo>
                  <a:lnTo>
                    <a:pt x="128443" y="1685532"/>
                  </a:lnTo>
                  <a:lnTo>
                    <a:pt x="177470" y="1723741"/>
                  </a:lnTo>
                  <a:lnTo>
                    <a:pt x="235126" y="1760492"/>
                  </a:lnTo>
                  <a:lnTo>
                    <a:pt x="301016" y="1795660"/>
                  </a:lnTo>
                  <a:lnTo>
                    <a:pt x="336927" y="1812612"/>
                  </a:lnTo>
                  <a:lnTo>
                    <a:pt x="374748" y="1829121"/>
                  </a:lnTo>
                  <a:lnTo>
                    <a:pt x="414432" y="1845173"/>
                  </a:lnTo>
                  <a:lnTo>
                    <a:pt x="455928" y="1860751"/>
                  </a:lnTo>
                  <a:lnTo>
                    <a:pt x="499188" y="1875841"/>
                  </a:lnTo>
                  <a:lnTo>
                    <a:pt x="544163" y="1890426"/>
                  </a:lnTo>
                  <a:lnTo>
                    <a:pt x="590802" y="1904492"/>
                  </a:lnTo>
                  <a:lnTo>
                    <a:pt x="639058" y="1918023"/>
                  </a:lnTo>
                  <a:lnTo>
                    <a:pt x="688881" y="1931003"/>
                  </a:lnTo>
                  <a:lnTo>
                    <a:pt x="740221" y="1943417"/>
                  </a:lnTo>
                  <a:lnTo>
                    <a:pt x="793030" y="1955249"/>
                  </a:lnTo>
                  <a:lnTo>
                    <a:pt x="847258" y="1966485"/>
                  </a:lnTo>
                  <a:lnTo>
                    <a:pt x="902857" y="1977107"/>
                  </a:lnTo>
                  <a:lnTo>
                    <a:pt x="959776" y="1987102"/>
                  </a:lnTo>
                  <a:lnTo>
                    <a:pt x="1017967" y="1996453"/>
                  </a:lnTo>
                  <a:lnTo>
                    <a:pt x="1077381" y="2005145"/>
                  </a:lnTo>
                  <a:lnTo>
                    <a:pt x="1137968" y="2013162"/>
                  </a:lnTo>
                  <a:lnTo>
                    <a:pt x="1199679" y="2020489"/>
                  </a:lnTo>
                  <a:lnTo>
                    <a:pt x="1262466" y="2027111"/>
                  </a:lnTo>
                  <a:lnTo>
                    <a:pt x="1326278" y="2033012"/>
                  </a:lnTo>
                  <a:lnTo>
                    <a:pt x="1391067" y="2038176"/>
                  </a:lnTo>
                  <a:lnTo>
                    <a:pt x="1456784" y="2042588"/>
                  </a:lnTo>
                  <a:lnTo>
                    <a:pt x="1523379" y="2046233"/>
                  </a:lnTo>
                  <a:lnTo>
                    <a:pt x="1590803" y="2049095"/>
                  </a:lnTo>
                  <a:lnTo>
                    <a:pt x="1659006" y="2051158"/>
                  </a:lnTo>
                  <a:lnTo>
                    <a:pt x="1727941" y="2052408"/>
                  </a:lnTo>
                  <a:lnTo>
                    <a:pt x="1797557" y="2052827"/>
                  </a:lnTo>
                  <a:lnTo>
                    <a:pt x="1867174" y="2052408"/>
                  </a:lnTo>
                  <a:lnTo>
                    <a:pt x="1936109" y="2051158"/>
                  </a:lnTo>
                  <a:lnTo>
                    <a:pt x="2004312" y="2049095"/>
                  </a:lnTo>
                  <a:lnTo>
                    <a:pt x="2071736" y="2046233"/>
                  </a:lnTo>
                  <a:lnTo>
                    <a:pt x="2138331" y="2042588"/>
                  </a:lnTo>
                  <a:lnTo>
                    <a:pt x="2204048" y="2038176"/>
                  </a:lnTo>
                  <a:lnTo>
                    <a:pt x="2268837" y="2033012"/>
                  </a:lnTo>
                  <a:lnTo>
                    <a:pt x="2332649" y="2027111"/>
                  </a:lnTo>
                  <a:lnTo>
                    <a:pt x="2395436" y="2020489"/>
                  </a:lnTo>
                  <a:lnTo>
                    <a:pt x="2457147" y="2013162"/>
                  </a:lnTo>
                  <a:lnTo>
                    <a:pt x="2517734" y="2005145"/>
                  </a:lnTo>
                  <a:lnTo>
                    <a:pt x="2577148" y="1996453"/>
                  </a:lnTo>
                  <a:lnTo>
                    <a:pt x="2635339" y="1987102"/>
                  </a:lnTo>
                  <a:lnTo>
                    <a:pt x="2692258" y="1977107"/>
                  </a:lnTo>
                  <a:lnTo>
                    <a:pt x="2747857" y="1966485"/>
                  </a:lnTo>
                  <a:lnTo>
                    <a:pt x="2802085" y="1955249"/>
                  </a:lnTo>
                  <a:lnTo>
                    <a:pt x="2854894" y="1943417"/>
                  </a:lnTo>
                  <a:lnTo>
                    <a:pt x="2906234" y="1931003"/>
                  </a:lnTo>
                  <a:lnTo>
                    <a:pt x="2956057" y="1918023"/>
                  </a:lnTo>
                  <a:lnTo>
                    <a:pt x="3004313" y="1904492"/>
                  </a:lnTo>
                  <a:lnTo>
                    <a:pt x="3050952" y="1890426"/>
                  </a:lnTo>
                  <a:lnTo>
                    <a:pt x="3095927" y="1875841"/>
                  </a:lnTo>
                  <a:lnTo>
                    <a:pt x="3139187" y="1860751"/>
                  </a:lnTo>
                  <a:lnTo>
                    <a:pt x="3180683" y="1845173"/>
                  </a:lnTo>
                  <a:lnTo>
                    <a:pt x="3220367" y="1829121"/>
                  </a:lnTo>
                  <a:lnTo>
                    <a:pt x="3258188" y="1812612"/>
                  </a:lnTo>
                  <a:lnTo>
                    <a:pt x="3294099" y="1795660"/>
                  </a:lnTo>
                  <a:lnTo>
                    <a:pt x="3328049" y="1778282"/>
                  </a:lnTo>
                  <a:lnTo>
                    <a:pt x="3389871" y="1742307"/>
                  </a:lnTo>
                  <a:lnTo>
                    <a:pt x="3443262" y="1704811"/>
                  </a:lnTo>
                  <a:lnTo>
                    <a:pt x="3487827" y="1665918"/>
                  </a:lnTo>
                  <a:lnTo>
                    <a:pt x="3523174" y="1625752"/>
                  </a:lnTo>
                  <a:lnTo>
                    <a:pt x="3548909" y="1584437"/>
                  </a:lnTo>
                  <a:lnTo>
                    <a:pt x="3564639" y="1542096"/>
                  </a:lnTo>
                  <a:lnTo>
                    <a:pt x="3569970" y="1498853"/>
                  </a:lnTo>
                  <a:lnTo>
                    <a:pt x="3568629" y="1477074"/>
                  </a:lnTo>
                  <a:lnTo>
                    <a:pt x="3558049" y="1434168"/>
                  </a:lnTo>
                  <a:lnTo>
                    <a:pt x="3537268" y="1392236"/>
                  </a:lnTo>
                  <a:lnTo>
                    <a:pt x="3506678" y="1351399"/>
                  </a:lnTo>
                  <a:lnTo>
                    <a:pt x="3466672" y="1311783"/>
                  </a:lnTo>
                  <a:lnTo>
                    <a:pt x="3417645" y="1273510"/>
                  </a:lnTo>
                  <a:lnTo>
                    <a:pt x="3359989" y="1236704"/>
                  </a:lnTo>
                  <a:lnTo>
                    <a:pt x="3294099" y="1201487"/>
                  </a:lnTo>
                  <a:lnTo>
                    <a:pt x="3258188" y="1184514"/>
                  </a:lnTo>
                  <a:lnTo>
                    <a:pt x="3220367" y="1167985"/>
                  </a:lnTo>
                  <a:lnTo>
                    <a:pt x="3180683" y="1151915"/>
                  </a:lnTo>
                  <a:lnTo>
                    <a:pt x="3139187" y="1136319"/>
                  </a:lnTo>
                  <a:lnTo>
                    <a:pt x="3095927" y="1121214"/>
                  </a:lnTo>
                  <a:lnTo>
                    <a:pt x="3050952" y="1106614"/>
                  </a:lnTo>
                  <a:lnTo>
                    <a:pt x="3004313" y="1092535"/>
                  </a:lnTo>
                  <a:lnTo>
                    <a:pt x="2956057" y="1078993"/>
                  </a:lnTo>
                  <a:lnTo>
                    <a:pt x="2906234" y="1066002"/>
                  </a:lnTo>
                  <a:lnTo>
                    <a:pt x="2854894" y="1053579"/>
                  </a:lnTo>
                  <a:lnTo>
                    <a:pt x="2802085" y="1041738"/>
                  </a:lnTo>
                  <a:lnTo>
                    <a:pt x="2747857" y="1030495"/>
                  </a:lnTo>
                  <a:lnTo>
                    <a:pt x="2692258" y="1019866"/>
                  </a:lnTo>
                  <a:lnTo>
                    <a:pt x="2635339" y="1009866"/>
                  </a:lnTo>
                  <a:lnTo>
                    <a:pt x="2577148" y="1000510"/>
                  </a:lnTo>
                  <a:lnTo>
                    <a:pt x="2517734" y="991814"/>
                  </a:lnTo>
                  <a:lnTo>
                    <a:pt x="2457147" y="983793"/>
                  </a:lnTo>
                  <a:lnTo>
                    <a:pt x="2395436" y="976463"/>
                  </a:lnTo>
                  <a:lnTo>
                    <a:pt x="2332649" y="969839"/>
                  </a:lnTo>
                  <a:lnTo>
                    <a:pt x="2268837" y="963937"/>
                  </a:lnTo>
                  <a:lnTo>
                    <a:pt x="2204048" y="958771"/>
                  </a:lnTo>
                  <a:lnTo>
                    <a:pt x="2138331" y="954358"/>
                  </a:lnTo>
                  <a:lnTo>
                    <a:pt x="2071736" y="950712"/>
                  </a:lnTo>
                  <a:lnTo>
                    <a:pt x="2004312" y="947850"/>
                  </a:lnTo>
                  <a:lnTo>
                    <a:pt x="1936109" y="945787"/>
                  </a:lnTo>
                  <a:lnTo>
                    <a:pt x="1867174" y="944537"/>
                  </a:lnTo>
                  <a:lnTo>
                    <a:pt x="1797557" y="9441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81276" y="445566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5423" y="4449564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9426" y="3104641"/>
            <a:ext cx="386715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f(x)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 marL="52069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3217" y="5154419"/>
            <a:ext cx="1083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3326" y="5192531"/>
            <a:ext cx="1393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Benda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5108" y="5615450"/>
            <a:ext cx="2499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-10" dirty="0">
                <a:latin typeface="Tahoma"/>
                <a:cs typeface="Tahoma"/>
              </a:rPr>
              <a:t> benda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22057" y="3267265"/>
            <a:ext cx="434340" cy="157480"/>
            <a:chOff x="1222057" y="3267265"/>
            <a:chExt cx="434340" cy="157480"/>
          </a:xfrm>
        </p:grpSpPr>
        <p:sp>
          <p:nvSpPr>
            <p:cNvPr id="20" name="object 20"/>
            <p:cNvSpPr/>
            <p:nvPr/>
          </p:nvSpPr>
          <p:spPr>
            <a:xfrm>
              <a:off x="1226819" y="3272028"/>
              <a:ext cx="424815" cy="114300"/>
            </a:xfrm>
            <a:custGeom>
              <a:avLst/>
              <a:gdLst/>
              <a:ahLst/>
              <a:cxnLst/>
              <a:rect l="l" t="t" r="r" b="b"/>
              <a:pathLst>
                <a:path w="424814" h="114300">
                  <a:moveTo>
                    <a:pt x="212598" y="0"/>
                  </a:moveTo>
                  <a:lnTo>
                    <a:pt x="145426" y="2871"/>
                  </a:lnTo>
                  <a:lnTo>
                    <a:pt x="87069" y="10899"/>
                  </a:lnTo>
                  <a:lnTo>
                    <a:pt x="41038" y="23207"/>
                  </a:lnTo>
                  <a:lnTo>
                    <a:pt x="0" y="57150"/>
                  </a:lnTo>
                  <a:lnTo>
                    <a:pt x="10844" y="75090"/>
                  </a:lnTo>
                  <a:lnTo>
                    <a:pt x="41038" y="90763"/>
                  </a:lnTo>
                  <a:lnTo>
                    <a:pt x="87069" y="103180"/>
                  </a:lnTo>
                  <a:lnTo>
                    <a:pt x="145426" y="111355"/>
                  </a:lnTo>
                  <a:lnTo>
                    <a:pt x="212598" y="114300"/>
                  </a:lnTo>
                  <a:lnTo>
                    <a:pt x="279397" y="111355"/>
                  </a:lnTo>
                  <a:lnTo>
                    <a:pt x="337529" y="103180"/>
                  </a:lnTo>
                  <a:lnTo>
                    <a:pt x="383444" y="90763"/>
                  </a:lnTo>
                  <a:lnTo>
                    <a:pt x="413595" y="75090"/>
                  </a:lnTo>
                  <a:lnTo>
                    <a:pt x="424434" y="57150"/>
                  </a:lnTo>
                  <a:lnTo>
                    <a:pt x="413595" y="38916"/>
                  </a:lnTo>
                  <a:lnTo>
                    <a:pt x="383444" y="23207"/>
                  </a:lnTo>
                  <a:lnTo>
                    <a:pt x="337529" y="10899"/>
                  </a:lnTo>
                  <a:lnTo>
                    <a:pt x="279397" y="2871"/>
                  </a:lnTo>
                  <a:lnTo>
                    <a:pt x="21259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595" y="3348228"/>
              <a:ext cx="119634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552" y="1294130"/>
            <a:ext cx="6855459" cy="636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000" spc="-5" dirty="0">
                <a:latin typeface="Tahoma"/>
                <a:cs typeface="Tahoma"/>
              </a:rPr>
              <a:t>Untuk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menghitung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volume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gunakan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pendekatan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hampiri,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jumlahkan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ambil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limitnya.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4672" y="2503170"/>
            <a:ext cx="2917825" cy="2073910"/>
            <a:chOff x="804672" y="2503170"/>
            <a:chExt cx="2917825" cy="2073910"/>
          </a:xfrm>
        </p:grpSpPr>
        <p:sp>
          <p:nvSpPr>
            <p:cNvPr id="4" name="object 4"/>
            <p:cNvSpPr/>
            <p:nvPr/>
          </p:nvSpPr>
          <p:spPr>
            <a:xfrm>
              <a:off x="804672" y="2503169"/>
              <a:ext cx="2917825" cy="2073910"/>
            </a:xfrm>
            <a:custGeom>
              <a:avLst/>
              <a:gdLst/>
              <a:ahLst/>
              <a:cxnLst/>
              <a:rect l="l" t="t" r="r" b="b"/>
              <a:pathLst>
                <a:path w="2917825" h="2073910">
                  <a:moveTo>
                    <a:pt x="2917698" y="1673352"/>
                  </a:moveTo>
                  <a:lnTo>
                    <a:pt x="2841498" y="1635252"/>
                  </a:lnTo>
                  <a:lnTo>
                    <a:pt x="2841498" y="1668780"/>
                  </a:lnTo>
                  <a:lnTo>
                    <a:pt x="619506" y="1668780"/>
                  </a:lnTo>
                  <a:lnTo>
                    <a:pt x="619506" y="76200"/>
                  </a:lnTo>
                  <a:lnTo>
                    <a:pt x="652272" y="76200"/>
                  </a:lnTo>
                  <a:lnTo>
                    <a:pt x="614172" y="0"/>
                  </a:lnTo>
                  <a:lnTo>
                    <a:pt x="576072" y="76200"/>
                  </a:lnTo>
                  <a:lnTo>
                    <a:pt x="609600" y="76200"/>
                  </a:lnTo>
                  <a:lnTo>
                    <a:pt x="609600" y="1668780"/>
                  </a:lnTo>
                  <a:lnTo>
                    <a:pt x="76200" y="1668780"/>
                  </a:lnTo>
                  <a:lnTo>
                    <a:pt x="76200" y="1635252"/>
                  </a:lnTo>
                  <a:lnTo>
                    <a:pt x="0" y="1673352"/>
                  </a:lnTo>
                  <a:lnTo>
                    <a:pt x="58674" y="1702689"/>
                  </a:lnTo>
                  <a:lnTo>
                    <a:pt x="76200" y="1711452"/>
                  </a:lnTo>
                  <a:lnTo>
                    <a:pt x="76200" y="1677924"/>
                  </a:lnTo>
                  <a:lnTo>
                    <a:pt x="609600" y="1677924"/>
                  </a:lnTo>
                  <a:lnTo>
                    <a:pt x="609600" y="1997202"/>
                  </a:lnTo>
                  <a:lnTo>
                    <a:pt x="576072" y="1997202"/>
                  </a:lnTo>
                  <a:lnTo>
                    <a:pt x="609600" y="2064258"/>
                  </a:lnTo>
                  <a:lnTo>
                    <a:pt x="614172" y="2073402"/>
                  </a:lnTo>
                  <a:lnTo>
                    <a:pt x="619506" y="2062734"/>
                  </a:lnTo>
                  <a:lnTo>
                    <a:pt x="652272" y="1997202"/>
                  </a:lnTo>
                  <a:lnTo>
                    <a:pt x="619506" y="1997202"/>
                  </a:lnTo>
                  <a:lnTo>
                    <a:pt x="619506" y="1677924"/>
                  </a:lnTo>
                  <a:lnTo>
                    <a:pt x="2841498" y="1677924"/>
                  </a:lnTo>
                  <a:lnTo>
                    <a:pt x="2841498" y="1711452"/>
                  </a:lnTo>
                  <a:lnTo>
                    <a:pt x="2859024" y="1702689"/>
                  </a:lnTo>
                  <a:lnTo>
                    <a:pt x="2917698" y="1673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9602" y="3157916"/>
              <a:ext cx="1150620" cy="1016000"/>
            </a:xfrm>
            <a:custGeom>
              <a:avLst/>
              <a:gdLst/>
              <a:ahLst/>
              <a:cxnLst/>
              <a:rect l="l" t="t" r="r" b="b"/>
              <a:pathLst>
                <a:path w="1150620" h="1016000">
                  <a:moveTo>
                    <a:pt x="0" y="231459"/>
                  </a:moveTo>
                  <a:lnTo>
                    <a:pt x="25558" y="195069"/>
                  </a:lnTo>
                  <a:lnTo>
                    <a:pt x="52071" y="159570"/>
                  </a:lnTo>
                  <a:lnTo>
                    <a:pt x="80489" y="125738"/>
                  </a:lnTo>
                  <a:lnTo>
                    <a:pt x="111768" y="94353"/>
                  </a:lnTo>
                  <a:lnTo>
                    <a:pt x="146860" y="66192"/>
                  </a:lnTo>
                  <a:lnTo>
                    <a:pt x="186718" y="42031"/>
                  </a:lnTo>
                  <a:lnTo>
                    <a:pt x="232296" y="22650"/>
                  </a:lnTo>
                  <a:lnTo>
                    <a:pt x="284546" y="8825"/>
                  </a:lnTo>
                  <a:lnTo>
                    <a:pt x="344424" y="1335"/>
                  </a:lnTo>
                  <a:lnTo>
                    <a:pt x="381740" y="0"/>
                  </a:lnTo>
                  <a:lnTo>
                    <a:pt x="421570" y="760"/>
                  </a:lnTo>
                  <a:lnTo>
                    <a:pt x="463749" y="3481"/>
                  </a:lnTo>
                  <a:lnTo>
                    <a:pt x="508111" y="8026"/>
                  </a:lnTo>
                  <a:lnTo>
                    <a:pt x="554491" y="14259"/>
                  </a:lnTo>
                  <a:lnTo>
                    <a:pt x="602724" y="22043"/>
                  </a:lnTo>
                  <a:lnTo>
                    <a:pt x="652644" y="31242"/>
                  </a:lnTo>
                  <a:lnTo>
                    <a:pt x="704088" y="41721"/>
                  </a:lnTo>
                  <a:lnTo>
                    <a:pt x="756888" y="53342"/>
                  </a:lnTo>
                  <a:lnTo>
                    <a:pt x="810881" y="65971"/>
                  </a:lnTo>
                  <a:lnTo>
                    <a:pt x="865900" y="79470"/>
                  </a:lnTo>
                  <a:lnTo>
                    <a:pt x="921781" y="93704"/>
                  </a:lnTo>
                  <a:lnTo>
                    <a:pt x="978359" y="108535"/>
                  </a:lnTo>
                  <a:lnTo>
                    <a:pt x="1035468" y="123829"/>
                  </a:lnTo>
                  <a:lnTo>
                    <a:pt x="1092943" y="139449"/>
                  </a:lnTo>
                  <a:lnTo>
                    <a:pt x="1150620" y="155259"/>
                  </a:lnTo>
                </a:path>
                <a:path w="1150620" h="1016000">
                  <a:moveTo>
                    <a:pt x="1150620" y="171261"/>
                  </a:moveTo>
                  <a:lnTo>
                    <a:pt x="1150620" y="1015557"/>
                  </a:lnTo>
                </a:path>
                <a:path w="1150620" h="1016000">
                  <a:moveTo>
                    <a:pt x="16002" y="231459"/>
                  </a:moveTo>
                  <a:lnTo>
                    <a:pt x="16002" y="99955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19426" y="2799841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f(x)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5423" y="4144764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7196" y="3532116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14081" y="3166681"/>
            <a:ext cx="1315085" cy="1272540"/>
            <a:chOff x="1414081" y="3166681"/>
            <a:chExt cx="1315085" cy="1272540"/>
          </a:xfrm>
        </p:grpSpPr>
        <p:sp>
          <p:nvSpPr>
            <p:cNvPr id="10" name="object 10"/>
            <p:cNvSpPr/>
            <p:nvPr/>
          </p:nvSpPr>
          <p:spPr>
            <a:xfrm>
              <a:off x="2532126" y="3172206"/>
              <a:ext cx="192405" cy="998219"/>
            </a:xfrm>
            <a:custGeom>
              <a:avLst/>
              <a:gdLst/>
              <a:ahLst/>
              <a:cxnLst/>
              <a:rect l="l" t="t" r="r" b="b"/>
              <a:pathLst>
                <a:path w="192405" h="998220">
                  <a:moveTo>
                    <a:pt x="192024" y="998220"/>
                  </a:moveTo>
                  <a:lnTo>
                    <a:pt x="192024" y="0"/>
                  </a:lnTo>
                  <a:lnTo>
                    <a:pt x="0" y="0"/>
                  </a:lnTo>
                  <a:lnTo>
                    <a:pt x="0" y="998220"/>
                  </a:lnTo>
                  <a:lnTo>
                    <a:pt x="192024" y="99822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2126" y="3171444"/>
              <a:ext cx="192405" cy="999490"/>
            </a:xfrm>
            <a:custGeom>
              <a:avLst/>
              <a:gdLst/>
              <a:ahLst/>
              <a:cxnLst/>
              <a:rect l="l" t="t" r="r" b="b"/>
              <a:pathLst>
                <a:path w="192405" h="999489">
                  <a:moveTo>
                    <a:pt x="0" y="0"/>
                  </a:moveTo>
                  <a:lnTo>
                    <a:pt x="0" y="998981"/>
                  </a:lnTo>
                  <a:lnTo>
                    <a:pt x="192024" y="998981"/>
                  </a:lnTo>
                  <a:lnTo>
                    <a:pt x="192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8844" y="4203954"/>
              <a:ext cx="1113790" cy="230504"/>
            </a:xfrm>
            <a:custGeom>
              <a:avLst/>
              <a:gdLst/>
              <a:ahLst/>
              <a:cxnLst/>
              <a:rect l="l" t="t" r="r" b="b"/>
              <a:pathLst>
                <a:path w="1113789" h="230504">
                  <a:moveTo>
                    <a:pt x="0" y="0"/>
                  </a:moveTo>
                  <a:lnTo>
                    <a:pt x="7346" y="44660"/>
                  </a:lnTo>
                  <a:lnTo>
                    <a:pt x="27336" y="81248"/>
                  </a:lnTo>
                  <a:lnTo>
                    <a:pt x="56899" y="105977"/>
                  </a:lnTo>
                  <a:lnTo>
                    <a:pt x="92964" y="115062"/>
                  </a:lnTo>
                  <a:lnTo>
                    <a:pt x="445008" y="115062"/>
                  </a:lnTo>
                  <a:lnTo>
                    <a:pt x="481072" y="124039"/>
                  </a:lnTo>
                  <a:lnTo>
                    <a:pt x="510635" y="148590"/>
                  </a:lnTo>
                  <a:lnTo>
                    <a:pt x="530625" y="185142"/>
                  </a:lnTo>
                  <a:lnTo>
                    <a:pt x="537972" y="230124"/>
                  </a:lnTo>
                  <a:lnTo>
                    <a:pt x="545211" y="185142"/>
                  </a:lnTo>
                  <a:lnTo>
                    <a:pt x="565023" y="148589"/>
                  </a:lnTo>
                  <a:lnTo>
                    <a:pt x="594550" y="124039"/>
                  </a:lnTo>
                  <a:lnTo>
                    <a:pt x="630936" y="115062"/>
                  </a:lnTo>
                  <a:lnTo>
                    <a:pt x="1020318" y="115062"/>
                  </a:lnTo>
                  <a:lnTo>
                    <a:pt x="1056382" y="105977"/>
                  </a:lnTo>
                  <a:lnTo>
                    <a:pt x="1085945" y="81248"/>
                  </a:lnTo>
                  <a:lnTo>
                    <a:pt x="1105935" y="44660"/>
                  </a:lnTo>
                  <a:lnTo>
                    <a:pt x="111328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92300" y="4152391"/>
            <a:ext cx="86042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ts val="2030"/>
              </a:lnSpc>
              <a:spcBef>
                <a:spcPts val="100"/>
              </a:spcBef>
              <a:tabLst>
                <a:tab pos="617855" algn="l"/>
              </a:tabLst>
            </a:pPr>
            <a:r>
              <a:rPr sz="1800" dirty="0">
                <a:latin typeface="Tahoma"/>
                <a:cs typeface="Tahoma"/>
              </a:rPr>
              <a:t>a	</a:t>
            </a:r>
            <a:r>
              <a:rPr sz="1700" dirty="0">
                <a:latin typeface="Symbol"/>
                <a:cs typeface="Symbol"/>
              </a:rPr>
              <a:t></a:t>
            </a:r>
            <a:r>
              <a:rPr sz="1700" i="1" spc="5" dirty="0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0271" y="2434082"/>
            <a:ext cx="5213350" cy="1557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35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5" dirty="0">
                <a:latin typeface="Tahoma"/>
                <a:cs typeface="Tahoma"/>
              </a:rPr>
              <a:t>berbentuk persegi panjang</a:t>
            </a:r>
            <a:endParaRPr sz="2000" dirty="0">
              <a:latin typeface="Tahoma"/>
              <a:cs typeface="Tahoma"/>
            </a:endParaRPr>
          </a:p>
          <a:p>
            <a:pPr marL="38100" marR="30480">
              <a:lnSpc>
                <a:spcPts val="2400"/>
              </a:lnSpc>
              <a:spcBef>
                <a:spcPts val="130"/>
              </a:spcBef>
              <a:tabLst>
                <a:tab pos="3617595" algn="l"/>
                <a:tab pos="3637915" algn="l"/>
              </a:tabLst>
            </a:pP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tinggi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f(x)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alas</a:t>
            </a:r>
            <a:r>
              <a:rPr sz="2000" spc="280" dirty="0">
                <a:latin typeface="Tahoma"/>
                <a:cs typeface="Tahoma"/>
              </a:rPr>
              <a:t> </a:t>
            </a:r>
            <a:r>
              <a:rPr sz="3150" spc="22" baseline="-2645" dirty="0">
                <a:latin typeface="Symbol"/>
                <a:cs typeface="Symbol"/>
              </a:rPr>
              <a:t></a:t>
            </a:r>
            <a:r>
              <a:rPr sz="3150" i="1" spc="22" baseline="-2645" dirty="0">
                <a:latin typeface="Times New Roman"/>
                <a:cs typeface="Times New Roman"/>
              </a:rPr>
              <a:t>x	</a:t>
            </a:r>
            <a:r>
              <a:rPr sz="2000" spc="-5" dirty="0">
                <a:latin typeface="Tahoma"/>
                <a:cs typeface="Tahoma"/>
              </a:rPr>
              <a:t>serta </a:t>
            </a:r>
            <a:r>
              <a:rPr sz="2000" spc="-10" dirty="0">
                <a:latin typeface="Tahoma"/>
                <a:cs typeface="Tahoma"/>
              </a:rPr>
              <a:t>berjarak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 dari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5" dirty="0">
                <a:latin typeface="Tahoma"/>
                <a:cs typeface="Tahoma"/>
              </a:rPr>
              <a:t> y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suatu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kulit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tabung</a:t>
            </a:r>
            <a:r>
              <a:rPr sz="2000" spc="-5" dirty="0">
                <a:latin typeface="Tahoma"/>
                <a:cs typeface="Tahoma"/>
              </a:rPr>
              <a:t> dengan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tinggi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f(x),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jari-jari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tebal		</a:t>
            </a:r>
            <a:r>
              <a:rPr sz="3450" spc="-7" baseline="-7246" dirty="0">
                <a:latin typeface="Symbol"/>
                <a:cs typeface="Symbol"/>
              </a:rPr>
              <a:t></a:t>
            </a:r>
            <a:r>
              <a:rPr sz="3450" i="1" spc="-7" baseline="-7246" dirty="0">
                <a:latin typeface="Times New Roman"/>
                <a:cs typeface="Times New Roman"/>
              </a:rPr>
              <a:t>x</a:t>
            </a:r>
            <a:endParaRPr sz="3450" baseline="-7246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5377" y="4782240"/>
            <a:ext cx="28384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Symbol"/>
                <a:cs typeface="Symbol"/>
              </a:rPr>
              <a:t></a:t>
            </a:r>
            <a:r>
              <a:rPr sz="1900" i="1" spc="10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14081" y="5033581"/>
            <a:ext cx="2199005" cy="1350010"/>
            <a:chOff x="1414081" y="5033581"/>
            <a:chExt cx="2199005" cy="1350010"/>
          </a:xfrm>
        </p:grpSpPr>
        <p:sp>
          <p:nvSpPr>
            <p:cNvPr id="17" name="object 17"/>
            <p:cNvSpPr/>
            <p:nvPr/>
          </p:nvSpPr>
          <p:spPr>
            <a:xfrm>
              <a:off x="3070098" y="5124450"/>
              <a:ext cx="231775" cy="1115060"/>
            </a:xfrm>
            <a:custGeom>
              <a:avLst/>
              <a:gdLst/>
              <a:ahLst/>
              <a:cxnLst/>
              <a:rect l="l" t="t" r="r" b="b"/>
              <a:pathLst>
                <a:path w="231775" h="1115060">
                  <a:moveTo>
                    <a:pt x="231648" y="1114805"/>
                  </a:moveTo>
                  <a:lnTo>
                    <a:pt x="231647" y="0"/>
                  </a:lnTo>
                  <a:lnTo>
                    <a:pt x="0" y="0"/>
                  </a:lnTo>
                  <a:lnTo>
                    <a:pt x="0" y="1114805"/>
                  </a:lnTo>
                  <a:lnTo>
                    <a:pt x="231648" y="1114805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0098" y="5124450"/>
              <a:ext cx="231775" cy="1114425"/>
            </a:xfrm>
            <a:custGeom>
              <a:avLst/>
              <a:gdLst/>
              <a:ahLst/>
              <a:cxnLst/>
              <a:rect l="l" t="t" r="r" b="b"/>
              <a:pathLst>
                <a:path w="231775" h="1114425">
                  <a:moveTo>
                    <a:pt x="0" y="0"/>
                  </a:moveTo>
                  <a:lnTo>
                    <a:pt x="0" y="1114044"/>
                  </a:lnTo>
                  <a:lnTo>
                    <a:pt x="231648" y="1114044"/>
                  </a:lnTo>
                  <a:lnTo>
                    <a:pt x="23164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9606" y="5124450"/>
              <a:ext cx="231775" cy="1115060"/>
            </a:xfrm>
            <a:custGeom>
              <a:avLst/>
              <a:gdLst/>
              <a:ahLst/>
              <a:cxnLst/>
              <a:rect l="l" t="t" r="r" b="b"/>
              <a:pathLst>
                <a:path w="231775" h="1115060">
                  <a:moveTo>
                    <a:pt x="231648" y="1114805"/>
                  </a:moveTo>
                  <a:lnTo>
                    <a:pt x="231648" y="0"/>
                  </a:lnTo>
                  <a:lnTo>
                    <a:pt x="0" y="0"/>
                  </a:lnTo>
                  <a:lnTo>
                    <a:pt x="0" y="1114805"/>
                  </a:lnTo>
                  <a:lnTo>
                    <a:pt x="231648" y="1114805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8844" y="5124450"/>
              <a:ext cx="232410" cy="1114425"/>
            </a:xfrm>
            <a:custGeom>
              <a:avLst/>
              <a:gdLst/>
              <a:ahLst/>
              <a:cxnLst/>
              <a:rect l="l" t="t" r="r" b="b"/>
              <a:pathLst>
                <a:path w="232410" h="1114425">
                  <a:moveTo>
                    <a:pt x="0" y="0"/>
                  </a:moveTo>
                  <a:lnTo>
                    <a:pt x="0" y="1114044"/>
                  </a:lnTo>
                  <a:lnTo>
                    <a:pt x="232410" y="1114044"/>
                  </a:lnTo>
                  <a:lnTo>
                    <a:pt x="23241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9730" y="5045202"/>
              <a:ext cx="1420495" cy="192405"/>
            </a:xfrm>
            <a:custGeom>
              <a:avLst/>
              <a:gdLst/>
              <a:ahLst/>
              <a:cxnLst/>
              <a:rect l="l" t="t" r="r" b="b"/>
              <a:pathLst>
                <a:path w="1420495" h="192404">
                  <a:moveTo>
                    <a:pt x="710183" y="0"/>
                  </a:moveTo>
                  <a:lnTo>
                    <a:pt x="632765" y="559"/>
                  </a:lnTo>
                  <a:lnTo>
                    <a:pt x="557770" y="2199"/>
                  </a:lnTo>
                  <a:lnTo>
                    <a:pt x="485631" y="4864"/>
                  </a:lnTo>
                  <a:lnTo>
                    <a:pt x="416780" y="8496"/>
                  </a:lnTo>
                  <a:lnTo>
                    <a:pt x="351648" y="13038"/>
                  </a:lnTo>
                  <a:lnTo>
                    <a:pt x="290669" y="18434"/>
                  </a:lnTo>
                  <a:lnTo>
                    <a:pt x="234274" y="24626"/>
                  </a:lnTo>
                  <a:lnTo>
                    <a:pt x="182895" y="31558"/>
                  </a:lnTo>
                  <a:lnTo>
                    <a:pt x="136964" y="39172"/>
                  </a:lnTo>
                  <a:lnTo>
                    <a:pt x="96915" y="47413"/>
                  </a:lnTo>
                  <a:lnTo>
                    <a:pt x="36185" y="65544"/>
                  </a:lnTo>
                  <a:lnTo>
                    <a:pt x="0" y="96012"/>
                  </a:lnTo>
                  <a:lnTo>
                    <a:pt x="4164" y="106395"/>
                  </a:lnTo>
                  <a:lnTo>
                    <a:pt x="63178" y="135473"/>
                  </a:lnTo>
                  <a:lnTo>
                    <a:pt x="136964" y="152521"/>
                  </a:lnTo>
                  <a:lnTo>
                    <a:pt x="182895" y="160162"/>
                  </a:lnTo>
                  <a:lnTo>
                    <a:pt x="234274" y="167132"/>
                  </a:lnTo>
                  <a:lnTo>
                    <a:pt x="290669" y="173370"/>
                  </a:lnTo>
                  <a:lnTo>
                    <a:pt x="351648" y="178816"/>
                  </a:lnTo>
                  <a:lnTo>
                    <a:pt x="416780" y="183408"/>
                  </a:lnTo>
                  <a:lnTo>
                    <a:pt x="485631" y="187086"/>
                  </a:lnTo>
                  <a:lnTo>
                    <a:pt x="557770" y="189788"/>
                  </a:lnTo>
                  <a:lnTo>
                    <a:pt x="632765" y="191455"/>
                  </a:lnTo>
                  <a:lnTo>
                    <a:pt x="710183" y="192024"/>
                  </a:lnTo>
                  <a:lnTo>
                    <a:pt x="787602" y="191455"/>
                  </a:lnTo>
                  <a:lnTo>
                    <a:pt x="862597" y="189788"/>
                  </a:lnTo>
                  <a:lnTo>
                    <a:pt x="934736" y="187086"/>
                  </a:lnTo>
                  <a:lnTo>
                    <a:pt x="1003587" y="183408"/>
                  </a:lnTo>
                  <a:lnTo>
                    <a:pt x="1068719" y="178815"/>
                  </a:lnTo>
                  <a:lnTo>
                    <a:pt x="1129698" y="173370"/>
                  </a:lnTo>
                  <a:lnTo>
                    <a:pt x="1186093" y="167131"/>
                  </a:lnTo>
                  <a:lnTo>
                    <a:pt x="1237472" y="160162"/>
                  </a:lnTo>
                  <a:lnTo>
                    <a:pt x="1283403" y="152521"/>
                  </a:lnTo>
                  <a:lnTo>
                    <a:pt x="1323452" y="144271"/>
                  </a:lnTo>
                  <a:lnTo>
                    <a:pt x="1384182" y="126187"/>
                  </a:lnTo>
                  <a:lnTo>
                    <a:pt x="1420368" y="96012"/>
                  </a:lnTo>
                  <a:lnTo>
                    <a:pt x="1416203" y="85495"/>
                  </a:lnTo>
                  <a:lnTo>
                    <a:pt x="1357189" y="56222"/>
                  </a:lnTo>
                  <a:lnTo>
                    <a:pt x="1283403" y="39172"/>
                  </a:lnTo>
                  <a:lnTo>
                    <a:pt x="1237472" y="31558"/>
                  </a:lnTo>
                  <a:lnTo>
                    <a:pt x="1186093" y="24626"/>
                  </a:lnTo>
                  <a:lnTo>
                    <a:pt x="1129698" y="18434"/>
                  </a:lnTo>
                  <a:lnTo>
                    <a:pt x="1068719" y="13038"/>
                  </a:lnTo>
                  <a:lnTo>
                    <a:pt x="1003587" y="8496"/>
                  </a:lnTo>
                  <a:lnTo>
                    <a:pt x="934736" y="4864"/>
                  </a:lnTo>
                  <a:lnTo>
                    <a:pt x="862597" y="2199"/>
                  </a:lnTo>
                  <a:lnTo>
                    <a:pt x="787602" y="559"/>
                  </a:lnTo>
                  <a:lnTo>
                    <a:pt x="7101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9730" y="6122669"/>
              <a:ext cx="1420495" cy="192405"/>
            </a:xfrm>
            <a:custGeom>
              <a:avLst/>
              <a:gdLst/>
              <a:ahLst/>
              <a:cxnLst/>
              <a:rect l="l" t="t" r="r" b="b"/>
              <a:pathLst>
                <a:path w="1420495" h="192404">
                  <a:moveTo>
                    <a:pt x="710183" y="0"/>
                  </a:moveTo>
                  <a:lnTo>
                    <a:pt x="632765" y="568"/>
                  </a:lnTo>
                  <a:lnTo>
                    <a:pt x="557770" y="2235"/>
                  </a:lnTo>
                  <a:lnTo>
                    <a:pt x="485631" y="4937"/>
                  </a:lnTo>
                  <a:lnTo>
                    <a:pt x="416780" y="8615"/>
                  </a:lnTo>
                  <a:lnTo>
                    <a:pt x="351648" y="13208"/>
                  </a:lnTo>
                  <a:lnTo>
                    <a:pt x="290669" y="18653"/>
                  </a:lnTo>
                  <a:lnTo>
                    <a:pt x="234274" y="24892"/>
                  </a:lnTo>
                  <a:lnTo>
                    <a:pt x="182895" y="31861"/>
                  </a:lnTo>
                  <a:lnTo>
                    <a:pt x="136964" y="39502"/>
                  </a:lnTo>
                  <a:lnTo>
                    <a:pt x="96915" y="47752"/>
                  </a:lnTo>
                  <a:lnTo>
                    <a:pt x="36185" y="65836"/>
                  </a:lnTo>
                  <a:lnTo>
                    <a:pt x="0" y="96012"/>
                  </a:lnTo>
                  <a:lnTo>
                    <a:pt x="4164" y="106528"/>
                  </a:lnTo>
                  <a:lnTo>
                    <a:pt x="63178" y="135801"/>
                  </a:lnTo>
                  <a:lnTo>
                    <a:pt x="136964" y="152851"/>
                  </a:lnTo>
                  <a:lnTo>
                    <a:pt x="182895" y="160465"/>
                  </a:lnTo>
                  <a:lnTo>
                    <a:pt x="234274" y="167397"/>
                  </a:lnTo>
                  <a:lnTo>
                    <a:pt x="290669" y="173589"/>
                  </a:lnTo>
                  <a:lnTo>
                    <a:pt x="351648" y="178985"/>
                  </a:lnTo>
                  <a:lnTo>
                    <a:pt x="416780" y="183527"/>
                  </a:lnTo>
                  <a:lnTo>
                    <a:pt x="485631" y="187159"/>
                  </a:lnTo>
                  <a:lnTo>
                    <a:pt x="557770" y="189824"/>
                  </a:lnTo>
                  <a:lnTo>
                    <a:pt x="632765" y="191464"/>
                  </a:lnTo>
                  <a:lnTo>
                    <a:pt x="710183" y="192024"/>
                  </a:lnTo>
                  <a:lnTo>
                    <a:pt x="787602" y="191464"/>
                  </a:lnTo>
                  <a:lnTo>
                    <a:pt x="862597" y="189824"/>
                  </a:lnTo>
                  <a:lnTo>
                    <a:pt x="934736" y="187159"/>
                  </a:lnTo>
                  <a:lnTo>
                    <a:pt x="1003587" y="183527"/>
                  </a:lnTo>
                  <a:lnTo>
                    <a:pt x="1068719" y="178985"/>
                  </a:lnTo>
                  <a:lnTo>
                    <a:pt x="1129698" y="173589"/>
                  </a:lnTo>
                  <a:lnTo>
                    <a:pt x="1186093" y="167397"/>
                  </a:lnTo>
                  <a:lnTo>
                    <a:pt x="1237472" y="160465"/>
                  </a:lnTo>
                  <a:lnTo>
                    <a:pt x="1283403" y="152851"/>
                  </a:lnTo>
                  <a:lnTo>
                    <a:pt x="1323452" y="144610"/>
                  </a:lnTo>
                  <a:lnTo>
                    <a:pt x="1384182" y="126479"/>
                  </a:lnTo>
                  <a:lnTo>
                    <a:pt x="1420368" y="96012"/>
                  </a:lnTo>
                  <a:lnTo>
                    <a:pt x="1416203" y="85628"/>
                  </a:lnTo>
                  <a:lnTo>
                    <a:pt x="1357189" y="56550"/>
                  </a:lnTo>
                  <a:lnTo>
                    <a:pt x="1283403" y="39502"/>
                  </a:lnTo>
                  <a:lnTo>
                    <a:pt x="1237472" y="31861"/>
                  </a:lnTo>
                  <a:lnTo>
                    <a:pt x="1186093" y="24891"/>
                  </a:lnTo>
                  <a:lnTo>
                    <a:pt x="1129698" y="18653"/>
                  </a:lnTo>
                  <a:lnTo>
                    <a:pt x="1068719" y="13207"/>
                  </a:lnTo>
                  <a:lnTo>
                    <a:pt x="1003587" y="8615"/>
                  </a:lnTo>
                  <a:lnTo>
                    <a:pt x="934736" y="4937"/>
                  </a:lnTo>
                  <a:lnTo>
                    <a:pt x="862597" y="2235"/>
                  </a:lnTo>
                  <a:lnTo>
                    <a:pt x="787602" y="568"/>
                  </a:lnTo>
                  <a:lnTo>
                    <a:pt x="7101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8844" y="5038344"/>
              <a:ext cx="1921510" cy="1340485"/>
            </a:xfrm>
            <a:custGeom>
              <a:avLst/>
              <a:gdLst/>
              <a:ahLst/>
              <a:cxnLst/>
              <a:rect l="l" t="t" r="r" b="b"/>
              <a:pathLst>
                <a:path w="1921510" h="1340485">
                  <a:moveTo>
                    <a:pt x="960882" y="0"/>
                  </a:moveTo>
                  <a:lnTo>
                    <a:pt x="885832" y="476"/>
                  </a:lnTo>
                  <a:lnTo>
                    <a:pt x="812354" y="1881"/>
                  </a:lnTo>
                  <a:lnTo>
                    <a:pt x="740663" y="4181"/>
                  </a:lnTo>
                  <a:lnTo>
                    <a:pt x="670974" y="7339"/>
                  </a:lnTo>
                  <a:lnTo>
                    <a:pt x="603499" y="11321"/>
                  </a:lnTo>
                  <a:lnTo>
                    <a:pt x="538454" y="16093"/>
                  </a:lnTo>
                  <a:lnTo>
                    <a:pt x="476052" y="21618"/>
                  </a:lnTo>
                  <a:lnTo>
                    <a:pt x="416508" y="27862"/>
                  </a:lnTo>
                  <a:lnTo>
                    <a:pt x="360037" y="34789"/>
                  </a:lnTo>
                  <a:lnTo>
                    <a:pt x="306852" y="42366"/>
                  </a:lnTo>
                  <a:lnTo>
                    <a:pt x="257167" y="50556"/>
                  </a:lnTo>
                  <a:lnTo>
                    <a:pt x="211198" y="59324"/>
                  </a:lnTo>
                  <a:lnTo>
                    <a:pt x="169158" y="68637"/>
                  </a:lnTo>
                  <a:lnTo>
                    <a:pt x="131261" y="78457"/>
                  </a:lnTo>
                  <a:lnTo>
                    <a:pt x="68755" y="99484"/>
                  </a:lnTo>
                  <a:lnTo>
                    <a:pt x="25394" y="122124"/>
                  </a:lnTo>
                  <a:lnTo>
                    <a:pt x="0" y="158495"/>
                  </a:lnTo>
                  <a:lnTo>
                    <a:pt x="2893" y="170790"/>
                  </a:lnTo>
                  <a:lnTo>
                    <a:pt x="44574" y="206013"/>
                  </a:lnTo>
                  <a:lnTo>
                    <a:pt x="97722" y="227755"/>
                  </a:lnTo>
                  <a:lnTo>
                    <a:pt x="169158" y="247773"/>
                  </a:lnTo>
                  <a:lnTo>
                    <a:pt x="211198" y="257047"/>
                  </a:lnTo>
                  <a:lnTo>
                    <a:pt x="257167" y="265783"/>
                  </a:lnTo>
                  <a:lnTo>
                    <a:pt x="306852" y="273946"/>
                  </a:lnTo>
                  <a:lnTo>
                    <a:pt x="360037" y="281500"/>
                  </a:lnTo>
                  <a:lnTo>
                    <a:pt x="416508" y="288409"/>
                  </a:lnTo>
                  <a:lnTo>
                    <a:pt x="476052" y="294639"/>
                  </a:lnTo>
                  <a:lnTo>
                    <a:pt x="538454" y="300154"/>
                  </a:lnTo>
                  <a:lnTo>
                    <a:pt x="603499" y="304918"/>
                  </a:lnTo>
                  <a:lnTo>
                    <a:pt x="670974" y="308895"/>
                  </a:lnTo>
                  <a:lnTo>
                    <a:pt x="740664" y="312051"/>
                  </a:lnTo>
                  <a:lnTo>
                    <a:pt x="812354" y="314349"/>
                  </a:lnTo>
                  <a:lnTo>
                    <a:pt x="885832" y="315753"/>
                  </a:lnTo>
                  <a:lnTo>
                    <a:pt x="960882" y="316229"/>
                  </a:lnTo>
                  <a:lnTo>
                    <a:pt x="1035926" y="315753"/>
                  </a:lnTo>
                  <a:lnTo>
                    <a:pt x="1109389" y="314349"/>
                  </a:lnTo>
                  <a:lnTo>
                    <a:pt x="1181057" y="312051"/>
                  </a:lnTo>
                  <a:lnTo>
                    <a:pt x="1250717" y="308895"/>
                  </a:lnTo>
                  <a:lnTo>
                    <a:pt x="1318155" y="304918"/>
                  </a:lnTo>
                  <a:lnTo>
                    <a:pt x="1383158" y="300154"/>
                  </a:lnTo>
                  <a:lnTo>
                    <a:pt x="1445514" y="294639"/>
                  </a:lnTo>
                  <a:lnTo>
                    <a:pt x="1505007" y="288409"/>
                  </a:lnTo>
                  <a:lnTo>
                    <a:pt x="1561426" y="281500"/>
                  </a:lnTo>
                  <a:lnTo>
                    <a:pt x="1614558" y="273946"/>
                  </a:lnTo>
                  <a:lnTo>
                    <a:pt x="1664188" y="265783"/>
                  </a:lnTo>
                  <a:lnTo>
                    <a:pt x="1710103" y="257047"/>
                  </a:lnTo>
                  <a:lnTo>
                    <a:pt x="1752091" y="247773"/>
                  </a:lnTo>
                  <a:lnTo>
                    <a:pt x="1789938" y="237997"/>
                  </a:lnTo>
                  <a:lnTo>
                    <a:pt x="1852355" y="217082"/>
                  </a:lnTo>
                  <a:lnTo>
                    <a:pt x="1895649" y="194585"/>
                  </a:lnTo>
                  <a:lnTo>
                    <a:pt x="1921002" y="158495"/>
                  </a:lnTo>
                  <a:lnTo>
                    <a:pt x="1918113" y="146097"/>
                  </a:lnTo>
                  <a:lnTo>
                    <a:pt x="1876499" y="110620"/>
                  </a:lnTo>
                  <a:lnTo>
                    <a:pt x="1823430" y="88751"/>
                  </a:lnTo>
                  <a:lnTo>
                    <a:pt x="1752091" y="68637"/>
                  </a:lnTo>
                  <a:lnTo>
                    <a:pt x="1710103" y="59324"/>
                  </a:lnTo>
                  <a:lnTo>
                    <a:pt x="1664188" y="50556"/>
                  </a:lnTo>
                  <a:lnTo>
                    <a:pt x="1614558" y="42366"/>
                  </a:lnTo>
                  <a:lnTo>
                    <a:pt x="1561426" y="34789"/>
                  </a:lnTo>
                  <a:lnTo>
                    <a:pt x="1505007" y="27862"/>
                  </a:lnTo>
                  <a:lnTo>
                    <a:pt x="1445514" y="21618"/>
                  </a:lnTo>
                  <a:lnTo>
                    <a:pt x="1383158" y="16093"/>
                  </a:lnTo>
                  <a:lnTo>
                    <a:pt x="1318155" y="11321"/>
                  </a:lnTo>
                  <a:lnTo>
                    <a:pt x="1250717" y="7339"/>
                  </a:lnTo>
                  <a:lnTo>
                    <a:pt x="1181057" y="4181"/>
                  </a:lnTo>
                  <a:lnTo>
                    <a:pt x="1109389" y="1881"/>
                  </a:lnTo>
                  <a:lnTo>
                    <a:pt x="1035926" y="476"/>
                  </a:lnTo>
                  <a:lnTo>
                    <a:pt x="960882" y="0"/>
                  </a:lnTo>
                  <a:close/>
                </a:path>
                <a:path w="1921510" h="1340485">
                  <a:moveTo>
                    <a:pt x="960882" y="1024127"/>
                  </a:moveTo>
                  <a:lnTo>
                    <a:pt x="885832" y="1024604"/>
                  </a:lnTo>
                  <a:lnTo>
                    <a:pt x="812354" y="1026009"/>
                  </a:lnTo>
                  <a:lnTo>
                    <a:pt x="740663" y="1028309"/>
                  </a:lnTo>
                  <a:lnTo>
                    <a:pt x="670974" y="1031467"/>
                  </a:lnTo>
                  <a:lnTo>
                    <a:pt x="603499" y="1035449"/>
                  </a:lnTo>
                  <a:lnTo>
                    <a:pt x="538454" y="1040221"/>
                  </a:lnTo>
                  <a:lnTo>
                    <a:pt x="476052" y="1045746"/>
                  </a:lnTo>
                  <a:lnTo>
                    <a:pt x="416508" y="1051990"/>
                  </a:lnTo>
                  <a:lnTo>
                    <a:pt x="360037" y="1058917"/>
                  </a:lnTo>
                  <a:lnTo>
                    <a:pt x="306852" y="1066494"/>
                  </a:lnTo>
                  <a:lnTo>
                    <a:pt x="257167" y="1074684"/>
                  </a:lnTo>
                  <a:lnTo>
                    <a:pt x="211198" y="1083452"/>
                  </a:lnTo>
                  <a:lnTo>
                    <a:pt x="169158" y="1092765"/>
                  </a:lnTo>
                  <a:lnTo>
                    <a:pt x="131261" y="1102585"/>
                  </a:lnTo>
                  <a:lnTo>
                    <a:pt x="68755" y="1123612"/>
                  </a:lnTo>
                  <a:lnTo>
                    <a:pt x="25394" y="1146252"/>
                  </a:lnTo>
                  <a:lnTo>
                    <a:pt x="0" y="1182623"/>
                  </a:lnTo>
                  <a:lnTo>
                    <a:pt x="2893" y="1194918"/>
                  </a:lnTo>
                  <a:lnTo>
                    <a:pt x="44574" y="1230141"/>
                  </a:lnTo>
                  <a:lnTo>
                    <a:pt x="97722" y="1251883"/>
                  </a:lnTo>
                  <a:lnTo>
                    <a:pt x="169158" y="1271901"/>
                  </a:lnTo>
                  <a:lnTo>
                    <a:pt x="211198" y="1281175"/>
                  </a:lnTo>
                  <a:lnTo>
                    <a:pt x="257167" y="1289911"/>
                  </a:lnTo>
                  <a:lnTo>
                    <a:pt x="306852" y="1298074"/>
                  </a:lnTo>
                  <a:lnTo>
                    <a:pt x="360037" y="1305628"/>
                  </a:lnTo>
                  <a:lnTo>
                    <a:pt x="416508" y="1312537"/>
                  </a:lnTo>
                  <a:lnTo>
                    <a:pt x="476052" y="1318767"/>
                  </a:lnTo>
                  <a:lnTo>
                    <a:pt x="538454" y="1324282"/>
                  </a:lnTo>
                  <a:lnTo>
                    <a:pt x="603499" y="1329046"/>
                  </a:lnTo>
                  <a:lnTo>
                    <a:pt x="670974" y="1333023"/>
                  </a:lnTo>
                  <a:lnTo>
                    <a:pt x="740664" y="1336179"/>
                  </a:lnTo>
                  <a:lnTo>
                    <a:pt x="812354" y="1338477"/>
                  </a:lnTo>
                  <a:lnTo>
                    <a:pt x="885832" y="1339881"/>
                  </a:lnTo>
                  <a:lnTo>
                    <a:pt x="960882" y="1340357"/>
                  </a:lnTo>
                  <a:lnTo>
                    <a:pt x="1035926" y="1339881"/>
                  </a:lnTo>
                  <a:lnTo>
                    <a:pt x="1109389" y="1338477"/>
                  </a:lnTo>
                  <a:lnTo>
                    <a:pt x="1181057" y="1336179"/>
                  </a:lnTo>
                  <a:lnTo>
                    <a:pt x="1250717" y="1333023"/>
                  </a:lnTo>
                  <a:lnTo>
                    <a:pt x="1318155" y="1329046"/>
                  </a:lnTo>
                  <a:lnTo>
                    <a:pt x="1383158" y="1324282"/>
                  </a:lnTo>
                  <a:lnTo>
                    <a:pt x="1445514" y="1318767"/>
                  </a:lnTo>
                  <a:lnTo>
                    <a:pt x="1505007" y="1312537"/>
                  </a:lnTo>
                  <a:lnTo>
                    <a:pt x="1561426" y="1305628"/>
                  </a:lnTo>
                  <a:lnTo>
                    <a:pt x="1614558" y="1298074"/>
                  </a:lnTo>
                  <a:lnTo>
                    <a:pt x="1664188" y="1289911"/>
                  </a:lnTo>
                  <a:lnTo>
                    <a:pt x="1710103" y="1281175"/>
                  </a:lnTo>
                  <a:lnTo>
                    <a:pt x="1752091" y="1271901"/>
                  </a:lnTo>
                  <a:lnTo>
                    <a:pt x="1789938" y="1262125"/>
                  </a:lnTo>
                  <a:lnTo>
                    <a:pt x="1852355" y="1241210"/>
                  </a:lnTo>
                  <a:lnTo>
                    <a:pt x="1895649" y="1218713"/>
                  </a:lnTo>
                  <a:lnTo>
                    <a:pt x="1921002" y="1182623"/>
                  </a:lnTo>
                  <a:lnTo>
                    <a:pt x="1918113" y="1170225"/>
                  </a:lnTo>
                  <a:lnTo>
                    <a:pt x="1876499" y="1134748"/>
                  </a:lnTo>
                  <a:lnTo>
                    <a:pt x="1823430" y="1112879"/>
                  </a:lnTo>
                  <a:lnTo>
                    <a:pt x="1752091" y="1092765"/>
                  </a:lnTo>
                  <a:lnTo>
                    <a:pt x="1710103" y="1083452"/>
                  </a:lnTo>
                  <a:lnTo>
                    <a:pt x="1664188" y="1074684"/>
                  </a:lnTo>
                  <a:lnTo>
                    <a:pt x="1614558" y="1066494"/>
                  </a:lnTo>
                  <a:lnTo>
                    <a:pt x="1561426" y="1058917"/>
                  </a:lnTo>
                  <a:lnTo>
                    <a:pt x="1505007" y="1051990"/>
                  </a:lnTo>
                  <a:lnTo>
                    <a:pt x="1445514" y="1045746"/>
                  </a:lnTo>
                  <a:lnTo>
                    <a:pt x="1383158" y="1040221"/>
                  </a:lnTo>
                  <a:lnTo>
                    <a:pt x="1318155" y="1035449"/>
                  </a:lnTo>
                  <a:lnTo>
                    <a:pt x="1250717" y="1031467"/>
                  </a:lnTo>
                  <a:lnTo>
                    <a:pt x="1181057" y="1028309"/>
                  </a:lnTo>
                  <a:lnTo>
                    <a:pt x="1109389" y="1026009"/>
                  </a:lnTo>
                  <a:lnTo>
                    <a:pt x="1035926" y="1024604"/>
                  </a:lnTo>
                  <a:lnTo>
                    <a:pt x="960882" y="1024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33777" y="6191250"/>
              <a:ext cx="768350" cy="76200"/>
            </a:xfrm>
            <a:custGeom>
              <a:avLst/>
              <a:gdLst/>
              <a:ahLst/>
              <a:cxnLst/>
              <a:rect l="l" t="t" r="r" b="b"/>
              <a:pathLst>
                <a:path w="768350" h="76200">
                  <a:moveTo>
                    <a:pt x="75742" y="33527"/>
                  </a:moveTo>
                  <a:lnTo>
                    <a:pt x="52578" y="3048"/>
                  </a:lnTo>
                  <a:lnTo>
                    <a:pt x="38100" y="0"/>
                  </a:lnTo>
                  <a:lnTo>
                    <a:pt x="30480" y="762"/>
                  </a:lnTo>
                  <a:lnTo>
                    <a:pt x="762" y="30479"/>
                  </a:lnTo>
                  <a:lnTo>
                    <a:pt x="0" y="38100"/>
                  </a:lnTo>
                  <a:lnTo>
                    <a:pt x="762" y="45720"/>
                  </a:lnTo>
                  <a:lnTo>
                    <a:pt x="30480" y="75437"/>
                  </a:lnTo>
                  <a:lnTo>
                    <a:pt x="32766" y="75666"/>
                  </a:lnTo>
                  <a:lnTo>
                    <a:pt x="32766" y="38100"/>
                  </a:lnTo>
                  <a:lnTo>
                    <a:pt x="34290" y="35051"/>
                  </a:lnTo>
                  <a:lnTo>
                    <a:pt x="38100" y="33527"/>
                  </a:lnTo>
                  <a:lnTo>
                    <a:pt x="75742" y="33527"/>
                  </a:lnTo>
                  <a:close/>
                </a:path>
                <a:path w="768350" h="76200">
                  <a:moveTo>
                    <a:pt x="76200" y="38100"/>
                  </a:moveTo>
                  <a:lnTo>
                    <a:pt x="75742" y="33527"/>
                  </a:lnTo>
                  <a:lnTo>
                    <a:pt x="38100" y="33527"/>
                  </a:lnTo>
                  <a:lnTo>
                    <a:pt x="34290" y="35051"/>
                  </a:lnTo>
                  <a:lnTo>
                    <a:pt x="32766" y="38100"/>
                  </a:lnTo>
                  <a:lnTo>
                    <a:pt x="34290" y="41148"/>
                  </a:lnTo>
                  <a:lnTo>
                    <a:pt x="38100" y="42672"/>
                  </a:lnTo>
                  <a:lnTo>
                    <a:pt x="75742" y="42672"/>
                  </a:lnTo>
                  <a:lnTo>
                    <a:pt x="76200" y="38100"/>
                  </a:lnTo>
                  <a:close/>
                </a:path>
                <a:path w="768350" h="76200">
                  <a:moveTo>
                    <a:pt x="75742" y="42672"/>
                  </a:moveTo>
                  <a:lnTo>
                    <a:pt x="38100" y="42672"/>
                  </a:lnTo>
                  <a:lnTo>
                    <a:pt x="34290" y="41148"/>
                  </a:lnTo>
                  <a:lnTo>
                    <a:pt x="32766" y="38100"/>
                  </a:lnTo>
                  <a:lnTo>
                    <a:pt x="32766" y="75666"/>
                  </a:lnTo>
                  <a:lnTo>
                    <a:pt x="69342" y="59436"/>
                  </a:lnTo>
                  <a:lnTo>
                    <a:pt x="75438" y="45720"/>
                  </a:lnTo>
                  <a:lnTo>
                    <a:pt x="75742" y="42672"/>
                  </a:lnTo>
                  <a:close/>
                </a:path>
                <a:path w="768350" h="76200">
                  <a:moveTo>
                    <a:pt x="709422" y="38100"/>
                  </a:moveTo>
                  <a:lnTo>
                    <a:pt x="707898" y="35051"/>
                  </a:lnTo>
                  <a:lnTo>
                    <a:pt x="704850" y="33527"/>
                  </a:lnTo>
                  <a:lnTo>
                    <a:pt x="75742" y="33527"/>
                  </a:lnTo>
                  <a:lnTo>
                    <a:pt x="76200" y="38100"/>
                  </a:lnTo>
                  <a:lnTo>
                    <a:pt x="76200" y="42672"/>
                  </a:lnTo>
                  <a:lnTo>
                    <a:pt x="704850" y="42672"/>
                  </a:lnTo>
                  <a:lnTo>
                    <a:pt x="707898" y="41148"/>
                  </a:lnTo>
                  <a:lnTo>
                    <a:pt x="709422" y="38100"/>
                  </a:lnTo>
                  <a:close/>
                </a:path>
                <a:path w="768350" h="76200">
                  <a:moveTo>
                    <a:pt x="76200" y="42672"/>
                  </a:moveTo>
                  <a:lnTo>
                    <a:pt x="76200" y="38100"/>
                  </a:lnTo>
                  <a:lnTo>
                    <a:pt x="75742" y="42672"/>
                  </a:lnTo>
                  <a:lnTo>
                    <a:pt x="76200" y="42672"/>
                  </a:lnTo>
                  <a:close/>
                </a:path>
                <a:path w="768350" h="76200">
                  <a:moveTo>
                    <a:pt x="768096" y="38100"/>
                  </a:moveTo>
                  <a:lnTo>
                    <a:pt x="691896" y="0"/>
                  </a:lnTo>
                  <a:lnTo>
                    <a:pt x="691896" y="33527"/>
                  </a:lnTo>
                  <a:lnTo>
                    <a:pt x="704850" y="33527"/>
                  </a:lnTo>
                  <a:lnTo>
                    <a:pt x="707898" y="35051"/>
                  </a:lnTo>
                  <a:lnTo>
                    <a:pt x="709422" y="38100"/>
                  </a:lnTo>
                  <a:lnTo>
                    <a:pt x="709422" y="67437"/>
                  </a:lnTo>
                  <a:lnTo>
                    <a:pt x="768096" y="38100"/>
                  </a:lnTo>
                  <a:close/>
                </a:path>
                <a:path w="768350" h="76200">
                  <a:moveTo>
                    <a:pt x="709422" y="67437"/>
                  </a:moveTo>
                  <a:lnTo>
                    <a:pt x="709422" y="38100"/>
                  </a:lnTo>
                  <a:lnTo>
                    <a:pt x="707898" y="41148"/>
                  </a:lnTo>
                  <a:lnTo>
                    <a:pt x="704850" y="42672"/>
                  </a:lnTo>
                  <a:lnTo>
                    <a:pt x="691896" y="42672"/>
                  </a:lnTo>
                  <a:lnTo>
                    <a:pt x="691896" y="76200"/>
                  </a:lnTo>
                  <a:lnTo>
                    <a:pt x="709422" y="67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77945" y="5152644"/>
              <a:ext cx="230504" cy="1038860"/>
            </a:xfrm>
            <a:custGeom>
              <a:avLst/>
              <a:gdLst/>
              <a:ahLst/>
              <a:cxnLst/>
              <a:rect l="l" t="t" r="r" b="b"/>
              <a:pathLst>
                <a:path w="230504" h="1038860">
                  <a:moveTo>
                    <a:pt x="0" y="0"/>
                  </a:moveTo>
                  <a:lnTo>
                    <a:pt x="44981" y="6822"/>
                  </a:lnTo>
                  <a:lnTo>
                    <a:pt x="81534" y="25431"/>
                  </a:lnTo>
                  <a:lnTo>
                    <a:pt x="106084" y="53042"/>
                  </a:lnTo>
                  <a:lnTo>
                    <a:pt x="115062" y="86867"/>
                  </a:lnTo>
                  <a:lnTo>
                    <a:pt x="115062" y="432815"/>
                  </a:lnTo>
                  <a:lnTo>
                    <a:pt x="124146" y="466641"/>
                  </a:lnTo>
                  <a:lnTo>
                    <a:pt x="148875" y="494252"/>
                  </a:lnTo>
                  <a:lnTo>
                    <a:pt x="185463" y="512861"/>
                  </a:lnTo>
                  <a:lnTo>
                    <a:pt x="230124" y="519683"/>
                  </a:lnTo>
                  <a:lnTo>
                    <a:pt x="185463" y="526494"/>
                  </a:lnTo>
                  <a:lnTo>
                    <a:pt x="148875" y="545020"/>
                  </a:lnTo>
                  <a:lnTo>
                    <a:pt x="124146" y="572404"/>
                  </a:lnTo>
                  <a:lnTo>
                    <a:pt x="115062" y="605789"/>
                  </a:lnTo>
                  <a:lnTo>
                    <a:pt x="115062" y="951738"/>
                  </a:lnTo>
                  <a:lnTo>
                    <a:pt x="106084" y="985563"/>
                  </a:lnTo>
                  <a:lnTo>
                    <a:pt x="81534" y="1013174"/>
                  </a:lnTo>
                  <a:lnTo>
                    <a:pt x="44981" y="1031783"/>
                  </a:lnTo>
                  <a:lnTo>
                    <a:pt x="0" y="103860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41852" y="5447792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f(x)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5126" y="5986533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2328" y="4196343"/>
            <a:ext cx="3362325" cy="11423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>
              <a:latin typeface="Tahoma"/>
              <a:cs typeface="Tahoma"/>
            </a:endParaRPr>
          </a:p>
          <a:p>
            <a:pPr marL="705485" algn="ctr">
              <a:lnSpc>
                <a:spcPct val="100000"/>
              </a:lnSpc>
              <a:spcBef>
                <a:spcPts val="1725"/>
              </a:spcBef>
              <a:tabLst>
                <a:tab pos="1278890" algn="l"/>
              </a:tabLst>
            </a:pPr>
            <a:r>
              <a:rPr sz="2700" spc="35" dirty="0">
                <a:latin typeface="Symbol"/>
                <a:cs typeface="Symbol"/>
              </a:rPr>
              <a:t></a:t>
            </a:r>
            <a:r>
              <a:rPr sz="2700" i="1" spc="20" dirty="0">
                <a:latin typeface="Times New Roman"/>
                <a:cs typeface="Times New Roman"/>
              </a:rPr>
              <a:t>V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15" dirty="0">
                <a:latin typeface="Symbol"/>
                <a:cs typeface="Symbol"/>
              </a:rPr>
              <a:t></a:t>
            </a:r>
            <a:r>
              <a:rPr sz="2700" spc="75" dirty="0">
                <a:latin typeface="Times New Roman"/>
                <a:cs typeface="Times New Roman"/>
              </a:rPr>
              <a:t> </a:t>
            </a:r>
            <a:r>
              <a:rPr sz="2700" spc="-95" dirty="0">
                <a:latin typeface="Times New Roman"/>
                <a:cs typeface="Times New Roman"/>
              </a:rPr>
              <a:t>2</a:t>
            </a:r>
            <a:r>
              <a:rPr sz="2900" i="1" spc="-90" dirty="0">
                <a:latin typeface="Symbol"/>
                <a:cs typeface="Symbol"/>
              </a:rPr>
              <a:t></a:t>
            </a:r>
            <a:r>
              <a:rPr sz="2900" spc="204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x</a:t>
            </a:r>
            <a:r>
              <a:rPr sz="2700" i="1" spc="27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f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spc="229" dirty="0">
                <a:latin typeface="Times New Roman"/>
                <a:cs typeface="Times New Roman"/>
              </a:rPr>
              <a:t>(</a:t>
            </a:r>
            <a:r>
              <a:rPr sz="2700" i="1" spc="100" dirty="0">
                <a:latin typeface="Times New Roman"/>
                <a:cs typeface="Times New Roman"/>
              </a:rPr>
              <a:t>x</a:t>
            </a:r>
            <a:r>
              <a:rPr sz="2700" spc="10" dirty="0">
                <a:latin typeface="Times New Roman"/>
                <a:cs typeface="Times New Roman"/>
              </a:rPr>
              <a:t>)</a:t>
            </a:r>
            <a:r>
              <a:rPr sz="2700" spc="-285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Symbol"/>
                <a:cs typeface="Symbol"/>
              </a:rPr>
              <a:t></a:t>
            </a:r>
            <a:r>
              <a:rPr sz="2700" i="1" spc="1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8762" y="5906998"/>
            <a:ext cx="2416810" cy="1045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2395" algn="ctr">
              <a:lnSpc>
                <a:spcPts val="128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4280"/>
              </a:lnSpc>
              <a:tabLst>
                <a:tab pos="389255" algn="l"/>
              </a:tabLst>
            </a:pPr>
            <a:r>
              <a:rPr sz="2700" i="1" spc="20" dirty="0">
                <a:latin typeface="Times New Roman"/>
                <a:cs typeface="Times New Roman"/>
              </a:rPr>
              <a:t>V	</a:t>
            </a:r>
            <a:r>
              <a:rPr sz="2700" spc="20" dirty="0">
                <a:latin typeface="Symbol"/>
                <a:cs typeface="Symbol"/>
              </a:rPr>
              <a:t>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2</a:t>
            </a:r>
            <a:r>
              <a:rPr sz="2900" i="1" spc="-90" dirty="0">
                <a:latin typeface="Symbol"/>
                <a:cs typeface="Symbol"/>
              </a:rPr>
              <a:t></a:t>
            </a:r>
            <a:r>
              <a:rPr sz="2900" spc="-235" dirty="0">
                <a:latin typeface="Times New Roman"/>
                <a:cs typeface="Times New Roman"/>
              </a:rPr>
              <a:t> </a:t>
            </a:r>
            <a:r>
              <a:rPr sz="6150" baseline="-13550" dirty="0">
                <a:latin typeface="Symbol"/>
                <a:cs typeface="Symbol"/>
              </a:rPr>
              <a:t></a:t>
            </a:r>
            <a:r>
              <a:rPr sz="6150" spc="-712" baseline="-1355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xf</a:t>
            </a:r>
            <a:r>
              <a:rPr sz="2700" i="1" spc="-65" dirty="0">
                <a:latin typeface="Times New Roman"/>
                <a:cs typeface="Times New Roman"/>
              </a:rPr>
              <a:t> </a:t>
            </a:r>
            <a:r>
              <a:rPr sz="2700" spc="200" dirty="0">
                <a:latin typeface="Times New Roman"/>
                <a:cs typeface="Times New Roman"/>
              </a:rPr>
              <a:t>(</a:t>
            </a:r>
            <a:r>
              <a:rPr sz="2700" i="1" spc="75" dirty="0">
                <a:latin typeface="Times New Roman"/>
                <a:cs typeface="Times New Roman"/>
              </a:rPr>
              <a:t>x</a:t>
            </a:r>
            <a:r>
              <a:rPr sz="2700" spc="75" dirty="0">
                <a:latin typeface="Times New Roman"/>
                <a:cs typeface="Times New Roman"/>
              </a:rPr>
              <a:t>)</a:t>
            </a:r>
            <a:r>
              <a:rPr sz="2700" i="1" spc="15" dirty="0">
                <a:latin typeface="Times New Roman"/>
                <a:cs typeface="Times New Roman"/>
              </a:rPr>
              <a:t>dx</a:t>
            </a:r>
            <a:endParaRPr sz="2700">
              <a:latin typeface="Times New Roman"/>
              <a:cs typeface="Times New Roman"/>
            </a:endParaRPr>
          </a:p>
          <a:p>
            <a:pPr marR="107950" algn="ctr">
              <a:lnSpc>
                <a:spcPct val="100000"/>
              </a:lnSpc>
              <a:spcBef>
                <a:spcPts val="550"/>
              </a:spcBef>
            </a:pPr>
            <a:r>
              <a:rPr sz="1600" i="1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31267" y="5532691"/>
            <a:ext cx="240029" cy="393700"/>
            <a:chOff x="6331267" y="5532691"/>
            <a:chExt cx="240029" cy="393700"/>
          </a:xfrm>
        </p:grpSpPr>
        <p:sp>
          <p:nvSpPr>
            <p:cNvPr id="31" name="object 31"/>
            <p:cNvSpPr/>
            <p:nvPr/>
          </p:nvSpPr>
          <p:spPr>
            <a:xfrm>
              <a:off x="6336029" y="5537453"/>
              <a:ext cx="230504" cy="384175"/>
            </a:xfrm>
            <a:custGeom>
              <a:avLst/>
              <a:gdLst/>
              <a:ahLst/>
              <a:cxnLst/>
              <a:rect l="l" t="t" r="r" b="b"/>
              <a:pathLst>
                <a:path w="230504" h="384175">
                  <a:moveTo>
                    <a:pt x="230124" y="288036"/>
                  </a:moveTo>
                  <a:lnTo>
                    <a:pt x="172212" y="288036"/>
                  </a:lnTo>
                  <a:lnTo>
                    <a:pt x="172212" y="0"/>
                  </a:lnTo>
                  <a:lnTo>
                    <a:pt x="57150" y="0"/>
                  </a:lnTo>
                  <a:lnTo>
                    <a:pt x="57150" y="288036"/>
                  </a:lnTo>
                  <a:lnTo>
                    <a:pt x="0" y="288036"/>
                  </a:lnTo>
                  <a:lnTo>
                    <a:pt x="115062" y="384048"/>
                  </a:lnTo>
                  <a:lnTo>
                    <a:pt x="230124" y="288036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6029" y="5537453"/>
              <a:ext cx="230504" cy="384175"/>
            </a:xfrm>
            <a:custGeom>
              <a:avLst/>
              <a:gdLst/>
              <a:ahLst/>
              <a:cxnLst/>
              <a:rect l="l" t="t" r="r" b="b"/>
              <a:pathLst>
                <a:path w="230504" h="384175">
                  <a:moveTo>
                    <a:pt x="0" y="288036"/>
                  </a:moveTo>
                  <a:lnTo>
                    <a:pt x="57150" y="288036"/>
                  </a:lnTo>
                  <a:lnTo>
                    <a:pt x="57150" y="0"/>
                  </a:lnTo>
                  <a:lnTo>
                    <a:pt x="172212" y="0"/>
                  </a:lnTo>
                  <a:lnTo>
                    <a:pt x="172212" y="288036"/>
                  </a:lnTo>
                  <a:lnTo>
                    <a:pt x="230124" y="288036"/>
                  </a:lnTo>
                  <a:lnTo>
                    <a:pt x="115062" y="384048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222057" y="2884741"/>
            <a:ext cx="434340" cy="157480"/>
            <a:chOff x="1222057" y="2884741"/>
            <a:chExt cx="434340" cy="157480"/>
          </a:xfrm>
        </p:grpSpPr>
        <p:sp>
          <p:nvSpPr>
            <p:cNvPr id="34" name="object 34"/>
            <p:cNvSpPr/>
            <p:nvPr/>
          </p:nvSpPr>
          <p:spPr>
            <a:xfrm>
              <a:off x="1226819" y="2889504"/>
              <a:ext cx="424815" cy="114300"/>
            </a:xfrm>
            <a:custGeom>
              <a:avLst/>
              <a:gdLst/>
              <a:ahLst/>
              <a:cxnLst/>
              <a:rect l="l" t="t" r="r" b="b"/>
              <a:pathLst>
                <a:path w="424814" h="114300">
                  <a:moveTo>
                    <a:pt x="212598" y="0"/>
                  </a:moveTo>
                  <a:lnTo>
                    <a:pt x="145426" y="2871"/>
                  </a:lnTo>
                  <a:lnTo>
                    <a:pt x="87069" y="10899"/>
                  </a:lnTo>
                  <a:lnTo>
                    <a:pt x="41038" y="23207"/>
                  </a:lnTo>
                  <a:lnTo>
                    <a:pt x="0" y="57150"/>
                  </a:lnTo>
                  <a:lnTo>
                    <a:pt x="10844" y="75090"/>
                  </a:lnTo>
                  <a:lnTo>
                    <a:pt x="41038" y="90763"/>
                  </a:lnTo>
                  <a:lnTo>
                    <a:pt x="87069" y="103180"/>
                  </a:lnTo>
                  <a:lnTo>
                    <a:pt x="145426" y="111355"/>
                  </a:lnTo>
                  <a:lnTo>
                    <a:pt x="212598" y="114300"/>
                  </a:lnTo>
                  <a:lnTo>
                    <a:pt x="279397" y="111355"/>
                  </a:lnTo>
                  <a:lnTo>
                    <a:pt x="337529" y="103180"/>
                  </a:lnTo>
                  <a:lnTo>
                    <a:pt x="383444" y="90763"/>
                  </a:lnTo>
                  <a:lnTo>
                    <a:pt x="413595" y="75090"/>
                  </a:lnTo>
                  <a:lnTo>
                    <a:pt x="424434" y="57150"/>
                  </a:lnTo>
                  <a:lnTo>
                    <a:pt x="413595" y="38916"/>
                  </a:lnTo>
                  <a:lnTo>
                    <a:pt x="383444" y="23207"/>
                  </a:lnTo>
                  <a:lnTo>
                    <a:pt x="337529" y="10899"/>
                  </a:lnTo>
                  <a:lnTo>
                    <a:pt x="279397" y="2871"/>
                  </a:lnTo>
                  <a:lnTo>
                    <a:pt x="21259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595" y="2965704"/>
              <a:ext cx="119634" cy="76200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569415" y="6884923"/>
            <a:ext cx="122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43810" y="5448296"/>
            <a:ext cx="0" cy="515620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111"/>
                </a:lnTo>
              </a:path>
            </a:pathLst>
          </a:custGeom>
          <a:ln w="16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6530" y="5448296"/>
            <a:ext cx="0" cy="515620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111"/>
                </a:lnTo>
              </a:path>
            </a:pathLst>
          </a:custGeom>
          <a:ln w="16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0232" y="570585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49" y="0"/>
                </a:lnTo>
              </a:path>
            </a:pathLst>
          </a:custGeom>
          <a:ln w="14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4596" y="570585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49" y="0"/>
                </a:lnTo>
              </a:path>
            </a:pathLst>
          </a:custGeom>
          <a:ln w="14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90295" y="5130041"/>
            <a:ext cx="209550" cy="10255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575"/>
              </a:spcBef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5921" y="5130041"/>
            <a:ext cx="208915" cy="10255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75"/>
              </a:spcBef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8959" y="4989654"/>
            <a:ext cx="36385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4200" spc="-7" baseline="-37698" dirty="0">
                <a:latin typeface="Symbol"/>
                <a:cs typeface="Symbol"/>
              </a:rPr>
              <a:t></a:t>
            </a:r>
            <a:r>
              <a:rPr sz="4200" spc="-494" baseline="-37698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08959" y="5747072"/>
            <a:ext cx="35877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Symbol"/>
                <a:cs typeface="Symbol"/>
              </a:rPr>
              <a:t></a:t>
            </a:r>
            <a:r>
              <a:rPr sz="2800" spc="-365" dirty="0">
                <a:latin typeface="Times New Roman"/>
                <a:cs typeface="Times New Roman"/>
              </a:rPr>
              <a:t> </a:t>
            </a:r>
            <a:r>
              <a:rPr sz="2400" spc="15" baseline="-12152" dirty="0">
                <a:latin typeface="Times New Roman"/>
                <a:cs typeface="Times New Roman"/>
              </a:rPr>
              <a:t>0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4645" y="5268537"/>
            <a:ext cx="56705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4200" i="1" spc="-7" baseline="-24801" dirty="0">
                <a:latin typeface="Times New Roman"/>
                <a:cs typeface="Times New Roman"/>
              </a:rPr>
              <a:t>x</a:t>
            </a:r>
            <a:r>
              <a:rPr sz="4200" i="1" spc="-607" baseline="-24801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3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4200" spc="-7" baseline="-46626" dirty="0">
                <a:latin typeface="Symbol"/>
                <a:cs typeface="Symbol"/>
              </a:rPr>
              <a:t></a:t>
            </a:r>
            <a:endParaRPr sz="4200" baseline="-46626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8674" y="5169356"/>
            <a:ext cx="3533140" cy="1064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27710">
              <a:lnSpc>
                <a:spcPts val="1285"/>
              </a:lnSpc>
              <a:spcBef>
                <a:spcPts val="125"/>
              </a:spcBef>
              <a:tabLst>
                <a:tab pos="2243455" algn="l"/>
              </a:tabLst>
            </a:pPr>
            <a:r>
              <a:rPr sz="1600" spc="10" dirty="0">
                <a:latin typeface="Times New Roman"/>
                <a:cs typeface="Times New Roman"/>
              </a:rPr>
              <a:t>2	2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ts val="4345"/>
              </a:lnSpc>
              <a:tabLst>
                <a:tab pos="1901825" algn="l"/>
                <a:tab pos="3274060" algn="l"/>
              </a:tabLst>
            </a:pP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2800" i="1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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6225" spc="15" baseline="-13386" dirty="0">
                <a:latin typeface="Symbol"/>
                <a:cs typeface="Symbol"/>
              </a:rPr>
              <a:t></a:t>
            </a:r>
            <a:r>
              <a:rPr sz="6225" spc="284" baseline="-13386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i="1" spc="-345" dirty="0">
                <a:latin typeface="Times New Roman"/>
                <a:cs typeface="Times New Roman"/>
              </a:rPr>
              <a:t> </a:t>
            </a:r>
            <a:r>
              <a:rPr sz="2400" spc="15" baseline="43402" dirty="0">
                <a:latin typeface="Times New Roman"/>
                <a:cs typeface="Times New Roman"/>
              </a:rPr>
              <a:t>2 </a:t>
            </a:r>
            <a:r>
              <a:rPr sz="2400" spc="187" baseline="43402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dx	</a:t>
            </a:r>
            <a:r>
              <a:rPr sz="2800" spc="-5" dirty="0">
                <a:latin typeface="Symbol"/>
                <a:cs typeface="Symbol"/>
              </a:rPr>
              <a:t>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6225" spc="15" baseline="-13386" dirty="0">
                <a:latin typeface="Symbol"/>
                <a:cs typeface="Symbol"/>
              </a:rPr>
              <a:t></a:t>
            </a:r>
            <a:r>
              <a:rPr sz="6225" spc="-382" baseline="-13386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400" spc="15" baseline="43402" dirty="0">
                <a:latin typeface="Times New Roman"/>
                <a:cs typeface="Times New Roman"/>
              </a:rPr>
              <a:t>2</a:t>
            </a:r>
            <a:r>
              <a:rPr sz="2400" spc="-217" baseline="43402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dx	</a:t>
            </a:r>
            <a:r>
              <a:rPr sz="2800" spc="-5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  <a:p>
            <a:pPr marL="725805">
              <a:lnSpc>
                <a:spcPct val="100000"/>
              </a:lnSpc>
              <a:spcBef>
                <a:spcPts val="595"/>
              </a:spcBef>
              <a:tabLst>
                <a:tab pos="2241550" algn="l"/>
              </a:tabLst>
            </a:pPr>
            <a:r>
              <a:rPr sz="1600" spc="10" dirty="0">
                <a:latin typeface="Times New Roman"/>
                <a:cs typeface="Times New Roman"/>
              </a:rPr>
              <a:t>0	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64906" y="5427804"/>
            <a:ext cx="22034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2251" y="2806445"/>
            <a:ext cx="3816350" cy="2592705"/>
            <a:chOff x="492251" y="2806445"/>
            <a:chExt cx="3816350" cy="2592705"/>
          </a:xfrm>
        </p:grpSpPr>
        <p:sp>
          <p:nvSpPr>
            <p:cNvPr id="23" name="object 23"/>
            <p:cNvSpPr/>
            <p:nvPr/>
          </p:nvSpPr>
          <p:spPr>
            <a:xfrm>
              <a:off x="492252" y="2806445"/>
              <a:ext cx="3816350" cy="2592705"/>
            </a:xfrm>
            <a:custGeom>
              <a:avLst/>
              <a:gdLst/>
              <a:ahLst/>
              <a:cxnLst/>
              <a:rect l="l" t="t" r="r" b="b"/>
              <a:pathLst>
                <a:path w="3816350" h="2592704">
                  <a:moveTo>
                    <a:pt x="3816096" y="1943100"/>
                  </a:moveTo>
                  <a:lnTo>
                    <a:pt x="3739896" y="1905000"/>
                  </a:lnTo>
                  <a:lnTo>
                    <a:pt x="3739896" y="1938528"/>
                  </a:lnTo>
                  <a:lnTo>
                    <a:pt x="1012698" y="1938528"/>
                  </a:lnTo>
                  <a:lnTo>
                    <a:pt x="1012698" y="76200"/>
                  </a:lnTo>
                  <a:lnTo>
                    <a:pt x="1046226" y="76200"/>
                  </a:lnTo>
                  <a:lnTo>
                    <a:pt x="1008126" y="0"/>
                  </a:lnTo>
                  <a:lnTo>
                    <a:pt x="970026" y="76200"/>
                  </a:lnTo>
                  <a:lnTo>
                    <a:pt x="1002792" y="76200"/>
                  </a:lnTo>
                  <a:lnTo>
                    <a:pt x="1002792" y="1938528"/>
                  </a:lnTo>
                  <a:lnTo>
                    <a:pt x="76200" y="1938528"/>
                  </a:lnTo>
                  <a:lnTo>
                    <a:pt x="76200" y="1905000"/>
                  </a:lnTo>
                  <a:lnTo>
                    <a:pt x="0" y="1943100"/>
                  </a:lnTo>
                  <a:lnTo>
                    <a:pt x="58674" y="1972437"/>
                  </a:lnTo>
                  <a:lnTo>
                    <a:pt x="76200" y="1981200"/>
                  </a:lnTo>
                  <a:lnTo>
                    <a:pt x="76200" y="1948434"/>
                  </a:lnTo>
                  <a:lnTo>
                    <a:pt x="1002792" y="1948434"/>
                  </a:lnTo>
                  <a:lnTo>
                    <a:pt x="1002792" y="2516124"/>
                  </a:lnTo>
                  <a:lnTo>
                    <a:pt x="970026" y="2516124"/>
                  </a:lnTo>
                  <a:lnTo>
                    <a:pt x="1002792" y="2581656"/>
                  </a:lnTo>
                  <a:lnTo>
                    <a:pt x="1008126" y="2592324"/>
                  </a:lnTo>
                  <a:lnTo>
                    <a:pt x="1012698" y="2583180"/>
                  </a:lnTo>
                  <a:lnTo>
                    <a:pt x="1046226" y="2516124"/>
                  </a:lnTo>
                  <a:lnTo>
                    <a:pt x="1012698" y="2516124"/>
                  </a:lnTo>
                  <a:lnTo>
                    <a:pt x="1012698" y="1948434"/>
                  </a:lnTo>
                  <a:lnTo>
                    <a:pt x="3739896" y="1948434"/>
                  </a:lnTo>
                  <a:lnTo>
                    <a:pt x="3739896" y="1981200"/>
                  </a:lnTo>
                  <a:lnTo>
                    <a:pt x="3757422" y="1972437"/>
                  </a:lnTo>
                  <a:lnTo>
                    <a:pt x="3816096" y="1943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4376" y="3086099"/>
              <a:ext cx="1584325" cy="1663700"/>
            </a:xfrm>
            <a:custGeom>
              <a:avLst/>
              <a:gdLst/>
              <a:ahLst/>
              <a:cxnLst/>
              <a:rect l="l" t="t" r="r" b="b"/>
              <a:pathLst>
                <a:path w="1584325" h="1663700">
                  <a:moveTo>
                    <a:pt x="0" y="1655826"/>
                  </a:moveTo>
                  <a:lnTo>
                    <a:pt x="40348" y="1654702"/>
                  </a:lnTo>
                  <a:lnTo>
                    <a:pt x="80739" y="1653264"/>
                  </a:lnTo>
                  <a:lnTo>
                    <a:pt x="121216" y="1651179"/>
                  </a:lnTo>
                  <a:lnTo>
                    <a:pt x="161821" y="1648115"/>
                  </a:lnTo>
                  <a:lnTo>
                    <a:pt x="202597" y="1643743"/>
                  </a:lnTo>
                  <a:lnTo>
                    <a:pt x="243588" y="1637729"/>
                  </a:lnTo>
                  <a:lnTo>
                    <a:pt x="284835" y="1629744"/>
                  </a:lnTo>
                  <a:lnTo>
                    <a:pt x="326382" y="1619455"/>
                  </a:lnTo>
                  <a:lnTo>
                    <a:pt x="368271" y="1606532"/>
                  </a:lnTo>
                  <a:lnTo>
                    <a:pt x="410546" y="1590644"/>
                  </a:lnTo>
                  <a:lnTo>
                    <a:pt x="453249" y="1571458"/>
                  </a:lnTo>
                  <a:lnTo>
                    <a:pt x="496422" y="1548644"/>
                  </a:lnTo>
                  <a:lnTo>
                    <a:pt x="540109" y="1521870"/>
                  </a:lnTo>
                  <a:lnTo>
                    <a:pt x="584353" y="1490805"/>
                  </a:lnTo>
                  <a:lnTo>
                    <a:pt x="629196" y="1455118"/>
                  </a:lnTo>
                  <a:lnTo>
                    <a:pt x="674681" y="1414477"/>
                  </a:lnTo>
                  <a:lnTo>
                    <a:pt x="720851" y="1368552"/>
                  </a:lnTo>
                  <a:lnTo>
                    <a:pt x="770697" y="1313601"/>
                  </a:lnTo>
                  <a:lnTo>
                    <a:pt x="795919" y="1283885"/>
                  </a:lnTo>
                  <a:lnTo>
                    <a:pt x="821331" y="1252739"/>
                  </a:lnTo>
                  <a:lnTo>
                    <a:pt x="846928" y="1220215"/>
                  </a:lnTo>
                  <a:lnTo>
                    <a:pt x="872702" y="1186359"/>
                  </a:lnTo>
                  <a:lnTo>
                    <a:pt x="898647" y="1151222"/>
                  </a:lnTo>
                  <a:lnTo>
                    <a:pt x="924758" y="1114853"/>
                  </a:lnTo>
                  <a:lnTo>
                    <a:pt x="951027" y="1077301"/>
                  </a:lnTo>
                  <a:lnTo>
                    <a:pt x="977448" y="1038614"/>
                  </a:lnTo>
                  <a:lnTo>
                    <a:pt x="1004015" y="998843"/>
                  </a:lnTo>
                  <a:lnTo>
                    <a:pt x="1030721" y="958036"/>
                  </a:lnTo>
                  <a:lnTo>
                    <a:pt x="1057559" y="916242"/>
                  </a:lnTo>
                  <a:lnTo>
                    <a:pt x="1084525" y="873510"/>
                  </a:lnTo>
                  <a:lnTo>
                    <a:pt x="1111610" y="829890"/>
                  </a:lnTo>
                  <a:lnTo>
                    <a:pt x="1138808" y="785431"/>
                  </a:lnTo>
                  <a:lnTo>
                    <a:pt x="1166114" y="740181"/>
                  </a:lnTo>
                  <a:lnTo>
                    <a:pt x="1193521" y="694190"/>
                  </a:lnTo>
                  <a:lnTo>
                    <a:pt x="1221022" y="647508"/>
                  </a:lnTo>
                  <a:lnTo>
                    <a:pt x="1248611" y="600182"/>
                  </a:lnTo>
                  <a:lnTo>
                    <a:pt x="1276281" y="552262"/>
                  </a:lnTo>
                  <a:lnTo>
                    <a:pt x="1304027" y="503798"/>
                  </a:lnTo>
                  <a:lnTo>
                    <a:pt x="1331841" y="454838"/>
                  </a:lnTo>
                  <a:lnTo>
                    <a:pt x="1359717" y="405431"/>
                  </a:lnTo>
                  <a:lnTo>
                    <a:pt x="1387649" y="355627"/>
                  </a:lnTo>
                  <a:lnTo>
                    <a:pt x="1415631" y="305475"/>
                  </a:lnTo>
                  <a:lnTo>
                    <a:pt x="1443655" y="255024"/>
                  </a:lnTo>
                  <a:lnTo>
                    <a:pt x="1471716" y="204323"/>
                  </a:lnTo>
                  <a:lnTo>
                    <a:pt x="1499807" y="153420"/>
                  </a:lnTo>
                  <a:lnTo>
                    <a:pt x="1527922" y="102366"/>
                  </a:lnTo>
                  <a:lnTo>
                    <a:pt x="1556054" y="51210"/>
                  </a:lnTo>
                  <a:lnTo>
                    <a:pt x="1584198" y="0"/>
                  </a:lnTo>
                </a:path>
                <a:path w="1584325" h="1663700">
                  <a:moveTo>
                    <a:pt x="1584198" y="7619"/>
                  </a:moveTo>
                  <a:lnTo>
                    <a:pt x="1584198" y="166344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57583" y="3472959"/>
            <a:ext cx="1198245" cy="15481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800" i="1" spc="15" dirty="0">
                <a:latin typeface="Times New Roman"/>
                <a:cs typeface="Times New Roman"/>
              </a:rPr>
              <a:t>y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i="1" spc="70" dirty="0">
                <a:latin typeface="Times New Roman"/>
                <a:cs typeface="Times New Roman"/>
              </a:rPr>
              <a:t>x</a:t>
            </a:r>
            <a:r>
              <a:rPr sz="1575" spc="104" baseline="42328" dirty="0">
                <a:latin typeface="Times New Roman"/>
                <a:cs typeface="Times New Roman"/>
              </a:rPr>
              <a:t>2</a:t>
            </a:r>
            <a:endParaRPr sz="1575" baseline="4232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3870" y="2811779"/>
            <a:ext cx="3848100" cy="2628900"/>
            <a:chOff x="483870" y="2811779"/>
            <a:chExt cx="3848100" cy="262890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870" y="2811779"/>
              <a:ext cx="3848099" cy="26289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581656" y="3741419"/>
              <a:ext cx="215900" cy="1008380"/>
            </a:xfrm>
            <a:custGeom>
              <a:avLst/>
              <a:gdLst/>
              <a:ahLst/>
              <a:cxnLst/>
              <a:rect l="l" t="t" r="r" b="b"/>
              <a:pathLst>
                <a:path w="215900" h="1008379">
                  <a:moveTo>
                    <a:pt x="215645" y="1008126"/>
                  </a:moveTo>
                  <a:lnTo>
                    <a:pt x="215645" y="0"/>
                  </a:lnTo>
                  <a:lnTo>
                    <a:pt x="0" y="0"/>
                  </a:lnTo>
                  <a:lnTo>
                    <a:pt x="0" y="1008126"/>
                  </a:lnTo>
                  <a:lnTo>
                    <a:pt x="215645" y="1008126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80893" y="3741419"/>
              <a:ext cx="216535" cy="1008380"/>
            </a:xfrm>
            <a:custGeom>
              <a:avLst/>
              <a:gdLst/>
              <a:ahLst/>
              <a:cxnLst/>
              <a:rect l="l" t="t" r="r" b="b"/>
              <a:pathLst>
                <a:path w="216535" h="1008379">
                  <a:moveTo>
                    <a:pt x="0" y="0"/>
                  </a:moveTo>
                  <a:lnTo>
                    <a:pt x="0" y="1008126"/>
                  </a:lnTo>
                  <a:lnTo>
                    <a:pt x="216407" y="1008126"/>
                  </a:lnTo>
                  <a:lnTo>
                    <a:pt x="21640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575041" y="4715292"/>
            <a:ext cx="294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Symbol"/>
                <a:cs typeface="Symbol"/>
              </a:rPr>
              <a:t>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97301" y="3741420"/>
            <a:ext cx="144145" cy="1008380"/>
          </a:xfrm>
          <a:custGeom>
            <a:avLst/>
            <a:gdLst/>
            <a:ahLst/>
            <a:cxnLst/>
            <a:rect l="l" t="t" r="r" b="b"/>
            <a:pathLst>
              <a:path w="144144" h="1008379">
                <a:moveTo>
                  <a:pt x="0" y="0"/>
                </a:moveTo>
                <a:lnTo>
                  <a:pt x="28027" y="6679"/>
                </a:lnTo>
                <a:lnTo>
                  <a:pt x="51054" y="24860"/>
                </a:lnTo>
                <a:lnTo>
                  <a:pt x="66651" y="51756"/>
                </a:lnTo>
                <a:lnTo>
                  <a:pt x="72390" y="84581"/>
                </a:lnTo>
                <a:lnTo>
                  <a:pt x="72390" y="420624"/>
                </a:lnTo>
                <a:lnTo>
                  <a:pt x="78009" y="453008"/>
                </a:lnTo>
                <a:lnTo>
                  <a:pt x="93344" y="479678"/>
                </a:lnTo>
                <a:lnTo>
                  <a:pt x="116109" y="497776"/>
                </a:lnTo>
                <a:lnTo>
                  <a:pt x="144018" y="504443"/>
                </a:lnTo>
                <a:lnTo>
                  <a:pt x="116109" y="511004"/>
                </a:lnTo>
                <a:lnTo>
                  <a:pt x="93345" y="528923"/>
                </a:lnTo>
                <a:lnTo>
                  <a:pt x="78009" y="555557"/>
                </a:lnTo>
                <a:lnTo>
                  <a:pt x="72390" y="588263"/>
                </a:lnTo>
                <a:lnTo>
                  <a:pt x="72390" y="924305"/>
                </a:lnTo>
                <a:lnTo>
                  <a:pt x="66651" y="957012"/>
                </a:lnTo>
                <a:lnTo>
                  <a:pt x="51054" y="983646"/>
                </a:lnTo>
                <a:lnTo>
                  <a:pt x="28027" y="1001565"/>
                </a:lnTo>
                <a:lnTo>
                  <a:pt x="0" y="1008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22854" y="3831208"/>
            <a:ext cx="34099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75" i="1" baseline="-24943" dirty="0">
                <a:latin typeface="Times New Roman"/>
                <a:cs typeface="Times New Roman"/>
              </a:rPr>
              <a:t>x</a:t>
            </a:r>
            <a:r>
              <a:rPr sz="3675" i="1" spc="-502" baseline="-24943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72200" y="3217164"/>
            <a:ext cx="0" cy="541020"/>
          </a:xfrm>
          <a:custGeom>
            <a:avLst/>
            <a:gdLst/>
            <a:ahLst/>
            <a:cxnLst/>
            <a:rect l="l" t="t" r="r" b="b"/>
            <a:pathLst>
              <a:path h="541020">
                <a:moveTo>
                  <a:pt x="0" y="0"/>
                </a:moveTo>
                <a:lnTo>
                  <a:pt x="0" y="541020"/>
                </a:lnTo>
              </a:path>
            </a:pathLst>
          </a:custGeom>
          <a:ln w="15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92823" y="3217164"/>
            <a:ext cx="0" cy="541020"/>
          </a:xfrm>
          <a:custGeom>
            <a:avLst/>
            <a:gdLst/>
            <a:ahLst/>
            <a:cxnLst/>
            <a:rect l="l" t="t" r="r" b="b"/>
            <a:pathLst>
              <a:path h="541020">
                <a:moveTo>
                  <a:pt x="0" y="0"/>
                </a:moveTo>
                <a:lnTo>
                  <a:pt x="0" y="541020"/>
                </a:lnTo>
              </a:path>
            </a:pathLst>
          </a:custGeom>
          <a:ln w="15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29080" y="964184"/>
            <a:ext cx="6462395" cy="27038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3500" marR="558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solidFill>
                  <a:srgbClr val="FF5050"/>
                </a:solidFill>
                <a:latin typeface="Tahoma"/>
                <a:cs typeface="Tahoma"/>
              </a:rPr>
              <a:t>Contoh</a:t>
            </a:r>
            <a:r>
              <a:rPr sz="2400" spc="-15" dirty="0">
                <a:solidFill>
                  <a:srgbClr val="FF50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5050"/>
                </a:solidFill>
                <a:latin typeface="Tahoma"/>
                <a:cs typeface="Tahoma"/>
              </a:rPr>
              <a:t>:</a:t>
            </a:r>
            <a:r>
              <a:rPr sz="2400" spc="-35" dirty="0">
                <a:solidFill>
                  <a:srgbClr val="FF505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Hitung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luas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daerah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yang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dibatasi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oleh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kurva</a:t>
            </a:r>
            <a:r>
              <a:rPr sz="2400" spc="105" dirty="0">
                <a:latin typeface="Tahoma"/>
                <a:cs typeface="Tahoma"/>
              </a:rPr>
              <a:t> </a:t>
            </a:r>
            <a:r>
              <a:rPr sz="3825" i="1" spc="15" baseline="5446" dirty="0">
                <a:latin typeface="Times New Roman"/>
                <a:cs typeface="Times New Roman"/>
              </a:rPr>
              <a:t>y</a:t>
            </a:r>
            <a:r>
              <a:rPr sz="3825" i="1" spc="44" baseline="5446" dirty="0">
                <a:latin typeface="Times New Roman"/>
                <a:cs typeface="Times New Roman"/>
              </a:rPr>
              <a:t> </a:t>
            </a:r>
            <a:r>
              <a:rPr sz="3825" spc="15" baseline="5446" dirty="0">
                <a:latin typeface="Symbol"/>
                <a:cs typeface="Symbol"/>
              </a:rPr>
              <a:t></a:t>
            </a:r>
            <a:r>
              <a:rPr sz="3825" spc="112" baseline="5446" dirty="0">
                <a:latin typeface="Times New Roman"/>
                <a:cs typeface="Times New Roman"/>
              </a:rPr>
              <a:t> </a:t>
            </a:r>
            <a:r>
              <a:rPr sz="3825" i="1" spc="254" baseline="5446" dirty="0">
                <a:latin typeface="Times New Roman"/>
                <a:cs typeface="Times New Roman"/>
              </a:rPr>
              <a:t>x</a:t>
            </a:r>
            <a:r>
              <a:rPr sz="2250" baseline="51851" dirty="0">
                <a:latin typeface="Times New Roman"/>
                <a:cs typeface="Times New Roman"/>
              </a:rPr>
              <a:t>2</a:t>
            </a:r>
            <a:r>
              <a:rPr sz="2250" spc="-202" baseline="51851" dirty="0">
                <a:latin typeface="Times New Roman"/>
                <a:cs typeface="Times New Roman"/>
              </a:rPr>
              <a:t> </a:t>
            </a:r>
            <a:r>
              <a:rPr sz="3825" spc="7" baseline="5446" dirty="0">
                <a:latin typeface="Times New Roman"/>
                <a:cs typeface="Times New Roman"/>
              </a:rPr>
              <a:t>,</a:t>
            </a:r>
            <a:r>
              <a:rPr sz="3825" spc="-202" baseline="544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sumbu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, dan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x</a:t>
            </a:r>
            <a:r>
              <a:rPr sz="2500" i="1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2.</a:t>
            </a:r>
          </a:p>
          <a:p>
            <a:pPr>
              <a:lnSpc>
                <a:spcPct val="100000"/>
              </a:lnSpc>
            </a:pPr>
            <a:endParaRPr sz="3400" dirty="0">
              <a:latin typeface="Tahoma"/>
              <a:cs typeface="Tahoma"/>
            </a:endParaRPr>
          </a:p>
          <a:p>
            <a:pPr marL="3500120">
              <a:lnSpc>
                <a:spcPct val="100000"/>
              </a:lnSpc>
              <a:spcBef>
                <a:spcPts val="2065"/>
              </a:spcBef>
            </a:pPr>
            <a:r>
              <a:rPr sz="2400" dirty="0">
                <a:latin typeface="Tahoma"/>
                <a:cs typeface="Tahoma"/>
              </a:rPr>
              <a:t>Luas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irisan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 dirty="0">
              <a:latin typeface="Tahoma"/>
              <a:cs typeface="Tahoma"/>
            </a:endParaRPr>
          </a:p>
          <a:p>
            <a:pPr marL="3798570">
              <a:lnSpc>
                <a:spcPct val="100000"/>
              </a:lnSpc>
              <a:tabLst>
                <a:tab pos="4699635" algn="l"/>
              </a:tabLst>
            </a:pPr>
            <a:r>
              <a:rPr sz="2900" spc="20" dirty="0">
                <a:latin typeface="Symbol"/>
                <a:cs typeface="Symbol"/>
              </a:rPr>
              <a:t></a:t>
            </a:r>
            <a:r>
              <a:rPr sz="2900" i="1" spc="20" dirty="0">
                <a:latin typeface="Times New Roman"/>
                <a:cs typeface="Times New Roman"/>
              </a:rPr>
              <a:t>A</a:t>
            </a:r>
            <a:r>
              <a:rPr sz="2900" i="1" spc="-105" dirty="0">
                <a:latin typeface="Times New Roman"/>
                <a:cs typeface="Times New Roman"/>
              </a:rPr>
              <a:t> </a:t>
            </a:r>
            <a:r>
              <a:rPr sz="2900" spc="15" dirty="0">
                <a:latin typeface="Symbol"/>
                <a:cs typeface="Symbol"/>
              </a:rPr>
              <a:t></a:t>
            </a:r>
            <a:r>
              <a:rPr sz="2900" spc="15" dirty="0">
                <a:latin typeface="Times New Roman"/>
                <a:cs typeface="Times New Roman"/>
              </a:rPr>
              <a:t>	</a:t>
            </a:r>
            <a:r>
              <a:rPr sz="2900" i="1" spc="105" dirty="0">
                <a:latin typeface="Times New Roman"/>
                <a:cs typeface="Times New Roman"/>
              </a:rPr>
              <a:t>x</a:t>
            </a:r>
            <a:r>
              <a:rPr sz="2550" spc="157" baseline="42483" dirty="0">
                <a:latin typeface="Times New Roman"/>
                <a:cs typeface="Times New Roman"/>
              </a:rPr>
              <a:t>2</a:t>
            </a:r>
            <a:r>
              <a:rPr sz="2550" spc="517" baseline="42483" dirty="0">
                <a:latin typeface="Times New Roman"/>
                <a:cs typeface="Times New Roman"/>
              </a:rPr>
              <a:t> </a:t>
            </a:r>
            <a:r>
              <a:rPr sz="2900" spc="20" dirty="0">
                <a:latin typeface="Symbol"/>
                <a:cs typeface="Symbol"/>
              </a:rPr>
              <a:t></a:t>
            </a:r>
            <a:r>
              <a:rPr sz="2900" i="1" spc="20" dirty="0">
                <a:latin typeface="Times New Roman"/>
                <a:cs typeface="Times New Roman"/>
              </a:rPr>
              <a:t>x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81270" y="4000753"/>
            <a:ext cx="167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Luas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daerah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550" y="1036574"/>
            <a:ext cx="63220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17780">
              <a:lnSpc>
                <a:spcPct val="100000"/>
              </a:lnSpc>
              <a:spcBef>
                <a:spcPts val="95"/>
              </a:spcBef>
              <a:tabLst>
                <a:tab pos="3372485" algn="l"/>
                <a:tab pos="4234815" algn="l"/>
              </a:tabLst>
            </a:pPr>
            <a:r>
              <a:rPr sz="2000" spc="-5" dirty="0">
                <a:latin typeface="Tahoma"/>
                <a:cs typeface="Tahoma"/>
              </a:rPr>
              <a:t>Contoh: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Tentukan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terjadi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jika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Tahoma"/>
                <a:cs typeface="Tahoma"/>
              </a:rPr>
              <a:t>daerah</a:t>
            </a:r>
            <a:r>
              <a:rPr sz="3000" spc="22" baseline="2777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Tahoma"/>
                <a:cs typeface="Tahoma"/>
              </a:rPr>
              <a:t>D</a:t>
            </a:r>
            <a:r>
              <a:rPr sz="3000" spc="22" baseline="2777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Tahoma"/>
                <a:cs typeface="Tahoma"/>
              </a:rPr>
              <a:t>yang</a:t>
            </a:r>
            <a:r>
              <a:rPr sz="3000" spc="22" baseline="2777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Tahoma"/>
                <a:cs typeface="Tahoma"/>
              </a:rPr>
              <a:t>dibatasi</a:t>
            </a:r>
            <a:r>
              <a:rPr sz="3000" spc="15" baseline="2777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Tahoma"/>
                <a:cs typeface="Tahoma"/>
              </a:rPr>
              <a:t>oleh	</a:t>
            </a:r>
            <a:r>
              <a:rPr sz="1900" i="1" spc="15" dirty="0">
                <a:latin typeface="Times New Roman"/>
                <a:cs typeface="Times New Roman"/>
              </a:rPr>
              <a:t>y</a:t>
            </a:r>
            <a:r>
              <a:rPr sz="1900" i="1" spc="7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</a:t>
            </a:r>
            <a:r>
              <a:rPr sz="1900" spc="11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x</a:t>
            </a:r>
            <a:r>
              <a:rPr sz="1900" i="1" spc="-295" dirty="0">
                <a:latin typeface="Times New Roman"/>
                <a:cs typeface="Times New Roman"/>
              </a:rPr>
              <a:t> </a:t>
            </a:r>
            <a:r>
              <a:rPr sz="1650" spc="22" baseline="42929" dirty="0">
                <a:latin typeface="Times New Roman"/>
                <a:cs typeface="Times New Roman"/>
              </a:rPr>
              <a:t>2	</a:t>
            </a:r>
            <a:r>
              <a:rPr sz="3000" spc="-7" baseline="2777" dirty="0">
                <a:latin typeface="Tahoma"/>
                <a:cs typeface="Tahoma"/>
              </a:rPr>
              <a:t>, sumbu x, dan </a:t>
            </a:r>
            <a:r>
              <a:rPr sz="3000" baseline="2777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x=2 diputar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0925" y="3391663"/>
            <a:ext cx="6013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-265" dirty="0">
                <a:latin typeface="Times New Roman"/>
                <a:cs typeface="Times New Roman"/>
              </a:rPr>
              <a:t> </a:t>
            </a:r>
            <a:r>
              <a:rPr sz="1500" spc="-7" baseline="41666" dirty="0">
                <a:latin typeface="Times New Roman"/>
                <a:cs typeface="Times New Roman"/>
              </a:rPr>
              <a:t>2</a:t>
            </a:r>
            <a:endParaRPr sz="1500" baseline="41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5698" y="4586189"/>
            <a:ext cx="24384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Symbol"/>
                <a:cs typeface="Symbol"/>
              </a:rPr>
              <a:t></a:t>
            </a:r>
            <a:r>
              <a:rPr sz="1600" i="1" spc="10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4548" y="2498407"/>
            <a:ext cx="3916679" cy="2116455"/>
            <a:chOff x="574548" y="2498407"/>
            <a:chExt cx="3916679" cy="2116455"/>
          </a:xfrm>
        </p:grpSpPr>
        <p:sp>
          <p:nvSpPr>
            <p:cNvPr id="6" name="object 6"/>
            <p:cNvSpPr/>
            <p:nvPr/>
          </p:nvSpPr>
          <p:spPr>
            <a:xfrm>
              <a:off x="574548" y="4538472"/>
              <a:ext cx="3916679" cy="76200"/>
            </a:xfrm>
            <a:custGeom>
              <a:avLst/>
              <a:gdLst/>
              <a:ahLst/>
              <a:cxnLst/>
              <a:rect l="l" t="t" r="r" b="b"/>
              <a:pathLst>
                <a:path w="3916679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3" y="67437"/>
                  </a:lnTo>
                  <a:lnTo>
                    <a:pt x="58673" y="38100"/>
                  </a:lnTo>
                  <a:lnTo>
                    <a:pt x="60197" y="35051"/>
                  </a:lnTo>
                  <a:lnTo>
                    <a:pt x="63245" y="33527"/>
                  </a:lnTo>
                  <a:lnTo>
                    <a:pt x="76200" y="33527"/>
                  </a:lnTo>
                  <a:close/>
                </a:path>
                <a:path w="3916679" h="76200">
                  <a:moveTo>
                    <a:pt x="3858005" y="38100"/>
                  </a:moveTo>
                  <a:lnTo>
                    <a:pt x="3856481" y="35051"/>
                  </a:lnTo>
                  <a:lnTo>
                    <a:pt x="3852672" y="33527"/>
                  </a:lnTo>
                  <a:lnTo>
                    <a:pt x="63245" y="33527"/>
                  </a:lnTo>
                  <a:lnTo>
                    <a:pt x="60197" y="35051"/>
                  </a:lnTo>
                  <a:lnTo>
                    <a:pt x="58673" y="38100"/>
                  </a:lnTo>
                  <a:lnTo>
                    <a:pt x="60197" y="41910"/>
                  </a:lnTo>
                  <a:lnTo>
                    <a:pt x="63245" y="42672"/>
                  </a:lnTo>
                  <a:lnTo>
                    <a:pt x="3852672" y="42672"/>
                  </a:lnTo>
                  <a:lnTo>
                    <a:pt x="3856481" y="41910"/>
                  </a:lnTo>
                  <a:lnTo>
                    <a:pt x="3858005" y="38100"/>
                  </a:lnTo>
                  <a:close/>
                </a:path>
                <a:path w="3916679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3245" y="42672"/>
                  </a:lnTo>
                  <a:lnTo>
                    <a:pt x="60197" y="41910"/>
                  </a:lnTo>
                  <a:lnTo>
                    <a:pt x="58673" y="38100"/>
                  </a:lnTo>
                  <a:lnTo>
                    <a:pt x="58673" y="67437"/>
                  </a:lnTo>
                  <a:lnTo>
                    <a:pt x="76200" y="76200"/>
                  </a:lnTo>
                  <a:close/>
                </a:path>
                <a:path w="3916679" h="76200">
                  <a:moveTo>
                    <a:pt x="3916679" y="38100"/>
                  </a:moveTo>
                  <a:lnTo>
                    <a:pt x="3840479" y="0"/>
                  </a:lnTo>
                  <a:lnTo>
                    <a:pt x="3840479" y="33527"/>
                  </a:lnTo>
                  <a:lnTo>
                    <a:pt x="3852672" y="33527"/>
                  </a:lnTo>
                  <a:lnTo>
                    <a:pt x="3856481" y="35051"/>
                  </a:lnTo>
                  <a:lnTo>
                    <a:pt x="3858005" y="38100"/>
                  </a:lnTo>
                  <a:lnTo>
                    <a:pt x="3858005" y="67437"/>
                  </a:lnTo>
                  <a:lnTo>
                    <a:pt x="3916679" y="38100"/>
                  </a:lnTo>
                  <a:close/>
                </a:path>
                <a:path w="3916679" h="76200">
                  <a:moveTo>
                    <a:pt x="3858005" y="67437"/>
                  </a:moveTo>
                  <a:lnTo>
                    <a:pt x="3858005" y="38100"/>
                  </a:lnTo>
                  <a:lnTo>
                    <a:pt x="3856481" y="41910"/>
                  </a:lnTo>
                  <a:lnTo>
                    <a:pt x="3852672" y="42672"/>
                  </a:lnTo>
                  <a:lnTo>
                    <a:pt x="3840479" y="42672"/>
                  </a:lnTo>
                  <a:lnTo>
                    <a:pt x="3840479" y="76200"/>
                  </a:lnTo>
                  <a:lnTo>
                    <a:pt x="3858005" y="67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700" y="2503170"/>
              <a:ext cx="2041525" cy="2073910"/>
            </a:xfrm>
            <a:custGeom>
              <a:avLst/>
              <a:gdLst/>
              <a:ahLst/>
              <a:cxnLst/>
              <a:rect l="l" t="t" r="r" b="b"/>
              <a:pathLst>
                <a:path w="2041525" h="2073910">
                  <a:moveTo>
                    <a:pt x="0" y="2057400"/>
                  </a:moveTo>
                  <a:lnTo>
                    <a:pt x="49636" y="2044659"/>
                  </a:lnTo>
                  <a:lnTo>
                    <a:pt x="99243" y="2031869"/>
                  </a:lnTo>
                  <a:lnTo>
                    <a:pt x="148788" y="2018968"/>
                  </a:lnTo>
                  <a:lnTo>
                    <a:pt x="198235" y="2005895"/>
                  </a:lnTo>
                  <a:lnTo>
                    <a:pt x="247551" y="1992588"/>
                  </a:lnTo>
                  <a:lnTo>
                    <a:pt x="296700" y="1978987"/>
                  </a:lnTo>
                  <a:lnTo>
                    <a:pt x="345650" y="1965031"/>
                  </a:lnTo>
                  <a:lnTo>
                    <a:pt x="394364" y="1950657"/>
                  </a:lnTo>
                  <a:lnTo>
                    <a:pt x="442810" y="1935806"/>
                  </a:lnTo>
                  <a:lnTo>
                    <a:pt x="490952" y="1920414"/>
                  </a:lnTo>
                  <a:lnTo>
                    <a:pt x="538756" y="1904423"/>
                  </a:lnTo>
                  <a:lnTo>
                    <a:pt x="586189" y="1887769"/>
                  </a:lnTo>
                  <a:lnTo>
                    <a:pt x="633214" y="1870392"/>
                  </a:lnTo>
                  <a:lnTo>
                    <a:pt x="679799" y="1852231"/>
                  </a:lnTo>
                  <a:lnTo>
                    <a:pt x="725908" y="1833224"/>
                  </a:lnTo>
                  <a:lnTo>
                    <a:pt x="771508" y="1813311"/>
                  </a:lnTo>
                  <a:lnTo>
                    <a:pt x="816564" y="1792429"/>
                  </a:lnTo>
                  <a:lnTo>
                    <a:pt x="861041" y="1770518"/>
                  </a:lnTo>
                  <a:lnTo>
                    <a:pt x="904905" y="1747517"/>
                  </a:lnTo>
                  <a:lnTo>
                    <a:pt x="948123" y="1723364"/>
                  </a:lnTo>
                  <a:lnTo>
                    <a:pt x="990659" y="1697997"/>
                  </a:lnTo>
                  <a:lnTo>
                    <a:pt x="1032479" y="1671357"/>
                  </a:lnTo>
                  <a:lnTo>
                    <a:pt x="1073549" y="1643381"/>
                  </a:lnTo>
                  <a:lnTo>
                    <a:pt x="1113835" y="1614009"/>
                  </a:lnTo>
                  <a:lnTo>
                    <a:pt x="1153301" y="1583178"/>
                  </a:lnTo>
                  <a:lnTo>
                    <a:pt x="1191914" y="1550829"/>
                  </a:lnTo>
                  <a:lnTo>
                    <a:pt x="1229640" y="1516899"/>
                  </a:lnTo>
                  <a:lnTo>
                    <a:pt x="1266444" y="1481328"/>
                  </a:lnTo>
                  <a:lnTo>
                    <a:pt x="1296998" y="1449831"/>
                  </a:lnTo>
                  <a:lnTo>
                    <a:pt x="1326885" y="1417159"/>
                  </a:lnTo>
                  <a:lnTo>
                    <a:pt x="1356125" y="1383347"/>
                  </a:lnTo>
                  <a:lnTo>
                    <a:pt x="1384739" y="1348433"/>
                  </a:lnTo>
                  <a:lnTo>
                    <a:pt x="1412747" y="1312454"/>
                  </a:lnTo>
                  <a:lnTo>
                    <a:pt x="1440170" y="1275447"/>
                  </a:lnTo>
                  <a:lnTo>
                    <a:pt x="1467029" y="1237448"/>
                  </a:lnTo>
                  <a:lnTo>
                    <a:pt x="1493345" y="1198495"/>
                  </a:lnTo>
                  <a:lnTo>
                    <a:pt x="1519138" y="1158625"/>
                  </a:lnTo>
                  <a:lnTo>
                    <a:pt x="1544430" y="1117875"/>
                  </a:lnTo>
                  <a:lnTo>
                    <a:pt x="1569240" y="1076282"/>
                  </a:lnTo>
                  <a:lnTo>
                    <a:pt x="1593589" y="1033883"/>
                  </a:lnTo>
                  <a:lnTo>
                    <a:pt x="1617499" y="990715"/>
                  </a:lnTo>
                  <a:lnTo>
                    <a:pt x="1640990" y="946814"/>
                  </a:lnTo>
                  <a:lnTo>
                    <a:pt x="1664083" y="902219"/>
                  </a:lnTo>
                  <a:lnTo>
                    <a:pt x="1686799" y="856966"/>
                  </a:lnTo>
                  <a:lnTo>
                    <a:pt x="1709157" y="811091"/>
                  </a:lnTo>
                  <a:lnTo>
                    <a:pt x="1731180" y="764633"/>
                  </a:lnTo>
                  <a:lnTo>
                    <a:pt x="1752887" y="717628"/>
                  </a:lnTo>
                  <a:lnTo>
                    <a:pt x="1774300" y="670113"/>
                  </a:lnTo>
                  <a:lnTo>
                    <a:pt x="1795439" y="622125"/>
                  </a:lnTo>
                  <a:lnTo>
                    <a:pt x="1816325" y="573701"/>
                  </a:lnTo>
                  <a:lnTo>
                    <a:pt x="1836979" y="524878"/>
                  </a:lnTo>
                  <a:lnTo>
                    <a:pt x="1857421" y="475694"/>
                  </a:lnTo>
                  <a:lnTo>
                    <a:pt x="1877672" y="426184"/>
                  </a:lnTo>
                  <a:lnTo>
                    <a:pt x="1897754" y="376387"/>
                  </a:lnTo>
                  <a:lnTo>
                    <a:pt x="1917686" y="326339"/>
                  </a:lnTo>
                  <a:lnTo>
                    <a:pt x="1937489" y="276078"/>
                  </a:lnTo>
                  <a:lnTo>
                    <a:pt x="1957184" y="225639"/>
                  </a:lnTo>
                  <a:lnTo>
                    <a:pt x="1976792" y="175061"/>
                  </a:lnTo>
                  <a:lnTo>
                    <a:pt x="1996334" y="124381"/>
                  </a:lnTo>
                  <a:lnTo>
                    <a:pt x="2015830" y="73634"/>
                  </a:lnTo>
                  <a:lnTo>
                    <a:pt x="2035301" y="22860"/>
                  </a:lnTo>
                </a:path>
                <a:path w="2041525" h="2073910">
                  <a:moveTo>
                    <a:pt x="2041397" y="0"/>
                  </a:moveTo>
                  <a:lnTo>
                    <a:pt x="2041398" y="20734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95676" y="460654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74963" y="3805237"/>
            <a:ext cx="201930" cy="776605"/>
            <a:chOff x="2374963" y="3805237"/>
            <a:chExt cx="201930" cy="776605"/>
          </a:xfrm>
        </p:grpSpPr>
        <p:sp>
          <p:nvSpPr>
            <p:cNvPr id="10" name="object 10"/>
            <p:cNvSpPr/>
            <p:nvPr/>
          </p:nvSpPr>
          <p:spPr>
            <a:xfrm>
              <a:off x="2379726" y="3810000"/>
              <a:ext cx="192405" cy="767080"/>
            </a:xfrm>
            <a:custGeom>
              <a:avLst/>
              <a:gdLst/>
              <a:ahLst/>
              <a:cxnLst/>
              <a:rect l="l" t="t" r="r" b="b"/>
              <a:pathLst>
                <a:path w="192405" h="767079">
                  <a:moveTo>
                    <a:pt x="192024" y="766572"/>
                  </a:moveTo>
                  <a:lnTo>
                    <a:pt x="192024" y="0"/>
                  </a:lnTo>
                  <a:lnTo>
                    <a:pt x="0" y="0"/>
                  </a:lnTo>
                  <a:lnTo>
                    <a:pt x="0" y="766572"/>
                  </a:lnTo>
                  <a:lnTo>
                    <a:pt x="192024" y="766572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9726" y="3810000"/>
              <a:ext cx="192405" cy="767080"/>
            </a:xfrm>
            <a:custGeom>
              <a:avLst/>
              <a:gdLst/>
              <a:ahLst/>
              <a:cxnLst/>
              <a:rect l="l" t="t" r="r" b="b"/>
              <a:pathLst>
                <a:path w="192405" h="767079">
                  <a:moveTo>
                    <a:pt x="0" y="0"/>
                  </a:moveTo>
                  <a:lnTo>
                    <a:pt x="0" y="766572"/>
                  </a:lnTo>
                  <a:lnTo>
                    <a:pt x="192024" y="766572"/>
                  </a:lnTo>
                  <a:lnTo>
                    <a:pt x="1920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09494" y="3944746"/>
            <a:ext cx="26035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700" i="1" spc="82" baseline="-24691" dirty="0">
                <a:latin typeface="Times New Roman"/>
                <a:cs typeface="Times New Roman"/>
              </a:rPr>
              <a:t>x</a:t>
            </a:r>
            <a:r>
              <a:rPr sz="1050" spc="5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6901" y="4181347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3553" y="2349245"/>
            <a:ext cx="1803400" cy="3150235"/>
            <a:chOff x="1003553" y="2349245"/>
            <a:chExt cx="1803400" cy="3150235"/>
          </a:xfrm>
        </p:grpSpPr>
        <p:sp>
          <p:nvSpPr>
            <p:cNvPr id="15" name="object 15"/>
            <p:cNvSpPr/>
            <p:nvPr/>
          </p:nvSpPr>
          <p:spPr>
            <a:xfrm>
              <a:off x="1003553" y="2349245"/>
              <a:ext cx="76200" cy="3150235"/>
            </a:xfrm>
            <a:custGeom>
              <a:avLst/>
              <a:gdLst/>
              <a:ahLst/>
              <a:cxnLst/>
              <a:rect l="l" t="t" r="r" b="b"/>
              <a:pathLst>
                <a:path w="76200" h="3150235">
                  <a:moveTo>
                    <a:pt x="76200" y="76199"/>
                  </a:moveTo>
                  <a:lnTo>
                    <a:pt x="38100" y="0"/>
                  </a:lnTo>
                  <a:lnTo>
                    <a:pt x="0" y="76199"/>
                  </a:lnTo>
                  <a:lnTo>
                    <a:pt x="32765" y="76199"/>
                  </a:lnTo>
                  <a:lnTo>
                    <a:pt x="32765" y="64007"/>
                  </a:lnTo>
                  <a:lnTo>
                    <a:pt x="34290" y="60197"/>
                  </a:lnTo>
                  <a:lnTo>
                    <a:pt x="38100" y="58673"/>
                  </a:lnTo>
                  <a:lnTo>
                    <a:pt x="41148" y="60197"/>
                  </a:lnTo>
                  <a:lnTo>
                    <a:pt x="42671" y="64007"/>
                  </a:lnTo>
                  <a:lnTo>
                    <a:pt x="42671" y="76199"/>
                  </a:lnTo>
                  <a:lnTo>
                    <a:pt x="76200" y="76199"/>
                  </a:lnTo>
                  <a:close/>
                </a:path>
                <a:path w="76200" h="3150235">
                  <a:moveTo>
                    <a:pt x="76200" y="3073907"/>
                  </a:moveTo>
                  <a:lnTo>
                    <a:pt x="0" y="3073907"/>
                  </a:lnTo>
                  <a:lnTo>
                    <a:pt x="32766" y="3139439"/>
                  </a:lnTo>
                  <a:lnTo>
                    <a:pt x="32766" y="3086100"/>
                  </a:lnTo>
                  <a:lnTo>
                    <a:pt x="34290" y="3089909"/>
                  </a:lnTo>
                  <a:lnTo>
                    <a:pt x="38100" y="3091433"/>
                  </a:lnTo>
                  <a:lnTo>
                    <a:pt x="41148" y="3089909"/>
                  </a:lnTo>
                  <a:lnTo>
                    <a:pt x="42672" y="3086100"/>
                  </a:lnTo>
                  <a:lnTo>
                    <a:pt x="42672" y="3140963"/>
                  </a:lnTo>
                  <a:lnTo>
                    <a:pt x="76200" y="3073907"/>
                  </a:lnTo>
                  <a:close/>
                </a:path>
                <a:path w="76200" h="3150235">
                  <a:moveTo>
                    <a:pt x="42671" y="76199"/>
                  </a:moveTo>
                  <a:lnTo>
                    <a:pt x="42671" y="64007"/>
                  </a:lnTo>
                  <a:lnTo>
                    <a:pt x="41148" y="60197"/>
                  </a:lnTo>
                  <a:lnTo>
                    <a:pt x="38100" y="58673"/>
                  </a:lnTo>
                  <a:lnTo>
                    <a:pt x="34290" y="60197"/>
                  </a:lnTo>
                  <a:lnTo>
                    <a:pt x="32765" y="64007"/>
                  </a:lnTo>
                  <a:lnTo>
                    <a:pt x="32765" y="76199"/>
                  </a:lnTo>
                  <a:lnTo>
                    <a:pt x="42671" y="76199"/>
                  </a:lnTo>
                  <a:close/>
                </a:path>
                <a:path w="76200" h="3150235">
                  <a:moveTo>
                    <a:pt x="42672" y="3073907"/>
                  </a:moveTo>
                  <a:lnTo>
                    <a:pt x="42671" y="76199"/>
                  </a:lnTo>
                  <a:lnTo>
                    <a:pt x="32765" y="76199"/>
                  </a:lnTo>
                  <a:lnTo>
                    <a:pt x="32766" y="3073907"/>
                  </a:lnTo>
                  <a:lnTo>
                    <a:pt x="42672" y="3073907"/>
                  </a:lnTo>
                  <a:close/>
                </a:path>
                <a:path w="76200" h="3150235">
                  <a:moveTo>
                    <a:pt x="42672" y="3140963"/>
                  </a:moveTo>
                  <a:lnTo>
                    <a:pt x="42672" y="3086100"/>
                  </a:lnTo>
                  <a:lnTo>
                    <a:pt x="41148" y="3089909"/>
                  </a:lnTo>
                  <a:lnTo>
                    <a:pt x="38100" y="3091433"/>
                  </a:lnTo>
                  <a:lnTo>
                    <a:pt x="34290" y="3089909"/>
                  </a:lnTo>
                  <a:lnTo>
                    <a:pt x="32766" y="3086100"/>
                  </a:lnTo>
                  <a:lnTo>
                    <a:pt x="32766" y="3139439"/>
                  </a:lnTo>
                  <a:lnTo>
                    <a:pt x="38100" y="3150107"/>
                  </a:lnTo>
                  <a:lnTo>
                    <a:pt x="42672" y="3140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86049" y="3809999"/>
              <a:ext cx="116205" cy="767080"/>
            </a:xfrm>
            <a:custGeom>
              <a:avLst/>
              <a:gdLst/>
              <a:ahLst/>
              <a:cxnLst/>
              <a:rect l="l" t="t" r="r" b="b"/>
              <a:pathLst>
                <a:path w="116205" h="767079">
                  <a:moveTo>
                    <a:pt x="0" y="0"/>
                  </a:moveTo>
                  <a:lnTo>
                    <a:pt x="22550" y="5072"/>
                  </a:lnTo>
                  <a:lnTo>
                    <a:pt x="40957" y="18859"/>
                  </a:lnTo>
                  <a:lnTo>
                    <a:pt x="53363" y="39219"/>
                  </a:lnTo>
                  <a:lnTo>
                    <a:pt x="57912" y="64008"/>
                  </a:lnTo>
                  <a:lnTo>
                    <a:pt x="57912" y="319277"/>
                  </a:lnTo>
                  <a:lnTo>
                    <a:pt x="62460" y="344388"/>
                  </a:lnTo>
                  <a:lnTo>
                    <a:pt x="74866" y="364712"/>
                  </a:lnTo>
                  <a:lnTo>
                    <a:pt x="93273" y="378321"/>
                  </a:lnTo>
                  <a:lnTo>
                    <a:pt x="115824" y="383286"/>
                  </a:lnTo>
                  <a:lnTo>
                    <a:pt x="93273" y="388358"/>
                  </a:lnTo>
                  <a:lnTo>
                    <a:pt x="74866" y="402145"/>
                  </a:lnTo>
                  <a:lnTo>
                    <a:pt x="62460" y="422505"/>
                  </a:lnTo>
                  <a:lnTo>
                    <a:pt x="57912" y="447294"/>
                  </a:lnTo>
                  <a:lnTo>
                    <a:pt x="57912" y="702563"/>
                  </a:lnTo>
                  <a:lnTo>
                    <a:pt x="53363" y="727674"/>
                  </a:lnTo>
                  <a:lnTo>
                    <a:pt x="40957" y="747998"/>
                  </a:lnTo>
                  <a:lnTo>
                    <a:pt x="22550" y="761607"/>
                  </a:lnTo>
                  <a:lnTo>
                    <a:pt x="0" y="76657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2895" y="4616195"/>
              <a:ext cx="1268730" cy="76200"/>
            </a:xfrm>
            <a:custGeom>
              <a:avLst/>
              <a:gdLst/>
              <a:ahLst/>
              <a:cxnLst/>
              <a:rect l="l" t="t" r="r" b="b"/>
              <a:pathLst>
                <a:path w="1268730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3" y="67437"/>
                  </a:lnTo>
                  <a:lnTo>
                    <a:pt x="58673" y="38100"/>
                  </a:lnTo>
                  <a:lnTo>
                    <a:pt x="60197" y="35051"/>
                  </a:lnTo>
                  <a:lnTo>
                    <a:pt x="64007" y="33527"/>
                  </a:lnTo>
                  <a:lnTo>
                    <a:pt x="76200" y="33527"/>
                  </a:lnTo>
                  <a:close/>
                </a:path>
                <a:path w="1268730" h="76200">
                  <a:moveTo>
                    <a:pt x="1210055" y="38100"/>
                  </a:moveTo>
                  <a:lnTo>
                    <a:pt x="1208531" y="35051"/>
                  </a:lnTo>
                  <a:lnTo>
                    <a:pt x="1205484" y="33527"/>
                  </a:lnTo>
                  <a:lnTo>
                    <a:pt x="64007" y="33527"/>
                  </a:lnTo>
                  <a:lnTo>
                    <a:pt x="60197" y="35051"/>
                  </a:lnTo>
                  <a:lnTo>
                    <a:pt x="58673" y="38100"/>
                  </a:lnTo>
                  <a:lnTo>
                    <a:pt x="60197" y="41909"/>
                  </a:lnTo>
                  <a:lnTo>
                    <a:pt x="64007" y="43433"/>
                  </a:lnTo>
                  <a:lnTo>
                    <a:pt x="1205484" y="43433"/>
                  </a:lnTo>
                  <a:lnTo>
                    <a:pt x="1208531" y="41909"/>
                  </a:lnTo>
                  <a:lnTo>
                    <a:pt x="1210055" y="38100"/>
                  </a:lnTo>
                  <a:close/>
                </a:path>
                <a:path w="1268730" h="76200">
                  <a:moveTo>
                    <a:pt x="76200" y="76200"/>
                  </a:moveTo>
                  <a:lnTo>
                    <a:pt x="76200" y="43433"/>
                  </a:lnTo>
                  <a:lnTo>
                    <a:pt x="64007" y="43433"/>
                  </a:lnTo>
                  <a:lnTo>
                    <a:pt x="60197" y="41909"/>
                  </a:lnTo>
                  <a:lnTo>
                    <a:pt x="58673" y="38100"/>
                  </a:lnTo>
                  <a:lnTo>
                    <a:pt x="58673" y="67437"/>
                  </a:lnTo>
                  <a:lnTo>
                    <a:pt x="76200" y="76200"/>
                  </a:lnTo>
                  <a:close/>
                </a:path>
                <a:path w="1268730" h="76200">
                  <a:moveTo>
                    <a:pt x="1268730" y="38100"/>
                  </a:moveTo>
                  <a:lnTo>
                    <a:pt x="1192530" y="0"/>
                  </a:lnTo>
                  <a:lnTo>
                    <a:pt x="1192530" y="33527"/>
                  </a:lnTo>
                  <a:lnTo>
                    <a:pt x="1205484" y="33527"/>
                  </a:lnTo>
                  <a:lnTo>
                    <a:pt x="1208531" y="35051"/>
                  </a:lnTo>
                  <a:lnTo>
                    <a:pt x="1210055" y="38100"/>
                  </a:lnTo>
                  <a:lnTo>
                    <a:pt x="1210055" y="67437"/>
                  </a:lnTo>
                  <a:lnTo>
                    <a:pt x="1268730" y="38100"/>
                  </a:lnTo>
                  <a:close/>
                </a:path>
                <a:path w="1268730" h="76200">
                  <a:moveTo>
                    <a:pt x="1210055" y="67437"/>
                  </a:moveTo>
                  <a:lnTo>
                    <a:pt x="1210055" y="38100"/>
                  </a:lnTo>
                  <a:lnTo>
                    <a:pt x="1208531" y="41909"/>
                  </a:lnTo>
                  <a:lnTo>
                    <a:pt x="1205484" y="43433"/>
                  </a:lnTo>
                  <a:lnTo>
                    <a:pt x="1192530" y="43433"/>
                  </a:lnTo>
                  <a:lnTo>
                    <a:pt x="1192530" y="76200"/>
                  </a:lnTo>
                  <a:lnTo>
                    <a:pt x="1210055" y="67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98930" y="4663694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8829" y="2197100"/>
            <a:ext cx="2741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dirty="0">
                <a:latin typeface="Tahoma"/>
                <a:cs typeface="Tahoma"/>
              </a:rPr>
              <a:t> irisan</a:t>
            </a:r>
            <a:r>
              <a:rPr sz="2000" spc="-10" dirty="0">
                <a:latin typeface="Tahoma"/>
                <a:cs typeface="Tahoma"/>
              </a:rPr>
              <a:t> dengan </a:t>
            </a:r>
            <a:r>
              <a:rPr sz="2000" spc="-5" dirty="0">
                <a:latin typeface="Tahoma"/>
                <a:cs typeface="Tahoma"/>
              </a:rPr>
              <a:t>tinggi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12946" y="2179793"/>
            <a:ext cx="11518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827405" algn="l"/>
              </a:tabLst>
            </a:pPr>
            <a:r>
              <a:rPr sz="2000" spc="-5" dirty="0">
                <a:latin typeface="Tahoma"/>
                <a:cs typeface="Tahoma"/>
              </a:rPr>
              <a:t>,tebal	</a:t>
            </a:r>
            <a:r>
              <a:rPr sz="3150" spc="22" baseline="-6613" dirty="0">
                <a:latin typeface="Symbol"/>
                <a:cs typeface="Symbol"/>
              </a:rPr>
              <a:t></a:t>
            </a:r>
            <a:r>
              <a:rPr sz="3150" i="1" spc="22" baseline="-6613" dirty="0">
                <a:latin typeface="Times New Roman"/>
                <a:cs typeface="Times New Roman"/>
              </a:rPr>
              <a:t>x</a:t>
            </a:r>
            <a:endParaRPr sz="3150" baseline="-661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8829" y="2501899"/>
            <a:ext cx="513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berjarak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dari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5" dirty="0">
                <a:latin typeface="Tahoma"/>
                <a:cs typeface="Tahoma"/>
              </a:rPr>
              <a:t> 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dirty="0">
                <a:latin typeface="Tahoma"/>
                <a:cs typeface="Tahoma"/>
              </a:rPr>
              <a:t> kulit </a:t>
            </a:r>
            <a:r>
              <a:rPr sz="2000" spc="-5" dirty="0">
                <a:latin typeface="Tahoma"/>
                <a:cs typeface="Tahoma"/>
              </a:rPr>
              <a:t>tabung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8829" y="3111499"/>
            <a:ext cx="1557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tinggi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jari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33893" y="1995360"/>
            <a:ext cx="31940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i="1" spc="104" baseline="-24305" dirty="0">
                <a:latin typeface="Times New Roman"/>
                <a:cs typeface="Times New Roman"/>
              </a:rPr>
              <a:t>x</a:t>
            </a:r>
            <a:r>
              <a:rPr sz="1400" spc="7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9171" y="2946336"/>
            <a:ext cx="2952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225" i="1" spc="104" baseline="-24547" dirty="0">
                <a:latin typeface="Times New Roman"/>
                <a:cs typeface="Times New Roman"/>
              </a:rPr>
              <a:t>x</a:t>
            </a:r>
            <a:r>
              <a:rPr sz="1250" spc="7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96784" y="3088966"/>
            <a:ext cx="21355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73175" algn="l"/>
              </a:tabLst>
            </a:pPr>
            <a:r>
              <a:rPr sz="2000" spc="-5" dirty="0">
                <a:latin typeface="Tahoma"/>
                <a:cs typeface="Tahoma"/>
              </a:rPr>
              <a:t>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tebal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150" spc="5" dirty="0">
                <a:latin typeface="Symbol"/>
                <a:cs typeface="Symbol"/>
              </a:rPr>
              <a:t></a:t>
            </a:r>
            <a:r>
              <a:rPr sz="2150" i="1" spc="5" dirty="0">
                <a:latin typeface="Times New Roman"/>
                <a:cs typeface="Times New Roman"/>
              </a:rPr>
              <a:t>x	</a:t>
            </a:r>
            <a:r>
              <a:rPr sz="2000" dirty="0">
                <a:latin typeface="Tahoma"/>
                <a:cs typeface="Tahoma"/>
              </a:rPr>
              <a:t>dan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jari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45152" y="4003178"/>
            <a:ext cx="3553460" cy="14814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ahoma"/>
                <a:cs typeface="Tahoma"/>
              </a:rPr>
              <a:t>Sehingga</a:t>
            </a:r>
            <a:endParaRPr sz="1800">
              <a:latin typeface="Tahoma"/>
              <a:cs typeface="Tahoma"/>
            </a:endParaRPr>
          </a:p>
          <a:p>
            <a:pPr marL="389255">
              <a:lnSpc>
                <a:spcPct val="100000"/>
              </a:lnSpc>
              <a:spcBef>
                <a:spcPts val="1505"/>
              </a:spcBef>
            </a:pPr>
            <a:r>
              <a:rPr sz="2250" spc="-5" dirty="0">
                <a:latin typeface="Symbol"/>
                <a:cs typeface="Symbol"/>
              </a:rPr>
              <a:t></a:t>
            </a:r>
            <a:r>
              <a:rPr sz="2250" i="1" spc="5" dirty="0">
                <a:latin typeface="Times New Roman"/>
                <a:cs typeface="Times New Roman"/>
              </a:rPr>
              <a:t>V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i="1" spc="-21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spc="-100" dirty="0">
                <a:latin typeface="Times New Roman"/>
                <a:cs typeface="Times New Roman"/>
              </a:rPr>
              <a:t>2</a:t>
            </a:r>
            <a:r>
              <a:rPr sz="2350" i="1" spc="-50" dirty="0">
                <a:latin typeface="Symbol"/>
                <a:cs typeface="Symbol"/>
              </a:rPr>
              <a:t></a:t>
            </a:r>
            <a:r>
              <a:rPr sz="2350" spc="14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x</a:t>
            </a:r>
            <a:r>
              <a:rPr sz="2250" i="1" spc="-12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x</a:t>
            </a:r>
            <a:r>
              <a:rPr sz="2250" i="1" spc="-350" dirty="0">
                <a:latin typeface="Times New Roman"/>
                <a:cs typeface="Times New Roman"/>
              </a:rPr>
              <a:t> </a:t>
            </a:r>
            <a:r>
              <a:rPr sz="1950" spc="7" baseline="42735" dirty="0">
                <a:latin typeface="Times New Roman"/>
                <a:cs typeface="Times New Roman"/>
              </a:rPr>
              <a:t>2</a:t>
            </a:r>
            <a:r>
              <a:rPr sz="1950" spc="-217" baseline="4273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</a:t>
            </a:r>
            <a:r>
              <a:rPr sz="2250" i="1" dirty="0">
                <a:latin typeface="Times New Roman"/>
                <a:cs typeface="Times New Roman"/>
              </a:rPr>
              <a:t>x</a:t>
            </a:r>
            <a:r>
              <a:rPr sz="2250" i="1" spc="5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spc="-100" dirty="0">
                <a:latin typeface="Times New Roman"/>
                <a:cs typeface="Times New Roman"/>
              </a:rPr>
              <a:t>2</a:t>
            </a:r>
            <a:r>
              <a:rPr sz="2350" i="1" spc="-50" dirty="0">
                <a:latin typeface="Symbol"/>
                <a:cs typeface="Symbol"/>
              </a:rPr>
              <a:t></a:t>
            </a:r>
            <a:r>
              <a:rPr sz="2350" spc="145" dirty="0">
                <a:latin typeface="Times New Roman"/>
                <a:cs typeface="Times New Roman"/>
              </a:rPr>
              <a:t> </a:t>
            </a:r>
            <a:r>
              <a:rPr sz="2250" i="1" spc="170" dirty="0">
                <a:latin typeface="Times New Roman"/>
                <a:cs typeface="Times New Roman"/>
              </a:rPr>
              <a:t>x</a:t>
            </a:r>
            <a:r>
              <a:rPr sz="1950" spc="7" baseline="42735" dirty="0">
                <a:latin typeface="Times New Roman"/>
                <a:cs typeface="Times New Roman"/>
              </a:rPr>
              <a:t>3</a:t>
            </a:r>
            <a:r>
              <a:rPr sz="1950" baseline="42735" dirty="0">
                <a:latin typeface="Times New Roman"/>
                <a:cs typeface="Times New Roman"/>
              </a:rPr>
              <a:t> </a:t>
            </a:r>
            <a:r>
              <a:rPr sz="1950" spc="-135" baseline="4273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</a:t>
            </a:r>
            <a:r>
              <a:rPr sz="2250" i="1" dirty="0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1475"/>
              </a:spcBef>
            </a:pP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benda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8885" y="6016752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5">
                <a:moveTo>
                  <a:pt x="0" y="0"/>
                </a:moveTo>
                <a:lnTo>
                  <a:pt x="233934" y="0"/>
                </a:lnTo>
              </a:path>
            </a:pathLst>
          </a:custGeom>
          <a:ln w="13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65190" y="5537187"/>
            <a:ext cx="15557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ts val="1614"/>
              </a:lnSpc>
              <a:spcBef>
                <a:spcPts val="100"/>
              </a:spcBef>
            </a:pPr>
            <a:r>
              <a:rPr sz="145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4315"/>
              </a:lnSpc>
            </a:pPr>
            <a:r>
              <a:rPr sz="3700" spc="5" dirty="0">
                <a:latin typeface="Symbol"/>
                <a:cs typeface="Symbol"/>
              </a:rPr>
              <a:t>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93392" y="5585723"/>
            <a:ext cx="2047239" cy="90170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  <a:tabLst>
                <a:tab pos="1139825" algn="l"/>
              </a:tabLst>
            </a:pPr>
            <a:r>
              <a:rPr sz="2450" i="1" spc="20" dirty="0">
                <a:latin typeface="Times New Roman"/>
                <a:cs typeface="Times New Roman"/>
              </a:rPr>
              <a:t>V </a:t>
            </a:r>
            <a:r>
              <a:rPr sz="2450" i="1" spc="-24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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spc="-110" dirty="0">
                <a:latin typeface="Times New Roman"/>
                <a:cs typeface="Times New Roman"/>
              </a:rPr>
              <a:t>2</a:t>
            </a:r>
            <a:r>
              <a:rPr sz="2600" i="1" spc="-65" dirty="0">
                <a:latin typeface="Symbol"/>
                <a:cs typeface="Symbol"/>
              </a:rPr>
              <a:t>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450" i="1" spc="200" dirty="0">
                <a:latin typeface="Times New Roman"/>
                <a:cs typeface="Times New Roman"/>
              </a:rPr>
              <a:t>x</a:t>
            </a:r>
            <a:r>
              <a:rPr sz="2175" baseline="42145" dirty="0">
                <a:latin typeface="Times New Roman"/>
                <a:cs typeface="Times New Roman"/>
              </a:rPr>
              <a:t>3</a:t>
            </a:r>
            <a:r>
              <a:rPr sz="2175" spc="-322" baseline="42145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dx</a:t>
            </a:r>
            <a:r>
              <a:rPr sz="2450" i="1" spc="5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  <a:p>
            <a:pPr marL="50165" algn="ctr">
              <a:lnSpc>
                <a:spcPct val="100000"/>
              </a:lnSpc>
              <a:spcBef>
                <a:spcPts val="720"/>
              </a:spcBef>
            </a:pPr>
            <a:r>
              <a:rPr sz="145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16076" y="5977612"/>
            <a:ext cx="11811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47861" y="5757390"/>
            <a:ext cx="38925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845" algn="l"/>
              </a:tabLst>
            </a:pPr>
            <a:r>
              <a:rPr sz="1450" dirty="0">
                <a:latin typeface="Times New Roman"/>
                <a:cs typeface="Times New Roman"/>
              </a:rPr>
              <a:t>4	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77720" y="5484603"/>
            <a:ext cx="225425" cy="9334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600" i="1" spc="-65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  <a:p>
            <a:pPr marL="53975">
              <a:lnSpc>
                <a:spcPct val="100000"/>
              </a:lnSpc>
              <a:spcBef>
                <a:spcPts val="535"/>
              </a:spcBef>
            </a:pPr>
            <a:r>
              <a:rPr sz="2450" spc="15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38819" y="5749638"/>
            <a:ext cx="1987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65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78700" y="5767593"/>
            <a:ext cx="99377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7190" algn="l"/>
                <a:tab pos="594360" algn="l"/>
              </a:tabLst>
            </a:pPr>
            <a:r>
              <a:rPr sz="2450" i="1" spc="15" dirty="0">
                <a:latin typeface="Times New Roman"/>
                <a:cs typeface="Times New Roman"/>
              </a:rPr>
              <a:t>x	</a:t>
            </a:r>
            <a:r>
              <a:rPr sz="2450" spc="5" dirty="0">
                <a:latin typeface="Times New Roman"/>
                <a:cs typeface="Times New Roman"/>
              </a:rPr>
              <a:t>|	</a:t>
            </a:r>
            <a:r>
              <a:rPr sz="2450" spc="15" dirty="0">
                <a:latin typeface="Symbol"/>
                <a:cs typeface="Symbol"/>
              </a:rPr>
              <a:t>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spc="-150" dirty="0">
                <a:latin typeface="Times New Roman"/>
                <a:cs typeface="Times New Roman"/>
              </a:rPr>
              <a:t>8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4585" y="2574607"/>
            <a:ext cx="433705" cy="157480"/>
            <a:chOff x="874585" y="2574607"/>
            <a:chExt cx="433705" cy="157480"/>
          </a:xfrm>
        </p:grpSpPr>
        <p:sp>
          <p:nvSpPr>
            <p:cNvPr id="36" name="object 36"/>
            <p:cNvSpPr/>
            <p:nvPr/>
          </p:nvSpPr>
          <p:spPr>
            <a:xfrm>
              <a:off x="879347" y="2579370"/>
              <a:ext cx="424180" cy="114300"/>
            </a:xfrm>
            <a:custGeom>
              <a:avLst/>
              <a:gdLst/>
              <a:ahLst/>
              <a:cxnLst/>
              <a:rect l="l" t="t" r="r" b="b"/>
              <a:pathLst>
                <a:path w="424180" h="114300">
                  <a:moveTo>
                    <a:pt x="211836" y="0"/>
                  </a:moveTo>
                  <a:lnTo>
                    <a:pt x="145036" y="2944"/>
                  </a:lnTo>
                  <a:lnTo>
                    <a:pt x="86904" y="11119"/>
                  </a:lnTo>
                  <a:lnTo>
                    <a:pt x="40989" y="23536"/>
                  </a:lnTo>
                  <a:lnTo>
                    <a:pt x="0" y="57149"/>
                  </a:lnTo>
                  <a:lnTo>
                    <a:pt x="10838" y="75383"/>
                  </a:lnTo>
                  <a:lnTo>
                    <a:pt x="40989" y="91092"/>
                  </a:lnTo>
                  <a:lnTo>
                    <a:pt x="86904" y="103400"/>
                  </a:lnTo>
                  <a:lnTo>
                    <a:pt x="145036" y="111428"/>
                  </a:lnTo>
                  <a:lnTo>
                    <a:pt x="211836" y="114299"/>
                  </a:lnTo>
                  <a:lnTo>
                    <a:pt x="278928" y="111428"/>
                  </a:lnTo>
                  <a:lnTo>
                    <a:pt x="337096" y="103400"/>
                  </a:lnTo>
                  <a:lnTo>
                    <a:pt x="382901" y="91092"/>
                  </a:lnTo>
                  <a:lnTo>
                    <a:pt x="412906" y="75383"/>
                  </a:lnTo>
                  <a:lnTo>
                    <a:pt x="423672" y="57149"/>
                  </a:lnTo>
                  <a:lnTo>
                    <a:pt x="412906" y="39209"/>
                  </a:lnTo>
                  <a:lnTo>
                    <a:pt x="382901" y="23536"/>
                  </a:lnTo>
                  <a:lnTo>
                    <a:pt x="337096" y="11119"/>
                  </a:lnTo>
                  <a:lnTo>
                    <a:pt x="278928" y="2944"/>
                  </a:lnTo>
                  <a:lnTo>
                    <a:pt x="21183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123" y="2655570"/>
              <a:ext cx="118872" cy="76200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0" y="1313180"/>
            <a:ext cx="8021955" cy="501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Catatan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281305">
              <a:lnSpc>
                <a:spcPct val="100000"/>
              </a:lnSpc>
              <a:spcBef>
                <a:spcPts val="1835"/>
              </a:spcBef>
            </a:pPr>
            <a:r>
              <a:rPr sz="2000" spc="-5" dirty="0">
                <a:latin typeface="Tahoma"/>
                <a:cs typeface="Tahoma"/>
              </a:rPr>
              <a:t>-Metoda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cakram/cincin</a:t>
            </a:r>
            <a:endParaRPr sz="2000">
              <a:latin typeface="Tahoma"/>
              <a:cs typeface="Tahoma"/>
            </a:endParaRPr>
          </a:p>
          <a:p>
            <a:pPr marL="690880">
              <a:lnSpc>
                <a:spcPct val="100000"/>
              </a:lnSpc>
              <a:spcBef>
                <a:spcPts val="1065"/>
              </a:spcBef>
            </a:pP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dibuat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tegak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lurus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 </a:t>
            </a:r>
            <a:r>
              <a:rPr sz="2000" spc="-5" dirty="0">
                <a:latin typeface="Tahoma"/>
                <a:cs typeface="Tahoma"/>
              </a:rPr>
              <a:t>sumbu putar</a:t>
            </a:r>
            <a:endParaRPr sz="2000">
              <a:latin typeface="Tahoma"/>
              <a:cs typeface="Tahoma"/>
            </a:endParaRPr>
          </a:p>
          <a:p>
            <a:pPr marL="447040" indent="-166370">
              <a:lnSpc>
                <a:spcPct val="100000"/>
              </a:lnSpc>
              <a:spcBef>
                <a:spcPts val="785"/>
              </a:spcBef>
              <a:buSzPct val="90000"/>
              <a:buFont typeface="Tahoma"/>
              <a:buChar char="-"/>
              <a:tabLst>
                <a:tab pos="447675" algn="l"/>
              </a:tabLst>
            </a:pPr>
            <a:r>
              <a:rPr sz="2000" spc="-5" dirty="0">
                <a:latin typeface="Tahoma"/>
                <a:cs typeface="Tahoma"/>
              </a:rPr>
              <a:t>Metoda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kulit tabung</a:t>
            </a:r>
            <a:endParaRPr sz="2000">
              <a:latin typeface="Tahoma"/>
              <a:cs typeface="Tahoma"/>
            </a:endParaRPr>
          </a:p>
          <a:p>
            <a:pPr marL="681355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dibuat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sejajar</a:t>
            </a:r>
            <a:r>
              <a:rPr sz="2000" spc="-5" dirty="0">
                <a:latin typeface="Tahoma"/>
                <a:cs typeface="Tahoma"/>
              </a:rPr>
              <a:t> dengan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 putar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ahoma"/>
              <a:cs typeface="Tahoma"/>
            </a:endParaRPr>
          </a:p>
          <a:p>
            <a:pPr marL="100330" marR="33655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putarnya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sama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perhitungan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menggunakan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metoda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cakram/cincin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metoda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kulit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tabung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menghasilkan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hasil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sama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ahoma"/>
              <a:cs typeface="Tahoma"/>
            </a:endParaRPr>
          </a:p>
          <a:p>
            <a:pPr marL="50800" marR="43180">
              <a:lnSpc>
                <a:spcPct val="100000"/>
              </a:lnSpc>
              <a:tabLst>
                <a:tab pos="1748789" algn="l"/>
              </a:tabLst>
            </a:pPr>
            <a:r>
              <a:rPr sz="2000" spc="-5" dirty="0">
                <a:latin typeface="Tahoma"/>
                <a:cs typeface="Tahoma"/>
              </a:rPr>
              <a:t>Contoh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Tentukan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terjadi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jika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dibatasi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parabola	</a:t>
            </a:r>
            <a:r>
              <a:rPr sz="2850" i="1" spc="15" baseline="-2923" dirty="0">
                <a:latin typeface="Times New Roman"/>
                <a:cs typeface="Times New Roman"/>
              </a:rPr>
              <a:t>y</a:t>
            </a:r>
            <a:r>
              <a:rPr sz="2850" i="1" spc="120" baseline="-2923" dirty="0">
                <a:latin typeface="Times New Roman"/>
                <a:cs typeface="Times New Roman"/>
              </a:rPr>
              <a:t> </a:t>
            </a:r>
            <a:r>
              <a:rPr sz="2850" spc="22" baseline="-2923" dirty="0">
                <a:latin typeface="Symbol"/>
                <a:cs typeface="Symbol"/>
              </a:rPr>
              <a:t></a:t>
            </a:r>
            <a:r>
              <a:rPr sz="2850" spc="165" baseline="-2923" dirty="0">
                <a:latin typeface="Times New Roman"/>
                <a:cs typeface="Times New Roman"/>
              </a:rPr>
              <a:t> </a:t>
            </a:r>
            <a:r>
              <a:rPr sz="2850" i="1" spc="15" baseline="-2923" dirty="0">
                <a:latin typeface="Times New Roman"/>
                <a:cs typeface="Times New Roman"/>
              </a:rPr>
              <a:t>x</a:t>
            </a:r>
            <a:r>
              <a:rPr sz="2850" i="1" spc="-457" baseline="-2923" dirty="0">
                <a:latin typeface="Times New Roman"/>
                <a:cs typeface="Times New Roman"/>
              </a:rPr>
              <a:t> </a:t>
            </a:r>
            <a:r>
              <a:rPr sz="1650" spc="15" baseline="37878" dirty="0">
                <a:latin typeface="Times New Roman"/>
                <a:cs typeface="Times New Roman"/>
              </a:rPr>
              <a:t>2</a:t>
            </a:r>
            <a:r>
              <a:rPr sz="1650" spc="359" baseline="37878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,garis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2,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</a:t>
            </a:r>
            <a:endParaRPr sz="2000">
              <a:latin typeface="Tahoma"/>
              <a:cs typeface="Tahoma"/>
            </a:endParaRPr>
          </a:p>
          <a:p>
            <a:pPr marL="1546225" lvl="1" indent="-343535">
              <a:lnSpc>
                <a:spcPct val="100000"/>
              </a:lnSpc>
              <a:spcBef>
                <a:spcPts val="1750"/>
              </a:spcBef>
              <a:buAutoNum type="alphaLcPeriod"/>
              <a:tabLst>
                <a:tab pos="1546225" algn="l"/>
                <a:tab pos="1546860" algn="l"/>
              </a:tabLst>
            </a:pPr>
            <a:r>
              <a:rPr sz="1800" dirty="0">
                <a:latin typeface="Tahoma"/>
                <a:cs typeface="Tahoma"/>
              </a:rPr>
              <a:t>Garis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marL="1543050" lvl="1" indent="-34036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543050" algn="l"/>
                <a:tab pos="1543685" algn="l"/>
              </a:tabLst>
            </a:pPr>
            <a:r>
              <a:rPr sz="1800" dirty="0">
                <a:latin typeface="Tahoma"/>
                <a:cs typeface="Tahoma"/>
              </a:rPr>
              <a:t>Garis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x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4331" y="5632703"/>
            <a:ext cx="107314" cy="337820"/>
          </a:xfrm>
          <a:custGeom>
            <a:avLst/>
            <a:gdLst/>
            <a:ahLst/>
            <a:cxnLst/>
            <a:rect l="l" t="t" r="r" b="b"/>
            <a:pathLst>
              <a:path w="107314" h="337820">
                <a:moveTo>
                  <a:pt x="10394" y="19812"/>
                </a:moveTo>
                <a:lnTo>
                  <a:pt x="10394" y="41409"/>
                </a:lnTo>
                <a:lnTo>
                  <a:pt x="10394" y="62864"/>
                </a:lnTo>
                <a:lnTo>
                  <a:pt x="10394" y="84320"/>
                </a:lnTo>
                <a:lnTo>
                  <a:pt x="10394" y="105918"/>
                </a:lnTo>
                <a:lnTo>
                  <a:pt x="32111" y="105918"/>
                </a:lnTo>
                <a:lnTo>
                  <a:pt x="53828" y="105918"/>
                </a:lnTo>
                <a:lnTo>
                  <a:pt x="75545" y="105918"/>
                </a:lnTo>
                <a:lnTo>
                  <a:pt x="97262" y="105918"/>
                </a:lnTo>
                <a:lnTo>
                  <a:pt x="97262" y="76831"/>
                </a:lnTo>
                <a:lnTo>
                  <a:pt x="97262" y="41243"/>
                </a:lnTo>
                <a:lnTo>
                  <a:pt x="97262" y="11513"/>
                </a:lnTo>
                <a:lnTo>
                  <a:pt x="97262" y="0"/>
                </a:lnTo>
                <a:lnTo>
                  <a:pt x="98675" y="32588"/>
                </a:lnTo>
                <a:lnTo>
                  <a:pt x="101847" y="83237"/>
                </a:lnTo>
                <a:lnTo>
                  <a:pt x="105179" y="143978"/>
                </a:lnTo>
                <a:lnTo>
                  <a:pt x="107072" y="206837"/>
                </a:lnTo>
                <a:lnTo>
                  <a:pt x="105926" y="263845"/>
                </a:lnTo>
                <a:lnTo>
                  <a:pt x="100141" y="307030"/>
                </a:lnTo>
                <a:lnTo>
                  <a:pt x="88118" y="328422"/>
                </a:lnTo>
                <a:lnTo>
                  <a:pt x="80807" y="332422"/>
                </a:lnTo>
                <a:lnTo>
                  <a:pt x="75926" y="335280"/>
                </a:lnTo>
                <a:lnTo>
                  <a:pt x="69901" y="336994"/>
                </a:lnTo>
                <a:lnTo>
                  <a:pt x="59162" y="337566"/>
                </a:lnTo>
                <a:lnTo>
                  <a:pt x="44791" y="336994"/>
                </a:lnTo>
                <a:lnTo>
                  <a:pt x="2738" y="324111"/>
                </a:lnTo>
                <a:lnTo>
                  <a:pt x="0" y="310634"/>
                </a:lnTo>
                <a:lnTo>
                  <a:pt x="488" y="299466"/>
                </a:lnTo>
                <a:lnTo>
                  <a:pt x="1393" y="285464"/>
                </a:lnTo>
                <a:lnTo>
                  <a:pt x="3726" y="275463"/>
                </a:lnTo>
                <a:lnTo>
                  <a:pt x="6917" y="267747"/>
                </a:lnTo>
                <a:lnTo>
                  <a:pt x="10394" y="260604"/>
                </a:lnTo>
                <a:lnTo>
                  <a:pt x="13656" y="251579"/>
                </a:lnTo>
                <a:lnTo>
                  <a:pt x="45731" y="210502"/>
                </a:lnTo>
                <a:lnTo>
                  <a:pt x="59626" y="200787"/>
                </a:lnTo>
                <a:lnTo>
                  <a:pt x="68306" y="192786"/>
                </a:lnTo>
                <a:lnTo>
                  <a:pt x="71889" y="185487"/>
                </a:lnTo>
                <a:lnTo>
                  <a:pt x="73544" y="178974"/>
                </a:lnTo>
                <a:lnTo>
                  <a:pt x="75056" y="172319"/>
                </a:lnTo>
                <a:lnTo>
                  <a:pt x="78212" y="164592"/>
                </a:lnTo>
                <a:lnTo>
                  <a:pt x="84236" y="157853"/>
                </a:lnTo>
                <a:lnTo>
                  <a:pt x="92690" y="153542"/>
                </a:lnTo>
                <a:lnTo>
                  <a:pt x="101143" y="149804"/>
                </a:lnTo>
                <a:lnTo>
                  <a:pt x="107168" y="144780"/>
                </a:lnTo>
                <a:lnTo>
                  <a:pt x="107168" y="141732"/>
                </a:lnTo>
                <a:lnTo>
                  <a:pt x="107168" y="138684"/>
                </a:lnTo>
                <a:lnTo>
                  <a:pt x="107168" y="135636"/>
                </a:lnTo>
              </a:path>
            </a:pathLst>
          </a:custGeom>
          <a:ln w="19049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9317" y="5652515"/>
            <a:ext cx="125730" cy="96520"/>
          </a:xfrm>
          <a:custGeom>
            <a:avLst/>
            <a:gdLst/>
            <a:ahLst/>
            <a:cxnLst/>
            <a:rect l="l" t="t" r="r" b="b"/>
            <a:pathLst>
              <a:path w="125729" h="96520">
                <a:moveTo>
                  <a:pt x="0" y="28194"/>
                </a:moveTo>
                <a:lnTo>
                  <a:pt x="12751" y="26979"/>
                </a:lnTo>
                <a:lnTo>
                  <a:pt x="24288" y="24193"/>
                </a:lnTo>
                <a:lnTo>
                  <a:pt x="35683" y="21121"/>
                </a:lnTo>
                <a:lnTo>
                  <a:pt x="48006" y="19050"/>
                </a:lnTo>
                <a:lnTo>
                  <a:pt x="54935" y="17287"/>
                </a:lnTo>
                <a:lnTo>
                  <a:pt x="68008" y="14097"/>
                </a:lnTo>
                <a:lnTo>
                  <a:pt x="80795" y="10906"/>
                </a:lnTo>
                <a:lnTo>
                  <a:pt x="86868" y="9144"/>
                </a:lnTo>
                <a:lnTo>
                  <a:pt x="86868" y="6096"/>
                </a:lnTo>
                <a:lnTo>
                  <a:pt x="86868" y="3048"/>
                </a:lnTo>
                <a:lnTo>
                  <a:pt x="86868" y="0"/>
                </a:lnTo>
              </a:path>
              <a:path w="125729" h="96520">
                <a:moveTo>
                  <a:pt x="38862" y="96012"/>
                </a:moveTo>
                <a:lnTo>
                  <a:pt x="48898" y="92856"/>
                </a:lnTo>
                <a:lnTo>
                  <a:pt x="57435" y="89630"/>
                </a:lnTo>
                <a:lnTo>
                  <a:pt x="66401" y="87118"/>
                </a:lnTo>
                <a:lnTo>
                  <a:pt x="77724" y="86106"/>
                </a:lnTo>
                <a:lnTo>
                  <a:pt x="87749" y="84677"/>
                </a:lnTo>
                <a:lnTo>
                  <a:pt x="96202" y="81534"/>
                </a:lnTo>
                <a:lnTo>
                  <a:pt x="104941" y="78390"/>
                </a:lnTo>
                <a:lnTo>
                  <a:pt x="115824" y="76962"/>
                </a:lnTo>
                <a:lnTo>
                  <a:pt x="118872" y="76962"/>
                </a:lnTo>
                <a:lnTo>
                  <a:pt x="122682" y="76962"/>
                </a:lnTo>
                <a:lnTo>
                  <a:pt x="125730" y="76962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0950" y="5487523"/>
            <a:ext cx="1093470" cy="335280"/>
          </a:xfrm>
          <a:custGeom>
            <a:avLst/>
            <a:gdLst/>
            <a:ahLst/>
            <a:cxnLst/>
            <a:rect l="l" t="t" r="r" b="b"/>
            <a:pathLst>
              <a:path w="1093470" h="335279">
                <a:moveTo>
                  <a:pt x="0" y="48406"/>
                </a:moveTo>
                <a:lnTo>
                  <a:pt x="11060" y="46441"/>
                </a:lnTo>
                <a:lnTo>
                  <a:pt x="16478" y="44120"/>
                </a:lnTo>
                <a:lnTo>
                  <a:pt x="20895" y="41655"/>
                </a:lnTo>
                <a:lnTo>
                  <a:pt x="28955" y="39262"/>
                </a:lnTo>
                <a:lnTo>
                  <a:pt x="77199" y="34501"/>
                </a:lnTo>
                <a:lnTo>
                  <a:pt x="126869" y="36104"/>
                </a:lnTo>
                <a:lnTo>
                  <a:pt x="176649" y="39097"/>
                </a:lnTo>
                <a:lnTo>
                  <a:pt x="225222" y="38506"/>
                </a:lnTo>
                <a:lnTo>
                  <a:pt x="271272" y="29356"/>
                </a:lnTo>
                <a:lnTo>
                  <a:pt x="292024" y="24820"/>
                </a:lnTo>
                <a:lnTo>
                  <a:pt x="313277" y="23355"/>
                </a:lnTo>
                <a:lnTo>
                  <a:pt x="335244" y="22605"/>
                </a:lnTo>
                <a:lnTo>
                  <a:pt x="358139" y="20212"/>
                </a:lnTo>
                <a:lnTo>
                  <a:pt x="382690" y="15771"/>
                </a:lnTo>
                <a:lnTo>
                  <a:pt x="405955" y="12687"/>
                </a:lnTo>
                <a:lnTo>
                  <a:pt x="429506" y="10889"/>
                </a:lnTo>
                <a:lnTo>
                  <a:pt x="454913" y="10306"/>
                </a:lnTo>
                <a:lnTo>
                  <a:pt x="498407" y="9138"/>
                </a:lnTo>
                <a:lnTo>
                  <a:pt x="545687" y="6389"/>
                </a:lnTo>
                <a:lnTo>
                  <a:pt x="595395" y="3193"/>
                </a:lnTo>
                <a:lnTo>
                  <a:pt x="646176" y="686"/>
                </a:lnTo>
                <a:lnTo>
                  <a:pt x="696670" y="0"/>
                </a:lnTo>
                <a:lnTo>
                  <a:pt x="745521" y="2269"/>
                </a:lnTo>
                <a:lnTo>
                  <a:pt x="791372" y="8629"/>
                </a:lnTo>
                <a:lnTo>
                  <a:pt x="832865" y="20212"/>
                </a:lnTo>
                <a:lnTo>
                  <a:pt x="851749" y="26832"/>
                </a:lnTo>
                <a:lnTo>
                  <a:pt x="870775" y="32594"/>
                </a:lnTo>
                <a:lnTo>
                  <a:pt x="890087" y="36928"/>
                </a:lnTo>
                <a:lnTo>
                  <a:pt x="909827" y="39262"/>
                </a:lnTo>
                <a:lnTo>
                  <a:pt x="955774" y="40548"/>
                </a:lnTo>
                <a:lnTo>
                  <a:pt x="1001934" y="40405"/>
                </a:lnTo>
                <a:lnTo>
                  <a:pt x="1047952" y="39690"/>
                </a:lnTo>
                <a:lnTo>
                  <a:pt x="1093470" y="39262"/>
                </a:lnTo>
              </a:path>
              <a:path w="1093470" h="335279">
                <a:moveTo>
                  <a:pt x="900684" y="116224"/>
                </a:moveTo>
                <a:lnTo>
                  <a:pt x="920079" y="82791"/>
                </a:lnTo>
                <a:lnTo>
                  <a:pt x="943403" y="77159"/>
                </a:lnTo>
                <a:lnTo>
                  <a:pt x="958214" y="77267"/>
                </a:lnTo>
                <a:lnTo>
                  <a:pt x="973026" y="77802"/>
                </a:lnTo>
                <a:lnTo>
                  <a:pt x="987551" y="78124"/>
                </a:lnTo>
                <a:lnTo>
                  <a:pt x="986313" y="123558"/>
                </a:lnTo>
                <a:lnTo>
                  <a:pt x="977646" y="164992"/>
                </a:lnTo>
                <a:lnTo>
                  <a:pt x="966692" y="187852"/>
                </a:lnTo>
                <a:lnTo>
                  <a:pt x="961465" y="199710"/>
                </a:lnTo>
                <a:lnTo>
                  <a:pt x="943272" y="238180"/>
                </a:lnTo>
                <a:lnTo>
                  <a:pt x="930616" y="247288"/>
                </a:lnTo>
                <a:lnTo>
                  <a:pt x="923734" y="253193"/>
                </a:lnTo>
                <a:lnTo>
                  <a:pt x="917138" y="258242"/>
                </a:lnTo>
                <a:lnTo>
                  <a:pt x="909827" y="261004"/>
                </a:lnTo>
                <a:lnTo>
                  <a:pt x="901707" y="263671"/>
                </a:lnTo>
                <a:lnTo>
                  <a:pt x="897445" y="268052"/>
                </a:lnTo>
                <a:lnTo>
                  <a:pt x="894611" y="273863"/>
                </a:lnTo>
                <a:lnTo>
                  <a:pt x="890777" y="280816"/>
                </a:lnTo>
                <a:lnTo>
                  <a:pt x="884408" y="290198"/>
                </a:lnTo>
                <a:lnTo>
                  <a:pt x="881538" y="298151"/>
                </a:lnTo>
                <a:lnTo>
                  <a:pt x="880812" y="306962"/>
                </a:lnTo>
                <a:lnTo>
                  <a:pt x="880872" y="318916"/>
                </a:lnTo>
                <a:lnTo>
                  <a:pt x="881455" y="329358"/>
                </a:lnTo>
                <a:lnTo>
                  <a:pt x="883253" y="335013"/>
                </a:lnTo>
                <a:lnTo>
                  <a:pt x="886336" y="335096"/>
                </a:lnTo>
                <a:lnTo>
                  <a:pt x="890777" y="328822"/>
                </a:lnTo>
                <a:lnTo>
                  <a:pt x="896945" y="320845"/>
                </a:lnTo>
                <a:lnTo>
                  <a:pt x="904684" y="318154"/>
                </a:lnTo>
                <a:lnTo>
                  <a:pt x="914995" y="318321"/>
                </a:lnTo>
                <a:lnTo>
                  <a:pt x="928877" y="318916"/>
                </a:lnTo>
                <a:lnTo>
                  <a:pt x="958024" y="318916"/>
                </a:lnTo>
                <a:lnTo>
                  <a:pt x="987171" y="318916"/>
                </a:lnTo>
                <a:lnTo>
                  <a:pt x="1016317" y="318916"/>
                </a:lnTo>
                <a:lnTo>
                  <a:pt x="1045463" y="318916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4129" y="5535929"/>
            <a:ext cx="127000" cy="20320"/>
          </a:xfrm>
          <a:custGeom>
            <a:avLst/>
            <a:gdLst/>
            <a:ahLst/>
            <a:cxnLst/>
            <a:rect l="l" t="t" r="r" b="b"/>
            <a:pathLst>
              <a:path w="127000" h="20320">
                <a:moveTo>
                  <a:pt x="0" y="0"/>
                </a:moveTo>
                <a:lnTo>
                  <a:pt x="13620" y="1119"/>
                </a:lnTo>
                <a:lnTo>
                  <a:pt x="26098" y="3810"/>
                </a:lnTo>
                <a:lnTo>
                  <a:pt x="37719" y="7072"/>
                </a:lnTo>
                <a:lnTo>
                  <a:pt x="48768" y="9906"/>
                </a:lnTo>
                <a:lnTo>
                  <a:pt x="65579" y="13061"/>
                </a:lnTo>
                <a:lnTo>
                  <a:pt x="82677" y="15716"/>
                </a:lnTo>
                <a:lnTo>
                  <a:pt x="99774" y="17942"/>
                </a:lnTo>
                <a:lnTo>
                  <a:pt x="116586" y="19812"/>
                </a:lnTo>
                <a:lnTo>
                  <a:pt x="120396" y="19812"/>
                </a:lnTo>
                <a:lnTo>
                  <a:pt x="123444" y="19812"/>
                </a:lnTo>
                <a:lnTo>
                  <a:pt x="126492" y="19812"/>
                </a:lnTo>
              </a:path>
            </a:pathLst>
          </a:custGeom>
          <a:ln w="19049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5289" y="5642609"/>
            <a:ext cx="97790" cy="379095"/>
          </a:xfrm>
          <a:custGeom>
            <a:avLst/>
            <a:gdLst/>
            <a:ahLst/>
            <a:cxnLst/>
            <a:rect l="l" t="t" r="r" b="b"/>
            <a:pathLst>
              <a:path w="97789" h="379095">
                <a:moveTo>
                  <a:pt x="29884" y="0"/>
                </a:moveTo>
                <a:lnTo>
                  <a:pt x="30027" y="27586"/>
                </a:lnTo>
                <a:lnTo>
                  <a:pt x="31027" y="53816"/>
                </a:lnTo>
                <a:lnTo>
                  <a:pt x="33742" y="79617"/>
                </a:lnTo>
                <a:lnTo>
                  <a:pt x="39028" y="105917"/>
                </a:lnTo>
                <a:lnTo>
                  <a:pt x="39028" y="115824"/>
                </a:lnTo>
                <a:lnTo>
                  <a:pt x="39028" y="118872"/>
                </a:lnTo>
                <a:lnTo>
                  <a:pt x="39028" y="125729"/>
                </a:lnTo>
                <a:lnTo>
                  <a:pt x="52006" y="126432"/>
                </a:lnTo>
                <a:lnTo>
                  <a:pt x="66270" y="126777"/>
                </a:lnTo>
                <a:lnTo>
                  <a:pt x="79105" y="124122"/>
                </a:lnTo>
                <a:lnTo>
                  <a:pt x="87796" y="115824"/>
                </a:lnTo>
                <a:lnTo>
                  <a:pt x="91332" y="92023"/>
                </a:lnTo>
                <a:lnTo>
                  <a:pt x="90939" y="56864"/>
                </a:lnTo>
                <a:lnTo>
                  <a:pt x="88975" y="26991"/>
                </a:lnTo>
                <a:lnTo>
                  <a:pt x="87796" y="19050"/>
                </a:lnTo>
                <a:lnTo>
                  <a:pt x="87796" y="70279"/>
                </a:lnTo>
                <a:lnTo>
                  <a:pt x="87796" y="121442"/>
                </a:lnTo>
                <a:lnTo>
                  <a:pt x="87796" y="172565"/>
                </a:lnTo>
                <a:lnTo>
                  <a:pt x="87796" y="223674"/>
                </a:lnTo>
                <a:lnTo>
                  <a:pt x="87796" y="274797"/>
                </a:lnTo>
                <a:lnTo>
                  <a:pt x="87796" y="325960"/>
                </a:lnTo>
                <a:lnTo>
                  <a:pt x="87796" y="377189"/>
                </a:lnTo>
                <a:lnTo>
                  <a:pt x="75295" y="377999"/>
                </a:lnTo>
                <a:lnTo>
                  <a:pt x="63222" y="378523"/>
                </a:lnTo>
                <a:lnTo>
                  <a:pt x="53721" y="375904"/>
                </a:lnTo>
                <a:lnTo>
                  <a:pt x="48934" y="367284"/>
                </a:lnTo>
                <a:lnTo>
                  <a:pt x="45850" y="359056"/>
                </a:lnTo>
                <a:lnTo>
                  <a:pt x="40266" y="355187"/>
                </a:lnTo>
                <a:lnTo>
                  <a:pt x="34254" y="352603"/>
                </a:lnTo>
                <a:lnTo>
                  <a:pt x="29884" y="348234"/>
                </a:lnTo>
                <a:lnTo>
                  <a:pt x="26193" y="339089"/>
                </a:lnTo>
                <a:lnTo>
                  <a:pt x="24931" y="332231"/>
                </a:lnTo>
                <a:lnTo>
                  <a:pt x="23669" y="325945"/>
                </a:lnTo>
                <a:lnTo>
                  <a:pt x="19978" y="318515"/>
                </a:lnTo>
                <a:lnTo>
                  <a:pt x="12918" y="310574"/>
                </a:lnTo>
                <a:lnTo>
                  <a:pt x="6929" y="304133"/>
                </a:lnTo>
                <a:lnTo>
                  <a:pt x="2512" y="297834"/>
                </a:lnTo>
                <a:lnTo>
                  <a:pt x="166" y="290322"/>
                </a:lnTo>
                <a:lnTo>
                  <a:pt x="0" y="278034"/>
                </a:lnTo>
                <a:lnTo>
                  <a:pt x="2262" y="269176"/>
                </a:lnTo>
                <a:lnTo>
                  <a:pt x="5953" y="261175"/>
                </a:lnTo>
                <a:lnTo>
                  <a:pt x="10072" y="251460"/>
                </a:lnTo>
                <a:lnTo>
                  <a:pt x="14668" y="241792"/>
                </a:lnTo>
                <a:lnTo>
                  <a:pt x="20550" y="233552"/>
                </a:lnTo>
                <a:lnTo>
                  <a:pt x="26146" y="227028"/>
                </a:lnTo>
                <a:lnTo>
                  <a:pt x="29884" y="222503"/>
                </a:lnTo>
                <a:lnTo>
                  <a:pt x="34147" y="214907"/>
                </a:lnTo>
                <a:lnTo>
                  <a:pt x="37695" y="210883"/>
                </a:lnTo>
                <a:lnTo>
                  <a:pt x="42100" y="207716"/>
                </a:lnTo>
                <a:lnTo>
                  <a:pt x="48934" y="202691"/>
                </a:lnTo>
                <a:lnTo>
                  <a:pt x="55983" y="196345"/>
                </a:lnTo>
                <a:lnTo>
                  <a:pt x="61888" y="188499"/>
                </a:lnTo>
                <a:lnTo>
                  <a:pt x="66079" y="180510"/>
                </a:lnTo>
                <a:lnTo>
                  <a:pt x="67984" y="173736"/>
                </a:lnTo>
                <a:lnTo>
                  <a:pt x="72092" y="161460"/>
                </a:lnTo>
                <a:lnTo>
                  <a:pt x="79700" y="149828"/>
                </a:lnTo>
                <a:lnTo>
                  <a:pt x="88880" y="140624"/>
                </a:lnTo>
                <a:lnTo>
                  <a:pt x="97702" y="135636"/>
                </a:lnTo>
              </a:path>
            </a:pathLst>
          </a:custGeom>
          <a:ln w="19049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196" y="1275080"/>
            <a:ext cx="26549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(ii) Metoda kulit tabung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4147" y="3167745"/>
            <a:ext cx="1084580" cy="14928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-265" dirty="0">
                <a:latin typeface="Times New Roman"/>
                <a:cs typeface="Times New Roman"/>
              </a:rPr>
              <a:t> </a:t>
            </a:r>
            <a:r>
              <a:rPr sz="1500" spc="-7" baseline="41666" dirty="0">
                <a:latin typeface="Times New Roman"/>
                <a:cs typeface="Times New Roman"/>
              </a:rPr>
              <a:t>2</a:t>
            </a:r>
            <a:endParaRPr sz="1500" baseline="41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9669" y="2263711"/>
            <a:ext cx="3916679" cy="2116455"/>
            <a:chOff x="1169669" y="2263711"/>
            <a:chExt cx="3916679" cy="2116455"/>
          </a:xfrm>
        </p:grpSpPr>
        <p:sp>
          <p:nvSpPr>
            <p:cNvPr id="5" name="object 5"/>
            <p:cNvSpPr/>
            <p:nvPr/>
          </p:nvSpPr>
          <p:spPr>
            <a:xfrm>
              <a:off x="1169669" y="4303775"/>
              <a:ext cx="3916679" cy="76200"/>
            </a:xfrm>
            <a:custGeom>
              <a:avLst/>
              <a:gdLst/>
              <a:ahLst/>
              <a:cxnLst/>
              <a:rect l="l" t="t" r="r" b="b"/>
              <a:pathLst>
                <a:path w="3916679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8" y="34289"/>
                  </a:lnTo>
                  <a:lnTo>
                    <a:pt x="64008" y="33527"/>
                  </a:lnTo>
                  <a:lnTo>
                    <a:pt x="76200" y="33527"/>
                  </a:lnTo>
                  <a:close/>
                </a:path>
                <a:path w="3916679" h="76200">
                  <a:moveTo>
                    <a:pt x="3858005" y="38100"/>
                  </a:moveTo>
                  <a:lnTo>
                    <a:pt x="3856481" y="34289"/>
                  </a:lnTo>
                  <a:lnTo>
                    <a:pt x="3853433" y="33527"/>
                  </a:lnTo>
                  <a:lnTo>
                    <a:pt x="64008" y="33527"/>
                  </a:lnTo>
                  <a:lnTo>
                    <a:pt x="60198" y="34289"/>
                  </a:lnTo>
                  <a:lnTo>
                    <a:pt x="58674" y="38100"/>
                  </a:lnTo>
                  <a:lnTo>
                    <a:pt x="60198" y="41148"/>
                  </a:lnTo>
                  <a:lnTo>
                    <a:pt x="64008" y="42672"/>
                  </a:lnTo>
                  <a:lnTo>
                    <a:pt x="3853433" y="42672"/>
                  </a:lnTo>
                  <a:lnTo>
                    <a:pt x="3856481" y="41148"/>
                  </a:lnTo>
                  <a:lnTo>
                    <a:pt x="3858005" y="38100"/>
                  </a:lnTo>
                  <a:close/>
                </a:path>
                <a:path w="3916679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4008" y="42672"/>
                  </a:lnTo>
                  <a:lnTo>
                    <a:pt x="60198" y="41148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  <a:path w="3916679" h="76200">
                  <a:moveTo>
                    <a:pt x="3916679" y="38100"/>
                  </a:moveTo>
                  <a:lnTo>
                    <a:pt x="3840479" y="0"/>
                  </a:lnTo>
                  <a:lnTo>
                    <a:pt x="3840479" y="33527"/>
                  </a:lnTo>
                  <a:lnTo>
                    <a:pt x="3853433" y="33527"/>
                  </a:lnTo>
                  <a:lnTo>
                    <a:pt x="3856481" y="34289"/>
                  </a:lnTo>
                  <a:lnTo>
                    <a:pt x="3858005" y="38100"/>
                  </a:lnTo>
                  <a:lnTo>
                    <a:pt x="3858005" y="67437"/>
                  </a:lnTo>
                  <a:lnTo>
                    <a:pt x="3916679" y="38100"/>
                  </a:lnTo>
                  <a:close/>
                </a:path>
                <a:path w="3916679" h="76200">
                  <a:moveTo>
                    <a:pt x="3858005" y="67437"/>
                  </a:moveTo>
                  <a:lnTo>
                    <a:pt x="3858005" y="38100"/>
                  </a:lnTo>
                  <a:lnTo>
                    <a:pt x="3856481" y="41148"/>
                  </a:lnTo>
                  <a:lnTo>
                    <a:pt x="3853433" y="42672"/>
                  </a:lnTo>
                  <a:lnTo>
                    <a:pt x="3840479" y="42672"/>
                  </a:lnTo>
                  <a:lnTo>
                    <a:pt x="3840479" y="76200"/>
                  </a:lnTo>
                  <a:lnTo>
                    <a:pt x="3858005" y="67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3821" y="2268473"/>
              <a:ext cx="2041525" cy="2073910"/>
            </a:xfrm>
            <a:custGeom>
              <a:avLst/>
              <a:gdLst/>
              <a:ahLst/>
              <a:cxnLst/>
              <a:rect l="l" t="t" r="r" b="b"/>
              <a:pathLst>
                <a:path w="2041525" h="2073910">
                  <a:moveTo>
                    <a:pt x="0" y="2057400"/>
                  </a:moveTo>
                  <a:lnTo>
                    <a:pt x="49711" y="2044659"/>
                  </a:lnTo>
                  <a:lnTo>
                    <a:pt x="99384" y="2031869"/>
                  </a:lnTo>
                  <a:lnTo>
                    <a:pt x="148984" y="2018968"/>
                  </a:lnTo>
                  <a:lnTo>
                    <a:pt x="198477" y="2005895"/>
                  </a:lnTo>
                  <a:lnTo>
                    <a:pt x="247831" y="1992588"/>
                  </a:lnTo>
                  <a:lnTo>
                    <a:pt x="297010" y="1978987"/>
                  </a:lnTo>
                  <a:lnTo>
                    <a:pt x="345983" y="1965031"/>
                  </a:lnTo>
                  <a:lnTo>
                    <a:pt x="394716" y="1950657"/>
                  </a:lnTo>
                  <a:lnTo>
                    <a:pt x="443174" y="1935806"/>
                  </a:lnTo>
                  <a:lnTo>
                    <a:pt x="491324" y="1920414"/>
                  </a:lnTo>
                  <a:lnTo>
                    <a:pt x="539134" y="1904423"/>
                  </a:lnTo>
                  <a:lnTo>
                    <a:pt x="586568" y="1887769"/>
                  </a:lnTo>
                  <a:lnTo>
                    <a:pt x="633595" y="1870392"/>
                  </a:lnTo>
                  <a:lnTo>
                    <a:pt x="680180" y="1852231"/>
                  </a:lnTo>
                  <a:lnTo>
                    <a:pt x="726289" y="1833224"/>
                  </a:lnTo>
                  <a:lnTo>
                    <a:pt x="771890" y="1813311"/>
                  </a:lnTo>
                  <a:lnTo>
                    <a:pt x="816948" y="1792429"/>
                  </a:lnTo>
                  <a:lnTo>
                    <a:pt x="861431" y="1770518"/>
                  </a:lnTo>
                  <a:lnTo>
                    <a:pt x="905304" y="1747517"/>
                  </a:lnTo>
                  <a:lnTo>
                    <a:pt x="948534" y="1723364"/>
                  </a:lnTo>
                  <a:lnTo>
                    <a:pt x="991088" y="1697997"/>
                  </a:lnTo>
                  <a:lnTo>
                    <a:pt x="1032931" y="1671357"/>
                  </a:lnTo>
                  <a:lnTo>
                    <a:pt x="1074031" y="1643381"/>
                  </a:lnTo>
                  <a:lnTo>
                    <a:pt x="1114355" y="1614009"/>
                  </a:lnTo>
                  <a:lnTo>
                    <a:pt x="1153867" y="1583178"/>
                  </a:lnTo>
                  <a:lnTo>
                    <a:pt x="1192535" y="1550829"/>
                  </a:lnTo>
                  <a:lnTo>
                    <a:pt x="1230326" y="1516899"/>
                  </a:lnTo>
                  <a:lnTo>
                    <a:pt x="1267206" y="1481327"/>
                  </a:lnTo>
                  <a:lnTo>
                    <a:pt x="1297758" y="1449831"/>
                  </a:lnTo>
                  <a:lnTo>
                    <a:pt x="1327639" y="1417159"/>
                  </a:lnTo>
                  <a:lnTo>
                    <a:pt x="1356870" y="1383347"/>
                  </a:lnTo>
                  <a:lnTo>
                    <a:pt x="1385470" y="1348432"/>
                  </a:lnTo>
                  <a:lnTo>
                    <a:pt x="1413462" y="1312451"/>
                  </a:lnTo>
                  <a:lnTo>
                    <a:pt x="1440866" y="1275442"/>
                  </a:lnTo>
                  <a:lnTo>
                    <a:pt x="1467703" y="1237441"/>
                  </a:lnTo>
                  <a:lnTo>
                    <a:pt x="1493995" y="1198484"/>
                  </a:lnTo>
                  <a:lnTo>
                    <a:pt x="1519761" y="1158610"/>
                  </a:lnTo>
                  <a:lnTo>
                    <a:pt x="1545024" y="1117854"/>
                  </a:lnTo>
                  <a:lnTo>
                    <a:pt x="1569804" y="1076254"/>
                  </a:lnTo>
                  <a:lnTo>
                    <a:pt x="1594122" y="1033846"/>
                  </a:lnTo>
                  <a:lnTo>
                    <a:pt x="1618000" y="990668"/>
                  </a:lnTo>
                  <a:lnTo>
                    <a:pt x="1641457" y="946756"/>
                  </a:lnTo>
                  <a:lnTo>
                    <a:pt x="1664516" y="902147"/>
                  </a:lnTo>
                  <a:lnTo>
                    <a:pt x="1687197" y="856879"/>
                  </a:lnTo>
                  <a:lnTo>
                    <a:pt x="1709521" y="810987"/>
                  </a:lnTo>
                  <a:lnTo>
                    <a:pt x="1731509" y="764509"/>
                  </a:lnTo>
                  <a:lnTo>
                    <a:pt x="1753182" y="717482"/>
                  </a:lnTo>
                  <a:lnTo>
                    <a:pt x="1774562" y="669943"/>
                  </a:lnTo>
                  <a:lnTo>
                    <a:pt x="1795668" y="621928"/>
                  </a:lnTo>
                  <a:lnTo>
                    <a:pt x="1816523" y="573475"/>
                  </a:lnTo>
                  <a:lnTo>
                    <a:pt x="1837147" y="524620"/>
                  </a:lnTo>
                  <a:lnTo>
                    <a:pt x="1857560" y="475400"/>
                  </a:lnTo>
                  <a:lnTo>
                    <a:pt x="1877785" y="425853"/>
                  </a:lnTo>
                  <a:lnTo>
                    <a:pt x="1897842" y="376014"/>
                  </a:lnTo>
                  <a:lnTo>
                    <a:pt x="1917752" y="325922"/>
                  </a:lnTo>
                  <a:lnTo>
                    <a:pt x="1937536" y="275612"/>
                  </a:lnTo>
                  <a:lnTo>
                    <a:pt x="1957215" y="225122"/>
                  </a:lnTo>
                  <a:lnTo>
                    <a:pt x="1976810" y="174489"/>
                  </a:lnTo>
                  <a:lnTo>
                    <a:pt x="1996342" y="123749"/>
                  </a:lnTo>
                  <a:lnTo>
                    <a:pt x="2015832" y="72940"/>
                  </a:lnTo>
                  <a:lnTo>
                    <a:pt x="2035302" y="22097"/>
                  </a:lnTo>
                </a:path>
                <a:path w="2041525" h="2073910">
                  <a:moveTo>
                    <a:pt x="2041398" y="0"/>
                  </a:moveTo>
                  <a:lnTo>
                    <a:pt x="2041398" y="20734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144" y="2114550"/>
            <a:ext cx="3953255" cy="31927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44977" y="3967226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6246" y="2290572"/>
            <a:ext cx="3226435" cy="0"/>
          </a:xfrm>
          <a:custGeom>
            <a:avLst/>
            <a:gdLst/>
            <a:ahLst/>
            <a:cxnLst/>
            <a:rect l="l" t="t" r="r" b="b"/>
            <a:pathLst>
              <a:path w="3226435">
                <a:moveTo>
                  <a:pt x="0" y="0"/>
                </a:moveTo>
                <a:lnTo>
                  <a:pt x="322630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43070" y="2276347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y=4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39633" y="3591115"/>
            <a:ext cx="2028825" cy="205104"/>
            <a:chOff x="1639633" y="3591115"/>
            <a:chExt cx="2028825" cy="205104"/>
          </a:xfrm>
        </p:grpSpPr>
        <p:sp>
          <p:nvSpPr>
            <p:cNvPr id="12" name="object 12"/>
            <p:cNvSpPr/>
            <p:nvPr/>
          </p:nvSpPr>
          <p:spPr>
            <a:xfrm>
              <a:off x="2935223" y="3598926"/>
              <a:ext cx="728980" cy="192405"/>
            </a:xfrm>
            <a:custGeom>
              <a:avLst/>
              <a:gdLst/>
              <a:ahLst/>
              <a:cxnLst/>
              <a:rect l="l" t="t" r="r" b="b"/>
              <a:pathLst>
                <a:path w="728979" h="192404">
                  <a:moveTo>
                    <a:pt x="728471" y="192024"/>
                  </a:moveTo>
                  <a:lnTo>
                    <a:pt x="728471" y="0"/>
                  </a:lnTo>
                  <a:lnTo>
                    <a:pt x="0" y="0"/>
                  </a:lnTo>
                  <a:lnTo>
                    <a:pt x="0" y="192024"/>
                  </a:lnTo>
                  <a:lnTo>
                    <a:pt x="728471" y="192024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223" y="3598926"/>
              <a:ext cx="728980" cy="192405"/>
            </a:xfrm>
            <a:custGeom>
              <a:avLst/>
              <a:gdLst/>
              <a:ahLst/>
              <a:cxnLst/>
              <a:rect l="l" t="t" r="r" b="b"/>
              <a:pathLst>
                <a:path w="728979" h="192404">
                  <a:moveTo>
                    <a:pt x="0" y="0"/>
                  </a:moveTo>
                  <a:lnTo>
                    <a:pt x="0" y="192024"/>
                  </a:lnTo>
                  <a:lnTo>
                    <a:pt x="728471" y="192024"/>
                  </a:lnTo>
                  <a:lnTo>
                    <a:pt x="728471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4395" y="3595878"/>
              <a:ext cx="1306830" cy="0"/>
            </a:xfrm>
            <a:custGeom>
              <a:avLst/>
              <a:gdLst/>
              <a:ahLst/>
              <a:cxnLst/>
              <a:rect l="l" t="t" r="r" b="b"/>
              <a:pathLst>
                <a:path w="1306830">
                  <a:moveTo>
                    <a:pt x="130683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23840" y="3509263"/>
            <a:ext cx="1635760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2425" algn="l"/>
              </a:tabLst>
            </a:pPr>
            <a:r>
              <a:rPr sz="1850" spc="15" dirty="0">
                <a:latin typeface="Symbol"/>
                <a:cs typeface="Symbol"/>
              </a:rPr>
              <a:t></a:t>
            </a:r>
            <a:r>
              <a:rPr sz="1850" i="1" spc="15" dirty="0">
                <a:latin typeface="Times New Roman"/>
                <a:cs typeface="Times New Roman"/>
              </a:rPr>
              <a:t>y</a:t>
            </a:r>
            <a:r>
              <a:rPr sz="1850" i="1" spc="-70" dirty="0">
                <a:latin typeface="Times New Roman"/>
                <a:cs typeface="Times New Roman"/>
              </a:rPr>
              <a:t> </a:t>
            </a:r>
            <a:r>
              <a:rPr sz="1850" i="1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96973" y="2306573"/>
            <a:ext cx="79375" cy="2035810"/>
            <a:chOff x="1696973" y="2306573"/>
            <a:chExt cx="79375" cy="2035810"/>
          </a:xfrm>
        </p:grpSpPr>
        <p:sp>
          <p:nvSpPr>
            <p:cNvPr id="17" name="object 17"/>
            <p:cNvSpPr/>
            <p:nvPr/>
          </p:nvSpPr>
          <p:spPr>
            <a:xfrm>
              <a:off x="1696973" y="3803903"/>
              <a:ext cx="76200" cy="538480"/>
            </a:xfrm>
            <a:custGeom>
              <a:avLst/>
              <a:gdLst/>
              <a:ahLst/>
              <a:cxnLst/>
              <a:rect l="l" t="t" r="r" b="b"/>
              <a:pathLst>
                <a:path w="76200" h="53847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3246"/>
                  </a:lnTo>
                  <a:lnTo>
                    <a:pt x="35051" y="60198"/>
                  </a:lnTo>
                  <a:lnTo>
                    <a:pt x="38100" y="58674"/>
                  </a:lnTo>
                  <a:lnTo>
                    <a:pt x="41909" y="60198"/>
                  </a:lnTo>
                  <a:lnTo>
                    <a:pt x="42671" y="63246"/>
                  </a:lnTo>
                  <a:lnTo>
                    <a:pt x="42671" y="76200"/>
                  </a:lnTo>
                  <a:lnTo>
                    <a:pt x="76200" y="76200"/>
                  </a:lnTo>
                  <a:close/>
                </a:path>
                <a:path w="76200" h="538479">
                  <a:moveTo>
                    <a:pt x="76200" y="461772"/>
                  </a:moveTo>
                  <a:lnTo>
                    <a:pt x="0" y="461772"/>
                  </a:lnTo>
                  <a:lnTo>
                    <a:pt x="33527" y="528827"/>
                  </a:lnTo>
                  <a:lnTo>
                    <a:pt x="33527" y="474725"/>
                  </a:lnTo>
                  <a:lnTo>
                    <a:pt x="35051" y="477774"/>
                  </a:lnTo>
                  <a:lnTo>
                    <a:pt x="38100" y="479298"/>
                  </a:lnTo>
                  <a:lnTo>
                    <a:pt x="41909" y="477774"/>
                  </a:lnTo>
                  <a:lnTo>
                    <a:pt x="42671" y="474725"/>
                  </a:lnTo>
                  <a:lnTo>
                    <a:pt x="42671" y="528828"/>
                  </a:lnTo>
                  <a:lnTo>
                    <a:pt x="76200" y="461772"/>
                  </a:lnTo>
                  <a:close/>
                </a:path>
                <a:path w="76200" h="538479">
                  <a:moveTo>
                    <a:pt x="42671" y="76200"/>
                  </a:moveTo>
                  <a:lnTo>
                    <a:pt x="42671" y="63246"/>
                  </a:lnTo>
                  <a:lnTo>
                    <a:pt x="41909" y="60198"/>
                  </a:lnTo>
                  <a:lnTo>
                    <a:pt x="38100" y="58674"/>
                  </a:lnTo>
                  <a:lnTo>
                    <a:pt x="35051" y="60198"/>
                  </a:lnTo>
                  <a:lnTo>
                    <a:pt x="33527" y="63246"/>
                  </a:lnTo>
                  <a:lnTo>
                    <a:pt x="33527" y="76200"/>
                  </a:lnTo>
                  <a:lnTo>
                    <a:pt x="42671" y="76200"/>
                  </a:lnTo>
                  <a:close/>
                </a:path>
                <a:path w="76200" h="538479">
                  <a:moveTo>
                    <a:pt x="42671" y="461772"/>
                  </a:moveTo>
                  <a:lnTo>
                    <a:pt x="42671" y="76200"/>
                  </a:lnTo>
                  <a:lnTo>
                    <a:pt x="33527" y="76200"/>
                  </a:lnTo>
                  <a:lnTo>
                    <a:pt x="33527" y="461772"/>
                  </a:lnTo>
                  <a:lnTo>
                    <a:pt x="42671" y="461772"/>
                  </a:lnTo>
                  <a:close/>
                </a:path>
                <a:path w="76200" h="538479">
                  <a:moveTo>
                    <a:pt x="42671" y="528828"/>
                  </a:moveTo>
                  <a:lnTo>
                    <a:pt x="42671" y="474725"/>
                  </a:lnTo>
                  <a:lnTo>
                    <a:pt x="41909" y="477774"/>
                  </a:lnTo>
                  <a:lnTo>
                    <a:pt x="38100" y="479298"/>
                  </a:lnTo>
                  <a:lnTo>
                    <a:pt x="35051" y="477774"/>
                  </a:lnTo>
                  <a:lnTo>
                    <a:pt x="33527" y="474725"/>
                  </a:lnTo>
                  <a:lnTo>
                    <a:pt x="33527" y="528827"/>
                  </a:lnTo>
                  <a:lnTo>
                    <a:pt x="38100" y="537972"/>
                  </a:lnTo>
                  <a:lnTo>
                    <a:pt x="42671" y="528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0021" y="2306573"/>
              <a:ext cx="76200" cy="1229360"/>
            </a:xfrm>
            <a:custGeom>
              <a:avLst/>
              <a:gdLst/>
              <a:ahLst/>
              <a:cxnLst/>
              <a:rect l="l" t="t" r="r" b="b"/>
              <a:pathLst>
                <a:path w="76200" h="122936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3527" y="76200"/>
                  </a:lnTo>
                  <a:lnTo>
                    <a:pt x="33527" y="63245"/>
                  </a:lnTo>
                  <a:lnTo>
                    <a:pt x="35051" y="60198"/>
                  </a:lnTo>
                  <a:lnTo>
                    <a:pt x="38100" y="58674"/>
                  </a:lnTo>
                  <a:lnTo>
                    <a:pt x="41909" y="60198"/>
                  </a:lnTo>
                  <a:lnTo>
                    <a:pt x="42671" y="63245"/>
                  </a:lnTo>
                  <a:lnTo>
                    <a:pt x="42671" y="76200"/>
                  </a:lnTo>
                  <a:lnTo>
                    <a:pt x="76200" y="76200"/>
                  </a:lnTo>
                  <a:close/>
                </a:path>
                <a:path w="76200" h="1229360">
                  <a:moveTo>
                    <a:pt x="76200" y="1152905"/>
                  </a:moveTo>
                  <a:lnTo>
                    <a:pt x="0" y="1152905"/>
                  </a:lnTo>
                  <a:lnTo>
                    <a:pt x="33528" y="1219961"/>
                  </a:lnTo>
                  <a:lnTo>
                    <a:pt x="33528" y="1165098"/>
                  </a:lnTo>
                  <a:lnTo>
                    <a:pt x="35052" y="1168908"/>
                  </a:lnTo>
                  <a:lnTo>
                    <a:pt x="38100" y="1169670"/>
                  </a:lnTo>
                  <a:lnTo>
                    <a:pt x="41910" y="1168908"/>
                  </a:lnTo>
                  <a:lnTo>
                    <a:pt x="42672" y="1165098"/>
                  </a:lnTo>
                  <a:lnTo>
                    <a:pt x="42672" y="1219962"/>
                  </a:lnTo>
                  <a:lnTo>
                    <a:pt x="76200" y="1152905"/>
                  </a:lnTo>
                  <a:close/>
                </a:path>
                <a:path w="76200" h="1229360">
                  <a:moveTo>
                    <a:pt x="42671" y="76200"/>
                  </a:moveTo>
                  <a:lnTo>
                    <a:pt x="42671" y="63245"/>
                  </a:lnTo>
                  <a:lnTo>
                    <a:pt x="41909" y="60198"/>
                  </a:lnTo>
                  <a:lnTo>
                    <a:pt x="38100" y="58674"/>
                  </a:lnTo>
                  <a:lnTo>
                    <a:pt x="35051" y="60198"/>
                  </a:lnTo>
                  <a:lnTo>
                    <a:pt x="33527" y="63245"/>
                  </a:lnTo>
                  <a:lnTo>
                    <a:pt x="33527" y="76200"/>
                  </a:lnTo>
                  <a:lnTo>
                    <a:pt x="42671" y="76200"/>
                  </a:lnTo>
                  <a:close/>
                </a:path>
                <a:path w="76200" h="1229360">
                  <a:moveTo>
                    <a:pt x="42672" y="1152905"/>
                  </a:moveTo>
                  <a:lnTo>
                    <a:pt x="42671" y="76200"/>
                  </a:lnTo>
                  <a:lnTo>
                    <a:pt x="33527" y="76200"/>
                  </a:lnTo>
                  <a:lnTo>
                    <a:pt x="33528" y="1152905"/>
                  </a:lnTo>
                  <a:lnTo>
                    <a:pt x="42672" y="1152905"/>
                  </a:lnTo>
                  <a:close/>
                </a:path>
                <a:path w="76200" h="1229360">
                  <a:moveTo>
                    <a:pt x="42672" y="1219962"/>
                  </a:moveTo>
                  <a:lnTo>
                    <a:pt x="42672" y="1165098"/>
                  </a:lnTo>
                  <a:lnTo>
                    <a:pt x="41910" y="1168908"/>
                  </a:lnTo>
                  <a:lnTo>
                    <a:pt x="38100" y="1169670"/>
                  </a:lnTo>
                  <a:lnTo>
                    <a:pt x="35052" y="1168908"/>
                  </a:lnTo>
                  <a:lnTo>
                    <a:pt x="33528" y="1165098"/>
                  </a:lnTo>
                  <a:lnTo>
                    <a:pt x="33528" y="1219961"/>
                  </a:lnTo>
                  <a:lnTo>
                    <a:pt x="38100" y="1229105"/>
                  </a:lnTo>
                  <a:lnTo>
                    <a:pt x="42672" y="121996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58722" y="388188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6915" y="2060696"/>
            <a:ext cx="4220210" cy="120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 garis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y=4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kulit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tabung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endParaRPr sz="2000">
              <a:latin typeface="Tahoma"/>
              <a:cs typeface="Tahoma"/>
            </a:endParaRPr>
          </a:p>
          <a:p>
            <a:pPr marL="342265">
              <a:lnSpc>
                <a:spcPct val="100000"/>
              </a:lnSpc>
              <a:spcBef>
                <a:spcPts val="2035"/>
              </a:spcBef>
              <a:tabLst>
                <a:tab pos="2034539" algn="l"/>
              </a:tabLst>
            </a:pPr>
            <a:r>
              <a:rPr sz="3000" spc="-7" baseline="1388" dirty="0">
                <a:latin typeface="Tahoma"/>
                <a:cs typeface="Tahoma"/>
              </a:rPr>
              <a:t>Jari-jari =</a:t>
            </a:r>
            <a:r>
              <a:rPr sz="3000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r</a:t>
            </a:r>
            <a:r>
              <a:rPr sz="3000" baseline="1388" dirty="0">
                <a:latin typeface="Tahoma"/>
                <a:cs typeface="Tahoma"/>
              </a:rPr>
              <a:t> </a:t>
            </a:r>
            <a:r>
              <a:rPr sz="3000" spc="-7" baseline="1388" dirty="0">
                <a:latin typeface="Tahoma"/>
                <a:cs typeface="Tahoma"/>
              </a:rPr>
              <a:t>=</a:t>
            </a:r>
            <a:r>
              <a:rPr sz="3000" baseline="1388" dirty="0">
                <a:latin typeface="Tahoma"/>
                <a:cs typeface="Tahoma"/>
              </a:rPr>
              <a:t>	</a:t>
            </a:r>
            <a:r>
              <a:rPr sz="2050" spc="5" dirty="0">
                <a:latin typeface="Times New Roman"/>
                <a:cs typeface="Times New Roman"/>
              </a:rPr>
              <a:t>4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</a:t>
            </a:r>
            <a:r>
              <a:rPr sz="2050" spc="10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3902" y="2762313"/>
            <a:ext cx="44767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5" dirty="0">
                <a:latin typeface="Times New Roman"/>
                <a:cs typeface="Times New Roman"/>
              </a:rPr>
              <a:t>4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</a:t>
            </a:r>
            <a:r>
              <a:rPr sz="1650" spc="90" dirty="0">
                <a:latin typeface="Times New Roman"/>
                <a:cs typeface="Times New Roman"/>
              </a:rPr>
              <a:t> </a:t>
            </a:r>
            <a:r>
              <a:rPr sz="1650" i="1" spc="5" dirty="0">
                <a:latin typeface="Times New Roman"/>
                <a:cs typeface="Times New Roman"/>
              </a:rPr>
              <a:t>y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30461" y="3799141"/>
            <a:ext cx="746760" cy="424180"/>
            <a:chOff x="2930461" y="3799141"/>
            <a:chExt cx="746760" cy="424180"/>
          </a:xfrm>
        </p:grpSpPr>
        <p:sp>
          <p:nvSpPr>
            <p:cNvPr id="23" name="object 23"/>
            <p:cNvSpPr/>
            <p:nvPr/>
          </p:nvSpPr>
          <p:spPr>
            <a:xfrm>
              <a:off x="2935223" y="3803903"/>
              <a:ext cx="737235" cy="185420"/>
            </a:xfrm>
            <a:custGeom>
              <a:avLst/>
              <a:gdLst/>
              <a:ahLst/>
              <a:cxnLst/>
              <a:rect l="l" t="t" r="r" b="b"/>
              <a:pathLst>
                <a:path w="737235" h="185420">
                  <a:moveTo>
                    <a:pt x="0" y="0"/>
                  </a:moveTo>
                  <a:lnTo>
                    <a:pt x="4822" y="36064"/>
                  </a:lnTo>
                  <a:lnTo>
                    <a:pt x="18002" y="65627"/>
                  </a:lnTo>
                  <a:lnTo>
                    <a:pt x="37611" y="85617"/>
                  </a:lnTo>
                  <a:lnTo>
                    <a:pt x="61721" y="92963"/>
                  </a:lnTo>
                  <a:lnTo>
                    <a:pt x="294131" y="92963"/>
                  </a:lnTo>
                  <a:lnTo>
                    <a:pt x="318242" y="100191"/>
                  </a:lnTo>
                  <a:lnTo>
                    <a:pt x="337851" y="119919"/>
                  </a:lnTo>
                  <a:lnTo>
                    <a:pt x="351031" y="149221"/>
                  </a:lnTo>
                  <a:lnTo>
                    <a:pt x="355853" y="185166"/>
                  </a:lnTo>
                  <a:lnTo>
                    <a:pt x="360676" y="149221"/>
                  </a:lnTo>
                  <a:lnTo>
                    <a:pt x="373856" y="119919"/>
                  </a:lnTo>
                  <a:lnTo>
                    <a:pt x="393465" y="100191"/>
                  </a:lnTo>
                  <a:lnTo>
                    <a:pt x="417575" y="92963"/>
                  </a:lnTo>
                  <a:lnTo>
                    <a:pt x="675131" y="92963"/>
                  </a:lnTo>
                  <a:lnTo>
                    <a:pt x="699242" y="85617"/>
                  </a:lnTo>
                  <a:lnTo>
                    <a:pt x="718851" y="65627"/>
                  </a:lnTo>
                  <a:lnTo>
                    <a:pt x="732031" y="36064"/>
                  </a:lnTo>
                  <a:lnTo>
                    <a:pt x="73685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71849" y="4123943"/>
              <a:ext cx="26034" cy="14604"/>
            </a:xfrm>
            <a:custGeom>
              <a:avLst/>
              <a:gdLst/>
              <a:ahLst/>
              <a:cxnLst/>
              <a:rect l="l" t="t" r="r" b="b"/>
              <a:pathLst>
                <a:path w="26035" h="14604">
                  <a:moveTo>
                    <a:pt x="0" y="14477"/>
                  </a:moveTo>
                  <a:lnTo>
                    <a:pt x="25908" y="0"/>
                  </a:lnTo>
                </a:path>
              </a:pathLst>
            </a:custGeom>
            <a:ln w="8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7757" y="4127753"/>
              <a:ext cx="39370" cy="86995"/>
            </a:xfrm>
            <a:custGeom>
              <a:avLst/>
              <a:gdLst/>
              <a:ahLst/>
              <a:cxnLst/>
              <a:rect l="l" t="t" r="r" b="b"/>
              <a:pathLst>
                <a:path w="39370" h="86995">
                  <a:moveTo>
                    <a:pt x="0" y="0"/>
                  </a:moveTo>
                  <a:lnTo>
                    <a:pt x="38862" y="86868"/>
                  </a:lnTo>
                </a:path>
              </a:pathLst>
            </a:custGeom>
            <a:ln w="17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0429" y="3963923"/>
              <a:ext cx="190500" cy="250825"/>
            </a:xfrm>
            <a:custGeom>
              <a:avLst/>
              <a:gdLst/>
              <a:ahLst/>
              <a:cxnLst/>
              <a:rect l="l" t="t" r="r" b="b"/>
              <a:pathLst>
                <a:path w="190500" h="250825">
                  <a:moveTo>
                    <a:pt x="0" y="250698"/>
                  </a:moveTo>
                  <a:lnTo>
                    <a:pt x="50292" y="0"/>
                  </a:lnTo>
                  <a:lnTo>
                    <a:pt x="190500" y="0"/>
                  </a:lnTo>
                </a:path>
              </a:pathLst>
            </a:custGeom>
            <a:ln w="8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68075" y="3940775"/>
            <a:ext cx="56007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5295" algn="l"/>
              </a:tabLst>
            </a:pPr>
            <a:r>
              <a:rPr sz="1600" spc="10" dirty="0">
                <a:latin typeface="Times New Roman"/>
                <a:cs typeface="Times New Roman"/>
              </a:rPr>
              <a:t>2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spc="1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54471" y="3210997"/>
            <a:ext cx="1627505" cy="1407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0975" marR="5080" indent="-1905">
              <a:lnSpc>
                <a:spcPts val="3920"/>
              </a:lnSpc>
              <a:spcBef>
                <a:spcPts val="55"/>
              </a:spcBef>
              <a:tabLst>
                <a:tab pos="1286510" algn="l"/>
              </a:tabLst>
            </a:pPr>
            <a:r>
              <a:rPr sz="2000" spc="-10" dirty="0">
                <a:latin typeface="Tahoma"/>
                <a:cs typeface="Tahoma"/>
              </a:rPr>
              <a:t>Tinggi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Tebal =	</a:t>
            </a:r>
            <a:r>
              <a:rPr sz="2250" spc="25" dirty="0">
                <a:latin typeface="Symbol"/>
                <a:cs typeface="Symbol"/>
              </a:rPr>
              <a:t></a:t>
            </a:r>
            <a:r>
              <a:rPr sz="2250" i="1" spc="25" dirty="0">
                <a:latin typeface="Times New Roman"/>
                <a:cs typeface="Times New Roman"/>
              </a:rPr>
              <a:t>y</a:t>
            </a: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635373" y="3365125"/>
            <a:ext cx="274955" cy="274955"/>
            <a:chOff x="7635373" y="3365125"/>
            <a:chExt cx="274955" cy="274955"/>
          </a:xfrm>
        </p:grpSpPr>
        <p:sp>
          <p:nvSpPr>
            <p:cNvPr id="30" name="object 30"/>
            <p:cNvSpPr/>
            <p:nvPr/>
          </p:nvSpPr>
          <p:spPr>
            <a:xfrm>
              <a:off x="7639812" y="3536441"/>
              <a:ext cx="27940" cy="16510"/>
            </a:xfrm>
            <a:custGeom>
              <a:avLst/>
              <a:gdLst/>
              <a:ahLst/>
              <a:cxnLst/>
              <a:rect l="l" t="t" r="r" b="b"/>
              <a:pathLst>
                <a:path w="27940" h="16510">
                  <a:moveTo>
                    <a:pt x="0" y="16002"/>
                  </a:moveTo>
                  <a:lnTo>
                    <a:pt x="27432" y="0"/>
                  </a:lnTo>
                </a:path>
              </a:pathLst>
            </a:custGeom>
            <a:ln w="8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67244" y="3541013"/>
              <a:ext cx="39370" cy="90170"/>
            </a:xfrm>
            <a:custGeom>
              <a:avLst/>
              <a:gdLst/>
              <a:ahLst/>
              <a:cxnLst/>
              <a:rect l="l" t="t" r="r" b="b"/>
              <a:pathLst>
                <a:path w="39370" h="90170">
                  <a:moveTo>
                    <a:pt x="0" y="0"/>
                  </a:moveTo>
                  <a:lnTo>
                    <a:pt x="38861" y="89915"/>
                  </a:lnTo>
                </a:path>
              </a:pathLst>
            </a:custGeom>
            <a:ln w="17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10678" y="3369563"/>
              <a:ext cx="195580" cy="261620"/>
            </a:xfrm>
            <a:custGeom>
              <a:avLst/>
              <a:gdLst/>
              <a:ahLst/>
              <a:cxnLst/>
              <a:rect l="l" t="t" r="r" b="b"/>
              <a:pathLst>
                <a:path w="195579" h="261620">
                  <a:moveTo>
                    <a:pt x="0" y="261365"/>
                  </a:moveTo>
                  <a:lnTo>
                    <a:pt x="51816" y="0"/>
                  </a:lnTo>
                  <a:lnTo>
                    <a:pt x="195072" y="0"/>
                  </a:lnTo>
                </a:path>
              </a:pathLst>
            </a:custGeom>
            <a:ln w="8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15444" y="3347263"/>
            <a:ext cx="58864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9425" algn="l"/>
              </a:tabLst>
            </a:pPr>
            <a:r>
              <a:rPr sz="1700" spc="-5" dirty="0">
                <a:latin typeface="Times New Roman"/>
                <a:cs typeface="Times New Roman"/>
              </a:rPr>
              <a:t>2</a:t>
            </a:r>
            <a:r>
              <a:rPr sz="1700" spc="-1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-5" dirty="0">
                <a:latin typeface="Times New Roman"/>
                <a:cs typeface="Times New Roman"/>
              </a:rPr>
              <a:t>y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268010" y="4714043"/>
            <a:ext cx="405765" cy="404495"/>
            <a:chOff x="8268010" y="4714043"/>
            <a:chExt cx="405765" cy="404495"/>
          </a:xfrm>
        </p:grpSpPr>
        <p:sp>
          <p:nvSpPr>
            <p:cNvPr id="35" name="object 35"/>
            <p:cNvSpPr/>
            <p:nvPr/>
          </p:nvSpPr>
          <p:spPr>
            <a:xfrm>
              <a:off x="8274557" y="4965954"/>
              <a:ext cx="40005" cy="22860"/>
            </a:xfrm>
            <a:custGeom>
              <a:avLst/>
              <a:gdLst/>
              <a:ahLst/>
              <a:cxnLst/>
              <a:rect l="l" t="t" r="r" b="b"/>
              <a:pathLst>
                <a:path w="40004" h="22860">
                  <a:moveTo>
                    <a:pt x="0" y="22860"/>
                  </a:moveTo>
                  <a:lnTo>
                    <a:pt x="39624" y="0"/>
                  </a:lnTo>
                </a:path>
              </a:pathLst>
            </a:custGeom>
            <a:ln w="13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14181" y="4972812"/>
              <a:ext cx="58419" cy="132715"/>
            </a:xfrm>
            <a:custGeom>
              <a:avLst/>
              <a:gdLst/>
              <a:ahLst/>
              <a:cxnLst/>
              <a:rect l="l" t="t" r="r" b="b"/>
              <a:pathLst>
                <a:path w="58420" h="132714">
                  <a:moveTo>
                    <a:pt x="0" y="0"/>
                  </a:moveTo>
                  <a:lnTo>
                    <a:pt x="57912" y="132587"/>
                  </a:lnTo>
                </a:path>
              </a:pathLst>
            </a:custGeom>
            <a:ln w="26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78189" y="4720590"/>
              <a:ext cx="288925" cy="384810"/>
            </a:xfrm>
            <a:custGeom>
              <a:avLst/>
              <a:gdLst/>
              <a:ahLst/>
              <a:cxnLst/>
              <a:rect l="l" t="t" r="r" b="b"/>
              <a:pathLst>
                <a:path w="288925" h="384810">
                  <a:moveTo>
                    <a:pt x="0" y="384810"/>
                  </a:moveTo>
                  <a:lnTo>
                    <a:pt x="76961" y="0"/>
                  </a:lnTo>
                  <a:lnTo>
                    <a:pt x="288798" y="0"/>
                  </a:lnTo>
                </a:path>
              </a:pathLst>
            </a:custGeom>
            <a:ln w="13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491212" y="4693108"/>
            <a:ext cx="6483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latin typeface="Times New Roman"/>
                <a:cs typeface="Times New Roman"/>
              </a:rPr>
              <a:t>y</a:t>
            </a:r>
            <a:r>
              <a:rPr sz="2500" i="1" spc="-340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)</a:t>
            </a:r>
            <a:r>
              <a:rPr sz="2500" spc="-30" dirty="0">
                <a:latin typeface="Symbol"/>
                <a:cs typeface="Symbol"/>
              </a:rPr>
              <a:t></a:t>
            </a:r>
            <a:r>
              <a:rPr sz="2500" i="1" spc="-5" dirty="0">
                <a:latin typeface="Times New Roman"/>
                <a:cs typeface="Times New Roman"/>
              </a:rPr>
              <a:t>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15987" y="4675064"/>
            <a:ext cx="24987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35" dirty="0">
                <a:latin typeface="Symbol"/>
                <a:cs typeface="Symbol"/>
              </a:rPr>
              <a:t></a:t>
            </a:r>
            <a:r>
              <a:rPr sz="2500" i="1" spc="-5" dirty="0">
                <a:latin typeface="Times New Roman"/>
                <a:cs typeface="Times New Roman"/>
              </a:rPr>
              <a:t>V</a:t>
            </a:r>
            <a:r>
              <a:rPr sz="2500" i="1" dirty="0">
                <a:latin typeface="Times New Roman"/>
                <a:cs typeface="Times New Roman"/>
              </a:rPr>
              <a:t> </a:t>
            </a:r>
            <a:r>
              <a:rPr sz="2500" i="1" spc="-2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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40" dirty="0">
                <a:latin typeface="Times New Roman"/>
                <a:cs typeface="Times New Roman"/>
              </a:rPr>
              <a:t>2</a:t>
            </a:r>
            <a:r>
              <a:rPr sz="2650" i="1" spc="-85" dirty="0">
                <a:latin typeface="Symbol"/>
                <a:cs typeface="Symbol"/>
              </a:rPr>
              <a:t></a:t>
            </a:r>
            <a:r>
              <a:rPr sz="2650" spc="-30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Times New Roman"/>
                <a:cs typeface="Times New Roman"/>
              </a:rPr>
              <a:t>(</a:t>
            </a:r>
            <a:r>
              <a:rPr sz="2500" spc="-5" dirty="0">
                <a:latin typeface="Times New Roman"/>
                <a:cs typeface="Times New Roman"/>
              </a:rPr>
              <a:t>4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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i="1" spc="80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r>
              <a:rPr sz="2500" spc="25" dirty="0">
                <a:latin typeface="Times New Roman"/>
                <a:cs typeface="Times New Roman"/>
              </a:rPr>
              <a:t>(</a:t>
            </a:r>
            <a:r>
              <a:rPr sz="2500" spc="-5" dirty="0">
                <a:latin typeface="Times New Roman"/>
                <a:cs typeface="Times New Roman"/>
              </a:rPr>
              <a:t>2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</a:t>
            </a:r>
            <a:endParaRPr sz="25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538263" y="5281218"/>
            <a:ext cx="391160" cy="387985"/>
            <a:chOff x="7538263" y="5281218"/>
            <a:chExt cx="391160" cy="387985"/>
          </a:xfrm>
        </p:grpSpPr>
        <p:sp>
          <p:nvSpPr>
            <p:cNvPr id="41" name="object 41"/>
            <p:cNvSpPr/>
            <p:nvPr/>
          </p:nvSpPr>
          <p:spPr>
            <a:xfrm>
              <a:off x="7544562" y="5522975"/>
              <a:ext cx="38100" cy="22225"/>
            </a:xfrm>
            <a:custGeom>
              <a:avLst/>
              <a:gdLst/>
              <a:ahLst/>
              <a:cxnLst/>
              <a:rect l="l" t="t" r="r" b="b"/>
              <a:pathLst>
                <a:path w="38100" h="22225">
                  <a:moveTo>
                    <a:pt x="0" y="22098"/>
                  </a:moveTo>
                  <a:lnTo>
                    <a:pt x="38100" y="0"/>
                  </a:lnTo>
                </a:path>
              </a:pathLst>
            </a:custGeom>
            <a:ln w="12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82662" y="5529071"/>
              <a:ext cx="55880" cy="127635"/>
            </a:xfrm>
            <a:custGeom>
              <a:avLst/>
              <a:gdLst/>
              <a:ahLst/>
              <a:cxnLst/>
              <a:rect l="l" t="t" r="r" b="b"/>
              <a:pathLst>
                <a:path w="55879" h="127635">
                  <a:moveTo>
                    <a:pt x="0" y="0"/>
                  </a:moveTo>
                  <a:lnTo>
                    <a:pt x="55626" y="127253"/>
                  </a:lnTo>
                </a:path>
              </a:pathLst>
            </a:custGeom>
            <a:ln w="2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45146" y="5287517"/>
              <a:ext cx="277495" cy="368935"/>
            </a:xfrm>
            <a:custGeom>
              <a:avLst/>
              <a:gdLst/>
              <a:ahLst/>
              <a:cxnLst/>
              <a:rect l="l" t="t" r="r" b="b"/>
              <a:pathLst>
                <a:path w="277495" h="368935">
                  <a:moveTo>
                    <a:pt x="0" y="368808"/>
                  </a:moveTo>
                  <a:lnTo>
                    <a:pt x="73151" y="0"/>
                  </a:lnTo>
                  <a:lnTo>
                    <a:pt x="277368" y="0"/>
                  </a:lnTo>
                </a:path>
              </a:pathLst>
            </a:custGeom>
            <a:ln w="12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018828" y="5281218"/>
            <a:ext cx="389890" cy="387985"/>
            <a:chOff x="9018828" y="5281218"/>
            <a:chExt cx="389890" cy="387985"/>
          </a:xfrm>
        </p:grpSpPr>
        <p:sp>
          <p:nvSpPr>
            <p:cNvPr id="45" name="object 45"/>
            <p:cNvSpPr/>
            <p:nvPr/>
          </p:nvSpPr>
          <p:spPr>
            <a:xfrm>
              <a:off x="9025127" y="5522975"/>
              <a:ext cx="38100" cy="22225"/>
            </a:xfrm>
            <a:custGeom>
              <a:avLst/>
              <a:gdLst/>
              <a:ahLst/>
              <a:cxnLst/>
              <a:rect l="l" t="t" r="r" b="b"/>
              <a:pathLst>
                <a:path w="38100" h="22225">
                  <a:moveTo>
                    <a:pt x="0" y="22098"/>
                  </a:moveTo>
                  <a:lnTo>
                    <a:pt x="38100" y="0"/>
                  </a:lnTo>
                </a:path>
              </a:pathLst>
            </a:custGeom>
            <a:ln w="12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63227" y="5529071"/>
              <a:ext cx="55880" cy="127635"/>
            </a:xfrm>
            <a:custGeom>
              <a:avLst/>
              <a:gdLst/>
              <a:ahLst/>
              <a:cxnLst/>
              <a:rect l="l" t="t" r="r" b="b"/>
              <a:pathLst>
                <a:path w="55879" h="127635">
                  <a:moveTo>
                    <a:pt x="0" y="0"/>
                  </a:moveTo>
                  <a:lnTo>
                    <a:pt x="55625" y="127253"/>
                  </a:lnTo>
                </a:path>
              </a:pathLst>
            </a:custGeom>
            <a:ln w="25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24949" y="5287517"/>
              <a:ext cx="277495" cy="368935"/>
            </a:xfrm>
            <a:custGeom>
              <a:avLst/>
              <a:gdLst/>
              <a:ahLst/>
              <a:cxnLst/>
              <a:rect l="l" t="t" r="r" b="b"/>
              <a:pathLst>
                <a:path w="277495" h="368935">
                  <a:moveTo>
                    <a:pt x="0" y="368808"/>
                  </a:moveTo>
                  <a:lnTo>
                    <a:pt x="73914" y="0"/>
                  </a:lnTo>
                  <a:lnTo>
                    <a:pt x="277368" y="0"/>
                  </a:lnTo>
                </a:path>
              </a:pathLst>
            </a:custGeom>
            <a:ln w="12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233409" y="5261102"/>
            <a:ext cx="62293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y</a:t>
            </a:r>
            <a:r>
              <a:rPr sz="2400" i="1" spc="-32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Symbol"/>
                <a:cs typeface="Symbol"/>
              </a:rPr>
              <a:t></a:t>
            </a:r>
            <a:r>
              <a:rPr sz="2400" i="1" spc="-5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52865" y="5261102"/>
            <a:ext cx="125857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y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y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50978" y="5243810"/>
            <a:ext cx="129286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2</a:t>
            </a:r>
            <a:r>
              <a:rPr sz="2500" i="1" spc="-60" dirty="0">
                <a:latin typeface="Symbol"/>
                <a:cs typeface="Symbol"/>
              </a:rPr>
              <a:t></a:t>
            </a:r>
            <a:r>
              <a:rPr sz="2500" spc="-2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8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515184" y="6153734"/>
            <a:ext cx="342900" cy="339090"/>
            <a:chOff x="2515184" y="6153734"/>
            <a:chExt cx="342900" cy="339090"/>
          </a:xfrm>
        </p:grpSpPr>
        <p:sp>
          <p:nvSpPr>
            <p:cNvPr id="52" name="object 52"/>
            <p:cNvSpPr/>
            <p:nvPr/>
          </p:nvSpPr>
          <p:spPr>
            <a:xfrm>
              <a:off x="2520696" y="6364985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19050"/>
                  </a:moveTo>
                  <a:lnTo>
                    <a:pt x="34290" y="0"/>
                  </a:lnTo>
                </a:path>
              </a:pathLst>
            </a:custGeom>
            <a:ln w="11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54986" y="6370319"/>
              <a:ext cx="48895" cy="111760"/>
            </a:xfrm>
            <a:custGeom>
              <a:avLst/>
              <a:gdLst/>
              <a:ahLst/>
              <a:cxnLst/>
              <a:rect l="l" t="t" r="r" b="b"/>
              <a:pathLst>
                <a:path w="48894" h="111760">
                  <a:moveTo>
                    <a:pt x="0" y="0"/>
                  </a:moveTo>
                  <a:lnTo>
                    <a:pt x="48768" y="111251"/>
                  </a:lnTo>
                </a:path>
              </a:pathLst>
            </a:custGeom>
            <a:ln w="22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09088" y="6159245"/>
              <a:ext cx="243204" cy="322580"/>
            </a:xfrm>
            <a:custGeom>
              <a:avLst/>
              <a:gdLst/>
              <a:ahLst/>
              <a:cxnLst/>
              <a:rect l="l" t="t" r="r" b="b"/>
              <a:pathLst>
                <a:path w="243205" h="322579">
                  <a:moveTo>
                    <a:pt x="0" y="322325"/>
                  </a:moveTo>
                  <a:lnTo>
                    <a:pt x="64769" y="0"/>
                  </a:lnTo>
                  <a:lnTo>
                    <a:pt x="243078" y="0"/>
                  </a:lnTo>
                </a:path>
              </a:pathLst>
            </a:custGeom>
            <a:ln w="11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76326" y="5379984"/>
            <a:ext cx="2299970" cy="77216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benda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  <a:p>
            <a:pPr marL="198120" algn="ctr">
              <a:lnSpc>
                <a:spcPct val="100000"/>
              </a:lnSpc>
              <a:spcBef>
                <a:spcPts val="780"/>
              </a:spcBef>
            </a:pPr>
            <a:r>
              <a:rPr sz="1200" spc="5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814394" y="6153734"/>
            <a:ext cx="342900" cy="339090"/>
            <a:chOff x="3814394" y="6153734"/>
            <a:chExt cx="342900" cy="339090"/>
          </a:xfrm>
        </p:grpSpPr>
        <p:sp>
          <p:nvSpPr>
            <p:cNvPr id="57" name="object 57"/>
            <p:cNvSpPr/>
            <p:nvPr/>
          </p:nvSpPr>
          <p:spPr>
            <a:xfrm>
              <a:off x="3819906" y="6364985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0" y="19050"/>
                  </a:moveTo>
                  <a:lnTo>
                    <a:pt x="33528" y="0"/>
                  </a:lnTo>
                </a:path>
              </a:pathLst>
            </a:custGeom>
            <a:ln w="11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53434" y="6370319"/>
              <a:ext cx="48895" cy="111760"/>
            </a:xfrm>
            <a:custGeom>
              <a:avLst/>
              <a:gdLst/>
              <a:ahLst/>
              <a:cxnLst/>
              <a:rect l="l" t="t" r="r" b="b"/>
              <a:pathLst>
                <a:path w="48895" h="111760">
                  <a:moveTo>
                    <a:pt x="0" y="0"/>
                  </a:moveTo>
                  <a:lnTo>
                    <a:pt x="48767" y="111251"/>
                  </a:lnTo>
                </a:path>
              </a:pathLst>
            </a:custGeom>
            <a:ln w="22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07536" y="6159245"/>
              <a:ext cx="243840" cy="322580"/>
            </a:xfrm>
            <a:custGeom>
              <a:avLst/>
              <a:gdLst/>
              <a:ahLst/>
              <a:cxnLst/>
              <a:rect l="l" t="t" r="r" b="b"/>
              <a:pathLst>
                <a:path w="243839" h="322579">
                  <a:moveTo>
                    <a:pt x="0" y="322325"/>
                  </a:moveTo>
                  <a:lnTo>
                    <a:pt x="64769" y="0"/>
                  </a:lnTo>
                  <a:lnTo>
                    <a:pt x="243839" y="0"/>
                  </a:lnTo>
                </a:path>
              </a:pathLst>
            </a:custGeom>
            <a:ln w="11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702317" y="6134353"/>
            <a:ext cx="110680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i="1" spc="15" dirty="0">
                <a:latin typeface="Times New Roman"/>
                <a:cs typeface="Times New Roman"/>
              </a:rPr>
              <a:t>y</a:t>
            </a:r>
            <a:r>
              <a:rPr sz="2050" i="1" spc="13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2</a:t>
            </a:r>
            <a:r>
              <a:rPr sz="2050" spc="-295" dirty="0">
                <a:latin typeface="Times New Roman"/>
                <a:cs typeface="Times New Roman"/>
              </a:rPr>
              <a:t> </a:t>
            </a:r>
            <a:r>
              <a:rPr sz="2050" i="1" spc="15" dirty="0">
                <a:latin typeface="Times New Roman"/>
                <a:cs typeface="Times New Roman"/>
              </a:rPr>
              <a:t>y</a:t>
            </a:r>
            <a:r>
              <a:rPr sz="2050" i="1" spc="-4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125" dirty="0">
                <a:latin typeface="Times New Roman"/>
                <a:cs typeface="Times New Roman"/>
              </a:rPr>
              <a:t> </a:t>
            </a:r>
            <a:r>
              <a:rPr sz="2050" i="1" spc="15" dirty="0">
                <a:latin typeface="Times New Roman"/>
                <a:cs typeface="Times New Roman"/>
              </a:rPr>
              <a:t>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35745" y="5865374"/>
            <a:ext cx="1610360" cy="8782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5"/>
              </a:spcBef>
            </a:pPr>
            <a:r>
              <a:rPr sz="2050" i="1" spc="20" dirty="0">
                <a:latin typeface="Times New Roman"/>
                <a:cs typeface="Times New Roman"/>
              </a:rPr>
              <a:t>V </a:t>
            </a:r>
            <a:r>
              <a:rPr sz="2050" i="1" spc="-1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spc="-90" dirty="0">
                <a:latin typeface="Times New Roman"/>
                <a:cs typeface="Times New Roman"/>
              </a:rPr>
              <a:t>2</a:t>
            </a:r>
            <a:r>
              <a:rPr sz="2200" i="1" spc="-65" dirty="0">
                <a:latin typeface="Symbol"/>
                <a:cs typeface="Symbol"/>
              </a:rPr>
              <a:t>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4650" spc="7" baseline="-13440" dirty="0">
                <a:latin typeface="Symbol"/>
                <a:cs typeface="Symbol"/>
              </a:rPr>
              <a:t></a:t>
            </a:r>
            <a:r>
              <a:rPr sz="4650" spc="-712" baseline="-1344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(</a:t>
            </a:r>
            <a:r>
              <a:rPr sz="2050" spc="15" dirty="0">
                <a:latin typeface="Times New Roman"/>
                <a:cs typeface="Times New Roman"/>
              </a:rPr>
              <a:t>8</a:t>
            </a:r>
            <a:r>
              <a:rPr sz="2050" spc="-16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4</a:t>
            </a:r>
            <a:endParaRPr sz="2050">
              <a:latin typeface="Times New Roman"/>
              <a:cs typeface="Times New Roman"/>
            </a:endParaRPr>
          </a:p>
          <a:p>
            <a:pPr marL="166370" algn="ctr">
              <a:lnSpc>
                <a:spcPct val="100000"/>
              </a:lnSpc>
              <a:spcBef>
                <a:spcPts val="440"/>
              </a:spcBef>
            </a:pPr>
            <a:r>
              <a:rPr sz="1200" spc="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00778" y="6134353"/>
            <a:ext cx="52133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i="1" spc="15" dirty="0">
                <a:latin typeface="Times New Roman"/>
                <a:cs typeface="Times New Roman"/>
              </a:rPr>
              <a:t>y</a:t>
            </a:r>
            <a:r>
              <a:rPr sz="2050" i="1" spc="-260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)</a:t>
            </a:r>
            <a:r>
              <a:rPr sz="2050" i="1" spc="15" dirty="0">
                <a:latin typeface="Times New Roman"/>
                <a:cs typeface="Times New Roman"/>
              </a:rPr>
              <a:t>dy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60461" y="6150040"/>
            <a:ext cx="142240" cy="4476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" marR="5080" indent="-23495">
              <a:lnSpc>
                <a:spcPts val="1580"/>
              </a:lnSpc>
              <a:spcBef>
                <a:spcPts val="290"/>
              </a:spcBef>
            </a:pPr>
            <a:r>
              <a:rPr sz="145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 </a:t>
            </a:r>
            <a:r>
              <a:rPr sz="1450" dirty="0">
                <a:latin typeface="Times New Roman"/>
                <a:cs typeface="Times New Roman"/>
              </a:rPr>
              <a:t> 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87114" y="6350446"/>
            <a:ext cx="11811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43141" y="6109044"/>
            <a:ext cx="414909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3351529" algn="l"/>
                <a:tab pos="3876675" algn="l"/>
              </a:tabLst>
            </a:pPr>
            <a:r>
              <a:rPr sz="2500" spc="-5" dirty="0">
                <a:latin typeface="Symbol"/>
                <a:cs typeface="Symbol"/>
              </a:rPr>
              <a:t>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110" dirty="0">
                <a:latin typeface="Times New Roman"/>
                <a:cs typeface="Times New Roman"/>
              </a:rPr>
              <a:t>2</a:t>
            </a:r>
            <a:r>
              <a:rPr sz="2600" i="1" spc="-60" dirty="0">
                <a:latin typeface="Symbol"/>
                <a:cs typeface="Symbol"/>
              </a:rPr>
              <a:t>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500" spc="-45" dirty="0">
                <a:latin typeface="Times New Roman"/>
                <a:cs typeface="Times New Roman"/>
              </a:rPr>
              <a:t>(</a:t>
            </a:r>
            <a:r>
              <a:rPr sz="2500" spc="-5" dirty="0">
                <a:latin typeface="Times New Roman"/>
                <a:cs typeface="Times New Roman"/>
              </a:rPr>
              <a:t>8</a:t>
            </a:r>
            <a:r>
              <a:rPr sz="2500" spc="-37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y</a:t>
            </a:r>
            <a:r>
              <a:rPr sz="2500" i="1" spc="-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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175" u="heavy" baseline="3448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sz="2175" baseline="34482" dirty="0">
                <a:latin typeface="Times New Roman"/>
                <a:cs typeface="Times New Roman"/>
              </a:rPr>
              <a:t> </a:t>
            </a:r>
            <a:r>
              <a:rPr sz="2175" spc="112" baseline="34482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y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2175" baseline="42145" dirty="0">
                <a:latin typeface="Times New Roman"/>
                <a:cs typeface="Times New Roman"/>
              </a:rPr>
              <a:t>3</a:t>
            </a:r>
            <a:r>
              <a:rPr sz="2175" spc="-232" baseline="42145" dirty="0">
                <a:latin typeface="Times New Roman"/>
                <a:cs typeface="Times New Roman"/>
              </a:rPr>
              <a:t> </a:t>
            </a:r>
            <a:r>
              <a:rPr sz="2175" baseline="42145" dirty="0">
                <a:latin typeface="Times New Roman"/>
                <a:cs typeface="Times New Roman"/>
              </a:rPr>
              <a:t>/</a:t>
            </a:r>
            <a:r>
              <a:rPr sz="2175" spc="-82" baseline="42145" dirty="0">
                <a:latin typeface="Times New Roman"/>
                <a:cs typeface="Times New Roman"/>
              </a:rPr>
              <a:t> </a:t>
            </a:r>
            <a:r>
              <a:rPr sz="2175" baseline="42145" dirty="0">
                <a:latin typeface="Times New Roman"/>
                <a:cs typeface="Times New Roman"/>
              </a:rPr>
              <a:t>2 </a:t>
            </a:r>
            <a:r>
              <a:rPr sz="2175" spc="172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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y</a:t>
            </a:r>
            <a:r>
              <a:rPr sz="2500" i="1" spc="-330" dirty="0">
                <a:latin typeface="Times New Roman"/>
                <a:cs typeface="Times New Roman"/>
              </a:rPr>
              <a:t> </a:t>
            </a:r>
            <a:r>
              <a:rPr sz="2175" baseline="42145" dirty="0">
                <a:latin typeface="Times New Roman"/>
                <a:cs typeface="Times New Roman"/>
              </a:rPr>
              <a:t>2 </a:t>
            </a:r>
            <a:r>
              <a:rPr sz="2175" spc="187" baseline="42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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-5" dirty="0">
                <a:latin typeface="Times New Roman"/>
                <a:cs typeface="Times New Roman"/>
              </a:rPr>
              <a:t>y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|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154421" y="6097871"/>
            <a:ext cx="1441450" cy="495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1835"/>
              </a:lnSpc>
              <a:spcBef>
                <a:spcPts val="120"/>
              </a:spcBef>
              <a:tabLst>
                <a:tab pos="601345" algn="l"/>
                <a:tab pos="1079500" algn="l"/>
              </a:tabLst>
            </a:pPr>
            <a:r>
              <a:rPr sz="1450" dirty="0">
                <a:latin typeface="Times New Roman"/>
                <a:cs typeface="Times New Roman"/>
              </a:rPr>
              <a:t>5</a:t>
            </a:r>
            <a:r>
              <a:rPr sz="1450" spc="-1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/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	4	</a:t>
            </a:r>
            <a:r>
              <a:rPr sz="1600" u="heavy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224</a:t>
            </a:r>
            <a:endParaRPr sz="1600">
              <a:latin typeface="Times New Roman"/>
              <a:cs typeface="Times New Roman"/>
            </a:endParaRPr>
          </a:p>
          <a:p>
            <a:pPr marR="66675" algn="r">
              <a:lnSpc>
                <a:spcPts val="1835"/>
              </a:lnSpc>
              <a:tabLst>
                <a:tab pos="549910" algn="l"/>
              </a:tabLst>
            </a:pPr>
            <a:r>
              <a:rPr sz="1450" dirty="0">
                <a:latin typeface="Times New Roman"/>
                <a:cs typeface="Times New Roman"/>
              </a:rPr>
              <a:t>0	</a:t>
            </a:r>
            <a:r>
              <a:rPr sz="1600" spc="5" dirty="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951468" y="6052075"/>
            <a:ext cx="897255" cy="473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90245" algn="l"/>
              </a:tabLst>
            </a:pPr>
            <a:r>
              <a:rPr sz="2750" spc="10" dirty="0">
                <a:latin typeface="Symbol"/>
                <a:cs typeface="Symbol"/>
              </a:rPr>
              <a:t></a:t>
            </a:r>
            <a:r>
              <a:rPr sz="2750" spc="10" dirty="0">
                <a:latin typeface="Times New Roman"/>
                <a:cs typeface="Times New Roman"/>
              </a:rPr>
              <a:t>	</a:t>
            </a:r>
            <a:r>
              <a:rPr sz="2900" i="1" spc="-70" dirty="0">
                <a:latin typeface="Symbol"/>
                <a:cs typeface="Symbol"/>
              </a:rPr>
              <a:t>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063746" y="2137981"/>
            <a:ext cx="154305" cy="297815"/>
            <a:chOff x="4063746" y="2137981"/>
            <a:chExt cx="154305" cy="297815"/>
          </a:xfrm>
        </p:grpSpPr>
        <p:sp>
          <p:nvSpPr>
            <p:cNvPr id="69" name="object 69"/>
            <p:cNvSpPr/>
            <p:nvPr/>
          </p:nvSpPr>
          <p:spPr>
            <a:xfrm>
              <a:off x="4069080" y="2142744"/>
              <a:ext cx="144145" cy="288290"/>
            </a:xfrm>
            <a:custGeom>
              <a:avLst/>
              <a:gdLst/>
              <a:ahLst/>
              <a:cxnLst/>
              <a:rect l="l" t="t" r="r" b="b"/>
              <a:pathLst>
                <a:path w="144145" h="288289">
                  <a:moveTo>
                    <a:pt x="71628" y="0"/>
                  </a:moveTo>
                  <a:lnTo>
                    <a:pt x="43719" y="11358"/>
                  </a:lnTo>
                  <a:lnTo>
                    <a:pt x="20955" y="42290"/>
                  </a:lnTo>
                  <a:lnTo>
                    <a:pt x="5619" y="88082"/>
                  </a:lnTo>
                  <a:lnTo>
                    <a:pt x="0" y="144018"/>
                  </a:lnTo>
                  <a:lnTo>
                    <a:pt x="5619" y="199953"/>
                  </a:lnTo>
                  <a:lnTo>
                    <a:pt x="20955" y="245745"/>
                  </a:lnTo>
                  <a:lnTo>
                    <a:pt x="43719" y="276677"/>
                  </a:lnTo>
                  <a:lnTo>
                    <a:pt x="71628" y="288036"/>
                  </a:lnTo>
                  <a:lnTo>
                    <a:pt x="99976" y="276677"/>
                  </a:lnTo>
                  <a:lnTo>
                    <a:pt x="122967" y="245745"/>
                  </a:lnTo>
                  <a:lnTo>
                    <a:pt x="138386" y="199953"/>
                  </a:lnTo>
                  <a:lnTo>
                    <a:pt x="144018" y="144018"/>
                  </a:lnTo>
                  <a:lnTo>
                    <a:pt x="138386" y="88082"/>
                  </a:lnTo>
                  <a:lnTo>
                    <a:pt x="122967" y="42290"/>
                  </a:lnTo>
                  <a:lnTo>
                    <a:pt x="99976" y="11358"/>
                  </a:lnTo>
                  <a:lnTo>
                    <a:pt x="7162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3746" y="2142744"/>
              <a:ext cx="81533" cy="81534"/>
            </a:xfrm>
            <a:prstGeom prst="rect">
              <a:avLst/>
            </a:prstGeom>
          </p:spPr>
        </p:pic>
      </p:grpSp>
      <p:sp>
        <p:nvSpPr>
          <p:cNvPr id="71" name="object 7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3899" y="2899521"/>
            <a:ext cx="1084580" cy="14928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-265" dirty="0">
                <a:latin typeface="Times New Roman"/>
                <a:cs typeface="Times New Roman"/>
              </a:rPr>
              <a:t> </a:t>
            </a:r>
            <a:r>
              <a:rPr sz="1500" spc="-7" baseline="41666" dirty="0">
                <a:latin typeface="Times New Roman"/>
                <a:cs typeface="Times New Roman"/>
              </a:rPr>
              <a:t>2</a:t>
            </a:r>
            <a:endParaRPr sz="1500" baseline="41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96" y="1846326"/>
            <a:ext cx="3953255" cy="31927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284729" y="3698240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63583" y="2739961"/>
            <a:ext cx="240029" cy="1354455"/>
            <a:chOff x="2763583" y="2739961"/>
            <a:chExt cx="240029" cy="1354455"/>
          </a:xfrm>
        </p:grpSpPr>
        <p:sp>
          <p:nvSpPr>
            <p:cNvPr id="17" name="object 17"/>
            <p:cNvSpPr/>
            <p:nvPr/>
          </p:nvSpPr>
          <p:spPr>
            <a:xfrm>
              <a:off x="2768345" y="2744723"/>
              <a:ext cx="230504" cy="1344930"/>
            </a:xfrm>
            <a:custGeom>
              <a:avLst/>
              <a:gdLst/>
              <a:ahLst/>
              <a:cxnLst/>
              <a:rect l="l" t="t" r="r" b="b"/>
              <a:pathLst>
                <a:path w="230505" h="1344929">
                  <a:moveTo>
                    <a:pt x="230124" y="1344929"/>
                  </a:moveTo>
                  <a:lnTo>
                    <a:pt x="230124" y="0"/>
                  </a:lnTo>
                  <a:lnTo>
                    <a:pt x="0" y="0"/>
                  </a:lnTo>
                  <a:lnTo>
                    <a:pt x="0" y="1344929"/>
                  </a:lnTo>
                  <a:lnTo>
                    <a:pt x="230124" y="1344929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68345" y="2744723"/>
              <a:ext cx="230504" cy="1344930"/>
            </a:xfrm>
            <a:custGeom>
              <a:avLst/>
              <a:gdLst/>
              <a:ahLst/>
              <a:cxnLst/>
              <a:rect l="l" t="t" r="r" b="b"/>
              <a:pathLst>
                <a:path w="230505" h="1344929">
                  <a:moveTo>
                    <a:pt x="0" y="0"/>
                  </a:moveTo>
                  <a:lnTo>
                    <a:pt x="0" y="1344929"/>
                  </a:lnTo>
                  <a:lnTo>
                    <a:pt x="230124" y="1344929"/>
                  </a:lnTo>
                  <a:lnTo>
                    <a:pt x="23012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55651" y="4040597"/>
            <a:ext cx="28257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5" dirty="0">
                <a:latin typeface="Symbol"/>
                <a:cs typeface="Symbol"/>
              </a:rPr>
              <a:t></a:t>
            </a:r>
            <a:r>
              <a:rPr sz="1900" i="1" spc="5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26819" y="1768411"/>
            <a:ext cx="2885440" cy="3005455"/>
            <a:chOff x="1226819" y="1768411"/>
            <a:chExt cx="2885440" cy="3005455"/>
          </a:xfrm>
        </p:grpSpPr>
        <p:sp>
          <p:nvSpPr>
            <p:cNvPr id="21" name="object 21"/>
            <p:cNvSpPr/>
            <p:nvPr/>
          </p:nvSpPr>
          <p:spPr>
            <a:xfrm>
              <a:off x="4107180" y="1773173"/>
              <a:ext cx="0" cy="2995930"/>
            </a:xfrm>
            <a:custGeom>
              <a:avLst/>
              <a:gdLst/>
              <a:ahLst/>
              <a:cxnLst/>
              <a:rect l="l" t="t" r="r" b="b"/>
              <a:pathLst>
                <a:path h="2995929">
                  <a:moveTo>
                    <a:pt x="0" y="0"/>
                  </a:moveTo>
                  <a:lnTo>
                    <a:pt x="0" y="299542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6819" y="4155947"/>
              <a:ext cx="1459230" cy="76200"/>
            </a:xfrm>
            <a:custGeom>
              <a:avLst/>
              <a:gdLst/>
              <a:ahLst/>
              <a:cxnLst/>
              <a:rect l="l" t="t" r="r" b="b"/>
              <a:pathLst>
                <a:path w="1459230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8" y="35051"/>
                  </a:lnTo>
                  <a:lnTo>
                    <a:pt x="64008" y="33527"/>
                  </a:lnTo>
                  <a:lnTo>
                    <a:pt x="76200" y="33527"/>
                  </a:lnTo>
                  <a:close/>
                </a:path>
                <a:path w="1459230" h="76200">
                  <a:moveTo>
                    <a:pt x="1400556" y="38100"/>
                  </a:moveTo>
                  <a:lnTo>
                    <a:pt x="1399032" y="35051"/>
                  </a:lnTo>
                  <a:lnTo>
                    <a:pt x="1395984" y="33527"/>
                  </a:lnTo>
                  <a:lnTo>
                    <a:pt x="64008" y="33527"/>
                  </a:lnTo>
                  <a:lnTo>
                    <a:pt x="60198" y="35051"/>
                  </a:lnTo>
                  <a:lnTo>
                    <a:pt x="58674" y="38100"/>
                  </a:lnTo>
                  <a:lnTo>
                    <a:pt x="60198" y="41910"/>
                  </a:lnTo>
                  <a:lnTo>
                    <a:pt x="64008" y="42672"/>
                  </a:lnTo>
                  <a:lnTo>
                    <a:pt x="1395984" y="42672"/>
                  </a:lnTo>
                  <a:lnTo>
                    <a:pt x="1399032" y="41910"/>
                  </a:lnTo>
                  <a:lnTo>
                    <a:pt x="1400556" y="38100"/>
                  </a:lnTo>
                  <a:close/>
                </a:path>
                <a:path w="1459230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4008" y="42672"/>
                  </a:lnTo>
                  <a:lnTo>
                    <a:pt x="60198" y="41910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  <a:path w="1459230" h="76200">
                  <a:moveTo>
                    <a:pt x="1459230" y="38100"/>
                  </a:moveTo>
                  <a:lnTo>
                    <a:pt x="1383030" y="0"/>
                  </a:lnTo>
                  <a:lnTo>
                    <a:pt x="1383030" y="33527"/>
                  </a:lnTo>
                  <a:lnTo>
                    <a:pt x="1395984" y="33527"/>
                  </a:lnTo>
                  <a:lnTo>
                    <a:pt x="1399032" y="35051"/>
                  </a:lnTo>
                  <a:lnTo>
                    <a:pt x="1400556" y="38100"/>
                  </a:lnTo>
                  <a:lnTo>
                    <a:pt x="1400556" y="67437"/>
                  </a:lnTo>
                  <a:lnTo>
                    <a:pt x="1459230" y="38100"/>
                  </a:lnTo>
                  <a:close/>
                </a:path>
                <a:path w="1459230" h="76200">
                  <a:moveTo>
                    <a:pt x="1400556" y="67437"/>
                  </a:moveTo>
                  <a:lnTo>
                    <a:pt x="1400556" y="38100"/>
                  </a:lnTo>
                  <a:lnTo>
                    <a:pt x="1399032" y="41910"/>
                  </a:lnTo>
                  <a:lnTo>
                    <a:pt x="1395984" y="42672"/>
                  </a:lnTo>
                  <a:lnTo>
                    <a:pt x="1383030" y="42672"/>
                  </a:lnTo>
                  <a:lnTo>
                    <a:pt x="1383030" y="76200"/>
                  </a:lnTo>
                  <a:lnTo>
                    <a:pt x="1400556" y="67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44877" y="4118101"/>
            <a:ext cx="15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653" y="1198880"/>
            <a:ext cx="8589645" cy="1365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(ii) Metoda kulit tabung</a:t>
            </a:r>
            <a:endParaRPr sz="2000" dirty="0">
              <a:latin typeface="Tahoma"/>
              <a:cs typeface="Tahoma"/>
            </a:endParaRPr>
          </a:p>
          <a:p>
            <a:pPr marL="2962275">
              <a:lnSpc>
                <a:spcPts val="2255"/>
              </a:lnSpc>
            </a:pPr>
            <a:r>
              <a:rPr sz="2000" spc="-10" dirty="0">
                <a:latin typeface="Tahoma"/>
                <a:cs typeface="Tahoma"/>
              </a:rPr>
              <a:t>x=3</a:t>
            </a:r>
            <a:endParaRPr sz="2000" dirty="0">
              <a:latin typeface="Tahoma"/>
              <a:cs typeface="Tahoma"/>
            </a:endParaRPr>
          </a:p>
          <a:p>
            <a:pPr marL="4382770" marR="5080">
              <a:lnSpc>
                <a:spcPct val="100000"/>
              </a:lnSpc>
              <a:spcBef>
                <a:spcPts val="1240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 garis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x=3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kulit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tabung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88719" y="2728531"/>
            <a:ext cx="2918460" cy="1964055"/>
            <a:chOff x="1188719" y="2728531"/>
            <a:chExt cx="2918460" cy="1964055"/>
          </a:xfrm>
        </p:grpSpPr>
        <p:sp>
          <p:nvSpPr>
            <p:cNvPr id="26" name="object 26"/>
            <p:cNvSpPr/>
            <p:nvPr/>
          </p:nvSpPr>
          <p:spPr>
            <a:xfrm>
              <a:off x="2993897" y="2733294"/>
              <a:ext cx="268605" cy="1344930"/>
            </a:xfrm>
            <a:custGeom>
              <a:avLst/>
              <a:gdLst/>
              <a:ahLst/>
              <a:cxnLst/>
              <a:rect l="l" t="t" r="r" b="b"/>
              <a:pathLst>
                <a:path w="268604" h="1344929">
                  <a:moveTo>
                    <a:pt x="0" y="0"/>
                  </a:moveTo>
                  <a:lnTo>
                    <a:pt x="52137" y="8834"/>
                  </a:lnTo>
                  <a:lnTo>
                    <a:pt x="94773" y="32956"/>
                  </a:lnTo>
                  <a:lnTo>
                    <a:pt x="123551" y="68794"/>
                  </a:lnTo>
                  <a:lnTo>
                    <a:pt x="134112" y="112775"/>
                  </a:lnTo>
                  <a:lnTo>
                    <a:pt x="134112" y="560832"/>
                  </a:lnTo>
                  <a:lnTo>
                    <a:pt x="144672" y="604373"/>
                  </a:lnTo>
                  <a:lnTo>
                    <a:pt x="173450" y="639984"/>
                  </a:lnTo>
                  <a:lnTo>
                    <a:pt x="216086" y="664023"/>
                  </a:lnTo>
                  <a:lnTo>
                    <a:pt x="268224" y="672846"/>
                  </a:lnTo>
                  <a:lnTo>
                    <a:pt x="216086" y="681668"/>
                  </a:lnTo>
                  <a:lnTo>
                    <a:pt x="173450" y="705707"/>
                  </a:lnTo>
                  <a:lnTo>
                    <a:pt x="144672" y="741318"/>
                  </a:lnTo>
                  <a:lnTo>
                    <a:pt x="134112" y="784860"/>
                  </a:lnTo>
                  <a:lnTo>
                    <a:pt x="134112" y="1232916"/>
                  </a:lnTo>
                  <a:lnTo>
                    <a:pt x="123551" y="1276457"/>
                  </a:lnTo>
                  <a:lnTo>
                    <a:pt x="94773" y="1312068"/>
                  </a:lnTo>
                  <a:lnTo>
                    <a:pt x="52137" y="1336107"/>
                  </a:lnTo>
                  <a:lnTo>
                    <a:pt x="0" y="134493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31997" y="4155947"/>
              <a:ext cx="1037590" cy="76200"/>
            </a:xfrm>
            <a:custGeom>
              <a:avLst/>
              <a:gdLst/>
              <a:ahLst/>
              <a:cxnLst/>
              <a:rect l="l" t="t" r="r" b="b"/>
              <a:pathLst>
                <a:path w="1037589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7" y="35051"/>
                  </a:lnTo>
                  <a:lnTo>
                    <a:pt x="63245" y="33527"/>
                  </a:lnTo>
                  <a:lnTo>
                    <a:pt x="76200" y="33527"/>
                  </a:lnTo>
                  <a:close/>
                </a:path>
                <a:path w="1037589" h="76200">
                  <a:moveTo>
                    <a:pt x="977645" y="38100"/>
                  </a:moveTo>
                  <a:lnTo>
                    <a:pt x="976883" y="35051"/>
                  </a:lnTo>
                  <a:lnTo>
                    <a:pt x="973073" y="33527"/>
                  </a:lnTo>
                  <a:lnTo>
                    <a:pt x="63245" y="33527"/>
                  </a:lnTo>
                  <a:lnTo>
                    <a:pt x="60197" y="35051"/>
                  </a:lnTo>
                  <a:lnTo>
                    <a:pt x="58674" y="38100"/>
                  </a:lnTo>
                  <a:lnTo>
                    <a:pt x="60197" y="41910"/>
                  </a:lnTo>
                  <a:lnTo>
                    <a:pt x="63245" y="42672"/>
                  </a:lnTo>
                  <a:lnTo>
                    <a:pt x="973073" y="42672"/>
                  </a:lnTo>
                  <a:lnTo>
                    <a:pt x="976883" y="41910"/>
                  </a:lnTo>
                  <a:lnTo>
                    <a:pt x="977645" y="38100"/>
                  </a:lnTo>
                  <a:close/>
                </a:path>
                <a:path w="1037589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3245" y="42672"/>
                  </a:lnTo>
                  <a:lnTo>
                    <a:pt x="60197" y="41910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  <a:path w="1037589" h="76200">
                  <a:moveTo>
                    <a:pt x="1037081" y="38100"/>
                  </a:moveTo>
                  <a:lnTo>
                    <a:pt x="960881" y="0"/>
                  </a:lnTo>
                  <a:lnTo>
                    <a:pt x="960881" y="33527"/>
                  </a:lnTo>
                  <a:lnTo>
                    <a:pt x="973073" y="33527"/>
                  </a:lnTo>
                  <a:lnTo>
                    <a:pt x="976883" y="35051"/>
                  </a:lnTo>
                  <a:lnTo>
                    <a:pt x="977645" y="38100"/>
                  </a:lnTo>
                  <a:lnTo>
                    <a:pt x="977645" y="67817"/>
                  </a:lnTo>
                  <a:lnTo>
                    <a:pt x="1037081" y="38100"/>
                  </a:lnTo>
                  <a:close/>
                </a:path>
                <a:path w="1037589" h="76200">
                  <a:moveTo>
                    <a:pt x="977645" y="67817"/>
                  </a:moveTo>
                  <a:lnTo>
                    <a:pt x="977645" y="38100"/>
                  </a:lnTo>
                  <a:lnTo>
                    <a:pt x="976883" y="41910"/>
                  </a:lnTo>
                  <a:lnTo>
                    <a:pt x="973073" y="42672"/>
                  </a:lnTo>
                  <a:lnTo>
                    <a:pt x="960881" y="42672"/>
                  </a:lnTo>
                  <a:lnTo>
                    <a:pt x="960881" y="76200"/>
                  </a:lnTo>
                  <a:lnTo>
                    <a:pt x="977645" y="67817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19" y="4616195"/>
              <a:ext cx="2918460" cy="76200"/>
            </a:xfrm>
            <a:custGeom>
              <a:avLst/>
              <a:gdLst/>
              <a:ahLst/>
              <a:cxnLst/>
              <a:rect l="l" t="t" r="r" b="b"/>
              <a:pathLst>
                <a:path w="2918460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8" y="35051"/>
                  </a:lnTo>
                  <a:lnTo>
                    <a:pt x="64008" y="33527"/>
                  </a:lnTo>
                  <a:lnTo>
                    <a:pt x="76200" y="33527"/>
                  </a:lnTo>
                  <a:close/>
                </a:path>
                <a:path w="2918460" h="76200">
                  <a:moveTo>
                    <a:pt x="2859024" y="38100"/>
                  </a:moveTo>
                  <a:lnTo>
                    <a:pt x="2858262" y="35051"/>
                  </a:lnTo>
                  <a:lnTo>
                    <a:pt x="2854452" y="33527"/>
                  </a:lnTo>
                  <a:lnTo>
                    <a:pt x="64008" y="33527"/>
                  </a:lnTo>
                  <a:lnTo>
                    <a:pt x="60198" y="35051"/>
                  </a:lnTo>
                  <a:lnTo>
                    <a:pt x="58674" y="38100"/>
                  </a:lnTo>
                  <a:lnTo>
                    <a:pt x="60198" y="41909"/>
                  </a:lnTo>
                  <a:lnTo>
                    <a:pt x="64008" y="43433"/>
                  </a:lnTo>
                  <a:lnTo>
                    <a:pt x="2854452" y="43433"/>
                  </a:lnTo>
                  <a:lnTo>
                    <a:pt x="2858262" y="41909"/>
                  </a:lnTo>
                  <a:lnTo>
                    <a:pt x="2859024" y="38100"/>
                  </a:lnTo>
                  <a:close/>
                </a:path>
                <a:path w="2918460" h="76200">
                  <a:moveTo>
                    <a:pt x="76200" y="76200"/>
                  </a:moveTo>
                  <a:lnTo>
                    <a:pt x="76200" y="43433"/>
                  </a:lnTo>
                  <a:lnTo>
                    <a:pt x="64008" y="43433"/>
                  </a:lnTo>
                  <a:lnTo>
                    <a:pt x="60198" y="41909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  <a:path w="2918460" h="76200">
                  <a:moveTo>
                    <a:pt x="2918459" y="38100"/>
                  </a:moveTo>
                  <a:lnTo>
                    <a:pt x="2842259" y="0"/>
                  </a:lnTo>
                  <a:lnTo>
                    <a:pt x="2842259" y="33527"/>
                  </a:lnTo>
                  <a:lnTo>
                    <a:pt x="2854452" y="33527"/>
                  </a:lnTo>
                  <a:lnTo>
                    <a:pt x="2858262" y="35051"/>
                  </a:lnTo>
                  <a:lnTo>
                    <a:pt x="2859024" y="38100"/>
                  </a:lnTo>
                  <a:lnTo>
                    <a:pt x="2859024" y="67817"/>
                  </a:lnTo>
                  <a:lnTo>
                    <a:pt x="2918459" y="38100"/>
                  </a:lnTo>
                  <a:close/>
                </a:path>
                <a:path w="2918460" h="76200">
                  <a:moveTo>
                    <a:pt x="2859024" y="67817"/>
                  </a:moveTo>
                  <a:lnTo>
                    <a:pt x="2859024" y="38100"/>
                  </a:lnTo>
                  <a:lnTo>
                    <a:pt x="2858262" y="41909"/>
                  </a:lnTo>
                  <a:lnTo>
                    <a:pt x="2854452" y="43433"/>
                  </a:lnTo>
                  <a:lnTo>
                    <a:pt x="2842259" y="43433"/>
                  </a:lnTo>
                  <a:lnTo>
                    <a:pt x="2842259" y="76200"/>
                  </a:lnTo>
                  <a:lnTo>
                    <a:pt x="2859024" y="67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18509" y="3120453"/>
            <a:ext cx="30988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225" i="1" spc="15" baseline="-24547" dirty="0">
                <a:latin typeface="Times New Roman"/>
                <a:cs typeface="Times New Roman"/>
              </a:rPr>
              <a:t>x</a:t>
            </a:r>
            <a:r>
              <a:rPr sz="3225" i="1" spc="-450" baseline="-24547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84773" y="2538962"/>
            <a:ext cx="1563370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>
              <a:lnSpc>
                <a:spcPct val="1387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Tinggi </a:t>
            </a:r>
            <a:r>
              <a:rPr sz="2000" spc="-5" dirty="0">
                <a:latin typeface="Tahoma"/>
                <a:cs typeface="Tahoma"/>
              </a:rPr>
              <a:t>= h =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Jari-jari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5126" y="4616450"/>
            <a:ext cx="164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94026" y="4118092"/>
            <a:ext cx="3822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3-x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33486" y="2550286"/>
            <a:ext cx="485140" cy="851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75" i="1" spc="-7" baseline="-24390" dirty="0">
                <a:latin typeface="Times New Roman"/>
                <a:cs typeface="Times New Roman"/>
              </a:rPr>
              <a:t>x</a:t>
            </a:r>
            <a:r>
              <a:rPr sz="3075" i="1" spc="-434" baseline="-243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655"/>
              </a:spcBef>
            </a:pPr>
            <a:r>
              <a:rPr sz="2000" spc="-5" dirty="0">
                <a:latin typeface="Tahoma"/>
                <a:cs typeface="Tahoma"/>
              </a:rPr>
              <a:t>3-x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86626" y="3417499"/>
            <a:ext cx="31178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0" dirty="0">
                <a:latin typeface="Symbol"/>
                <a:cs typeface="Symbol"/>
              </a:rPr>
              <a:t></a:t>
            </a:r>
            <a:r>
              <a:rPr sz="2150" i="1" spc="-5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38647" y="3265892"/>
            <a:ext cx="118618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3845">
              <a:lnSpc>
                <a:spcPct val="1582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Tebal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Sehingga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80377" y="4410628"/>
            <a:ext cx="25400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latin typeface="Symbol"/>
                <a:cs typeface="Symbol"/>
              </a:rPr>
              <a:t></a:t>
            </a:r>
            <a:r>
              <a:rPr sz="2350" i="1" spc="10" dirty="0">
                <a:latin typeface="Times New Roman"/>
                <a:cs typeface="Times New Roman"/>
              </a:rPr>
              <a:t>V</a:t>
            </a:r>
            <a:r>
              <a:rPr sz="2350" i="1" dirty="0">
                <a:latin typeface="Times New Roman"/>
                <a:cs typeface="Times New Roman"/>
              </a:rPr>
              <a:t> </a:t>
            </a:r>
            <a:r>
              <a:rPr sz="2350" i="1" spc="-22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</a:t>
            </a:r>
            <a:r>
              <a:rPr sz="2350" spc="25" dirty="0">
                <a:latin typeface="Times New Roman"/>
                <a:cs typeface="Times New Roman"/>
              </a:rPr>
              <a:t> </a:t>
            </a:r>
            <a:r>
              <a:rPr sz="2350" spc="-105" dirty="0">
                <a:latin typeface="Times New Roman"/>
                <a:cs typeface="Times New Roman"/>
              </a:rPr>
              <a:t>2</a:t>
            </a:r>
            <a:r>
              <a:rPr sz="2500" i="1" spc="-75" dirty="0">
                <a:latin typeface="Symbol"/>
                <a:cs typeface="Symbol"/>
              </a:rPr>
              <a:t>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(</a:t>
            </a:r>
            <a:r>
              <a:rPr sz="2350" spc="5" dirty="0">
                <a:latin typeface="Times New Roman"/>
                <a:cs typeface="Times New Roman"/>
              </a:rPr>
              <a:t>3</a:t>
            </a:r>
            <a:r>
              <a:rPr sz="2350" spc="-22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</a:t>
            </a:r>
            <a:r>
              <a:rPr sz="2350" spc="-10" dirty="0">
                <a:latin typeface="Times New Roman"/>
                <a:cs typeface="Times New Roman"/>
              </a:rPr>
              <a:t> </a:t>
            </a:r>
            <a:r>
              <a:rPr sz="2350" i="1" spc="60" dirty="0">
                <a:latin typeface="Times New Roman"/>
                <a:cs typeface="Times New Roman"/>
              </a:rPr>
              <a:t>x</a:t>
            </a:r>
            <a:r>
              <a:rPr sz="2350" spc="170" dirty="0">
                <a:latin typeface="Times New Roman"/>
                <a:cs typeface="Times New Roman"/>
              </a:rPr>
              <a:t>)</a:t>
            </a:r>
            <a:r>
              <a:rPr sz="2350" i="1" spc="5" dirty="0">
                <a:latin typeface="Times New Roman"/>
                <a:cs typeface="Times New Roman"/>
              </a:rPr>
              <a:t>x</a:t>
            </a:r>
            <a:r>
              <a:rPr sz="2350" i="1" spc="-365" dirty="0">
                <a:latin typeface="Times New Roman"/>
                <a:cs typeface="Times New Roman"/>
              </a:rPr>
              <a:t> </a:t>
            </a:r>
            <a:r>
              <a:rPr sz="2025" spc="22" baseline="43209" dirty="0">
                <a:latin typeface="Times New Roman"/>
                <a:cs typeface="Times New Roman"/>
              </a:rPr>
              <a:t>2</a:t>
            </a:r>
            <a:r>
              <a:rPr sz="2025" spc="-232" baseline="43209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</a:t>
            </a:r>
            <a:r>
              <a:rPr sz="2350" i="1" spc="5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86453" y="4881120"/>
            <a:ext cx="1026794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Symbol"/>
                <a:cs typeface="Symbol"/>
              </a:rPr>
              <a:t>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i="1" spc="105" dirty="0">
                <a:latin typeface="Times New Roman"/>
                <a:cs typeface="Times New Roman"/>
              </a:rPr>
              <a:t>x</a:t>
            </a:r>
            <a:r>
              <a:rPr sz="2025" spc="157" baseline="43209" dirty="0">
                <a:latin typeface="Times New Roman"/>
                <a:cs typeface="Times New Roman"/>
              </a:rPr>
              <a:t>3</a:t>
            </a:r>
            <a:r>
              <a:rPr sz="2025" spc="-89" baseline="43209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)</a:t>
            </a:r>
            <a:r>
              <a:rPr sz="2350" spc="25" dirty="0">
                <a:latin typeface="Symbol"/>
                <a:cs typeface="Symbol"/>
              </a:rPr>
              <a:t></a:t>
            </a:r>
            <a:r>
              <a:rPr sz="2350" i="1" spc="25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81745" y="4864018"/>
            <a:ext cx="118173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spc="-100" dirty="0">
                <a:latin typeface="Times New Roman"/>
                <a:cs typeface="Times New Roman"/>
              </a:rPr>
              <a:t>2</a:t>
            </a:r>
            <a:r>
              <a:rPr sz="2500" i="1" spc="-75" dirty="0">
                <a:latin typeface="Symbol"/>
                <a:cs typeface="Symbol"/>
              </a:rPr>
              <a:t>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spc="85" dirty="0">
                <a:latin typeface="Times New Roman"/>
                <a:cs typeface="Times New Roman"/>
              </a:rPr>
              <a:t>3</a:t>
            </a:r>
            <a:r>
              <a:rPr sz="2350" i="1" spc="5" dirty="0">
                <a:latin typeface="Times New Roman"/>
                <a:cs typeface="Times New Roman"/>
              </a:rPr>
              <a:t>x</a:t>
            </a:r>
            <a:r>
              <a:rPr sz="2350" i="1" spc="-355" dirty="0">
                <a:latin typeface="Times New Roman"/>
                <a:cs typeface="Times New Roman"/>
              </a:rPr>
              <a:t> </a:t>
            </a:r>
            <a:r>
              <a:rPr sz="2025" spc="22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37919" y="5244419"/>
            <a:ext cx="2299970" cy="1292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benda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putar</a:t>
            </a:r>
            <a:endParaRPr sz="2000">
              <a:latin typeface="Tahoma"/>
              <a:cs typeface="Tahoma"/>
            </a:endParaRPr>
          </a:p>
          <a:p>
            <a:pPr marL="462280" algn="ctr">
              <a:lnSpc>
                <a:spcPts val="1560"/>
              </a:lnSpc>
              <a:spcBef>
                <a:spcPts val="765"/>
              </a:spcBef>
            </a:pPr>
            <a:r>
              <a:rPr sz="1400" spc="-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460375" algn="ctr">
              <a:lnSpc>
                <a:spcPts val="4140"/>
              </a:lnSpc>
            </a:pPr>
            <a:r>
              <a:rPr sz="3550" spc="5" dirty="0">
                <a:latin typeface="Symbol"/>
                <a:cs typeface="Symbol"/>
              </a:rPr>
              <a:t>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3331" y="5832048"/>
            <a:ext cx="3768725" cy="86868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70"/>
              </a:spcBef>
              <a:tabLst>
                <a:tab pos="1108075" algn="l"/>
                <a:tab pos="2791460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V </a:t>
            </a:r>
            <a:r>
              <a:rPr sz="2350" i="1" spc="-23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20" dirty="0">
                <a:latin typeface="Times New Roman"/>
                <a:cs typeface="Times New Roman"/>
              </a:rPr>
              <a:t> </a:t>
            </a:r>
            <a:r>
              <a:rPr sz="2350" spc="-110" dirty="0">
                <a:latin typeface="Times New Roman"/>
                <a:cs typeface="Times New Roman"/>
              </a:rPr>
              <a:t>2</a:t>
            </a:r>
            <a:r>
              <a:rPr sz="2500" i="1" spc="-65" dirty="0">
                <a:latin typeface="Symbol"/>
                <a:cs typeface="Symbol"/>
              </a:rPr>
              <a:t>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350" spc="-10" dirty="0">
                <a:latin typeface="Times New Roman"/>
                <a:cs typeface="Times New Roman"/>
              </a:rPr>
              <a:t>(</a:t>
            </a:r>
            <a:r>
              <a:rPr sz="2350" spc="75" dirty="0">
                <a:latin typeface="Times New Roman"/>
                <a:cs typeface="Times New Roman"/>
              </a:rPr>
              <a:t>3</a:t>
            </a:r>
            <a:r>
              <a:rPr sz="2350" i="1" spc="10" dirty="0">
                <a:latin typeface="Times New Roman"/>
                <a:cs typeface="Times New Roman"/>
              </a:rPr>
              <a:t>x</a:t>
            </a:r>
            <a:r>
              <a:rPr sz="2350" i="1" spc="-370" dirty="0">
                <a:latin typeface="Times New Roman"/>
                <a:cs typeface="Times New Roman"/>
              </a:rPr>
              <a:t> </a:t>
            </a:r>
            <a:r>
              <a:rPr sz="2100" spc="-7" baseline="41666" dirty="0">
                <a:latin typeface="Times New Roman"/>
                <a:cs typeface="Times New Roman"/>
              </a:rPr>
              <a:t>2</a:t>
            </a:r>
            <a:r>
              <a:rPr sz="2100" baseline="41666" dirty="0">
                <a:latin typeface="Times New Roman"/>
                <a:cs typeface="Times New Roman"/>
              </a:rPr>
              <a:t> </a:t>
            </a:r>
            <a:r>
              <a:rPr sz="2100" spc="104" baseline="41666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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i="1" spc="185" dirty="0">
                <a:latin typeface="Times New Roman"/>
                <a:cs typeface="Times New Roman"/>
              </a:rPr>
              <a:t>x</a:t>
            </a:r>
            <a:r>
              <a:rPr sz="2100" spc="-7" baseline="41666" dirty="0">
                <a:latin typeface="Times New Roman"/>
                <a:cs typeface="Times New Roman"/>
              </a:rPr>
              <a:t>3</a:t>
            </a:r>
            <a:r>
              <a:rPr sz="2100" spc="-97" baseline="41666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Times New Roman"/>
                <a:cs typeface="Times New Roman"/>
              </a:rPr>
              <a:t>)</a:t>
            </a:r>
            <a:r>
              <a:rPr sz="2350" i="1" spc="15" dirty="0">
                <a:latin typeface="Times New Roman"/>
                <a:cs typeface="Times New Roman"/>
              </a:rPr>
              <a:t>dx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3375" spc="30" baseline="-3703" dirty="0">
                <a:latin typeface="Symbol"/>
                <a:cs typeface="Symbol"/>
              </a:rPr>
              <a:t></a:t>
            </a:r>
            <a:r>
              <a:rPr sz="3375" spc="97" baseline="-3703" dirty="0">
                <a:latin typeface="Times New Roman"/>
                <a:cs typeface="Times New Roman"/>
              </a:rPr>
              <a:t> </a:t>
            </a:r>
            <a:r>
              <a:rPr sz="3375" spc="-112" baseline="-3703" dirty="0">
                <a:latin typeface="Times New Roman"/>
                <a:cs typeface="Times New Roman"/>
              </a:rPr>
              <a:t>2</a:t>
            </a:r>
            <a:r>
              <a:rPr sz="3600" i="1" spc="-97" baseline="-3472" dirty="0">
                <a:latin typeface="Symbol"/>
                <a:cs typeface="Symbol"/>
              </a:rPr>
              <a:t></a:t>
            </a:r>
            <a:r>
              <a:rPr sz="3600" spc="-352" baseline="-3472" dirty="0">
                <a:latin typeface="Times New Roman"/>
                <a:cs typeface="Times New Roman"/>
              </a:rPr>
              <a:t> </a:t>
            </a:r>
            <a:r>
              <a:rPr sz="3375" spc="277" baseline="-3703" dirty="0">
                <a:latin typeface="Times New Roman"/>
                <a:cs typeface="Times New Roman"/>
              </a:rPr>
              <a:t>(</a:t>
            </a:r>
            <a:r>
              <a:rPr sz="3375" i="1" spc="22" baseline="-3703" dirty="0">
                <a:latin typeface="Times New Roman"/>
                <a:cs typeface="Times New Roman"/>
              </a:rPr>
              <a:t>x</a:t>
            </a:r>
            <a:r>
              <a:rPr sz="3375" i="1" spc="-555" baseline="-3703" dirty="0">
                <a:latin typeface="Times New Roman"/>
                <a:cs typeface="Times New Roman"/>
              </a:rPr>
              <a:t> </a:t>
            </a:r>
            <a:r>
              <a:rPr sz="1950" spc="22" baseline="38461" dirty="0">
                <a:latin typeface="Times New Roman"/>
                <a:cs typeface="Times New Roman"/>
              </a:rPr>
              <a:t>3</a:t>
            </a:r>
            <a:endParaRPr sz="1950" baseline="38461">
              <a:latin typeface="Times New Roman"/>
              <a:cs typeface="Times New Roman"/>
            </a:endParaRPr>
          </a:p>
          <a:p>
            <a:pPr marL="960119">
              <a:lnSpc>
                <a:spcPct val="100000"/>
              </a:lnSpc>
              <a:spcBef>
                <a:spcPts val="685"/>
              </a:spcBef>
            </a:pPr>
            <a:r>
              <a:rPr sz="1400" spc="-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61838" y="6270497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206" y="0"/>
                </a:lnTo>
              </a:path>
            </a:pathLst>
          </a:custGeom>
          <a:ln w="12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49411" y="6233781"/>
            <a:ext cx="11048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96602" y="6030323"/>
            <a:ext cx="4660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8300" algn="l"/>
              </a:tabLst>
            </a:pPr>
            <a:r>
              <a:rPr sz="1300" spc="15" dirty="0">
                <a:latin typeface="Times New Roman"/>
                <a:cs typeface="Times New Roman"/>
              </a:rPr>
              <a:t>4	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68176" y="6060810"/>
            <a:ext cx="114300" cy="4133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505"/>
              </a:lnSpc>
              <a:spcBef>
                <a:spcPts val="135"/>
              </a:spcBef>
            </a:pP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16510">
              <a:lnSpc>
                <a:spcPts val="1505"/>
              </a:lnSpc>
            </a:pPr>
            <a:r>
              <a:rPr sz="1300" spc="15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58429" y="6022973"/>
            <a:ext cx="1579880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-65" dirty="0">
                <a:latin typeface="Symbol"/>
                <a:cs typeface="Symbol"/>
              </a:rPr>
              <a:t>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250" spc="-35" dirty="0">
                <a:latin typeface="Times New Roman"/>
                <a:cs typeface="Times New Roman"/>
              </a:rPr>
              <a:t>(</a:t>
            </a:r>
            <a:r>
              <a:rPr sz="2250" spc="15" dirty="0">
                <a:latin typeface="Times New Roman"/>
                <a:cs typeface="Times New Roman"/>
              </a:rPr>
              <a:t>8</a:t>
            </a:r>
            <a:r>
              <a:rPr sz="2250" spc="-15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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4</a:t>
            </a:r>
            <a:r>
              <a:rPr sz="2250" spc="10" dirty="0">
                <a:latin typeface="Times New Roman"/>
                <a:cs typeface="Times New Roman"/>
              </a:rPr>
              <a:t>)</a:t>
            </a:r>
            <a:r>
              <a:rPr sz="2250" spc="5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-120" dirty="0">
                <a:latin typeface="Times New Roman"/>
                <a:cs typeface="Times New Roman"/>
              </a:rPr>
              <a:t>8</a:t>
            </a:r>
            <a:r>
              <a:rPr sz="2400" i="1" spc="-65" dirty="0">
                <a:latin typeface="Symbol"/>
                <a:cs typeface="Symbol"/>
              </a:rPr>
              <a:t>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3573" y="6039504"/>
            <a:ext cx="1472565" cy="374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6720" algn="l"/>
                <a:tab pos="713105" algn="l"/>
                <a:tab pos="1074420" algn="l"/>
              </a:tabLst>
            </a:pPr>
            <a:r>
              <a:rPr sz="2250" spc="20" dirty="0">
                <a:latin typeface="Symbol"/>
                <a:cs typeface="Symbol"/>
              </a:rPr>
              <a:t></a:t>
            </a:r>
            <a:r>
              <a:rPr sz="2250" spc="20" dirty="0">
                <a:latin typeface="Times New Roman"/>
                <a:cs typeface="Times New Roman"/>
              </a:rPr>
              <a:t>	</a:t>
            </a:r>
            <a:r>
              <a:rPr sz="2250" i="1" spc="15" dirty="0">
                <a:latin typeface="Times New Roman"/>
                <a:cs typeface="Times New Roman"/>
              </a:rPr>
              <a:t>x	</a:t>
            </a:r>
            <a:r>
              <a:rPr sz="2250" spc="10" dirty="0">
                <a:latin typeface="Times New Roman"/>
                <a:cs typeface="Times New Roman"/>
              </a:rPr>
              <a:t>)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|	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934015" y="1846135"/>
            <a:ext cx="433705" cy="157480"/>
            <a:chOff x="3934015" y="1846135"/>
            <a:chExt cx="433705" cy="157480"/>
          </a:xfrm>
        </p:grpSpPr>
        <p:sp>
          <p:nvSpPr>
            <p:cNvPr id="48" name="object 48"/>
            <p:cNvSpPr/>
            <p:nvPr/>
          </p:nvSpPr>
          <p:spPr>
            <a:xfrm>
              <a:off x="3938778" y="1850898"/>
              <a:ext cx="424180" cy="114300"/>
            </a:xfrm>
            <a:custGeom>
              <a:avLst/>
              <a:gdLst/>
              <a:ahLst/>
              <a:cxnLst/>
              <a:rect l="l" t="t" r="r" b="b"/>
              <a:pathLst>
                <a:path w="424179" h="114300">
                  <a:moveTo>
                    <a:pt x="211836" y="0"/>
                  </a:moveTo>
                  <a:lnTo>
                    <a:pt x="144743" y="2944"/>
                  </a:lnTo>
                  <a:lnTo>
                    <a:pt x="86575" y="11119"/>
                  </a:lnTo>
                  <a:lnTo>
                    <a:pt x="40770" y="23536"/>
                  </a:lnTo>
                  <a:lnTo>
                    <a:pt x="0" y="57149"/>
                  </a:lnTo>
                  <a:lnTo>
                    <a:pt x="10765" y="75383"/>
                  </a:lnTo>
                  <a:lnTo>
                    <a:pt x="40770" y="91092"/>
                  </a:lnTo>
                  <a:lnTo>
                    <a:pt x="86575" y="103400"/>
                  </a:lnTo>
                  <a:lnTo>
                    <a:pt x="144743" y="111428"/>
                  </a:lnTo>
                  <a:lnTo>
                    <a:pt x="211836" y="114299"/>
                  </a:lnTo>
                  <a:lnTo>
                    <a:pt x="278635" y="111428"/>
                  </a:lnTo>
                  <a:lnTo>
                    <a:pt x="336767" y="103400"/>
                  </a:lnTo>
                  <a:lnTo>
                    <a:pt x="382682" y="91092"/>
                  </a:lnTo>
                  <a:lnTo>
                    <a:pt x="412833" y="75383"/>
                  </a:lnTo>
                  <a:lnTo>
                    <a:pt x="423672" y="57149"/>
                  </a:lnTo>
                  <a:lnTo>
                    <a:pt x="412833" y="39209"/>
                  </a:lnTo>
                  <a:lnTo>
                    <a:pt x="382682" y="23536"/>
                  </a:lnTo>
                  <a:lnTo>
                    <a:pt x="336767" y="11119"/>
                  </a:lnTo>
                  <a:lnTo>
                    <a:pt x="278635" y="2944"/>
                  </a:lnTo>
                  <a:lnTo>
                    <a:pt x="21183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1554" y="1927098"/>
              <a:ext cx="118872" cy="76200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457200"/>
            <a:ext cx="9737090" cy="1530350"/>
            <a:chOff x="76200" y="457200"/>
            <a:chExt cx="9737090" cy="1530350"/>
          </a:xfrm>
        </p:grpSpPr>
        <p:sp>
          <p:nvSpPr>
            <p:cNvPr id="3" name="object 3"/>
            <p:cNvSpPr/>
            <p:nvPr/>
          </p:nvSpPr>
          <p:spPr>
            <a:xfrm>
              <a:off x="5353050" y="1469897"/>
              <a:ext cx="31750" cy="18415"/>
            </a:xfrm>
            <a:custGeom>
              <a:avLst/>
              <a:gdLst/>
              <a:ahLst/>
              <a:cxnLst/>
              <a:rect l="l" t="t" r="r" b="b"/>
              <a:pathLst>
                <a:path w="31750" h="18415">
                  <a:moveTo>
                    <a:pt x="0" y="18288"/>
                  </a:moveTo>
                  <a:lnTo>
                    <a:pt x="31241" y="0"/>
                  </a:lnTo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84291" y="1475232"/>
              <a:ext cx="46990" cy="83185"/>
            </a:xfrm>
            <a:custGeom>
              <a:avLst/>
              <a:gdLst/>
              <a:ahLst/>
              <a:cxnLst/>
              <a:rect l="l" t="t" r="r" b="b"/>
              <a:pathLst>
                <a:path w="46989" h="83184">
                  <a:moveTo>
                    <a:pt x="0" y="0"/>
                  </a:moveTo>
                  <a:lnTo>
                    <a:pt x="46482" y="83058"/>
                  </a:lnTo>
                </a:path>
              </a:pathLst>
            </a:custGeom>
            <a:ln w="20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346" y="1311402"/>
              <a:ext cx="213360" cy="247015"/>
            </a:xfrm>
            <a:custGeom>
              <a:avLst/>
              <a:gdLst/>
              <a:ahLst/>
              <a:cxnLst/>
              <a:rect l="l" t="t" r="r" b="b"/>
              <a:pathLst>
                <a:path w="213360" h="247015">
                  <a:moveTo>
                    <a:pt x="0" y="246887"/>
                  </a:moveTo>
                  <a:lnTo>
                    <a:pt x="60959" y="0"/>
                  </a:lnTo>
                  <a:lnTo>
                    <a:pt x="213359" y="0"/>
                  </a:lnTo>
                </a:path>
              </a:pathLst>
            </a:custGeom>
            <a:ln w="10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0705" y="1262935"/>
            <a:ext cx="6357620" cy="6470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29565" marR="5080" indent="-317500">
              <a:lnSpc>
                <a:spcPts val="2380"/>
              </a:lnSpc>
              <a:spcBef>
                <a:spcPts val="305"/>
              </a:spcBef>
              <a:tabLst>
                <a:tab pos="4191635" algn="l"/>
              </a:tabLst>
            </a:pPr>
            <a:r>
              <a:rPr sz="2000" b="0" spc="-5" dirty="0">
                <a:latin typeface="Tahoma"/>
                <a:cs typeface="Tahoma"/>
              </a:rPr>
              <a:t>F.</a:t>
            </a:r>
            <a:r>
              <a:rPr sz="2000" b="0" spc="15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Daerah</a:t>
            </a:r>
            <a:r>
              <a:rPr sz="2000" b="0" spc="15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D</a:t>
            </a:r>
            <a:r>
              <a:rPr sz="2000" b="0" spc="15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dibatasi</a:t>
            </a:r>
            <a:r>
              <a:rPr sz="2000" b="0" spc="1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oleh</a:t>
            </a:r>
            <a:r>
              <a:rPr sz="2000" b="0" spc="15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kurva</a:t>
            </a:r>
            <a:r>
              <a:rPr sz="2000" b="0" spc="25" dirty="0">
                <a:latin typeface="Tahoma"/>
                <a:cs typeface="Tahoma"/>
              </a:rPr>
              <a:t> </a:t>
            </a:r>
            <a:r>
              <a:rPr sz="1900" b="0" i="1" spc="10" dirty="0">
                <a:latin typeface="Times New Roman"/>
                <a:cs typeface="Times New Roman"/>
              </a:rPr>
              <a:t>y</a:t>
            </a:r>
            <a:r>
              <a:rPr sz="1900" b="0" i="1" spc="105" dirty="0">
                <a:latin typeface="Times New Roman"/>
                <a:cs typeface="Times New Roman"/>
              </a:rPr>
              <a:t> </a:t>
            </a:r>
            <a:r>
              <a:rPr sz="1900" b="0" spc="10" dirty="0">
                <a:latin typeface="Symbol"/>
                <a:cs typeface="Symbol"/>
              </a:rPr>
              <a:t></a:t>
            </a:r>
            <a:r>
              <a:rPr sz="1900" b="0" spc="10" dirty="0">
                <a:latin typeface="Times New Roman"/>
                <a:cs typeface="Times New Roman"/>
              </a:rPr>
              <a:t>	</a:t>
            </a:r>
            <a:r>
              <a:rPr sz="1900" b="0" i="1" spc="10" dirty="0">
                <a:latin typeface="Times New Roman"/>
                <a:cs typeface="Times New Roman"/>
              </a:rPr>
              <a:t>x</a:t>
            </a:r>
            <a:r>
              <a:rPr sz="1900" b="0" i="1" spc="49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Tahoma"/>
                <a:cs typeface="Tahoma"/>
              </a:rPr>
              <a:t>dan</a:t>
            </a:r>
            <a:r>
              <a:rPr sz="2000" b="0" spc="-1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garis</a:t>
            </a:r>
            <a:r>
              <a:rPr sz="2000" b="0" spc="-35" dirty="0">
                <a:latin typeface="Tahoma"/>
                <a:cs typeface="Tahoma"/>
              </a:rPr>
              <a:t> </a:t>
            </a:r>
            <a:r>
              <a:rPr sz="2100" b="0" i="1" spc="-55" dirty="0">
                <a:latin typeface="Tahoma"/>
                <a:cs typeface="Tahoma"/>
              </a:rPr>
              <a:t>x</a:t>
            </a:r>
            <a:r>
              <a:rPr sz="2100" b="0" i="1" spc="-45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=</a:t>
            </a:r>
            <a:r>
              <a:rPr sz="2000" b="0" spc="-10" dirty="0">
                <a:latin typeface="Tahoma"/>
                <a:cs typeface="Tahoma"/>
              </a:rPr>
              <a:t> </a:t>
            </a:r>
            <a:r>
              <a:rPr sz="2000" b="0" spc="-20" dirty="0">
                <a:latin typeface="Tahoma"/>
                <a:cs typeface="Tahoma"/>
              </a:rPr>
              <a:t>2</a:t>
            </a:r>
            <a:r>
              <a:rPr sz="2100" b="0" i="1" spc="-20" dirty="0">
                <a:latin typeface="Tahoma"/>
                <a:cs typeface="Tahoma"/>
              </a:rPr>
              <a:t>y</a:t>
            </a:r>
            <a:r>
              <a:rPr sz="2000" b="0" spc="-20" dirty="0">
                <a:latin typeface="Tahoma"/>
                <a:cs typeface="Tahoma"/>
              </a:rPr>
              <a:t>. </a:t>
            </a:r>
            <a:r>
              <a:rPr sz="2000" b="0" spc="-61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Hitung</a:t>
            </a:r>
            <a:r>
              <a:rPr sz="2000" b="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volume</a:t>
            </a:r>
            <a:r>
              <a:rPr sz="2000" b="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benda putar,</a:t>
            </a:r>
            <a:r>
              <a:rPr sz="2000" b="0" spc="1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jika</a:t>
            </a:r>
            <a:r>
              <a:rPr sz="2000" b="0" spc="1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D</a:t>
            </a:r>
            <a:r>
              <a:rPr sz="2000" b="0" spc="1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diputar</a:t>
            </a:r>
            <a:r>
              <a:rPr sz="2000" b="0" spc="1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terhadap</a:t>
            </a:r>
            <a:r>
              <a:rPr sz="2000" b="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132324" y="2087419"/>
            <a:ext cx="1832610" cy="9569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3555" indent="-491490">
              <a:lnSpc>
                <a:spcPts val="2460"/>
              </a:lnSpc>
              <a:spcBef>
                <a:spcPts val="110"/>
              </a:spcBef>
              <a:buAutoNum type="arabicParenBoth"/>
              <a:tabLst>
                <a:tab pos="503555" algn="l"/>
                <a:tab pos="504190" algn="l"/>
              </a:tabLst>
            </a:pP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x</a:t>
            </a:r>
            <a:endParaRPr sz="2100">
              <a:latin typeface="Tahoma"/>
              <a:cs typeface="Tahoma"/>
            </a:endParaRPr>
          </a:p>
          <a:p>
            <a:pPr marL="504190" indent="-492125">
              <a:lnSpc>
                <a:spcPts val="2400"/>
              </a:lnSpc>
              <a:buAutoNum type="arabicParenBoth"/>
              <a:tabLst>
                <a:tab pos="504190" algn="l"/>
                <a:tab pos="504825" algn="l"/>
              </a:tabLst>
            </a:pP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x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-1</a:t>
            </a:r>
            <a:endParaRPr sz="2000">
              <a:latin typeface="Tahoma"/>
              <a:cs typeface="Tahoma"/>
            </a:endParaRPr>
          </a:p>
          <a:p>
            <a:pPr marL="504190" indent="-492125">
              <a:lnSpc>
                <a:spcPts val="2460"/>
              </a:lnSpc>
              <a:buAutoNum type="arabicParenBoth"/>
              <a:tabLst>
                <a:tab pos="504190" algn="l"/>
                <a:tab pos="504825" algn="l"/>
              </a:tabLst>
            </a:pP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y</a:t>
            </a:r>
            <a:r>
              <a:rPr sz="2100" i="1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0346" y="2087419"/>
            <a:ext cx="1753870" cy="9569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4180" indent="-412115">
              <a:lnSpc>
                <a:spcPts val="2460"/>
              </a:lnSpc>
              <a:spcBef>
                <a:spcPts val="110"/>
              </a:spcBef>
              <a:buAutoNum type="arabicParenBoth" startAt="4"/>
              <a:tabLst>
                <a:tab pos="424815" algn="l"/>
              </a:tabLst>
            </a:pP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y</a:t>
            </a:r>
            <a:endParaRPr sz="2100" dirty="0">
              <a:latin typeface="Tahoma"/>
              <a:cs typeface="Tahoma"/>
            </a:endParaRPr>
          </a:p>
          <a:p>
            <a:pPr marL="424815" indent="-412750">
              <a:lnSpc>
                <a:spcPts val="2400"/>
              </a:lnSpc>
              <a:buAutoNum type="arabicParenBoth" startAt="4"/>
              <a:tabLst>
                <a:tab pos="425450" algn="l"/>
              </a:tabLst>
            </a:pP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y</a:t>
            </a:r>
            <a:r>
              <a:rPr sz="2100" i="1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-2</a:t>
            </a:r>
            <a:endParaRPr sz="2000" dirty="0">
              <a:latin typeface="Tahoma"/>
              <a:cs typeface="Tahoma"/>
            </a:endParaRPr>
          </a:p>
          <a:p>
            <a:pPr marL="429895" indent="-413384">
              <a:lnSpc>
                <a:spcPts val="2460"/>
              </a:lnSpc>
              <a:buAutoNum type="arabicParenBoth" startAt="4"/>
              <a:tabLst>
                <a:tab pos="430530" algn="l"/>
              </a:tabLst>
            </a:pP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x</a:t>
            </a:r>
            <a:r>
              <a:rPr sz="2100" i="1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4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5830" y="3411771"/>
            <a:ext cx="221170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100" i="1" spc="-65" dirty="0">
                <a:latin typeface="Tahoma"/>
                <a:cs typeface="Tahoma"/>
              </a:rPr>
              <a:t>x+</a:t>
            </a:r>
            <a:r>
              <a:rPr sz="2100" i="1" spc="-4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y</a:t>
            </a:r>
            <a:r>
              <a:rPr sz="2100" i="1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 </a:t>
            </a:r>
            <a:r>
              <a:rPr sz="2000" spc="-10" dirty="0">
                <a:latin typeface="Tahoma"/>
                <a:cs typeface="Tahoma"/>
              </a:rPr>
              <a:t>4.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3907" y="3731005"/>
            <a:ext cx="60102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Hitung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volume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benda putar,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diputar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terhadap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1515" y="3436368"/>
            <a:ext cx="5093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-7" baseline="2777" dirty="0">
                <a:latin typeface="Tahoma"/>
                <a:cs typeface="Tahoma"/>
              </a:rPr>
              <a:t>G. Daerah</a:t>
            </a:r>
            <a:r>
              <a:rPr sz="3000" spc="15" baseline="2777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Tahoma"/>
                <a:cs typeface="Tahoma"/>
              </a:rPr>
              <a:t>D dibatasi</a:t>
            </a:r>
            <a:r>
              <a:rPr sz="3000" baseline="2777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Tahoma"/>
                <a:cs typeface="Tahoma"/>
              </a:rPr>
              <a:t>oleh</a:t>
            </a:r>
            <a:r>
              <a:rPr sz="3000" baseline="2777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Tahoma"/>
                <a:cs typeface="Tahoma"/>
              </a:rPr>
              <a:t>parabol</a:t>
            </a:r>
            <a:r>
              <a:rPr sz="3000" spc="405" baseline="2777" dirty="0">
                <a:latin typeface="Tahoma"/>
                <a:cs typeface="Tahom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i="1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4</a:t>
            </a:r>
            <a:r>
              <a:rPr sz="2000" i="1" spc="60" dirty="0">
                <a:latin typeface="Times New Roman"/>
                <a:cs typeface="Times New Roman"/>
              </a:rPr>
              <a:t>x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315" dirty="0">
                <a:latin typeface="Times New Roman"/>
                <a:cs typeface="Times New Roman"/>
              </a:rPr>
              <a:t> </a:t>
            </a:r>
            <a:r>
              <a:rPr sz="1725" spc="15" baseline="43478" dirty="0">
                <a:latin typeface="Times New Roman"/>
                <a:cs typeface="Times New Roman"/>
              </a:rPr>
              <a:t>2</a:t>
            </a:r>
            <a:endParaRPr sz="1725" baseline="4347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1379" y="4198921"/>
            <a:ext cx="1660525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4180" indent="-412115">
              <a:lnSpc>
                <a:spcPts val="2460"/>
              </a:lnSpc>
              <a:spcBef>
                <a:spcPts val="110"/>
              </a:spcBef>
              <a:buAutoNum type="arabicParenBoth"/>
              <a:tabLst>
                <a:tab pos="424815" algn="l"/>
              </a:tabLst>
            </a:pP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x</a:t>
            </a:r>
            <a:endParaRPr sz="2100">
              <a:latin typeface="Tahoma"/>
              <a:cs typeface="Tahoma"/>
            </a:endParaRPr>
          </a:p>
          <a:p>
            <a:pPr marL="424815" indent="-412750">
              <a:lnSpc>
                <a:spcPts val="2460"/>
              </a:lnSpc>
              <a:buAutoNum type="arabicParenBoth"/>
              <a:tabLst>
                <a:tab pos="425450" algn="l"/>
              </a:tabLst>
            </a:pP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x</a:t>
            </a:r>
            <a:r>
              <a:rPr sz="2100" i="1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7476" y="4198921"/>
            <a:ext cx="1753870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4180" indent="-412115">
              <a:lnSpc>
                <a:spcPts val="2460"/>
              </a:lnSpc>
              <a:spcBef>
                <a:spcPts val="110"/>
              </a:spcBef>
              <a:buAutoNum type="arabicParenBoth" startAt="3"/>
              <a:tabLst>
                <a:tab pos="424815" algn="l"/>
              </a:tabLst>
            </a:pPr>
            <a:r>
              <a:rPr sz="2000" spc="-10" dirty="0">
                <a:latin typeface="Tahoma"/>
                <a:cs typeface="Tahoma"/>
              </a:rPr>
              <a:t>sumbu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y</a:t>
            </a:r>
            <a:endParaRPr sz="2100">
              <a:latin typeface="Tahoma"/>
              <a:cs typeface="Tahoma"/>
            </a:endParaRPr>
          </a:p>
          <a:p>
            <a:pPr marL="424815" indent="-412750">
              <a:lnSpc>
                <a:spcPts val="2460"/>
              </a:lnSpc>
              <a:buAutoNum type="arabicParenBoth" startAt="3"/>
              <a:tabLst>
                <a:tab pos="425450" algn="l"/>
              </a:tabLst>
            </a:pP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y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-1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226" y="1211072"/>
            <a:ext cx="2954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7.3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Panjang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Kurva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1887413"/>
            <a:ext cx="4226560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5480" marR="5080" indent="-653415">
              <a:lnSpc>
                <a:spcPct val="1385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Persamaan parameter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dibidang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f(t)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9060" y="2732033"/>
            <a:ext cx="9156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y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g(t)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3514" y="2465133"/>
            <a:ext cx="111379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Times New Roman"/>
                <a:cs typeface="Times New Roman"/>
              </a:rPr>
              <a:t>,</a:t>
            </a:r>
            <a:r>
              <a:rPr sz="2350" spc="-30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a</a:t>
            </a:r>
            <a:r>
              <a:rPr sz="2350" i="1" spc="-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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t</a:t>
            </a:r>
            <a:r>
              <a:rPr sz="2350" i="1" spc="3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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b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4297" y="3272282"/>
            <a:ext cx="836930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732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Titik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A(f(a),g(a))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disebut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titik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pangkal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titik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B(f(b),g(b))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disebut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titik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ujung dari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74295" marR="5080">
              <a:lnSpc>
                <a:spcPct val="100000"/>
              </a:lnSpc>
            </a:pPr>
            <a:r>
              <a:rPr sz="2000" b="1" spc="-10" dirty="0">
                <a:latin typeface="Tahoma"/>
                <a:cs typeface="Tahoma"/>
              </a:rPr>
              <a:t>Definisi</a:t>
            </a:r>
            <a:r>
              <a:rPr sz="2000" b="1" spc="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Suatu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dalam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bentuk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parameter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seperti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(1)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disebut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mulus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jika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2664" y="2543041"/>
            <a:ext cx="358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(1)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9024" y="4847145"/>
            <a:ext cx="167830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51484" algn="l"/>
                <a:tab pos="850265" algn="l"/>
                <a:tab pos="1442085" algn="l"/>
              </a:tabLst>
            </a:pPr>
            <a:r>
              <a:rPr sz="2000" spc="-10" dirty="0">
                <a:latin typeface="Tahoma"/>
                <a:cs typeface="Tahoma"/>
              </a:rPr>
              <a:t>(i</a:t>
            </a:r>
            <a:r>
              <a:rPr sz="2000" spc="-5" dirty="0">
                <a:latin typeface="Tahoma"/>
                <a:cs typeface="Tahoma"/>
              </a:rPr>
              <a:t>)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300" i="1" dirty="0">
                <a:latin typeface="Times New Roman"/>
                <a:cs typeface="Times New Roman"/>
              </a:rPr>
              <a:t>f</a:t>
            </a:r>
            <a:r>
              <a:rPr sz="2300" i="1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'	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3450" i="1" spc="270" baseline="1207" dirty="0">
                <a:latin typeface="Times New Roman"/>
                <a:cs typeface="Times New Roman"/>
              </a:rPr>
              <a:t>g</a:t>
            </a:r>
            <a:r>
              <a:rPr sz="3450" baseline="1207" dirty="0">
                <a:latin typeface="Times New Roman"/>
                <a:cs typeface="Times New Roman"/>
              </a:rPr>
              <a:t>'</a:t>
            </a:r>
            <a:endParaRPr sz="3450" baseline="120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9667" y="4924309"/>
            <a:ext cx="2108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kontinu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pada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[a,b]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1212" y="5385314"/>
            <a:ext cx="4615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tidak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berubah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sekonyong-konyong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4623" y="5843095"/>
            <a:ext cx="71564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00" spc="-5" dirty="0">
                <a:latin typeface="Tahoma"/>
                <a:cs typeface="Tahoma"/>
              </a:rPr>
              <a:t>(ii)</a:t>
            </a:r>
            <a:r>
              <a:rPr sz="2000" spc="270" dirty="0">
                <a:latin typeface="Tahoma"/>
                <a:cs typeface="Tahoma"/>
              </a:rPr>
              <a:t> </a:t>
            </a:r>
            <a:r>
              <a:rPr sz="3450" i="1" baseline="-6038" dirty="0">
                <a:latin typeface="Times New Roman"/>
                <a:cs typeface="Times New Roman"/>
              </a:rPr>
              <a:t>f</a:t>
            </a:r>
            <a:r>
              <a:rPr sz="3450" i="1" spc="-22" baseline="-6038" dirty="0">
                <a:latin typeface="Times New Roman"/>
                <a:cs typeface="Times New Roman"/>
              </a:rPr>
              <a:t> </a:t>
            </a:r>
            <a:r>
              <a:rPr sz="3450" baseline="-6038" dirty="0">
                <a:latin typeface="Times New Roman"/>
                <a:cs typeface="Times New Roman"/>
              </a:rPr>
              <a:t>'</a:t>
            </a:r>
            <a:endParaRPr sz="3450" baseline="-603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8298" y="5872797"/>
            <a:ext cx="84010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03885" algn="l"/>
              </a:tabLst>
            </a:pPr>
            <a:r>
              <a:rPr sz="2000" spc="-5" dirty="0">
                <a:latin typeface="Tahoma"/>
                <a:cs typeface="Tahoma"/>
              </a:rPr>
              <a:t>dan	</a:t>
            </a:r>
            <a:r>
              <a:rPr sz="3450" i="1" spc="270" baseline="1207" dirty="0">
                <a:latin typeface="Times New Roman"/>
                <a:cs typeface="Times New Roman"/>
              </a:rPr>
              <a:t>g</a:t>
            </a:r>
            <a:r>
              <a:rPr sz="3450" baseline="1207" dirty="0">
                <a:latin typeface="Times New Roman"/>
                <a:cs typeface="Times New Roman"/>
              </a:rPr>
              <a:t>'</a:t>
            </a:r>
            <a:endParaRPr sz="3450" baseline="120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0060" y="5923270"/>
            <a:ext cx="4349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tidak secara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bersamaan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nol pada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(a,b)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496" y="1121156"/>
            <a:ext cx="7372350" cy="2443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Misal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diberikan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dalam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bentuk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parameter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(1),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akan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dihitung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endParaRPr sz="200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685"/>
              </a:spcBef>
            </a:pPr>
            <a:r>
              <a:rPr sz="2000" spc="-5" dirty="0">
                <a:latin typeface="Tahoma"/>
                <a:cs typeface="Tahoma"/>
              </a:rPr>
              <a:t>Langkah</a:t>
            </a:r>
            <a:endParaRPr sz="2000" dirty="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000"/>
              </a:spcBef>
            </a:pPr>
            <a:r>
              <a:rPr sz="2000" spc="-5" dirty="0">
                <a:latin typeface="Tahoma"/>
                <a:cs typeface="Tahoma"/>
              </a:rPr>
              <a:t>1.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Partisi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[a,b]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menjadi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bagian,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titik-titik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pembagian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Tahoma"/>
              <a:cs typeface="Tahoma"/>
            </a:endParaRPr>
          </a:p>
          <a:p>
            <a:pPr marL="969644">
              <a:lnSpc>
                <a:spcPct val="100000"/>
              </a:lnSpc>
              <a:tabLst>
                <a:tab pos="1820545" algn="l"/>
                <a:tab pos="4128135" algn="l"/>
              </a:tabLst>
            </a:pPr>
            <a:r>
              <a:rPr sz="2600" i="1" spc="-5" dirty="0">
                <a:latin typeface="Times New Roman"/>
                <a:cs typeface="Times New Roman"/>
              </a:rPr>
              <a:t>a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70" dirty="0">
                <a:latin typeface="Times New Roman"/>
                <a:cs typeface="Times New Roman"/>
              </a:rPr>
              <a:t>t</a:t>
            </a:r>
            <a:r>
              <a:rPr sz="2250" i="1" spc="104" baseline="-24074" dirty="0">
                <a:latin typeface="Times New Roman"/>
                <a:cs typeface="Times New Roman"/>
              </a:rPr>
              <a:t>o	</a:t>
            </a:r>
            <a:r>
              <a:rPr sz="2600" spc="-5" dirty="0">
                <a:latin typeface="Symbol"/>
                <a:cs typeface="Symbol"/>
              </a:rPr>
              <a:t>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250" baseline="-24074" dirty="0">
                <a:latin typeface="Times New Roman"/>
                <a:cs typeface="Times New Roman"/>
              </a:rPr>
              <a:t>1</a:t>
            </a:r>
            <a:r>
              <a:rPr sz="2250" spc="742" baseline="-2407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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85" dirty="0">
                <a:latin typeface="Times New Roman"/>
                <a:cs typeface="Times New Roman"/>
              </a:rPr>
              <a:t>t</a:t>
            </a:r>
            <a:r>
              <a:rPr sz="2250" spc="127" baseline="-24074" dirty="0">
                <a:latin typeface="Times New Roman"/>
                <a:cs typeface="Times New Roman"/>
              </a:rPr>
              <a:t>2 </a:t>
            </a:r>
            <a:r>
              <a:rPr sz="2250" spc="232" baseline="-2407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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...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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85" dirty="0">
                <a:latin typeface="Times New Roman"/>
                <a:cs typeface="Times New Roman"/>
              </a:rPr>
              <a:t>t</a:t>
            </a:r>
            <a:r>
              <a:rPr sz="2250" i="1" spc="127" baseline="-24074" dirty="0">
                <a:latin typeface="Times New Roman"/>
                <a:cs typeface="Times New Roman"/>
              </a:rPr>
              <a:t>n	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b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944" y="4667250"/>
            <a:ext cx="2227580" cy="127635"/>
          </a:xfrm>
          <a:custGeom>
            <a:avLst/>
            <a:gdLst/>
            <a:ahLst/>
            <a:cxnLst/>
            <a:rect l="l" t="t" r="r" b="b"/>
            <a:pathLst>
              <a:path w="2227579" h="127635">
                <a:moveTo>
                  <a:pt x="75914" y="58674"/>
                </a:moveTo>
                <a:lnTo>
                  <a:pt x="65531" y="18287"/>
                </a:lnTo>
                <a:lnTo>
                  <a:pt x="38100" y="0"/>
                </a:lnTo>
                <a:lnTo>
                  <a:pt x="30480" y="1524"/>
                </a:lnTo>
                <a:lnTo>
                  <a:pt x="3047" y="38862"/>
                </a:lnTo>
                <a:lnTo>
                  <a:pt x="0" y="63246"/>
                </a:lnTo>
                <a:lnTo>
                  <a:pt x="762" y="76200"/>
                </a:lnTo>
                <a:lnTo>
                  <a:pt x="16764" y="115824"/>
                </a:lnTo>
                <a:lnTo>
                  <a:pt x="33528" y="126339"/>
                </a:lnTo>
                <a:lnTo>
                  <a:pt x="33528" y="63246"/>
                </a:lnTo>
                <a:lnTo>
                  <a:pt x="35052" y="60198"/>
                </a:lnTo>
                <a:lnTo>
                  <a:pt x="38100" y="58674"/>
                </a:lnTo>
                <a:lnTo>
                  <a:pt x="75914" y="58674"/>
                </a:lnTo>
                <a:close/>
              </a:path>
              <a:path w="2227579" h="127635">
                <a:moveTo>
                  <a:pt x="76200" y="63246"/>
                </a:moveTo>
                <a:lnTo>
                  <a:pt x="75914" y="58674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6"/>
                </a:lnTo>
                <a:lnTo>
                  <a:pt x="35052" y="67055"/>
                </a:lnTo>
                <a:lnTo>
                  <a:pt x="38100" y="68579"/>
                </a:lnTo>
                <a:lnTo>
                  <a:pt x="75886" y="68579"/>
                </a:lnTo>
                <a:lnTo>
                  <a:pt x="76200" y="63246"/>
                </a:lnTo>
                <a:close/>
              </a:path>
              <a:path w="2227579" h="127635">
                <a:moveTo>
                  <a:pt x="75886" y="68579"/>
                </a:moveTo>
                <a:lnTo>
                  <a:pt x="38100" y="68579"/>
                </a:lnTo>
                <a:lnTo>
                  <a:pt x="35052" y="67055"/>
                </a:lnTo>
                <a:lnTo>
                  <a:pt x="33528" y="63246"/>
                </a:lnTo>
                <a:lnTo>
                  <a:pt x="33528" y="126339"/>
                </a:lnTo>
                <a:lnTo>
                  <a:pt x="70103" y="99060"/>
                </a:lnTo>
                <a:lnTo>
                  <a:pt x="75437" y="76200"/>
                </a:lnTo>
                <a:lnTo>
                  <a:pt x="75886" y="68579"/>
                </a:lnTo>
                <a:close/>
              </a:path>
              <a:path w="2227579" h="127635">
                <a:moveTo>
                  <a:pt x="76200" y="68579"/>
                </a:moveTo>
                <a:lnTo>
                  <a:pt x="76200" y="63246"/>
                </a:lnTo>
                <a:lnTo>
                  <a:pt x="75886" y="68579"/>
                </a:lnTo>
                <a:lnTo>
                  <a:pt x="76200" y="68579"/>
                </a:lnTo>
                <a:close/>
              </a:path>
              <a:path w="2227579" h="127635">
                <a:moveTo>
                  <a:pt x="2151411" y="58674"/>
                </a:moveTo>
                <a:lnTo>
                  <a:pt x="75914" y="58674"/>
                </a:lnTo>
                <a:lnTo>
                  <a:pt x="76200" y="63246"/>
                </a:lnTo>
                <a:lnTo>
                  <a:pt x="76200" y="68579"/>
                </a:lnTo>
                <a:lnTo>
                  <a:pt x="2151126" y="68579"/>
                </a:lnTo>
                <a:lnTo>
                  <a:pt x="2151126" y="63246"/>
                </a:lnTo>
                <a:lnTo>
                  <a:pt x="2151411" y="58674"/>
                </a:lnTo>
                <a:close/>
              </a:path>
              <a:path w="2227579" h="127635">
                <a:moveTo>
                  <a:pt x="2194559" y="63246"/>
                </a:moveTo>
                <a:lnTo>
                  <a:pt x="2193035" y="60198"/>
                </a:lnTo>
                <a:lnTo>
                  <a:pt x="2189226" y="58674"/>
                </a:lnTo>
                <a:lnTo>
                  <a:pt x="2151411" y="58674"/>
                </a:lnTo>
                <a:lnTo>
                  <a:pt x="2151126" y="63246"/>
                </a:lnTo>
                <a:lnTo>
                  <a:pt x="2151439" y="68579"/>
                </a:lnTo>
                <a:lnTo>
                  <a:pt x="2189226" y="68579"/>
                </a:lnTo>
                <a:lnTo>
                  <a:pt x="2193035" y="67055"/>
                </a:lnTo>
                <a:lnTo>
                  <a:pt x="2194559" y="63246"/>
                </a:lnTo>
                <a:close/>
              </a:path>
              <a:path w="2227579" h="127635">
                <a:moveTo>
                  <a:pt x="2151439" y="68579"/>
                </a:moveTo>
                <a:lnTo>
                  <a:pt x="2151126" y="63246"/>
                </a:lnTo>
                <a:lnTo>
                  <a:pt x="2151126" y="68579"/>
                </a:lnTo>
                <a:lnTo>
                  <a:pt x="2151439" y="68579"/>
                </a:lnTo>
                <a:close/>
              </a:path>
              <a:path w="2227579" h="127635">
                <a:moveTo>
                  <a:pt x="2227326" y="63246"/>
                </a:moveTo>
                <a:lnTo>
                  <a:pt x="2216657" y="18287"/>
                </a:lnTo>
                <a:lnTo>
                  <a:pt x="2189226" y="0"/>
                </a:lnTo>
                <a:lnTo>
                  <a:pt x="2181605" y="1524"/>
                </a:lnTo>
                <a:lnTo>
                  <a:pt x="2154173" y="38862"/>
                </a:lnTo>
                <a:lnTo>
                  <a:pt x="2151411" y="58674"/>
                </a:lnTo>
                <a:lnTo>
                  <a:pt x="2189226" y="58674"/>
                </a:lnTo>
                <a:lnTo>
                  <a:pt x="2193035" y="60198"/>
                </a:lnTo>
                <a:lnTo>
                  <a:pt x="2194559" y="63246"/>
                </a:lnTo>
                <a:lnTo>
                  <a:pt x="2194559" y="126187"/>
                </a:lnTo>
                <a:lnTo>
                  <a:pt x="2196845" y="125729"/>
                </a:lnTo>
                <a:lnTo>
                  <a:pt x="2224278" y="88391"/>
                </a:lnTo>
                <a:lnTo>
                  <a:pt x="2226564" y="76200"/>
                </a:lnTo>
                <a:lnTo>
                  <a:pt x="2227326" y="63246"/>
                </a:lnTo>
                <a:close/>
              </a:path>
              <a:path w="2227579" h="127635">
                <a:moveTo>
                  <a:pt x="2194559" y="126187"/>
                </a:moveTo>
                <a:lnTo>
                  <a:pt x="2194559" y="63246"/>
                </a:lnTo>
                <a:lnTo>
                  <a:pt x="2193035" y="67055"/>
                </a:lnTo>
                <a:lnTo>
                  <a:pt x="2189226" y="68579"/>
                </a:lnTo>
                <a:lnTo>
                  <a:pt x="2151439" y="68579"/>
                </a:lnTo>
                <a:lnTo>
                  <a:pt x="2151888" y="76200"/>
                </a:lnTo>
                <a:lnTo>
                  <a:pt x="2167890" y="115824"/>
                </a:lnTo>
                <a:lnTo>
                  <a:pt x="2189226" y="127253"/>
                </a:lnTo>
                <a:lnTo>
                  <a:pt x="2194559" y="126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3513" y="4732273"/>
            <a:ext cx="165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8387" y="4518162"/>
            <a:ext cx="16281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740" algn="l"/>
                <a:tab pos="970915" algn="l"/>
                <a:tab pos="1461770" algn="l"/>
              </a:tabLst>
            </a:pPr>
            <a:r>
              <a:rPr sz="2000" spc="-5" dirty="0">
                <a:latin typeface="Arial"/>
                <a:cs typeface="Arial"/>
              </a:rPr>
              <a:t>●	●	●	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605" y="4691263"/>
            <a:ext cx="52959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26390" algn="l"/>
              </a:tabLst>
            </a:pPr>
            <a:r>
              <a:rPr sz="2000" spc="-5" dirty="0">
                <a:latin typeface="Tahoma"/>
                <a:cs typeface="Tahoma"/>
              </a:rPr>
              <a:t>a	</a:t>
            </a:r>
            <a:r>
              <a:rPr sz="3450" i="1" spc="-22" baseline="2415" dirty="0">
                <a:latin typeface="Times New Roman"/>
                <a:cs typeface="Times New Roman"/>
              </a:rPr>
              <a:t>t</a:t>
            </a:r>
            <a:r>
              <a:rPr sz="2025" spc="-22" baseline="-20576" dirty="0">
                <a:latin typeface="Times New Roman"/>
                <a:cs typeface="Times New Roman"/>
              </a:rPr>
              <a:t>1</a:t>
            </a:r>
            <a:endParaRPr sz="2025" baseline="-2057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0716" y="4702303"/>
            <a:ext cx="211454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00" i="1" spc="40" dirty="0">
                <a:latin typeface="Times New Roman"/>
                <a:cs typeface="Times New Roman"/>
              </a:rPr>
              <a:t>t</a:t>
            </a:r>
            <a:r>
              <a:rPr sz="1950" i="1" spc="60" baseline="-23504" dirty="0">
                <a:latin typeface="Times New Roman"/>
                <a:cs typeface="Times New Roman"/>
              </a:rPr>
              <a:t>i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8727" y="4772154"/>
            <a:ext cx="12801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909319" algn="l"/>
              </a:tabLst>
            </a:pPr>
            <a:r>
              <a:rPr sz="3000" i="1" spc="44" baseline="13888" dirty="0">
                <a:latin typeface="Times New Roman"/>
                <a:cs typeface="Times New Roman"/>
              </a:rPr>
              <a:t>t</a:t>
            </a:r>
            <a:r>
              <a:rPr sz="1150" i="1" spc="30" dirty="0">
                <a:latin typeface="Times New Roman"/>
                <a:cs typeface="Times New Roman"/>
              </a:rPr>
              <a:t>i</a:t>
            </a:r>
            <a:r>
              <a:rPr sz="1150" spc="30" dirty="0">
                <a:latin typeface="Symbol"/>
                <a:cs typeface="Symbol"/>
              </a:rPr>
              <a:t></a:t>
            </a:r>
            <a:r>
              <a:rPr sz="1150" spc="30" dirty="0">
                <a:latin typeface="Times New Roman"/>
                <a:cs typeface="Times New Roman"/>
              </a:rPr>
              <a:t>1	</a:t>
            </a:r>
            <a:r>
              <a:rPr sz="3000" i="1" spc="60" baseline="13888" dirty="0">
                <a:latin typeface="Times New Roman"/>
                <a:cs typeface="Times New Roman"/>
              </a:rPr>
              <a:t>t</a:t>
            </a:r>
            <a:r>
              <a:rPr sz="1150" i="1" spc="40" dirty="0">
                <a:latin typeface="Times New Roman"/>
                <a:cs typeface="Times New Roman"/>
              </a:rPr>
              <a:t>n</a:t>
            </a:r>
            <a:r>
              <a:rPr sz="1150" spc="40" dirty="0">
                <a:latin typeface="Symbol"/>
                <a:cs typeface="Symbol"/>
              </a:rPr>
              <a:t></a:t>
            </a:r>
            <a:r>
              <a:rPr sz="1150" spc="4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5129" y="5306821"/>
            <a:ext cx="1955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Partisi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pada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[a,b]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9200" y="3732275"/>
            <a:ext cx="3303270" cy="2035810"/>
          </a:xfrm>
          <a:custGeom>
            <a:avLst/>
            <a:gdLst/>
            <a:ahLst/>
            <a:cxnLst/>
            <a:rect l="l" t="t" r="r" b="b"/>
            <a:pathLst>
              <a:path w="3303270" h="2035810">
                <a:moveTo>
                  <a:pt x="3303270" y="1575054"/>
                </a:moveTo>
                <a:lnTo>
                  <a:pt x="3227070" y="1536954"/>
                </a:lnTo>
                <a:lnTo>
                  <a:pt x="3227070" y="1569720"/>
                </a:lnTo>
                <a:lnTo>
                  <a:pt x="580644" y="1569720"/>
                </a:lnTo>
                <a:lnTo>
                  <a:pt x="580644" y="76200"/>
                </a:lnTo>
                <a:lnTo>
                  <a:pt x="614172" y="76200"/>
                </a:lnTo>
                <a:lnTo>
                  <a:pt x="576072" y="0"/>
                </a:lnTo>
                <a:lnTo>
                  <a:pt x="537972" y="76200"/>
                </a:lnTo>
                <a:lnTo>
                  <a:pt x="571500" y="76200"/>
                </a:lnTo>
                <a:lnTo>
                  <a:pt x="571500" y="1569720"/>
                </a:lnTo>
                <a:lnTo>
                  <a:pt x="76200" y="1569720"/>
                </a:lnTo>
                <a:lnTo>
                  <a:pt x="76200" y="1536954"/>
                </a:lnTo>
                <a:lnTo>
                  <a:pt x="0" y="1575054"/>
                </a:lnTo>
                <a:lnTo>
                  <a:pt x="58674" y="1604391"/>
                </a:lnTo>
                <a:lnTo>
                  <a:pt x="76200" y="1613154"/>
                </a:lnTo>
                <a:lnTo>
                  <a:pt x="76200" y="1579626"/>
                </a:lnTo>
                <a:lnTo>
                  <a:pt x="571500" y="1579626"/>
                </a:lnTo>
                <a:lnTo>
                  <a:pt x="571500" y="1959102"/>
                </a:lnTo>
                <a:lnTo>
                  <a:pt x="537972" y="1959102"/>
                </a:lnTo>
                <a:lnTo>
                  <a:pt x="571500" y="2026158"/>
                </a:lnTo>
                <a:lnTo>
                  <a:pt x="576072" y="2035302"/>
                </a:lnTo>
                <a:lnTo>
                  <a:pt x="580644" y="2026158"/>
                </a:lnTo>
                <a:lnTo>
                  <a:pt x="614172" y="1959102"/>
                </a:lnTo>
                <a:lnTo>
                  <a:pt x="580644" y="1959102"/>
                </a:lnTo>
                <a:lnTo>
                  <a:pt x="580644" y="1579626"/>
                </a:lnTo>
                <a:lnTo>
                  <a:pt x="3227070" y="1579626"/>
                </a:lnTo>
                <a:lnTo>
                  <a:pt x="3227070" y="1613154"/>
                </a:lnTo>
                <a:lnTo>
                  <a:pt x="3244596" y="1604391"/>
                </a:lnTo>
                <a:lnTo>
                  <a:pt x="3303270" y="1575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06871" y="5845555"/>
            <a:ext cx="2090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Paritisi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pada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34065" y="4571809"/>
            <a:ext cx="584200" cy="471805"/>
            <a:chOff x="4334065" y="4571809"/>
            <a:chExt cx="584200" cy="471805"/>
          </a:xfrm>
        </p:grpSpPr>
        <p:sp>
          <p:nvSpPr>
            <p:cNvPr id="13" name="object 13"/>
            <p:cNvSpPr/>
            <p:nvPr/>
          </p:nvSpPr>
          <p:spPr>
            <a:xfrm>
              <a:off x="4338828" y="4576571"/>
              <a:ext cx="574675" cy="462280"/>
            </a:xfrm>
            <a:custGeom>
              <a:avLst/>
              <a:gdLst/>
              <a:ahLst/>
              <a:cxnLst/>
              <a:rect l="l" t="t" r="r" b="b"/>
              <a:pathLst>
                <a:path w="574675" h="462279">
                  <a:moveTo>
                    <a:pt x="574548" y="230886"/>
                  </a:moveTo>
                  <a:lnTo>
                    <a:pt x="430530" y="0"/>
                  </a:lnTo>
                  <a:lnTo>
                    <a:pt x="430530" y="115824"/>
                  </a:lnTo>
                  <a:lnTo>
                    <a:pt x="0" y="115824"/>
                  </a:lnTo>
                  <a:lnTo>
                    <a:pt x="0" y="346710"/>
                  </a:lnTo>
                  <a:lnTo>
                    <a:pt x="430530" y="346710"/>
                  </a:lnTo>
                  <a:lnTo>
                    <a:pt x="430530" y="461772"/>
                  </a:lnTo>
                  <a:lnTo>
                    <a:pt x="574548" y="230886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8828" y="4576571"/>
              <a:ext cx="574675" cy="462280"/>
            </a:xfrm>
            <a:custGeom>
              <a:avLst/>
              <a:gdLst/>
              <a:ahLst/>
              <a:cxnLst/>
              <a:rect l="l" t="t" r="r" b="b"/>
              <a:pathLst>
                <a:path w="574675" h="462279">
                  <a:moveTo>
                    <a:pt x="430530" y="0"/>
                  </a:moveTo>
                  <a:lnTo>
                    <a:pt x="430530" y="115824"/>
                  </a:lnTo>
                  <a:lnTo>
                    <a:pt x="0" y="115824"/>
                  </a:lnTo>
                  <a:lnTo>
                    <a:pt x="0" y="346710"/>
                  </a:lnTo>
                  <a:lnTo>
                    <a:pt x="430530" y="346710"/>
                  </a:lnTo>
                  <a:lnTo>
                    <a:pt x="430530" y="461772"/>
                  </a:lnTo>
                  <a:lnTo>
                    <a:pt x="574548" y="230886"/>
                  </a:lnTo>
                  <a:lnTo>
                    <a:pt x="43053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25209" y="495581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6714" y="4759705"/>
            <a:ext cx="4038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75" i="1" spc="37" baseline="-4504" dirty="0">
                <a:latin typeface="Times New Roman"/>
                <a:cs typeface="Times New Roman"/>
              </a:rPr>
              <a:t>Q</a:t>
            </a:r>
            <a:r>
              <a:rPr sz="2775" i="1" spc="-89" baseline="-45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●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58840" y="3860291"/>
            <a:ext cx="2603500" cy="1145540"/>
          </a:xfrm>
          <a:custGeom>
            <a:avLst/>
            <a:gdLst/>
            <a:ahLst/>
            <a:cxnLst/>
            <a:rect l="l" t="t" r="r" b="b"/>
            <a:pathLst>
              <a:path w="2603500" h="1145539">
                <a:moveTo>
                  <a:pt x="12700" y="706374"/>
                </a:moveTo>
                <a:lnTo>
                  <a:pt x="12700" y="659892"/>
                </a:lnTo>
                <a:lnTo>
                  <a:pt x="0" y="681990"/>
                </a:lnTo>
                <a:lnTo>
                  <a:pt x="0" y="738378"/>
                </a:lnTo>
                <a:lnTo>
                  <a:pt x="12700" y="706374"/>
                </a:lnTo>
                <a:close/>
              </a:path>
              <a:path w="2603500" h="1145539">
                <a:moveTo>
                  <a:pt x="12700" y="852678"/>
                </a:moveTo>
                <a:lnTo>
                  <a:pt x="12700" y="810768"/>
                </a:lnTo>
                <a:lnTo>
                  <a:pt x="0" y="800100"/>
                </a:lnTo>
                <a:lnTo>
                  <a:pt x="0" y="832866"/>
                </a:lnTo>
                <a:lnTo>
                  <a:pt x="12700" y="852678"/>
                </a:lnTo>
                <a:close/>
              </a:path>
              <a:path w="2603500" h="1145539">
                <a:moveTo>
                  <a:pt x="53383" y="563880"/>
                </a:moveTo>
                <a:lnTo>
                  <a:pt x="50800" y="563880"/>
                </a:lnTo>
                <a:lnTo>
                  <a:pt x="50800" y="561594"/>
                </a:lnTo>
                <a:lnTo>
                  <a:pt x="43621" y="559440"/>
                </a:lnTo>
                <a:lnTo>
                  <a:pt x="38100" y="569213"/>
                </a:lnTo>
                <a:lnTo>
                  <a:pt x="38100" y="592074"/>
                </a:lnTo>
                <a:lnTo>
                  <a:pt x="25400" y="614934"/>
                </a:lnTo>
                <a:lnTo>
                  <a:pt x="12700" y="637032"/>
                </a:lnTo>
                <a:lnTo>
                  <a:pt x="12700" y="662940"/>
                </a:lnTo>
                <a:lnTo>
                  <a:pt x="25400" y="640080"/>
                </a:lnTo>
                <a:lnTo>
                  <a:pt x="38100" y="595884"/>
                </a:lnTo>
                <a:lnTo>
                  <a:pt x="50800" y="573024"/>
                </a:lnTo>
                <a:lnTo>
                  <a:pt x="53383" y="563880"/>
                </a:lnTo>
                <a:close/>
              </a:path>
              <a:path w="2603500" h="1145539">
                <a:moveTo>
                  <a:pt x="25400" y="872490"/>
                </a:moveTo>
                <a:lnTo>
                  <a:pt x="25400" y="849630"/>
                </a:lnTo>
                <a:lnTo>
                  <a:pt x="12700" y="839724"/>
                </a:lnTo>
                <a:lnTo>
                  <a:pt x="12700" y="862584"/>
                </a:lnTo>
                <a:lnTo>
                  <a:pt x="25400" y="872490"/>
                </a:lnTo>
                <a:close/>
              </a:path>
              <a:path w="2603500" h="1145539">
                <a:moveTo>
                  <a:pt x="38100" y="553212"/>
                </a:moveTo>
                <a:lnTo>
                  <a:pt x="38100" y="499110"/>
                </a:lnTo>
                <a:lnTo>
                  <a:pt x="25400" y="505206"/>
                </a:lnTo>
                <a:lnTo>
                  <a:pt x="25400" y="547878"/>
                </a:lnTo>
                <a:lnTo>
                  <a:pt x="38100" y="553212"/>
                </a:lnTo>
                <a:close/>
              </a:path>
              <a:path w="2603500" h="1145539">
                <a:moveTo>
                  <a:pt x="50800" y="914400"/>
                </a:moveTo>
                <a:lnTo>
                  <a:pt x="50800" y="898398"/>
                </a:lnTo>
                <a:lnTo>
                  <a:pt x="38100" y="887730"/>
                </a:lnTo>
                <a:lnTo>
                  <a:pt x="38100" y="877824"/>
                </a:lnTo>
                <a:lnTo>
                  <a:pt x="25400" y="867918"/>
                </a:lnTo>
                <a:lnTo>
                  <a:pt x="25400" y="882396"/>
                </a:lnTo>
                <a:lnTo>
                  <a:pt x="38100" y="893063"/>
                </a:lnTo>
                <a:lnTo>
                  <a:pt x="50800" y="914400"/>
                </a:lnTo>
                <a:close/>
              </a:path>
              <a:path w="2603500" h="1145539">
                <a:moveTo>
                  <a:pt x="63500" y="524256"/>
                </a:moveTo>
                <a:lnTo>
                  <a:pt x="63500" y="487680"/>
                </a:lnTo>
                <a:lnTo>
                  <a:pt x="50800" y="488442"/>
                </a:lnTo>
                <a:lnTo>
                  <a:pt x="50800" y="490728"/>
                </a:lnTo>
                <a:lnTo>
                  <a:pt x="38100" y="494538"/>
                </a:lnTo>
                <a:lnTo>
                  <a:pt x="38100" y="557784"/>
                </a:lnTo>
                <a:lnTo>
                  <a:pt x="43621" y="559440"/>
                </a:lnTo>
                <a:lnTo>
                  <a:pt x="63500" y="524256"/>
                </a:lnTo>
                <a:close/>
              </a:path>
              <a:path w="2603500" h="1145539">
                <a:moveTo>
                  <a:pt x="63500" y="528066"/>
                </a:moveTo>
                <a:lnTo>
                  <a:pt x="63500" y="524256"/>
                </a:lnTo>
                <a:lnTo>
                  <a:pt x="43621" y="559440"/>
                </a:lnTo>
                <a:lnTo>
                  <a:pt x="50800" y="561594"/>
                </a:lnTo>
                <a:lnTo>
                  <a:pt x="50800" y="563880"/>
                </a:lnTo>
                <a:lnTo>
                  <a:pt x="53383" y="563880"/>
                </a:lnTo>
                <a:lnTo>
                  <a:pt x="63500" y="528066"/>
                </a:lnTo>
                <a:close/>
              </a:path>
              <a:path w="2603500" h="1145539">
                <a:moveTo>
                  <a:pt x="838200" y="835152"/>
                </a:moveTo>
                <a:lnTo>
                  <a:pt x="838200" y="818388"/>
                </a:lnTo>
                <a:lnTo>
                  <a:pt x="825500" y="829818"/>
                </a:lnTo>
                <a:lnTo>
                  <a:pt x="825500" y="841248"/>
                </a:lnTo>
                <a:lnTo>
                  <a:pt x="812800" y="853440"/>
                </a:lnTo>
                <a:lnTo>
                  <a:pt x="800100" y="864870"/>
                </a:lnTo>
                <a:lnTo>
                  <a:pt x="800100" y="877824"/>
                </a:lnTo>
                <a:lnTo>
                  <a:pt x="774700" y="902208"/>
                </a:lnTo>
                <a:lnTo>
                  <a:pt x="749300" y="928116"/>
                </a:lnTo>
                <a:lnTo>
                  <a:pt x="723900" y="953262"/>
                </a:lnTo>
                <a:lnTo>
                  <a:pt x="711200" y="965454"/>
                </a:lnTo>
                <a:lnTo>
                  <a:pt x="698500" y="978408"/>
                </a:lnTo>
                <a:lnTo>
                  <a:pt x="673100" y="1002792"/>
                </a:lnTo>
                <a:lnTo>
                  <a:pt x="647700" y="1025652"/>
                </a:lnTo>
                <a:lnTo>
                  <a:pt x="622300" y="1037082"/>
                </a:lnTo>
                <a:lnTo>
                  <a:pt x="596900" y="1058418"/>
                </a:lnTo>
                <a:lnTo>
                  <a:pt x="584200" y="1068324"/>
                </a:lnTo>
                <a:lnTo>
                  <a:pt x="546100" y="1086612"/>
                </a:lnTo>
                <a:lnTo>
                  <a:pt x="533400" y="1094994"/>
                </a:lnTo>
                <a:lnTo>
                  <a:pt x="520700" y="1102614"/>
                </a:lnTo>
                <a:lnTo>
                  <a:pt x="508000" y="1109472"/>
                </a:lnTo>
                <a:lnTo>
                  <a:pt x="495300" y="1115568"/>
                </a:lnTo>
                <a:lnTo>
                  <a:pt x="469900" y="1120902"/>
                </a:lnTo>
                <a:lnTo>
                  <a:pt x="457200" y="1125474"/>
                </a:lnTo>
                <a:lnTo>
                  <a:pt x="444500" y="1129284"/>
                </a:lnTo>
                <a:lnTo>
                  <a:pt x="431800" y="1132332"/>
                </a:lnTo>
                <a:lnTo>
                  <a:pt x="419100" y="1134618"/>
                </a:lnTo>
                <a:lnTo>
                  <a:pt x="406400" y="1135380"/>
                </a:lnTo>
                <a:lnTo>
                  <a:pt x="393700" y="1135380"/>
                </a:lnTo>
                <a:lnTo>
                  <a:pt x="355600" y="1130046"/>
                </a:lnTo>
                <a:lnTo>
                  <a:pt x="317500" y="1117092"/>
                </a:lnTo>
                <a:lnTo>
                  <a:pt x="279400" y="1096518"/>
                </a:lnTo>
                <a:lnTo>
                  <a:pt x="254000" y="1088898"/>
                </a:lnTo>
                <a:lnTo>
                  <a:pt x="215900" y="1062228"/>
                </a:lnTo>
                <a:lnTo>
                  <a:pt x="165100" y="1021080"/>
                </a:lnTo>
                <a:lnTo>
                  <a:pt x="152400" y="1009650"/>
                </a:lnTo>
                <a:lnTo>
                  <a:pt x="139700" y="998982"/>
                </a:lnTo>
                <a:lnTo>
                  <a:pt x="114300" y="976122"/>
                </a:lnTo>
                <a:lnTo>
                  <a:pt x="88900" y="941832"/>
                </a:lnTo>
                <a:lnTo>
                  <a:pt x="76200" y="930402"/>
                </a:lnTo>
                <a:lnTo>
                  <a:pt x="63500" y="919734"/>
                </a:lnTo>
                <a:lnTo>
                  <a:pt x="50800" y="908304"/>
                </a:lnTo>
                <a:lnTo>
                  <a:pt x="50800" y="925068"/>
                </a:lnTo>
                <a:lnTo>
                  <a:pt x="101600" y="970788"/>
                </a:lnTo>
                <a:lnTo>
                  <a:pt x="114300" y="982980"/>
                </a:lnTo>
                <a:lnTo>
                  <a:pt x="139700" y="1017270"/>
                </a:lnTo>
                <a:lnTo>
                  <a:pt x="152400" y="1027938"/>
                </a:lnTo>
                <a:lnTo>
                  <a:pt x="165100" y="1039368"/>
                </a:lnTo>
                <a:lnTo>
                  <a:pt x="190500" y="1049274"/>
                </a:lnTo>
                <a:lnTo>
                  <a:pt x="203200" y="1059942"/>
                </a:lnTo>
                <a:lnTo>
                  <a:pt x="241300" y="1088898"/>
                </a:lnTo>
                <a:lnTo>
                  <a:pt x="279400" y="1112520"/>
                </a:lnTo>
                <a:lnTo>
                  <a:pt x="317500" y="1125474"/>
                </a:lnTo>
                <a:lnTo>
                  <a:pt x="330200" y="1130808"/>
                </a:lnTo>
                <a:lnTo>
                  <a:pt x="368300" y="1142238"/>
                </a:lnTo>
                <a:lnTo>
                  <a:pt x="393700" y="1145286"/>
                </a:lnTo>
                <a:lnTo>
                  <a:pt x="406400" y="1145286"/>
                </a:lnTo>
                <a:lnTo>
                  <a:pt x="482600" y="1130046"/>
                </a:lnTo>
                <a:lnTo>
                  <a:pt x="520700" y="1110996"/>
                </a:lnTo>
                <a:lnTo>
                  <a:pt x="533400" y="1103376"/>
                </a:lnTo>
                <a:lnTo>
                  <a:pt x="558800" y="1094994"/>
                </a:lnTo>
                <a:lnTo>
                  <a:pt x="584200" y="1076706"/>
                </a:lnTo>
                <a:lnTo>
                  <a:pt x="596900" y="1066038"/>
                </a:lnTo>
                <a:lnTo>
                  <a:pt x="622300" y="1056132"/>
                </a:lnTo>
                <a:lnTo>
                  <a:pt x="673100" y="1010412"/>
                </a:lnTo>
                <a:lnTo>
                  <a:pt x="685800" y="998220"/>
                </a:lnTo>
                <a:lnTo>
                  <a:pt x="711200" y="985266"/>
                </a:lnTo>
                <a:lnTo>
                  <a:pt x="723900" y="973074"/>
                </a:lnTo>
                <a:lnTo>
                  <a:pt x="774700" y="921258"/>
                </a:lnTo>
                <a:lnTo>
                  <a:pt x="774700" y="909066"/>
                </a:lnTo>
                <a:lnTo>
                  <a:pt x="800100" y="883158"/>
                </a:lnTo>
                <a:lnTo>
                  <a:pt x="812800" y="870966"/>
                </a:lnTo>
                <a:lnTo>
                  <a:pt x="825500" y="846582"/>
                </a:lnTo>
                <a:lnTo>
                  <a:pt x="838200" y="835152"/>
                </a:lnTo>
                <a:close/>
              </a:path>
              <a:path w="2603500" h="1145539">
                <a:moveTo>
                  <a:pt x="88900" y="557022"/>
                </a:moveTo>
                <a:lnTo>
                  <a:pt x="88900" y="493775"/>
                </a:lnTo>
                <a:lnTo>
                  <a:pt x="76200" y="490728"/>
                </a:lnTo>
                <a:lnTo>
                  <a:pt x="63500" y="488442"/>
                </a:lnTo>
                <a:lnTo>
                  <a:pt x="63500" y="528066"/>
                </a:lnTo>
                <a:lnTo>
                  <a:pt x="53383" y="563880"/>
                </a:lnTo>
                <a:lnTo>
                  <a:pt x="63500" y="563880"/>
                </a:lnTo>
                <a:lnTo>
                  <a:pt x="76200" y="563118"/>
                </a:lnTo>
                <a:lnTo>
                  <a:pt x="76200" y="560832"/>
                </a:lnTo>
                <a:lnTo>
                  <a:pt x="88900" y="557022"/>
                </a:lnTo>
                <a:close/>
              </a:path>
              <a:path w="2603500" h="1145539">
                <a:moveTo>
                  <a:pt x="101600" y="539496"/>
                </a:moveTo>
                <a:lnTo>
                  <a:pt x="101600" y="510540"/>
                </a:lnTo>
                <a:lnTo>
                  <a:pt x="88900" y="504444"/>
                </a:lnTo>
                <a:lnTo>
                  <a:pt x="88900" y="546354"/>
                </a:lnTo>
                <a:lnTo>
                  <a:pt x="101600" y="539496"/>
                </a:lnTo>
                <a:close/>
              </a:path>
              <a:path w="2603500" h="1145539">
                <a:moveTo>
                  <a:pt x="838200" y="422148"/>
                </a:moveTo>
                <a:lnTo>
                  <a:pt x="838200" y="385572"/>
                </a:lnTo>
                <a:lnTo>
                  <a:pt x="825500" y="409194"/>
                </a:lnTo>
                <a:lnTo>
                  <a:pt x="825500" y="434340"/>
                </a:lnTo>
                <a:lnTo>
                  <a:pt x="838200" y="422148"/>
                </a:lnTo>
                <a:close/>
              </a:path>
              <a:path w="2603500" h="1145539">
                <a:moveTo>
                  <a:pt x="850900" y="649986"/>
                </a:moveTo>
                <a:lnTo>
                  <a:pt x="850900" y="592074"/>
                </a:lnTo>
                <a:lnTo>
                  <a:pt x="838200" y="564642"/>
                </a:lnTo>
                <a:lnTo>
                  <a:pt x="838200" y="509778"/>
                </a:lnTo>
                <a:lnTo>
                  <a:pt x="825500" y="496824"/>
                </a:lnTo>
                <a:lnTo>
                  <a:pt x="825500" y="566166"/>
                </a:lnTo>
                <a:lnTo>
                  <a:pt x="838200" y="593598"/>
                </a:lnTo>
                <a:lnTo>
                  <a:pt x="850900" y="649986"/>
                </a:lnTo>
                <a:close/>
              </a:path>
              <a:path w="2603500" h="1145539">
                <a:moveTo>
                  <a:pt x="1485900" y="30480"/>
                </a:moveTo>
                <a:lnTo>
                  <a:pt x="1485900" y="21336"/>
                </a:lnTo>
                <a:lnTo>
                  <a:pt x="1460500" y="12192"/>
                </a:lnTo>
                <a:lnTo>
                  <a:pt x="1447800" y="8382"/>
                </a:lnTo>
                <a:lnTo>
                  <a:pt x="1435100" y="5334"/>
                </a:lnTo>
                <a:lnTo>
                  <a:pt x="1422400" y="3048"/>
                </a:lnTo>
                <a:lnTo>
                  <a:pt x="1371600" y="0"/>
                </a:lnTo>
                <a:lnTo>
                  <a:pt x="1358900" y="0"/>
                </a:lnTo>
                <a:lnTo>
                  <a:pt x="1320800" y="1524"/>
                </a:lnTo>
                <a:lnTo>
                  <a:pt x="1308100" y="3048"/>
                </a:lnTo>
                <a:lnTo>
                  <a:pt x="1282700" y="7620"/>
                </a:lnTo>
                <a:lnTo>
                  <a:pt x="1257300" y="10668"/>
                </a:lnTo>
                <a:lnTo>
                  <a:pt x="1244600" y="14478"/>
                </a:lnTo>
                <a:lnTo>
                  <a:pt x="1231900" y="17525"/>
                </a:lnTo>
                <a:lnTo>
                  <a:pt x="1206500" y="21336"/>
                </a:lnTo>
                <a:lnTo>
                  <a:pt x="1168400" y="35052"/>
                </a:lnTo>
                <a:lnTo>
                  <a:pt x="1130300" y="45720"/>
                </a:lnTo>
                <a:lnTo>
                  <a:pt x="1104900" y="56387"/>
                </a:lnTo>
                <a:lnTo>
                  <a:pt x="1092200" y="62484"/>
                </a:lnTo>
                <a:lnTo>
                  <a:pt x="1079500" y="67818"/>
                </a:lnTo>
                <a:lnTo>
                  <a:pt x="1016000" y="98298"/>
                </a:lnTo>
                <a:lnTo>
                  <a:pt x="1016000" y="104394"/>
                </a:lnTo>
                <a:lnTo>
                  <a:pt x="1003300" y="110490"/>
                </a:lnTo>
                <a:lnTo>
                  <a:pt x="990600" y="118110"/>
                </a:lnTo>
                <a:lnTo>
                  <a:pt x="977900" y="124968"/>
                </a:lnTo>
                <a:lnTo>
                  <a:pt x="977900" y="132587"/>
                </a:lnTo>
                <a:lnTo>
                  <a:pt x="965200" y="140208"/>
                </a:lnTo>
                <a:lnTo>
                  <a:pt x="952500" y="148590"/>
                </a:lnTo>
                <a:lnTo>
                  <a:pt x="952500" y="156972"/>
                </a:lnTo>
                <a:lnTo>
                  <a:pt x="927100" y="174498"/>
                </a:lnTo>
                <a:lnTo>
                  <a:pt x="914400" y="192786"/>
                </a:lnTo>
                <a:lnTo>
                  <a:pt x="901700" y="211836"/>
                </a:lnTo>
                <a:lnTo>
                  <a:pt x="889000" y="231648"/>
                </a:lnTo>
                <a:lnTo>
                  <a:pt x="889000" y="252222"/>
                </a:lnTo>
                <a:lnTo>
                  <a:pt x="876300" y="273558"/>
                </a:lnTo>
                <a:lnTo>
                  <a:pt x="850900" y="317754"/>
                </a:lnTo>
                <a:lnTo>
                  <a:pt x="850900" y="340613"/>
                </a:lnTo>
                <a:lnTo>
                  <a:pt x="838200" y="362712"/>
                </a:lnTo>
                <a:lnTo>
                  <a:pt x="838200" y="388620"/>
                </a:lnTo>
                <a:lnTo>
                  <a:pt x="850900" y="342900"/>
                </a:lnTo>
                <a:lnTo>
                  <a:pt x="876300" y="298704"/>
                </a:lnTo>
                <a:lnTo>
                  <a:pt x="876300" y="277368"/>
                </a:lnTo>
                <a:lnTo>
                  <a:pt x="901700" y="236220"/>
                </a:lnTo>
                <a:lnTo>
                  <a:pt x="914400" y="216408"/>
                </a:lnTo>
                <a:lnTo>
                  <a:pt x="939800" y="179832"/>
                </a:lnTo>
                <a:lnTo>
                  <a:pt x="952500" y="163068"/>
                </a:lnTo>
                <a:lnTo>
                  <a:pt x="965200" y="154686"/>
                </a:lnTo>
                <a:lnTo>
                  <a:pt x="977900" y="139446"/>
                </a:lnTo>
                <a:lnTo>
                  <a:pt x="990600" y="132587"/>
                </a:lnTo>
                <a:lnTo>
                  <a:pt x="1003300" y="124968"/>
                </a:lnTo>
                <a:lnTo>
                  <a:pt x="1003300" y="118872"/>
                </a:lnTo>
                <a:lnTo>
                  <a:pt x="1016000" y="112013"/>
                </a:lnTo>
                <a:lnTo>
                  <a:pt x="1028700" y="105918"/>
                </a:lnTo>
                <a:lnTo>
                  <a:pt x="1041400" y="100584"/>
                </a:lnTo>
                <a:lnTo>
                  <a:pt x="1041400" y="94487"/>
                </a:lnTo>
                <a:lnTo>
                  <a:pt x="1066800" y="82296"/>
                </a:lnTo>
                <a:lnTo>
                  <a:pt x="1079500" y="76962"/>
                </a:lnTo>
                <a:lnTo>
                  <a:pt x="1092200" y="70866"/>
                </a:lnTo>
                <a:lnTo>
                  <a:pt x="1104900" y="65532"/>
                </a:lnTo>
                <a:lnTo>
                  <a:pt x="1130300" y="60198"/>
                </a:lnTo>
                <a:lnTo>
                  <a:pt x="1143000" y="54102"/>
                </a:lnTo>
                <a:lnTo>
                  <a:pt x="1155700" y="49530"/>
                </a:lnTo>
                <a:lnTo>
                  <a:pt x="1168400" y="44196"/>
                </a:lnTo>
                <a:lnTo>
                  <a:pt x="1193800" y="35052"/>
                </a:lnTo>
                <a:lnTo>
                  <a:pt x="1219200" y="31242"/>
                </a:lnTo>
                <a:lnTo>
                  <a:pt x="1231900" y="26670"/>
                </a:lnTo>
                <a:lnTo>
                  <a:pt x="1244600" y="23622"/>
                </a:lnTo>
                <a:lnTo>
                  <a:pt x="1257300" y="19812"/>
                </a:lnTo>
                <a:lnTo>
                  <a:pt x="1308100" y="12954"/>
                </a:lnTo>
                <a:lnTo>
                  <a:pt x="1320800" y="11430"/>
                </a:lnTo>
                <a:lnTo>
                  <a:pt x="1346200" y="9906"/>
                </a:lnTo>
                <a:lnTo>
                  <a:pt x="1358900" y="9906"/>
                </a:lnTo>
                <a:lnTo>
                  <a:pt x="1371600" y="9144"/>
                </a:lnTo>
                <a:lnTo>
                  <a:pt x="1422400" y="12954"/>
                </a:lnTo>
                <a:lnTo>
                  <a:pt x="1473200" y="25146"/>
                </a:lnTo>
                <a:lnTo>
                  <a:pt x="1485900" y="30480"/>
                </a:lnTo>
                <a:close/>
              </a:path>
              <a:path w="2603500" h="1145539">
                <a:moveTo>
                  <a:pt x="850900" y="810768"/>
                </a:moveTo>
                <a:lnTo>
                  <a:pt x="850900" y="770382"/>
                </a:lnTo>
                <a:lnTo>
                  <a:pt x="838200" y="794766"/>
                </a:lnTo>
                <a:lnTo>
                  <a:pt x="838200" y="822960"/>
                </a:lnTo>
                <a:lnTo>
                  <a:pt x="850900" y="810768"/>
                </a:lnTo>
                <a:close/>
              </a:path>
              <a:path w="2603500" h="1145539">
                <a:moveTo>
                  <a:pt x="863600" y="758952"/>
                </a:moveTo>
                <a:lnTo>
                  <a:pt x="863600" y="676656"/>
                </a:lnTo>
                <a:lnTo>
                  <a:pt x="850900" y="662940"/>
                </a:lnTo>
                <a:lnTo>
                  <a:pt x="850900" y="772668"/>
                </a:lnTo>
                <a:lnTo>
                  <a:pt x="863600" y="758952"/>
                </a:lnTo>
                <a:close/>
              </a:path>
              <a:path w="2603500" h="1145539">
                <a:moveTo>
                  <a:pt x="1498600" y="35813"/>
                </a:moveTo>
                <a:lnTo>
                  <a:pt x="1498600" y="27432"/>
                </a:lnTo>
                <a:lnTo>
                  <a:pt x="1485900" y="24384"/>
                </a:lnTo>
                <a:lnTo>
                  <a:pt x="1485900" y="32766"/>
                </a:lnTo>
                <a:lnTo>
                  <a:pt x="1498600" y="35813"/>
                </a:lnTo>
                <a:close/>
              </a:path>
              <a:path w="2603500" h="1145539">
                <a:moveTo>
                  <a:pt x="1739900" y="383286"/>
                </a:moveTo>
                <a:lnTo>
                  <a:pt x="1739900" y="364998"/>
                </a:lnTo>
                <a:lnTo>
                  <a:pt x="1727200" y="350520"/>
                </a:lnTo>
                <a:lnTo>
                  <a:pt x="1701800" y="320040"/>
                </a:lnTo>
                <a:lnTo>
                  <a:pt x="1701800" y="304038"/>
                </a:lnTo>
                <a:lnTo>
                  <a:pt x="1689100" y="288036"/>
                </a:lnTo>
                <a:lnTo>
                  <a:pt x="1676400" y="256032"/>
                </a:lnTo>
                <a:lnTo>
                  <a:pt x="1651000" y="222504"/>
                </a:lnTo>
                <a:lnTo>
                  <a:pt x="1638300" y="190500"/>
                </a:lnTo>
                <a:lnTo>
                  <a:pt x="1612900" y="158496"/>
                </a:lnTo>
                <a:lnTo>
                  <a:pt x="1600200" y="143256"/>
                </a:lnTo>
                <a:lnTo>
                  <a:pt x="1587500" y="114300"/>
                </a:lnTo>
                <a:lnTo>
                  <a:pt x="1574800" y="100584"/>
                </a:lnTo>
                <a:lnTo>
                  <a:pt x="1562100" y="87630"/>
                </a:lnTo>
                <a:lnTo>
                  <a:pt x="1549400" y="75437"/>
                </a:lnTo>
                <a:lnTo>
                  <a:pt x="1536700" y="53340"/>
                </a:lnTo>
                <a:lnTo>
                  <a:pt x="1524000" y="43434"/>
                </a:lnTo>
                <a:lnTo>
                  <a:pt x="1511300" y="35052"/>
                </a:lnTo>
                <a:lnTo>
                  <a:pt x="1498600" y="31242"/>
                </a:lnTo>
                <a:lnTo>
                  <a:pt x="1498600" y="43434"/>
                </a:lnTo>
                <a:lnTo>
                  <a:pt x="1511300" y="51054"/>
                </a:lnTo>
                <a:lnTo>
                  <a:pt x="1524000" y="60198"/>
                </a:lnTo>
                <a:lnTo>
                  <a:pt x="1549400" y="81534"/>
                </a:lnTo>
                <a:lnTo>
                  <a:pt x="1562100" y="93725"/>
                </a:lnTo>
                <a:lnTo>
                  <a:pt x="1574800" y="106680"/>
                </a:lnTo>
                <a:lnTo>
                  <a:pt x="1574800" y="119634"/>
                </a:lnTo>
                <a:lnTo>
                  <a:pt x="1600200" y="148590"/>
                </a:lnTo>
                <a:lnTo>
                  <a:pt x="1612900" y="163830"/>
                </a:lnTo>
                <a:lnTo>
                  <a:pt x="1612900" y="179070"/>
                </a:lnTo>
                <a:lnTo>
                  <a:pt x="1625600" y="195072"/>
                </a:lnTo>
                <a:lnTo>
                  <a:pt x="1663700" y="260604"/>
                </a:lnTo>
                <a:lnTo>
                  <a:pt x="1676400" y="292608"/>
                </a:lnTo>
                <a:lnTo>
                  <a:pt x="1701800" y="324612"/>
                </a:lnTo>
                <a:lnTo>
                  <a:pt x="1714500" y="339852"/>
                </a:lnTo>
                <a:lnTo>
                  <a:pt x="1714500" y="355092"/>
                </a:lnTo>
                <a:lnTo>
                  <a:pt x="1727200" y="369570"/>
                </a:lnTo>
                <a:lnTo>
                  <a:pt x="1739900" y="383286"/>
                </a:lnTo>
                <a:close/>
              </a:path>
              <a:path w="2603500" h="1145539">
                <a:moveTo>
                  <a:pt x="1866900" y="513588"/>
                </a:moveTo>
                <a:lnTo>
                  <a:pt x="1866900" y="499872"/>
                </a:lnTo>
                <a:lnTo>
                  <a:pt x="1854200" y="494538"/>
                </a:lnTo>
                <a:lnTo>
                  <a:pt x="1841500" y="488442"/>
                </a:lnTo>
                <a:lnTo>
                  <a:pt x="1841500" y="481584"/>
                </a:lnTo>
                <a:lnTo>
                  <a:pt x="1816100" y="467868"/>
                </a:lnTo>
                <a:lnTo>
                  <a:pt x="1816100" y="460248"/>
                </a:lnTo>
                <a:lnTo>
                  <a:pt x="1790700" y="445008"/>
                </a:lnTo>
                <a:lnTo>
                  <a:pt x="1778000" y="426720"/>
                </a:lnTo>
                <a:lnTo>
                  <a:pt x="1765300" y="416052"/>
                </a:lnTo>
                <a:lnTo>
                  <a:pt x="1765300" y="403860"/>
                </a:lnTo>
                <a:lnTo>
                  <a:pt x="1752600" y="391668"/>
                </a:lnTo>
                <a:lnTo>
                  <a:pt x="1739900" y="378713"/>
                </a:lnTo>
                <a:lnTo>
                  <a:pt x="1739900" y="397002"/>
                </a:lnTo>
                <a:lnTo>
                  <a:pt x="1765300" y="421386"/>
                </a:lnTo>
                <a:lnTo>
                  <a:pt x="1778000" y="442722"/>
                </a:lnTo>
                <a:lnTo>
                  <a:pt x="1790700" y="451866"/>
                </a:lnTo>
                <a:lnTo>
                  <a:pt x="1803400" y="460248"/>
                </a:lnTo>
                <a:lnTo>
                  <a:pt x="1816100" y="475488"/>
                </a:lnTo>
                <a:lnTo>
                  <a:pt x="1828800" y="482346"/>
                </a:lnTo>
                <a:lnTo>
                  <a:pt x="1841500" y="496062"/>
                </a:lnTo>
                <a:lnTo>
                  <a:pt x="1854200" y="502158"/>
                </a:lnTo>
                <a:lnTo>
                  <a:pt x="1854200" y="507492"/>
                </a:lnTo>
                <a:lnTo>
                  <a:pt x="1866900" y="513588"/>
                </a:lnTo>
                <a:close/>
              </a:path>
              <a:path w="2603500" h="1145539">
                <a:moveTo>
                  <a:pt x="2489200" y="342900"/>
                </a:moveTo>
                <a:lnTo>
                  <a:pt x="2489200" y="317754"/>
                </a:lnTo>
                <a:lnTo>
                  <a:pt x="2463800" y="358902"/>
                </a:lnTo>
                <a:lnTo>
                  <a:pt x="2451100" y="378713"/>
                </a:lnTo>
                <a:lnTo>
                  <a:pt x="2438400" y="397002"/>
                </a:lnTo>
                <a:lnTo>
                  <a:pt x="2438400" y="405384"/>
                </a:lnTo>
                <a:lnTo>
                  <a:pt x="2425700" y="413766"/>
                </a:lnTo>
                <a:lnTo>
                  <a:pt x="2425700" y="422148"/>
                </a:lnTo>
                <a:lnTo>
                  <a:pt x="2413000" y="429768"/>
                </a:lnTo>
                <a:lnTo>
                  <a:pt x="2413000" y="437388"/>
                </a:lnTo>
                <a:lnTo>
                  <a:pt x="2400300" y="444246"/>
                </a:lnTo>
                <a:lnTo>
                  <a:pt x="2400300" y="451866"/>
                </a:lnTo>
                <a:lnTo>
                  <a:pt x="2387600" y="457962"/>
                </a:lnTo>
                <a:lnTo>
                  <a:pt x="2374900" y="464820"/>
                </a:lnTo>
                <a:lnTo>
                  <a:pt x="2362200" y="477012"/>
                </a:lnTo>
                <a:lnTo>
                  <a:pt x="2349500" y="483108"/>
                </a:lnTo>
                <a:lnTo>
                  <a:pt x="2324100" y="493775"/>
                </a:lnTo>
                <a:lnTo>
                  <a:pt x="2311400" y="504444"/>
                </a:lnTo>
                <a:lnTo>
                  <a:pt x="2260600" y="522732"/>
                </a:lnTo>
                <a:lnTo>
                  <a:pt x="2235200" y="530352"/>
                </a:lnTo>
                <a:lnTo>
                  <a:pt x="2209800" y="537210"/>
                </a:lnTo>
                <a:lnTo>
                  <a:pt x="2171700" y="547878"/>
                </a:lnTo>
                <a:lnTo>
                  <a:pt x="2120900" y="555498"/>
                </a:lnTo>
                <a:lnTo>
                  <a:pt x="2095500" y="557784"/>
                </a:lnTo>
                <a:lnTo>
                  <a:pt x="2095500" y="558546"/>
                </a:lnTo>
                <a:lnTo>
                  <a:pt x="2082800" y="558546"/>
                </a:lnTo>
                <a:lnTo>
                  <a:pt x="2070100" y="559308"/>
                </a:lnTo>
                <a:lnTo>
                  <a:pt x="2044700" y="559308"/>
                </a:lnTo>
                <a:lnTo>
                  <a:pt x="2006600" y="556260"/>
                </a:lnTo>
                <a:lnTo>
                  <a:pt x="1993900" y="553974"/>
                </a:lnTo>
                <a:lnTo>
                  <a:pt x="1968500" y="550163"/>
                </a:lnTo>
                <a:lnTo>
                  <a:pt x="1955800" y="546354"/>
                </a:lnTo>
                <a:lnTo>
                  <a:pt x="1943100" y="541020"/>
                </a:lnTo>
                <a:lnTo>
                  <a:pt x="1930400" y="534924"/>
                </a:lnTo>
                <a:lnTo>
                  <a:pt x="1905000" y="528066"/>
                </a:lnTo>
                <a:lnTo>
                  <a:pt x="1905000" y="524256"/>
                </a:lnTo>
                <a:lnTo>
                  <a:pt x="1892300" y="519684"/>
                </a:lnTo>
                <a:lnTo>
                  <a:pt x="1879600" y="510540"/>
                </a:lnTo>
                <a:lnTo>
                  <a:pt x="1866900" y="505206"/>
                </a:lnTo>
                <a:lnTo>
                  <a:pt x="1866900" y="518160"/>
                </a:lnTo>
                <a:lnTo>
                  <a:pt x="1879600" y="523494"/>
                </a:lnTo>
                <a:lnTo>
                  <a:pt x="1892300" y="528066"/>
                </a:lnTo>
                <a:lnTo>
                  <a:pt x="1892300" y="532638"/>
                </a:lnTo>
                <a:lnTo>
                  <a:pt x="1905000" y="536448"/>
                </a:lnTo>
                <a:lnTo>
                  <a:pt x="1917700" y="544068"/>
                </a:lnTo>
                <a:lnTo>
                  <a:pt x="1943100" y="550163"/>
                </a:lnTo>
                <a:lnTo>
                  <a:pt x="1981200" y="563118"/>
                </a:lnTo>
                <a:lnTo>
                  <a:pt x="2019300" y="567690"/>
                </a:lnTo>
                <a:lnTo>
                  <a:pt x="2044700" y="568452"/>
                </a:lnTo>
                <a:lnTo>
                  <a:pt x="2082800" y="568452"/>
                </a:lnTo>
                <a:lnTo>
                  <a:pt x="2095500" y="566928"/>
                </a:lnTo>
                <a:lnTo>
                  <a:pt x="2120900" y="564642"/>
                </a:lnTo>
                <a:lnTo>
                  <a:pt x="2146300" y="561594"/>
                </a:lnTo>
                <a:lnTo>
                  <a:pt x="2197100" y="552450"/>
                </a:lnTo>
                <a:lnTo>
                  <a:pt x="2222500" y="546354"/>
                </a:lnTo>
                <a:lnTo>
                  <a:pt x="2235200" y="539496"/>
                </a:lnTo>
                <a:lnTo>
                  <a:pt x="2286000" y="522732"/>
                </a:lnTo>
                <a:lnTo>
                  <a:pt x="2311400" y="513588"/>
                </a:lnTo>
                <a:lnTo>
                  <a:pt x="2336800" y="502920"/>
                </a:lnTo>
                <a:lnTo>
                  <a:pt x="2349500" y="496824"/>
                </a:lnTo>
                <a:lnTo>
                  <a:pt x="2349500" y="491490"/>
                </a:lnTo>
                <a:lnTo>
                  <a:pt x="2374900" y="479298"/>
                </a:lnTo>
                <a:lnTo>
                  <a:pt x="2387600" y="465582"/>
                </a:lnTo>
                <a:lnTo>
                  <a:pt x="2413000" y="451866"/>
                </a:lnTo>
                <a:lnTo>
                  <a:pt x="2425700" y="436625"/>
                </a:lnTo>
                <a:lnTo>
                  <a:pt x="2451100" y="411480"/>
                </a:lnTo>
                <a:lnTo>
                  <a:pt x="2451100" y="402336"/>
                </a:lnTo>
                <a:lnTo>
                  <a:pt x="2463800" y="383286"/>
                </a:lnTo>
                <a:lnTo>
                  <a:pt x="2476500" y="363474"/>
                </a:lnTo>
                <a:lnTo>
                  <a:pt x="2489200" y="342900"/>
                </a:lnTo>
                <a:close/>
              </a:path>
              <a:path w="2603500" h="1145539">
                <a:moveTo>
                  <a:pt x="2540000" y="203454"/>
                </a:moveTo>
                <a:lnTo>
                  <a:pt x="2540000" y="176022"/>
                </a:lnTo>
                <a:lnTo>
                  <a:pt x="2527300" y="201168"/>
                </a:lnTo>
                <a:lnTo>
                  <a:pt x="2514600" y="225552"/>
                </a:lnTo>
                <a:lnTo>
                  <a:pt x="2501900" y="272796"/>
                </a:lnTo>
                <a:lnTo>
                  <a:pt x="2489200" y="295656"/>
                </a:lnTo>
                <a:lnTo>
                  <a:pt x="2489200" y="321563"/>
                </a:lnTo>
                <a:lnTo>
                  <a:pt x="2514600" y="275844"/>
                </a:lnTo>
                <a:lnTo>
                  <a:pt x="2527300" y="252222"/>
                </a:lnTo>
                <a:lnTo>
                  <a:pt x="2527300" y="228600"/>
                </a:lnTo>
                <a:lnTo>
                  <a:pt x="2540000" y="203454"/>
                </a:lnTo>
                <a:close/>
              </a:path>
              <a:path w="2603500" h="1145539">
                <a:moveTo>
                  <a:pt x="2540000" y="131825"/>
                </a:moveTo>
                <a:lnTo>
                  <a:pt x="2540000" y="73152"/>
                </a:lnTo>
                <a:lnTo>
                  <a:pt x="2527300" y="78486"/>
                </a:lnTo>
                <a:lnTo>
                  <a:pt x="2527300" y="127254"/>
                </a:lnTo>
                <a:lnTo>
                  <a:pt x="2540000" y="131825"/>
                </a:lnTo>
                <a:close/>
              </a:path>
              <a:path w="2603500" h="1145539">
                <a:moveTo>
                  <a:pt x="2552700" y="100584"/>
                </a:moveTo>
                <a:lnTo>
                  <a:pt x="2552700" y="66294"/>
                </a:lnTo>
                <a:lnTo>
                  <a:pt x="2540000" y="69342"/>
                </a:lnTo>
                <a:lnTo>
                  <a:pt x="2540000" y="136398"/>
                </a:lnTo>
                <a:lnTo>
                  <a:pt x="2543628" y="137051"/>
                </a:lnTo>
                <a:lnTo>
                  <a:pt x="2552700" y="100584"/>
                </a:lnTo>
                <a:close/>
              </a:path>
              <a:path w="2603500" h="1145539">
                <a:moveTo>
                  <a:pt x="2556216" y="139996"/>
                </a:moveTo>
                <a:lnTo>
                  <a:pt x="2552700" y="140208"/>
                </a:lnTo>
                <a:lnTo>
                  <a:pt x="2552700" y="138684"/>
                </a:lnTo>
                <a:lnTo>
                  <a:pt x="2543628" y="137051"/>
                </a:lnTo>
                <a:lnTo>
                  <a:pt x="2540000" y="151637"/>
                </a:lnTo>
                <a:lnTo>
                  <a:pt x="2540000" y="179070"/>
                </a:lnTo>
                <a:lnTo>
                  <a:pt x="2552700" y="153924"/>
                </a:lnTo>
                <a:lnTo>
                  <a:pt x="2556216" y="139996"/>
                </a:lnTo>
                <a:close/>
              </a:path>
              <a:path w="2603500" h="1145539">
                <a:moveTo>
                  <a:pt x="2552700" y="138684"/>
                </a:moveTo>
                <a:lnTo>
                  <a:pt x="2552700" y="100584"/>
                </a:lnTo>
                <a:lnTo>
                  <a:pt x="2543628" y="137051"/>
                </a:lnTo>
                <a:lnTo>
                  <a:pt x="2552700" y="138684"/>
                </a:lnTo>
                <a:close/>
              </a:path>
              <a:path w="2603500" h="1145539">
                <a:moveTo>
                  <a:pt x="2565400" y="97536"/>
                </a:moveTo>
                <a:lnTo>
                  <a:pt x="2565400" y="64008"/>
                </a:lnTo>
                <a:lnTo>
                  <a:pt x="2552700" y="64008"/>
                </a:lnTo>
                <a:lnTo>
                  <a:pt x="2552700" y="98298"/>
                </a:lnTo>
                <a:lnTo>
                  <a:pt x="2565400" y="97536"/>
                </a:lnTo>
                <a:close/>
              </a:path>
              <a:path w="2603500" h="1145539">
                <a:moveTo>
                  <a:pt x="2565400" y="103632"/>
                </a:moveTo>
                <a:lnTo>
                  <a:pt x="2565400" y="97536"/>
                </a:lnTo>
                <a:lnTo>
                  <a:pt x="2552700" y="98298"/>
                </a:lnTo>
                <a:lnTo>
                  <a:pt x="2552700" y="140208"/>
                </a:lnTo>
                <a:lnTo>
                  <a:pt x="2556216" y="139996"/>
                </a:lnTo>
                <a:lnTo>
                  <a:pt x="2565400" y="103632"/>
                </a:lnTo>
                <a:close/>
              </a:path>
              <a:path w="2603500" h="1145539">
                <a:moveTo>
                  <a:pt x="2578100" y="137922"/>
                </a:moveTo>
                <a:lnTo>
                  <a:pt x="2578100" y="67818"/>
                </a:lnTo>
                <a:lnTo>
                  <a:pt x="2565400" y="65532"/>
                </a:lnTo>
                <a:lnTo>
                  <a:pt x="2565400" y="103632"/>
                </a:lnTo>
                <a:lnTo>
                  <a:pt x="2556216" y="139996"/>
                </a:lnTo>
                <a:lnTo>
                  <a:pt x="2565400" y="139446"/>
                </a:lnTo>
                <a:lnTo>
                  <a:pt x="2578100" y="137922"/>
                </a:lnTo>
                <a:close/>
              </a:path>
              <a:path w="2603500" h="1145539">
                <a:moveTo>
                  <a:pt x="2590800" y="131063"/>
                </a:moveTo>
                <a:lnTo>
                  <a:pt x="2590800" y="76962"/>
                </a:lnTo>
                <a:lnTo>
                  <a:pt x="2578100" y="72390"/>
                </a:lnTo>
                <a:lnTo>
                  <a:pt x="2578100" y="134874"/>
                </a:lnTo>
                <a:lnTo>
                  <a:pt x="2590800" y="131063"/>
                </a:lnTo>
                <a:close/>
              </a:path>
              <a:path w="2603500" h="1145539">
                <a:moveTo>
                  <a:pt x="2603500" y="104394"/>
                </a:moveTo>
                <a:lnTo>
                  <a:pt x="2603500" y="96774"/>
                </a:lnTo>
                <a:lnTo>
                  <a:pt x="2590800" y="89916"/>
                </a:lnTo>
                <a:lnTo>
                  <a:pt x="2590800" y="112013"/>
                </a:lnTo>
                <a:lnTo>
                  <a:pt x="2603500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1752" y="4597400"/>
            <a:ext cx="179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●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88308" y="4201911"/>
            <a:ext cx="179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●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0803" y="4181095"/>
            <a:ext cx="3073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i="1" spc="-10" dirty="0">
                <a:latin typeface="Times New Roman"/>
                <a:cs typeface="Times New Roman"/>
              </a:rPr>
              <a:t>Q</a:t>
            </a:r>
            <a:r>
              <a:rPr sz="1575" i="1" spc="-15" baseline="-23809" dirty="0">
                <a:latin typeface="Times New Roman"/>
                <a:cs typeface="Times New Roman"/>
              </a:rPr>
              <a:t>o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6718" y="3761485"/>
            <a:ext cx="519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50" i="1" spc="-89" baseline="14705" dirty="0">
                <a:latin typeface="Times New Roman"/>
                <a:cs typeface="Times New Roman"/>
              </a:rPr>
              <a:t>Q</a:t>
            </a:r>
            <a:r>
              <a:rPr sz="1000" i="1" spc="-60" dirty="0">
                <a:latin typeface="Times New Roman"/>
                <a:cs typeface="Times New Roman"/>
              </a:rPr>
              <a:t>i</a:t>
            </a:r>
            <a:r>
              <a:rPr sz="1000" spc="-60" dirty="0">
                <a:latin typeface="Symbol"/>
                <a:cs typeface="Symbol"/>
              </a:rPr>
              <a:t></a:t>
            </a:r>
            <a:r>
              <a:rPr sz="1000" spc="-60" dirty="0">
                <a:latin typeface="Times New Roman"/>
                <a:cs typeface="Times New Roman"/>
              </a:rPr>
              <a:t>1</a:t>
            </a:r>
            <a:r>
              <a:rPr sz="3000" spc="-89" baseline="-23611" dirty="0">
                <a:latin typeface="Tahoma"/>
                <a:cs typeface="Tahoma"/>
              </a:rPr>
              <a:t>●</a:t>
            </a:r>
            <a:endParaRPr sz="3000" baseline="-23611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80562" y="3681476"/>
            <a:ext cx="40703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-277" baseline="-29166" dirty="0">
                <a:latin typeface="Tahoma"/>
                <a:cs typeface="Tahoma"/>
              </a:rPr>
              <a:t>●</a:t>
            </a:r>
            <a:r>
              <a:rPr sz="2200" i="1" spc="-185" dirty="0">
                <a:latin typeface="Times New Roman"/>
                <a:cs typeface="Times New Roman"/>
              </a:rPr>
              <a:t>Q</a:t>
            </a:r>
            <a:r>
              <a:rPr sz="1875" i="1" spc="-277" baseline="-24444" dirty="0">
                <a:latin typeface="Times New Roman"/>
                <a:cs typeface="Times New Roman"/>
              </a:rPr>
              <a:t>i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58783" y="3757422"/>
            <a:ext cx="36195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00" i="1" dirty="0">
                <a:latin typeface="Times New Roman"/>
                <a:cs typeface="Times New Roman"/>
              </a:rPr>
              <a:t>Q</a:t>
            </a:r>
            <a:r>
              <a:rPr sz="1950" i="1" baseline="-23504" dirty="0">
                <a:latin typeface="Times New Roman"/>
                <a:cs typeface="Times New Roman"/>
              </a:rPr>
              <a:t>n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27420" y="3962400"/>
            <a:ext cx="2497455" cy="998219"/>
          </a:xfrm>
          <a:custGeom>
            <a:avLst/>
            <a:gdLst/>
            <a:ahLst/>
            <a:cxnLst/>
            <a:rect l="l" t="t" r="r" b="b"/>
            <a:pathLst>
              <a:path w="2497454" h="998220">
                <a:moveTo>
                  <a:pt x="0" y="423672"/>
                </a:moveTo>
                <a:lnTo>
                  <a:pt x="230124" y="998220"/>
                </a:lnTo>
                <a:lnTo>
                  <a:pt x="691133" y="845820"/>
                </a:lnTo>
                <a:lnTo>
                  <a:pt x="883157" y="77724"/>
                </a:lnTo>
                <a:lnTo>
                  <a:pt x="1536953" y="77724"/>
                </a:lnTo>
              </a:path>
              <a:path w="2497454" h="998220">
                <a:moveTo>
                  <a:pt x="1575053" y="77724"/>
                </a:moveTo>
                <a:lnTo>
                  <a:pt x="2035302" y="423672"/>
                </a:lnTo>
              </a:path>
              <a:path w="2497454" h="998220">
                <a:moveTo>
                  <a:pt x="2035302" y="461772"/>
                </a:moveTo>
                <a:lnTo>
                  <a:pt x="2497074" y="0"/>
                </a:lnTo>
              </a:path>
            </a:pathLst>
          </a:custGeom>
          <a:ln w="9525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096" y="1160780"/>
            <a:ext cx="28644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2. </a:t>
            </a:r>
            <a:r>
              <a:rPr sz="2000" spc="-10" dirty="0">
                <a:latin typeface="Tahoma"/>
                <a:cs typeface="Tahoma"/>
              </a:rPr>
              <a:t>Hampiri</a:t>
            </a:r>
            <a:r>
              <a:rPr sz="2000" spc="-5" dirty="0">
                <a:latin typeface="Tahoma"/>
                <a:cs typeface="Tahoma"/>
              </a:rPr>
              <a:t> panjang </a:t>
            </a:r>
            <a:r>
              <a:rPr sz="2000" spc="-10" dirty="0">
                <a:latin typeface="Tahoma"/>
                <a:cs typeface="Tahoma"/>
              </a:rPr>
              <a:t>kurva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9689" y="2503170"/>
            <a:ext cx="1432560" cy="1575435"/>
          </a:xfrm>
          <a:custGeom>
            <a:avLst/>
            <a:gdLst/>
            <a:ahLst/>
            <a:cxnLst/>
            <a:rect l="l" t="t" r="r" b="b"/>
            <a:pathLst>
              <a:path w="1432560" h="1575435">
                <a:moveTo>
                  <a:pt x="42671" y="1574749"/>
                </a:moveTo>
                <a:lnTo>
                  <a:pt x="42671" y="1536953"/>
                </a:lnTo>
                <a:lnTo>
                  <a:pt x="41909" y="1540002"/>
                </a:lnTo>
                <a:lnTo>
                  <a:pt x="38100" y="1541526"/>
                </a:lnTo>
                <a:lnTo>
                  <a:pt x="35051" y="1540764"/>
                </a:lnTo>
                <a:lnTo>
                  <a:pt x="33528" y="1536953"/>
                </a:lnTo>
                <a:lnTo>
                  <a:pt x="32453" y="1499342"/>
                </a:lnTo>
                <a:lnTo>
                  <a:pt x="29718" y="1499615"/>
                </a:lnTo>
                <a:lnTo>
                  <a:pt x="762" y="1530095"/>
                </a:lnTo>
                <a:lnTo>
                  <a:pt x="0" y="1537715"/>
                </a:lnTo>
                <a:lnTo>
                  <a:pt x="1523" y="1545335"/>
                </a:lnTo>
                <a:lnTo>
                  <a:pt x="31241" y="1574291"/>
                </a:lnTo>
                <a:lnTo>
                  <a:pt x="39623" y="1575053"/>
                </a:lnTo>
                <a:lnTo>
                  <a:pt x="42671" y="1574749"/>
                </a:lnTo>
                <a:close/>
              </a:path>
              <a:path w="1432560" h="1575435">
                <a:moveTo>
                  <a:pt x="1358077" y="48973"/>
                </a:moveTo>
                <a:lnTo>
                  <a:pt x="1357121" y="44195"/>
                </a:lnTo>
                <a:lnTo>
                  <a:pt x="1356624" y="39219"/>
                </a:lnTo>
                <a:lnTo>
                  <a:pt x="1219961" y="60197"/>
                </a:lnTo>
                <a:lnTo>
                  <a:pt x="1133855" y="73913"/>
                </a:lnTo>
                <a:lnTo>
                  <a:pt x="1048511" y="88391"/>
                </a:lnTo>
                <a:lnTo>
                  <a:pt x="965453" y="104393"/>
                </a:lnTo>
                <a:lnTo>
                  <a:pt x="883157" y="121919"/>
                </a:lnTo>
                <a:lnTo>
                  <a:pt x="803147" y="140207"/>
                </a:lnTo>
                <a:lnTo>
                  <a:pt x="726185" y="160781"/>
                </a:lnTo>
                <a:lnTo>
                  <a:pt x="651509" y="183641"/>
                </a:lnTo>
                <a:lnTo>
                  <a:pt x="579882" y="208787"/>
                </a:lnTo>
                <a:lnTo>
                  <a:pt x="512063" y="236981"/>
                </a:lnTo>
                <a:lnTo>
                  <a:pt x="448055" y="267461"/>
                </a:lnTo>
                <a:lnTo>
                  <a:pt x="387857" y="301751"/>
                </a:lnTo>
                <a:lnTo>
                  <a:pt x="332231" y="339089"/>
                </a:lnTo>
                <a:lnTo>
                  <a:pt x="281940" y="380237"/>
                </a:lnTo>
                <a:lnTo>
                  <a:pt x="236219" y="425195"/>
                </a:lnTo>
                <a:lnTo>
                  <a:pt x="195834" y="474725"/>
                </a:lnTo>
                <a:lnTo>
                  <a:pt x="161544" y="528065"/>
                </a:lnTo>
                <a:lnTo>
                  <a:pt x="131825" y="585215"/>
                </a:lnTo>
                <a:lnTo>
                  <a:pt x="106679" y="645413"/>
                </a:lnTo>
                <a:lnTo>
                  <a:pt x="85343" y="708659"/>
                </a:lnTo>
                <a:lnTo>
                  <a:pt x="68579" y="774953"/>
                </a:lnTo>
                <a:lnTo>
                  <a:pt x="54863" y="844295"/>
                </a:lnTo>
                <a:lnTo>
                  <a:pt x="44957" y="915162"/>
                </a:lnTo>
                <a:lnTo>
                  <a:pt x="37337" y="988313"/>
                </a:lnTo>
                <a:lnTo>
                  <a:pt x="32003" y="1063752"/>
                </a:lnTo>
                <a:lnTo>
                  <a:pt x="28956" y="1139952"/>
                </a:lnTo>
                <a:lnTo>
                  <a:pt x="28193" y="1217676"/>
                </a:lnTo>
                <a:lnTo>
                  <a:pt x="28193" y="1296924"/>
                </a:lnTo>
                <a:lnTo>
                  <a:pt x="28956" y="1376933"/>
                </a:lnTo>
                <a:lnTo>
                  <a:pt x="32453" y="1499342"/>
                </a:lnTo>
                <a:lnTo>
                  <a:pt x="37337" y="1498853"/>
                </a:lnTo>
                <a:lnTo>
                  <a:pt x="37337" y="1217676"/>
                </a:lnTo>
                <a:lnTo>
                  <a:pt x="38862" y="1139952"/>
                </a:lnTo>
                <a:lnTo>
                  <a:pt x="41909" y="1063752"/>
                </a:lnTo>
                <a:lnTo>
                  <a:pt x="46481" y="989076"/>
                </a:lnTo>
                <a:lnTo>
                  <a:pt x="54101" y="915924"/>
                </a:lnTo>
                <a:lnTo>
                  <a:pt x="70865" y="810767"/>
                </a:lnTo>
                <a:lnTo>
                  <a:pt x="86106" y="743711"/>
                </a:lnTo>
                <a:lnTo>
                  <a:pt x="104393" y="679703"/>
                </a:lnTo>
                <a:lnTo>
                  <a:pt x="127253" y="617981"/>
                </a:lnTo>
                <a:lnTo>
                  <a:pt x="154685" y="560069"/>
                </a:lnTo>
                <a:lnTo>
                  <a:pt x="185928" y="505967"/>
                </a:lnTo>
                <a:lnTo>
                  <a:pt x="223265" y="455675"/>
                </a:lnTo>
                <a:lnTo>
                  <a:pt x="265175" y="409193"/>
                </a:lnTo>
                <a:lnTo>
                  <a:pt x="312419" y="366521"/>
                </a:lnTo>
                <a:lnTo>
                  <a:pt x="364997" y="327659"/>
                </a:lnTo>
                <a:lnTo>
                  <a:pt x="422147" y="292607"/>
                </a:lnTo>
                <a:lnTo>
                  <a:pt x="483869" y="260603"/>
                </a:lnTo>
                <a:lnTo>
                  <a:pt x="549401" y="230885"/>
                </a:lnTo>
                <a:lnTo>
                  <a:pt x="618743" y="204977"/>
                </a:lnTo>
                <a:lnTo>
                  <a:pt x="691133" y="181355"/>
                </a:lnTo>
                <a:lnTo>
                  <a:pt x="729233" y="169925"/>
                </a:lnTo>
                <a:lnTo>
                  <a:pt x="806195" y="149351"/>
                </a:lnTo>
                <a:lnTo>
                  <a:pt x="885443" y="131063"/>
                </a:lnTo>
                <a:lnTo>
                  <a:pt x="966977" y="113537"/>
                </a:lnTo>
                <a:lnTo>
                  <a:pt x="1050797" y="98297"/>
                </a:lnTo>
                <a:lnTo>
                  <a:pt x="1135379" y="83057"/>
                </a:lnTo>
                <a:lnTo>
                  <a:pt x="1221485" y="69341"/>
                </a:lnTo>
                <a:lnTo>
                  <a:pt x="1358077" y="48973"/>
                </a:lnTo>
                <a:close/>
              </a:path>
              <a:path w="1432560" h="1575435">
                <a:moveTo>
                  <a:pt x="42671" y="1536953"/>
                </a:moveTo>
                <a:lnTo>
                  <a:pt x="41779" y="1499298"/>
                </a:lnTo>
                <a:lnTo>
                  <a:pt x="37337" y="1498853"/>
                </a:lnTo>
                <a:lnTo>
                  <a:pt x="32453" y="1499342"/>
                </a:lnTo>
                <a:lnTo>
                  <a:pt x="33528" y="1536953"/>
                </a:lnTo>
                <a:lnTo>
                  <a:pt x="35051" y="1540764"/>
                </a:lnTo>
                <a:lnTo>
                  <a:pt x="38100" y="1541526"/>
                </a:lnTo>
                <a:lnTo>
                  <a:pt x="41909" y="1540002"/>
                </a:lnTo>
                <a:lnTo>
                  <a:pt x="42671" y="1536953"/>
                </a:lnTo>
                <a:close/>
              </a:path>
              <a:path w="1432560" h="1575435">
                <a:moveTo>
                  <a:pt x="41779" y="1499298"/>
                </a:moveTo>
                <a:lnTo>
                  <a:pt x="37337" y="1296924"/>
                </a:lnTo>
                <a:lnTo>
                  <a:pt x="37337" y="1498853"/>
                </a:lnTo>
                <a:lnTo>
                  <a:pt x="41779" y="1499298"/>
                </a:lnTo>
                <a:close/>
              </a:path>
              <a:path w="1432560" h="1575435">
                <a:moveTo>
                  <a:pt x="76200" y="1536191"/>
                </a:moveTo>
                <a:lnTo>
                  <a:pt x="52578" y="1501902"/>
                </a:lnTo>
                <a:lnTo>
                  <a:pt x="41779" y="1499298"/>
                </a:lnTo>
                <a:lnTo>
                  <a:pt x="42671" y="1536953"/>
                </a:lnTo>
                <a:lnTo>
                  <a:pt x="42671" y="1574749"/>
                </a:lnTo>
                <a:lnTo>
                  <a:pt x="73913" y="1550669"/>
                </a:lnTo>
                <a:lnTo>
                  <a:pt x="75437" y="1543812"/>
                </a:lnTo>
                <a:lnTo>
                  <a:pt x="76200" y="1536191"/>
                </a:lnTo>
                <a:close/>
              </a:path>
              <a:path w="1432560" h="1575435">
                <a:moveTo>
                  <a:pt x="1432559" y="40385"/>
                </a:moveTo>
                <a:lnTo>
                  <a:pt x="1411223" y="3809"/>
                </a:lnTo>
                <a:lnTo>
                  <a:pt x="1396745" y="0"/>
                </a:lnTo>
                <a:lnTo>
                  <a:pt x="1389126" y="761"/>
                </a:lnTo>
                <a:lnTo>
                  <a:pt x="1357883" y="28955"/>
                </a:lnTo>
                <a:lnTo>
                  <a:pt x="1356359" y="36575"/>
                </a:lnTo>
                <a:lnTo>
                  <a:pt x="1356624" y="39219"/>
                </a:lnTo>
                <a:lnTo>
                  <a:pt x="1393697" y="33527"/>
                </a:lnTo>
                <a:lnTo>
                  <a:pt x="1397508" y="34289"/>
                </a:lnTo>
                <a:lnTo>
                  <a:pt x="1399032" y="37337"/>
                </a:lnTo>
                <a:lnTo>
                  <a:pt x="1399032" y="76199"/>
                </a:lnTo>
                <a:lnTo>
                  <a:pt x="1399793" y="76199"/>
                </a:lnTo>
                <a:lnTo>
                  <a:pt x="1431035" y="48005"/>
                </a:lnTo>
                <a:lnTo>
                  <a:pt x="1432559" y="40385"/>
                </a:lnTo>
                <a:close/>
              </a:path>
              <a:path w="1432560" h="1575435">
                <a:moveTo>
                  <a:pt x="1399032" y="37337"/>
                </a:moveTo>
                <a:lnTo>
                  <a:pt x="1397508" y="34289"/>
                </a:lnTo>
                <a:lnTo>
                  <a:pt x="1393697" y="33527"/>
                </a:lnTo>
                <a:lnTo>
                  <a:pt x="1356624" y="39219"/>
                </a:lnTo>
                <a:lnTo>
                  <a:pt x="1357121" y="44195"/>
                </a:lnTo>
                <a:lnTo>
                  <a:pt x="1358077" y="48973"/>
                </a:lnTo>
                <a:lnTo>
                  <a:pt x="1395221" y="43433"/>
                </a:lnTo>
                <a:lnTo>
                  <a:pt x="1398270" y="41147"/>
                </a:lnTo>
                <a:lnTo>
                  <a:pt x="1399032" y="37337"/>
                </a:lnTo>
                <a:close/>
              </a:path>
              <a:path w="1432560" h="1575435">
                <a:moveTo>
                  <a:pt x="1399032" y="76199"/>
                </a:moveTo>
                <a:lnTo>
                  <a:pt x="1399032" y="37337"/>
                </a:lnTo>
                <a:lnTo>
                  <a:pt x="1398270" y="41147"/>
                </a:lnTo>
                <a:lnTo>
                  <a:pt x="1395221" y="43433"/>
                </a:lnTo>
                <a:lnTo>
                  <a:pt x="1358077" y="48973"/>
                </a:lnTo>
                <a:lnTo>
                  <a:pt x="1358645" y="51815"/>
                </a:lnTo>
                <a:lnTo>
                  <a:pt x="1361693" y="57911"/>
                </a:lnTo>
                <a:lnTo>
                  <a:pt x="1392173" y="76199"/>
                </a:lnTo>
                <a:lnTo>
                  <a:pt x="139903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0703" y="4043935"/>
            <a:ext cx="4064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50" i="1" spc="7" baseline="14705" dirty="0">
                <a:latin typeface="Times New Roman"/>
                <a:cs typeface="Times New Roman"/>
              </a:rPr>
              <a:t>Q</a:t>
            </a:r>
            <a:r>
              <a:rPr sz="1000" i="1" spc="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Symbol"/>
                <a:cs typeface="Symbol"/>
              </a:rPr>
              <a:t></a:t>
            </a:r>
            <a:r>
              <a:rPr sz="1000" spc="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9964" y="2298702"/>
            <a:ext cx="3035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10" dirty="0">
                <a:latin typeface="Times New Roman"/>
                <a:cs typeface="Times New Roman"/>
              </a:rPr>
              <a:t>Q</a:t>
            </a:r>
            <a:r>
              <a:rPr sz="1725" i="1" spc="15" baseline="-24154" dirty="0">
                <a:latin typeface="Times New Roman"/>
                <a:cs typeface="Times New Roman"/>
              </a:rPr>
              <a:t>i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0744" y="2541270"/>
            <a:ext cx="1343660" cy="1499235"/>
          </a:xfrm>
          <a:custGeom>
            <a:avLst/>
            <a:gdLst/>
            <a:ahLst/>
            <a:cxnLst/>
            <a:rect l="l" t="t" r="r" b="b"/>
            <a:pathLst>
              <a:path w="1343660" h="1499235">
                <a:moveTo>
                  <a:pt x="0" y="1498853"/>
                </a:moveTo>
                <a:lnTo>
                  <a:pt x="1343405" y="0"/>
                </a:lnTo>
              </a:path>
            </a:pathLst>
          </a:custGeom>
          <a:ln w="9525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2758" y="2374393"/>
            <a:ext cx="34925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15" dirty="0">
                <a:latin typeface="Symbol"/>
                <a:cs typeface="Symbol"/>
              </a:rPr>
              <a:t></a:t>
            </a:r>
            <a:r>
              <a:rPr sz="1800" i="1" spc="15" dirty="0">
                <a:latin typeface="Times New Roman"/>
                <a:cs typeface="Times New Roman"/>
              </a:rPr>
              <a:t>s</a:t>
            </a:r>
            <a:r>
              <a:rPr sz="1575" i="1" spc="22" baseline="-23809" dirty="0">
                <a:latin typeface="Times New Roman"/>
                <a:cs typeface="Times New Roman"/>
              </a:rPr>
              <a:t>i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3773" y="3182875"/>
            <a:ext cx="417830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00" spc="-20" dirty="0">
                <a:latin typeface="Symbol"/>
                <a:cs typeface="Symbol"/>
              </a:rPr>
              <a:t></a:t>
            </a:r>
            <a:r>
              <a:rPr sz="1900" i="1" spc="-20" dirty="0">
                <a:latin typeface="Times New Roman"/>
                <a:cs typeface="Times New Roman"/>
              </a:rPr>
              <a:t>w</a:t>
            </a:r>
            <a:r>
              <a:rPr sz="1650" i="1" spc="-30" baseline="-22727" dirty="0">
                <a:latin typeface="Times New Roman"/>
                <a:cs typeface="Times New Roman"/>
              </a:rPr>
              <a:t>i</a:t>
            </a:r>
            <a:endParaRPr sz="1650" baseline="-2272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4321" y="1752854"/>
            <a:ext cx="1632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panjang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busur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2196" y="1833625"/>
            <a:ext cx="59245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50" i="1" spc="15" baseline="14705" dirty="0">
                <a:latin typeface="Times New Roman"/>
                <a:cs typeface="Times New Roman"/>
              </a:rPr>
              <a:t>Q</a:t>
            </a:r>
            <a:r>
              <a:rPr sz="950" i="1" spc="10" dirty="0">
                <a:latin typeface="Times New Roman"/>
                <a:cs typeface="Times New Roman"/>
              </a:rPr>
              <a:t>i</a:t>
            </a:r>
            <a:r>
              <a:rPr sz="950" spc="10" dirty="0">
                <a:latin typeface="Symbol"/>
                <a:cs typeface="Symbol"/>
              </a:rPr>
              <a:t></a:t>
            </a:r>
            <a:r>
              <a:rPr sz="950" spc="10" dirty="0">
                <a:latin typeface="Times New Roman"/>
                <a:cs typeface="Times New Roman"/>
              </a:rPr>
              <a:t>1</a:t>
            </a:r>
            <a:r>
              <a:rPr sz="2550" i="1" spc="15" baseline="14705" dirty="0">
                <a:latin typeface="Times New Roman"/>
                <a:cs typeface="Times New Roman"/>
              </a:rPr>
              <a:t>Q</a:t>
            </a:r>
            <a:r>
              <a:rPr sz="950" i="1" spc="10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1232" y="1606626"/>
            <a:ext cx="419734" cy="92583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330"/>
              </a:spcBef>
            </a:pPr>
            <a:r>
              <a:rPr sz="2000" spc="15" dirty="0">
                <a:latin typeface="Symbol"/>
                <a:cs typeface="Symbol"/>
              </a:rPr>
              <a:t></a:t>
            </a:r>
            <a:r>
              <a:rPr sz="2000" i="1" spc="15" dirty="0">
                <a:latin typeface="Times New Roman"/>
                <a:cs typeface="Times New Roman"/>
              </a:rPr>
              <a:t>s</a:t>
            </a:r>
            <a:r>
              <a:rPr sz="1725" i="1" spc="22" baseline="-24154" dirty="0">
                <a:latin typeface="Times New Roman"/>
                <a:cs typeface="Times New Roman"/>
              </a:rPr>
              <a:t>i</a:t>
            </a:r>
            <a:endParaRPr sz="1725" baseline="-2415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1900" spc="-15" dirty="0">
                <a:latin typeface="Symbol"/>
                <a:cs typeface="Symbol"/>
              </a:rPr>
              <a:t></a:t>
            </a:r>
            <a:r>
              <a:rPr sz="1900" i="1" spc="-15" dirty="0">
                <a:latin typeface="Times New Roman"/>
                <a:cs typeface="Times New Roman"/>
              </a:rPr>
              <a:t>w</a:t>
            </a:r>
            <a:r>
              <a:rPr sz="1650" i="1" spc="-22" baseline="-25252" dirty="0">
                <a:latin typeface="Times New Roman"/>
                <a:cs typeface="Times New Roman"/>
              </a:rPr>
              <a:t>i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6928" y="2227580"/>
            <a:ext cx="28028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panjang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tali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busur</a:t>
            </a:r>
            <a:r>
              <a:rPr sz="2000" spc="285" dirty="0">
                <a:latin typeface="Tahoma"/>
                <a:cs typeface="Tahoma"/>
              </a:rPr>
              <a:t> </a:t>
            </a:r>
            <a:r>
              <a:rPr sz="2850" i="1" spc="15" baseline="5847" dirty="0">
                <a:latin typeface="Times New Roman"/>
                <a:cs typeface="Times New Roman"/>
              </a:rPr>
              <a:t>Q</a:t>
            </a:r>
            <a:r>
              <a:rPr sz="1650" i="1" spc="15" baseline="-15151" dirty="0">
                <a:latin typeface="Times New Roman"/>
                <a:cs typeface="Times New Roman"/>
              </a:rPr>
              <a:t>i</a:t>
            </a:r>
            <a:r>
              <a:rPr sz="1650" spc="15" baseline="-15151" dirty="0">
                <a:latin typeface="Symbol"/>
                <a:cs typeface="Symbol"/>
              </a:rPr>
              <a:t></a:t>
            </a:r>
            <a:r>
              <a:rPr sz="1650" spc="15" baseline="-15151" dirty="0">
                <a:latin typeface="Times New Roman"/>
                <a:cs typeface="Times New Roman"/>
              </a:rPr>
              <a:t>1</a:t>
            </a:r>
            <a:r>
              <a:rPr sz="2850" i="1" spc="15" baseline="5847" dirty="0">
                <a:latin typeface="Times New Roman"/>
                <a:cs typeface="Times New Roman"/>
              </a:rPr>
              <a:t>Q</a:t>
            </a:r>
            <a:r>
              <a:rPr sz="1650" i="1" spc="15" baseline="-15151" dirty="0">
                <a:latin typeface="Times New Roman"/>
                <a:cs typeface="Times New Roman"/>
              </a:rPr>
              <a:t>i</a:t>
            </a:r>
            <a:endParaRPr sz="1650" baseline="-1515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5317" y="3466591"/>
            <a:ext cx="9067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42644" algn="l"/>
              </a:tabLst>
            </a:pPr>
            <a:r>
              <a:rPr sz="1400" i="1" spc="5" dirty="0">
                <a:latin typeface="Times New Roman"/>
                <a:cs typeface="Times New Roman"/>
              </a:rPr>
              <a:t>i	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2985" y="3259327"/>
            <a:ext cx="11817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350" algn="l"/>
              </a:tabLst>
            </a:pPr>
            <a:r>
              <a:rPr sz="2450" dirty="0">
                <a:latin typeface="Symbol"/>
                <a:cs typeface="Symbol"/>
              </a:rPr>
              <a:t></a:t>
            </a:r>
            <a:r>
              <a:rPr sz="2450" i="1" dirty="0">
                <a:latin typeface="Times New Roman"/>
                <a:cs typeface="Times New Roman"/>
              </a:rPr>
              <a:t>s	</a:t>
            </a:r>
            <a:r>
              <a:rPr sz="2450" spc="-5" dirty="0">
                <a:latin typeface="Symbol"/>
                <a:cs typeface="Symbol"/>
              </a:rPr>
              <a:t>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</a:t>
            </a:r>
            <a:r>
              <a:rPr sz="2450" i="1" dirty="0">
                <a:latin typeface="Times New Roman"/>
                <a:cs typeface="Times New Roman"/>
              </a:rPr>
              <a:t>w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1570" y="2789174"/>
            <a:ext cx="5758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Panjang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busur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dihampiri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tali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busur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80744" y="2526029"/>
            <a:ext cx="1343660" cy="1536700"/>
          </a:xfrm>
          <a:custGeom>
            <a:avLst/>
            <a:gdLst/>
            <a:ahLst/>
            <a:cxnLst/>
            <a:rect l="l" t="t" r="r" b="b"/>
            <a:pathLst>
              <a:path w="1343660" h="1536700">
                <a:moveTo>
                  <a:pt x="1343405" y="0"/>
                </a:moveTo>
                <a:lnTo>
                  <a:pt x="1343406" y="1536192"/>
                </a:lnTo>
              </a:path>
              <a:path w="1343660" h="1536700">
                <a:moveTo>
                  <a:pt x="0" y="1514094"/>
                </a:moveTo>
                <a:lnTo>
                  <a:pt x="1343406" y="1514094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61398" y="4008630"/>
            <a:ext cx="40513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100" spc="10" dirty="0">
                <a:latin typeface="Symbol"/>
                <a:cs typeface="Symbol"/>
              </a:rPr>
              <a:t></a:t>
            </a:r>
            <a:r>
              <a:rPr sz="2100" i="1" spc="10" dirty="0">
                <a:latin typeface="Times New Roman"/>
                <a:cs typeface="Times New Roman"/>
              </a:rPr>
              <a:t>x</a:t>
            </a:r>
            <a:r>
              <a:rPr sz="1800" i="1" spc="15" baseline="-25462" dirty="0">
                <a:latin typeface="Times New Roman"/>
                <a:cs typeface="Times New Roman"/>
              </a:rPr>
              <a:t>i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8059" y="3183384"/>
            <a:ext cx="34925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700" spc="20" dirty="0">
                <a:latin typeface="Symbol"/>
                <a:cs typeface="Symbol"/>
              </a:rPr>
              <a:t></a:t>
            </a:r>
            <a:r>
              <a:rPr sz="1700" i="1" spc="20" dirty="0">
                <a:latin typeface="Times New Roman"/>
                <a:cs typeface="Times New Roman"/>
              </a:rPr>
              <a:t>y</a:t>
            </a:r>
            <a:r>
              <a:rPr sz="1500" i="1" spc="30" baseline="-25000" dirty="0">
                <a:latin typeface="Times New Roman"/>
                <a:cs typeface="Times New Roman"/>
              </a:rPr>
              <a:t>i</a:t>
            </a:r>
            <a:endParaRPr sz="1500" baseline="-25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09483" y="3833133"/>
            <a:ext cx="1913255" cy="407034"/>
            <a:chOff x="5109483" y="3833133"/>
            <a:chExt cx="1913255" cy="407034"/>
          </a:xfrm>
        </p:grpSpPr>
        <p:sp>
          <p:nvSpPr>
            <p:cNvPr id="20" name="object 20"/>
            <p:cNvSpPr/>
            <p:nvPr/>
          </p:nvSpPr>
          <p:spPr>
            <a:xfrm>
              <a:off x="5115306" y="4085844"/>
              <a:ext cx="36195" cy="20955"/>
            </a:xfrm>
            <a:custGeom>
              <a:avLst/>
              <a:gdLst/>
              <a:ahLst/>
              <a:cxnLst/>
              <a:rect l="l" t="t" r="r" b="b"/>
              <a:pathLst>
                <a:path w="36195" h="20954">
                  <a:moveTo>
                    <a:pt x="0" y="20573"/>
                  </a:moveTo>
                  <a:lnTo>
                    <a:pt x="35814" y="0"/>
                  </a:lnTo>
                </a:path>
              </a:pathLst>
            </a:custGeom>
            <a:ln w="11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51120" y="4091178"/>
              <a:ext cx="52069" cy="137160"/>
            </a:xfrm>
            <a:custGeom>
              <a:avLst/>
              <a:gdLst/>
              <a:ahLst/>
              <a:cxnLst/>
              <a:rect l="l" t="t" r="r" b="b"/>
              <a:pathLst>
                <a:path w="52070" h="137160">
                  <a:moveTo>
                    <a:pt x="0" y="0"/>
                  </a:moveTo>
                  <a:lnTo>
                    <a:pt x="51815" y="137160"/>
                  </a:lnTo>
                </a:path>
              </a:pathLst>
            </a:custGeom>
            <a:ln w="23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8270" y="3838956"/>
              <a:ext cx="1808480" cy="389890"/>
            </a:xfrm>
            <a:custGeom>
              <a:avLst/>
              <a:gdLst/>
              <a:ahLst/>
              <a:cxnLst/>
              <a:rect l="l" t="t" r="r" b="b"/>
              <a:pathLst>
                <a:path w="1808479" h="389889">
                  <a:moveTo>
                    <a:pt x="0" y="389382"/>
                  </a:moveTo>
                  <a:lnTo>
                    <a:pt x="68579" y="0"/>
                  </a:lnTo>
                  <a:lnTo>
                    <a:pt x="1808226" y="0"/>
                  </a:lnTo>
                </a:path>
              </a:pathLst>
            </a:custGeom>
            <a:ln w="11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084813" y="4376915"/>
            <a:ext cx="4307840" cy="425450"/>
            <a:chOff x="5084813" y="4376915"/>
            <a:chExt cx="4307840" cy="425450"/>
          </a:xfrm>
        </p:grpSpPr>
        <p:sp>
          <p:nvSpPr>
            <p:cNvPr id="24" name="object 24"/>
            <p:cNvSpPr/>
            <p:nvPr/>
          </p:nvSpPr>
          <p:spPr>
            <a:xfrm>
              <a:off x="5090921" y="4641342"/>
              <a:ext cx="37465" cy="21590"/>
            </a:xfrm>
            <a:custGeom>
              <a:avLst/>
              <a:gdLst/>
              <a:ahLst/>
              <a:cxnLst/>
              <a:rect l="l" t="t" r="r" b="b"/>
              <a:pathLst>
                <a:path w="37464" h="21589">
                  <a:moveTo>
                    <a:pt x="0" y="21336"/>
                  </a:moveTo>
                  <a:lnTo>
                    <a:pt x="37337" y="0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28259" y="4647438"/>
              <a:ext cx="54610" cy="142875"/>
            </a:xfrm>
            <a:custGeom>
              <a:avLst/>
              <a:gdLst/>
              <a:ahLst/>
              <a:cxnLst/>
              <a:rect l="l" t="t" r="r" b="b"/>
              <a:pathLst>
                <a:path w="54610" h="142875">
                  <a:moveTo>
                    <a:pt x="0" y="0"/>
                  </a:moveTo>
                  <a:lnTo>
                    <a:pt x="54101" y="142494"/>
                  </a:lnTo>
                </a:path>
              </a:pathLst>
            </a:custGeom>
            <a:ln w="24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8457" y="4383024"/>
              <a:ext cx="4197985" cy="407034"/>
            </a:xfrm>
            <a:custGeom>
              <a:avLst/>
              <a:gdLst/>
              <a:ahLst/>
              <a:cxnLst/>
              <a:rect l="l" t="t" r="r" b="b"/>
              <a:pathLst>
                <a:path w="4197984" h="407035">
                  <a:moveTo>
                    <a:pt x="0" y="406908"/>
                  </a:moveTo>
                  <a:lnTo>
                    <a:pt x="71627" y="0"/>
                  </a:lnTo>
                  <a:lnTo>
                    <a:pt x="4197858" y="0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05193" y="3839905"/>
            <a:ext cx="4580890" cy="9829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3660">
              <a:lnSpc>
                <a:spcPts val="695"/>
              </a:lnSpc>
              <a:spcBef>
                <a:spcPts val="190"/>
              </a:spcBef>
              <a:tabLst>
                <a:tab pos="484505" algn="l"/>
                <a:tab pos="1262380" algn="l"/>
              </a:tabLst>
            </a:pP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10" dirty="0">
                <a:latin typeface="Times New Roman"/>
                <a:cs typeface="Times New Roman"/>
              </a:rPr>
              <a:t>	</a:t>
            </a:r>
            <a:r>
              <a:rPr sz="2200" spc="50" dirty="0">
                <a:latin typeface="Times New Roman"/>
                <a:cs typeface="Times New Roman"/>
              </a:rPr>
              <a:t>(</a:t>
            </a:r>
            <a:r>
              <a:rPr sz="2200" spc="-15" dirty="0">
                <a:latin typeface="Symbol"/>
                <a:cs typeface="Symbol"/>
              </a:rPr>
              <a:t></a:t>
            </a:r>
            <a:r>
              <a:rPr sz="2200" i="1" spc="35" dirty="0">
                <a:latin typeface="Times New Roman"/>
                <a:cs typeface="Times New Roman"/>
              </a:rPr>
              <a:t>x</a:t>
            </a:r>
            <a:r>
              <a:rPr sz="1950" i="1" spc="-7" baseline="-23504" dirty="0">
                <a:latin typeface="Times New Roman"/>
                <a:cs typeface="Times New Roman"/>
              </a:rPr>
              <a:t>i</a:t>
            </a:r>
            <a:r>
              <a:rPr sz="1950" i="1" spc="37" baseline="-2350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Symbol"/>
                <a:cs typeface="Symbol"/>
              </a:rPr>
              <a:t>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(</a:t>
            </a:r>
            <a:r>
              <a:rPr sz="2200" spc="-15" dirty="0">
                <a:latin typeface="Symbol"/>
                <a:cs typeface="Symbol"/>
              </a:rPr>
              <a:t></a:t>
            </a:r>
            <a:r>
              <a:rPr sz="2200" i="1" spc="10" dirty="0">
                <a:latin typeface="Times New Roman"/>
                <a:cs typeface="Times New Roman"/>
              </a:rPr>
              <a:t>y</a:t>
            </a:r>
            <a:r>
              <a:rPr sz="2200" i="1" spc="2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088390">
              <a:lnSpc>
                <a:spcPts val="765"/>
              </a:lnSpc>
              <a:tabLst>
                <a:tab pos="2079625" algn="l"/>
              </a:tabLst>
            </a:pPr>
            <a:r>
              <a:rPr sz="1300" spc="-5" dirty="0">
                <a:latin typeface="Times New Roman"/>
                <a:cs typeface="Times New Roman"/>
              </a:rPr>
              <a:t>2	2</a:t>
            </a:r>
            <a:endParaRPr sz="1300">
              <a:latin typeface="Times New Roman"/>
              <a:cs typeface="Times New Roman"/>
            </a:endParaRPr>
          </a:p>
          <a:p>
            <a:pPr marR="777875" algn="ctr">
              <a:lnSpc>
                <a:spcPts val="1555"/>
              </a:lnSpc>
            </a:pPr>
            <a:r>
              <a:rPr sz="1300" i="1" spc="-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ts val="735"/>
              </a:lnSpc>
              <a:tabLst>
                <a:tab pos="450215" algn="l"/>
                <a:tab pos="2459990" algn="l"/>
                <a:tab pos="4239895" algn="l"/>
              </a:tabLst>
            </a:pP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5" dirty="0">
                <a:latin typeface="Times New Roman"/>
                <a:cs typeface="Times New Roman"/>
              </a:rPr>
              <a:t>[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f</a:t>
            </a:r>
            <a:r>
              <a:rPr sz="2300" i="1" spc="-3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(</a:t>
            </a:r>
            <a:r>
              <a:rPr sz="2300" i="1" spc="30" dirty="0">
                <a:latin typeface="Times New Roman"/>
                <a:cs typeface="Times New Roman"/>
              </a:rPr>
              <a:t>t</a:t>
            </a:r>
            <a:r>
              <a:rPr sz="2025" i="1" spc="44" baseline="-24691" dirty="0">
                <a:latin typeface="Times New Roman"/>
                <a:cs typeface="Times New Roman"/>
              </a:rPr>
              <a:t>i</a:t>
            </a:r>
            <a:r>
              <a:rPr sz="2025" i="1" spc="52" baseline="-24691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)</a:t>
            </a:r>
            <a:r>
              <a:rPr sz="2300" spc="-13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315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f</a:t>
            </a:r>
            <a:r>
              <a:rPr sz="2300" i="1" spc="-3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(</a:t>
            </a:r>
            <a:r>
              <a:rPr sz="2300" i="1" spc="20" dirty="0">
                <a:latin typeface="Times New Roman"/>
                <a:cs typeface="Times New Roman"/>
              </a:rPr>
              <a:t>t</a:t>
            </a:r>
            <a:r>
              <a:rPr sz="2025" i="1" spc="30" baseline="-24691" dirty="0">
                <a:latin typeface="Times New Roman"/>
                <a:cs typeface="Times New Roman"/>
              </a:rPr>
              <a:t>i</a:t>
            </a:r>
            <a:r>
              <a:rPr sz="2025" spc="30" baseline="-24691" dirty="0">
                <a:latin typeface="Symbol"/>
                <a:cs typeface="Symbol"/>
              </a:rPr>
              <a:t></a:t>
            </a:r>
            <a:r>
              <a:rPr sz="2025" spc="30" baseline="-24691" dirty="0">
                <a:latin typeface="Times New Roman"/>
                <a:cs typeface="Times New Roman"/>
              </a:rPr>
              <a:t>1</a:t>
            </a:r>
            <a:r>
              <a:rPr sz="2025" spc="-172" baseline="-24691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)]	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2300" spc="80" dirty="0">
                <a:latin typeface="Times New Roman"/>
                <a:cs typeface="Times New Roman"/>
              </a:rPr>
              <a:t>[</a:t>
            </a:r>
            <a:r>
              <a:rPr sz="2300" i="1" spc="80" dirty="0">
                <a:latin typeface="Times New Roman"/>
                <a:cs typeface="Times New Roman"/>
              </a:rPr>
              <a:t>g</a:t>
            </a:r>
            <a:r>
              <a:rPr sz="2300" spc="80" dirty="0">
                <a:latin typeface="Times New Roman"/>
                <a:cs typeface="Times New Roman"/>
              </a:rPr>
              <a:t>(</a:t>
            </a:r>
            <a:r>
              <a:rPr sz="2300" i="1" spc="80" dirty="0">
                <a:latin typeface="Times New Roman"/>
                <a:cs typeface="Times New Roman"/>
              </a:rPr>
              <a:t>t</a:t>
            </a:r>
            <a:r>
              <a:rPr sz="2300" i="1" spc="27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)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spc="55" dirty="0">
                <a:latin typeface="Times New Roman"/>
                <a:cs typeface="Times New Roman"/>
              </a:rPr>
              <a:t>g</a:t>
            </a:r>
            <a:r>
              <a:rPr sz="2300" spc="55" dirty="0">
                <a:latin typeface="Times New Roman"/>
                <a:cs typeface="Times New Roman"/>
              </a:rPr>
              <a:t>(</a:t>
            </a:r>
            <a:r>
              <a:rPr sz="2300" i="1" spc="55" dirty="0">
                <a:latin typeface="Times New Roman"/>
                <a:cs typeface="Times New Roman"/>
              </a:rPr>
              <a:t>t	</a:t>
            </a:r>
            <a:r>
              <a:rPr sz="2300" spc="5" dirty="0">
                <a:latin typeface="Times New Roman"/>
                <a:cs typeface="Times New Roman"/>
              </a:rPr>
              <a:t>)]</a:t>
            </a:r>
            <a:endParaRPr sz="2300">
              <a:latin typeface="Times New Roman"/>
              <a:cs typeface="Times New Roman"/>
            </a:endParaRPr>
          </a:p>
          <a:p>
            <a:pPr marL="2277745">
              <a:lnSpc>
                <a:spcPts val="800"/>
              </a:lnSpc>
              <a:tabLst>
                <a:tab pos="4443730" algn="l"/>
              </a:tabLst>
            </a:pPr>
            <a:r>
              <a:rPr sz="1350" dirty="0">
                <a:latin typeface="Times New Roman"/>
                <a:cs typeface="Times New Roman"/>
              </a:rPr>
              <a:t>2	2</a:t>
            </a:r>
            <a:endParaRPr sz="1350">
              <a:latin typeface="Times New Roman"/>
              <a:cs typeface="Times New Roman"/>
            </a:endParaRPr>
          </a:p>
          <a:p>
            <a:pPr marR="360045" algn="r">
              <a:lnSpc>
                <a:spcPct val="100000"/>
              </a:lnSpc>
              <a:tabLst>
                <a:tab pos="841375" algn="l"/>
              </a:tabLst>
            </a:pPr>
            <a:r>
              <a:rPr sz="1350" i="1" dirty="0">
                <a:latin typeface="Times New Roman"/>
                <a:cs typeface="Times New Roman"/>
              </a:rPr>
              <a:t>i	</a:t>
            </a:r>
            <a:r>
              <a:rPr sz="1350" i="1" spc="5" dirty="0">
                <a:latin typeface="Times New Roman"/>
                <a:cs typeface="Times New Roman"/>
              </a:rPr>
              <a:t>i</a:t>
            </a:r>
            <a:r>
              <a:rPr sz="1350" spc="5" dirty="0">
                <a:latin typeface="Symbol"/>
                <a:cs typeface="Symbol"/>
              </a:rPr>
              <a:t></a:t>
            </a: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25671" y="4877053"/>
            <a:ext cx="5867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menggunakan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teorema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nilai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rata-rata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untuk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25671" y="5181853"/>
            <a:ext cx="19964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turunan,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terdapat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24015" y="528447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04740" y="5201746"/>
            <a:ext cx="25114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i="1" spc="-400" dirty="0">
                <a:latin typeface="Times New Roman"/>
                <a:cs typeface="Times New Roman"/>
              </a:rPr>
              <a:t>t</a:t>
            </a:r>
            <a:r>
              <a:rPr sz="3000" spc="-254" baseline="8333" dirty="0">
                <a:latin typeface="Times New Roman"/>
                <a:cs typeface="Times New Roman"/>
              </a:rPr>
              <a:t>ˆ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spc="22" baseline="-2415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i="1" spc="105" dirty="0">
                <a:latin typeface="Times New Roman"/>
                <a:cs typeface="Times New Roman"/>
              </a:rPr>
              <a:t>t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75" baseline="-2415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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spc="105" dirty="0">
                <a:latin typeface="Times New Roman"/>
                <a:cs typeface="Times New Roman"/>
              </a:rPr>
              <a:t>t</a:t>
            </a:r>
            <a:r>
              <a:rPr sz="1725" i="1" spc="150" baseline="-24154" dirty="0">
                <a:latin typeface="Times New Roman"/>
                <a:cs typeface="Times New Roman"/>
              </a:rPr>
              <a:t>i</a:t>
            </a:r>
            <a:r>
              <a:rPr sz="1725" spc="-60" baseline="-24154" dirty="0">
                <a:latin typeface="Symbol"/>
                <a:cs typeface="Symbol"/>
              </a:rPr>
              <a:t></a:t>
            </a:r>
            <a:r>
              <a:rPr sz="1725" spc="22" baseline="-24154" dirty="0">
                <a:latin typeface="Times New Roman"/>
                <a:cs typeface="Times New Roman"/>
              </a:rPr>
              <a:t>1</a:t>
            </a:r>
            <a:r>
              <a:rPr sz="1725" spc="-172" baseline="-2415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i="1" spc="105" dirty="0">
                <a:latin typeface="Times New Roman"/>
                <a:cs typeface="Times New Roman"/>
              </a:rPr>
              <a:t>t</a:t>
            </a:r>
            <a:r>
              <a:rPr sz="1725" i="1" spc="7" baseline="-24154" dirty="0">
                <a:latin typeface="Times New Roman"/>
                <a:cs typeface="Times New Roman"/>
              </a:rPr>
              <a:t>i</a:t>
            </a:r>
            <a:r>
              <a:rPr sz="1725" i="1" spc="75" baseline="-24154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)</a:t>
            </a:r>
            <a:r>
              <a:rPr sz="3000" spc="-15" baseline="5555" dirty="0">
                <a:latin typeface="Tahoma"/>
                <a:cs typeface="Tahoma"/>
              </a:rPr>
              <a:t>sehingga</a:t>
            </a:r>
            <a:endParaRPr sz="3000" baseline="5555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11340" y="5757671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1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91804" y="5524006"/>
            <a:ext cx="3026410" cy="103124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240"/>
              </a:spcBef>
              <a:tabLst>
                <a:tab pos="1971675" algn="l"/>
              </a:tabLst>
            </a:pPr>
            <a:r>
              <a:rPr sz="2250" i="1" dirty="0">
                <a:latin typeface="Times New Roman"/>
                <a:cs typeface="Times New Roman"/>
              </a:rPr>
              <a:t>f</a:t>
            </a:r>
            <a:r>
              <a:rPr sz="2250" i="1" spc="-3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i="1" spc="30" dirty="0">
                <a:latin typeface="Times New Roman"/>
                <a:cs typeface="Times New Roman"/>
              </a:rPr>
              <a:t>t</a:t>
            </a:r>
            <a:r>
              <a:rPr sz="1950" i="1" spc="44" baseline="-23504" dirty="0">
                <a:latin typeface="Times New Roman"/>
                <a:cs typeface="Times New Roman"/>
              </a:rPr>
              <a:t>i</a:t>
            </a:r>
            <a:r>
              <a:rPr sz="1950" i="1" spc="75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32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f</a:t>
            </a:r>
            <a:r>
              <a:rPr sz="2250" i="1" spc="-2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i="1" spc="30" dirty="0">
                <a:latin typeface="Times New Roman"/>
                <a:cs typeface="Times New Roman"/>
              </a:rPr>
              <a:t>t</a:t>
            </a:r>
            <a:r>
              <a:rPr sz="1950" i="1" spc="44" baseline="-23504" dirty="0">
                <a:latin typeface="Times New Roman"/>
                <a:cs typeface="Times New Roman"/>
              </a:rPr>
              <a:t>i</a:t>
            </a:r>
            <a:r>
              <a:rPr sz="1950" spc="44" baseline="-23504" dirty="0">
                <a:latin typeface="Symbol"/>
                <a:cs typeface="Symbol"/>
              </a:rPr>
              <a:t></a:t>
            </a:r>
            <a:r>
              <a:rPr sz="1950" spc="44" baseline="-23504" dirty="0">
                <a:latin typeface="Times New Roman"/>
                <a:cs typeface="Times New Roman"/>
              </a:rPr>
              <a:t>1</a:t>
            </a:r>
            <a:r>
              <a:rPr sz="1950" spc="-150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2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i="1" dirty="0">
                <a:latin typeface="Times New Roman"/>
                <a:cs typeface="Times New Roman"/>
              </a:rPr>
              <a:t>f</a:t>
            </a:r>
            <a:r>
              <a:rPr sz="2250" i="1" spc="-60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Times New Roman"/>
                <a:cs typeface="Times New Roman"/>
              </a:rPr>
              <a:t>'(</a:t>
            </a:r>
            <a:r>
              <a:rPr sz="2250" i="1" spc="75" dirty="0">
                <a:latin typeface="Times New Roman"/>
                <a:cs typeface="Times New Roman"/>
              </a:rPr>
              <a:t>t</a:t>
            </a:r>
            <a:r>
              <a:rPr sz="1950" i="1" spc="112" baseline="-23504" dirty="0">
                <a:latin typeface="Times New Roman"/>
                <a:cs typeface="Times New Roman"/>
              </a:rPr>
              <a:t>i</a:t>
            </a:r>
            <a:r>
              <a:rPr sz="1950" i="1" spc="30" baseline="-23504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r>
              <a:rPr sz="2250" spc="20" dirty="0">
                <a:latin typeface="Symbol"/>
                <a:cs typeface="Symbol"/>
              </a:rPr>
              <a:t></a:t>
            </a:r>
            <a:r>
              <a:rPr sz="2250" i="1" spc="20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400" i="1" spc="-5" dirty="0">
                <a:latin typeface="Times New Roman"/>
                <a:cs typeface="Times New Roman"/>
              </a:rPr>
              <a:t>g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120" dirty="0">
                <a:latin typeface="Times New Roman"/>
                <a:cs typeface="Times New Roman"/>
              </a:rPr>
              <a:t>t</a:t>
            </a:r>
            <a:r>
              <a:rPr sz="2100" i="1" baseline="-23809" dirty="0">
                <a:latin typeface="Times New Roman"/>
                <a:cs typeface="Times New Roman"/>
              </a:rPr>
              <a:t>i</a:t>
            </a:r>
            <a:r>
              <a:rPr sz="2100" i="1" spc="82" baseline="-2380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g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spc="120" dirty="0">
                <a:latin typeface="Times New Roman"/>
                <a:cs typeface="Times New Roman"/>
              </a:rPr>
              <a:t>t</a:t>
            </a:r>
            <a:r>
              <a:rPr sz="2100" i="1" baseline="-23809" dirty="0">
                <a:latin typeface="Times New Roman"/>
                <a:cs typeface="Times New Roman"/>
              </a:rPr>
              <a:t>i</a:t>
            </a:r>
            <a:r>
              <a:rPr sz="2100" i="1" spc="-345" baseline="-23809" dirty="0">
                <a:latin typeface="Times New Roman"/>
                <a:cs typeface="Times New Roman"/>
              </a:rPr>
              <a:t> </a:t>
            </a:r>
            <a:r>
              <a:rPr sz="2100" spc="-104" baseline="-23809" dirty="0">
                <a:latin typeface="Symbol"/>
                <a:cs typeface="Symbol"/>
              </a:rPr>
              <a:t></a:t>
            </a:r>
            <a:r>
              <a:rPr sz="2100" baseline="-23809" dirty="0">
                <a:latin typeface="Times New Roman"/>
                <a:cs typeface="Times New Roman"/>
              </a:rPr>
              <a:t>1</a:t>
            </a:r>
            <a:r>
              <a:rPr sz="2100" spc="-150" baseline="-2380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g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480" dirty="0">
                <a:latin typeface="Times New Roman"/>
                <a:cs typeface="Times New Roman"/>
              </a:rPr>
              <a:t>t</a:t>
            </a:r>
            <a:r>
              <a:rPr sz="3600" spc="-307" baseline="8101" dirty="0">
                <a:latin typeface="Times New Roman"/>
                <a:cs typeface="Times New Roman"/>
              </a:rPr>
              <a:t>ˆ</a:t>
            </a:r>
            <a:r>
              <a:rPr sz="2100" i="1" baseline="-23809" dirty="0">
                <a:latin typeface="Times New Roman"/>
                <a:cs typeface="Times New Roman"/>
              </a:rPr>
              <a:t>i</a:t>
            </a:r>
            <a:r>
              <a:rPr sz="2100" i="1" spc="82" baseline="-23809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5" dirty="0">
                <a:latin typeface="Symbol"/>
                <a:cs typeface="Symbol"/>
              </a:rPr>
              <a:t>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272" y="1275080"/>
            <a:ext cx="854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dengan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314" y="1321056"/>
            <a:ext cx="59944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indent="-205104">
              <a:lnSpc>
                <a:spcPct val="100000"/>
              </a:lnSpc>
              <a:spcBef>
                <a:spcPts val="95"/>
              </a:spcBef>
              <a:buFont typeface="Symbol"/>
              <a:buChar char=""/>
              <a:tabLst>
                <a:tab pos="243204" algn="l"/>
              </a:tabLst>
            </a:pPr>
            <a:r>
              <a:rPr sz="3375" i="1" spc="52" baseline="13580" dirty="0">
                <a:latin typeface="Times New Roman"/>
                <a:cs typeface="Times New Roman"/>
              </a:rPr>
              <a:t>t</a:t>
            </a:r>
            <a:r>
              <a:rPr sz="1300" i="1" spc="35" dirty="0">
                <a:latin typeface="Times New Roman"/>
                <a:cs typeface="Times New Roman"/>
              </a:rPr>
              <a:t>i</a:t>
            </a:r>
            <a:r>
              <a:rPr sz="1300" spc="35" dirty="0">
                <a:latin typeface="Symbol"/>
                <a:cs typeface="Symbol"/>
              </a:rPr>
              <a:t></a:t>
            </a:r>
            <a:r>
              <a:rPr sz="1300" spc="3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1032" y="1250190"/>
            <a:ext cx="86868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50" spc="30" dirty="0">
                <a:latin typeface="Symbol"/>
                <a:cs typeface="Symbol"/>
              </a:rPr>
              <a:t></a:t>
            </a:r>
            <a:r>
              <a:rPr sz="2250" i="1" spc="30" dirty="0">
                <a:latin typeface="Times New Roman"/>
                <a:cs typeface="Times New Roman"/>
              </a:rPr>
              <a:t>t</a:t>
            </a:r>
            <a:r>
              <a:rPr sz="1950" i="1" spc="44" baseline="-23504" dirty="0">
                <a:latin typeface="Times New Roman"/>
                <a:cs typeface="Times New Roman"/>
              </a:rPr>
              <a:t>i </a:t>
            </a:r>
            <a:r>
              <a:rPr sz="1950" i="1" spc="300" baseline="-23504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t</a:t>
            </a:r>
            <a:r>
              <a:rPr sz="1950" i="1" spc="75" baseline="-23504" dirty="0">
                <a:latin typeface="Times New Roman"/>
                <a:cs typeface="Times New Roman"/>
              </a:rPr>
              <a:t>i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5896" y="1851151"/>
            <a:ext cx="1025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38749" y="2336818"/>
            <a:ext cx="3164840" cy="443865"/>
            <a:chOff x="2538749" y="2336818"/>
            <a:chExt cx="3164840" cy="443865"/>
          </a:xfrm>
        </p:grpSpPr>
        <p:sp>
          <p:nvSpPr>
            <p:cNvPr id="7" name="object 7"/>
            <p:cNvSpPr/>
            <p:nvPr/>
          </p:nvSpPr>
          <p:spPr>
            <a:xfrm>
              <a:off x="2545080" y="2451353"/>
              <a:ext cx="787400" cy="182880"/>
            </a:xfrm>
            <a:custGeom>
              <a:avLst/>
              <a:gdLst/>
              <a:ahLst/>
              <a:cxnLst/>
              <a:rect l="l" t="t" r="r" b="b"/>
              <a:pathLst>
                <a:path w="787400" h="182880">
                  <a:moveTo>
                    <a:pt x="702563" y="0"/>
                  </a:moveTo>
                  <a:lnTo>
                    <a:pt x="787145" y="0"/>
                  </a:lnTo>
                </a:path>
                <a:path w="787400" h="182880">
                  <a:moveTo>
                    <a:pt x="0" y="182880"/>
                  </a:moveTo>
                  <a:lnTo>
                    <a:pt x="38862" y="160782"/>
                  </a:lnTo>
                </a:path>
              </a:pathLst>
            </a:custGeom>
            <a:ln w="12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83942" y="2618231"/>
              <a:ext cx="55880" cy="149860"/>
            </a:xfrm>
            <a:custGeom>
              <a:avLst/>
              <a:gdLst/>
              <a:ahLst/>
              <a:cxnLst/>
              <a:rect l="l" t="t" r="r" b="b"/>
              <a:pathLst>
                <a:path w="55880" h="149860">
                  <a:moveTo>
                    <a:pt x="0" y="0"/>
                  </a:moveTo>
                  <a:lnTo>
                    <a:pt x="55625" y="149352"/>
                  </a:lnTo>
                </a:path>
              </a:pathLst>
            </a:custGeom>
            <a:ln w="2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46426" y="2343149"/>
              <a:ext cx="3050540" cy="424815"/>
            </a:xfrm>
            <a:custGeom>
              <a:avLst/>
              <a:gdLst/>
              <a:ahLst/>
              <a:cxnLst/>
              <a:rect l="l" t="t" r="r" b="b"/>
              <a:pathLst>
                <a:path w="3050540" h="424814">
                  <a:moveTo>
                    <a:pt x="0" y="424433"/>
                  </a:moveTo>
                  <a:lnTo>
                    <a:pt x="73913" y="0"/>
                  </a:lnTo>
                  <a:lnTo>
                    <a:pt x="3050286" y="0"/>
                  </a:lnTo>
                </a:path>
              </a:pathLst>
            </a:custGeom>
            <a:ln w="12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30024" y="2560377"/>
            <a:ext cx="7556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2858" y="2355366"/>
            <a:ext cx="3984625" cy="445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245"/>
              </a:lnSpc>
              <a:spcBef>
                <a:spcPts val="120"/>
              </a:spcBef>
              <a:tabLst>
                <a:tab pos="565150" algn="l"/>
                <a:tab pos="982344" algn="l"/>
              </a:tabLst>
            </a:pPr>
            <a:r>
              <a:rPr sz="2400" spc="-20" dirty="0">
                <a:latin typeface="Symbol"/>
                <a:cs typeface="Symbol"/>
              </a:rPr>
              <a:t></a:t>
            </a:r>
            <a:r>
              <a:rPr sz="2400" i="1" spc="10" dirty="0">
                <a:latin typeface="Times New Roman"/>
                <a:cs typeface="Times New Roman"/>
              </a:rPr>
              <a:t>w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[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'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13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Symbol"/>
                <a:cs typeface="Symbol"/>
              </a:rPr>
              <a:t>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100" spc="7" baseline="43650" dirty="0">
                <a:latin typeface="Times New Roman"/>
                <a:cs typeface="Times New Roman"/>
              </a:rPr>
              <a:t>2</a:t>
            </a:r>
            <a:r>
              <a:rPr sz="2100" baseline="43650" dirty="0">
                <a:latin typeface="Times New Roman"/>
                <a:cs typeface="Times New Roman"/>
              </a:rPr>
              <a:t> </a:t>
            </a:r>
            <a:r>
              <a:rPr sz="2100" spc="-112" baseline="4365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Symbol"/>
                <a:cs typeface="Symbol"/>
              </a:rPr>
              <a:t></a:t>
            </a:r>
            <a:r>
              <a:rPr sz="2400" spc="165" dirty="0">
                <a:latin typeface="Times New Roman"/>
                <a:cs typeface="Times New Roman"/>
              </a:rPr>
              <a:t>[</a:t>
            </a:r>
            <a:r>
              <a:rPr sz="2400" i="1" spc="165" dirty="0">
                <a:latin typeface="Times New Roman"/>
                <a:cs typeface="Times New Roman"/>
              </a:rPr>
              <a:t>g</a:t>
            </a:r>
            <a:r>
              <a:rPr sz="2400" spc="200" dirty="0">
                <a:latin typeface="Times New Roman"/>
                <a:cs typeface="Times New Roman"/>
              </a:rPr>
              <a:t>'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484" dirty="0">
                <a:latin typeface="Times New Roman"/>
                <a:cs typeface="Times New Roman"/>
              </a:rPr>
              <a:t>t</a:t>
            </a:r>
            <a:r>
              <a:rPr sz="3600" spc="7" baseline="9259" dirty="0">
                <a:latin typeface="Times New Roman"/>
                <a:cs typeface="Times New Roman"/>
              </a:rPr>
              <a:t>ˆ</a:t>
            </a:r>
            <a:r>
              <a:rPr sz="3600" spc="-284" baseline="9259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Symbol"/>
                <a:cs typeface="Symbol"/>
              </a:rPr>
              <a:t>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100" spc="7" baseline="43650" dirty="0"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  <a:p>
            <a:pPr marL="1572260">
              <a:lnSpc>
                <a:spcPts val="1045"/>
              </a:lnSpc>
              <a:tabLst>
                <a:tab pos="2044064" algn="l"/>
                <a:tab pos="3168650" algn="l"/>
                <a:tab pos="3639820" algn="l"/>
              </a:tabLst>
            </a:pPr>
            <a:r>
              <a:rPr sz="1400" i="1" dirty="0">
                <a:latin typeface="Times New Roman"/>
                <a:cs typeface="Times New Roman"/>
              </a:rPr>
              <a:t>i	i	i	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98337" y="3038595"/>
            <a:ext cx="2437765" cy="443865"/>
            <a:chOff x="2498337" y="3038595"/>
            <a:chExt cx="2437765" cy="443865"/>
          </a:xfrm>
        </p:grpSpPr>
        <p:sp>
          <p:nvSpPr>
            <p:cNvPr id="13" name="object 13"/>
            <p:cNvSpPr/>
            <p:nvPr/>
          </p:nvSpPr>
          <p:spPr>
            <a:xfrm>
              <a:off x="2504693" y="3153156"/>
              <a:ext cx="792480" cy="182880"/>
            </a:xfrm>
            <a:custGeom>
              <a:avLst/>
              <a:gdLst/>
              <a:ahLst/>
              <a:cxnLst/>
              <a:rect l="l" t="t" r="r" b="b"/>
              <a:pathLst>
                <a:path w="792479" h="182879">
                  <a:moveTo>
                    <a:pt x="707136" y="0"/>
                  </a:moveTo>
                  <a:lnTo>
                    <a:pt x="792479" y="0"/>
                  </a:lnTo>
                </a:path>
                <a:path w="792479" h="182879">
                  <a:moveTo>
                    <a:pt x="0" y="182880"/>
                  </a:moveTo>
                  <a:lnTo>
                    <a:pt x="38862" y="160782"/>
                  </a:lnTo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43555" y="3320034"/>
              <a:ext cx="56515" cy="149860"/>
            </a:xfrm>
            <a:custGeom>
              <a:avLst/>
              <a:gdLst/>
              <a:ahLst/>
              <a:cxnLst/>
              <a:rect l="l" t="t" r="r" b="b"/>
              <a:pathLst>
                <a:path w="56514" h="149860">
                  <a:moveTo>
                    <a:pt x="0" y="0"/>
                  </a:moveTo>
                  <a:lnTo>
                    <a:pt x="56387" y="149351"/>
                  </a:lnTo>
                </a:path>
              </a:pathLst>
            </a:custGeom>
            <a:ln w="254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6801" y="3044952"/>
              <a:ext cx="2322830" cy="424815"/>
            </a:xfrm>
            <a:custGeom>
              <a:avLst/>
              <a:gdLst/>
              <a:ahLst/>
              <a:cxnLst/>
              <a:rect l="l" t="t" r="r" b="b"/>
              <a:pathLst>
                <a:path w="2322829" h="424814">
                  <a:moveTo>
                    <a:pt x="0" y="424434"/>
                  </a:moveTo>
                  <a:lnTo>
                    <a:pt x="73914" y="0"/>
                  </a:lnTo>
                  <a:lnTo>
                    <a:pt x="2322575" y="0"/>
                  </a:lnTo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44338" y="3262179"/>
            <a:ext cx="7556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4719" y="3057168"/>
            <a:ext cx="3111500" cy="445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2245"/>
              </a:lnSpc>
              <a:spcBef>
                <a:spcPts val="120"/>
              </a:spcBef>
              <a:tabLst>
                <a:tab pos="471170" algn="l"/>
              </a:tabLst>
            </a:pP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1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[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'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]</a:t>
            </a:r>
            <a:r>
              <a:rPr sz="2100" spc="7" baseline="43650" dirty="0">
                <a:latin typeface="Times New Roman"/>
                <a:cs typeface="Times New Roman"/>
              </a:rPr>
              <a:t>2</a:t>
            </a:r>
            <a:r>
              <a:rPr sz="2100" baseline="43650" dirty="0">
                <a:latin typeface="Times New Roman"/>
                <a:cs typeface="Times New Roman"/>
              </a:rPr>
              <a:t> </a:t>
            </a:r>
            <a:r>
              <a:rPr sz="2100" spc="-97" baseline="4365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Symbol"/>
                <a:cs typeface="Symbol"/>
              </a:rPr>
              <a:t></a:t>
            </a:r>
            <a:r>
              <a:rPr sz="2400" spc="175" dirty="0">
                <a:latin typeface="Times New Roman"/>
                <a:cs typeface="Times New Roman"/>
              </a:rPr>
              <a:t>[</a:t>
            </a:r>
            <a:r>
              <a:rPr sz="2400" i="1" spc="180" dirty="0">
                <a:latin typeface="Times New Roman"/>
                <a:cs typeface="Times New Roman"/>
              </a:rPr>
              <a:t>g</a:t>
            </a:r>
            <a:r>
              <a:rPr sz="2400" spc="200" dirty="0">
                <a:latin typeface="Times New Roman"/>
                <a:cs typeface="Times New Roman"/>
              </a:rPr>
              <a:t>'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i="1" spc="-484" dirty="0">
                <a:latin typeface="Times New Roman"/>
                <a:cs typeface="Times New Roman"/>
              </a:rPr>
              <a:t>t</a:t>
            </a:r>
            <a:r>
              <a:rPr sz="3600" spc="7" baseline="9259" dirty="0">
                <a:latin typeface="Times New Roman"/>
                <a:cs typeface="Times New Roman"/>
              </a:rPr>
              <a:t>ˆ</a:t>
            </a:r>
            <a:r>
              <a:rPr sz="3600" spc="-277" baseline="925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]</a:t>
            </a:r>
            <a:r>
              <a:rPr sz="2100" spc="7" baseline="43650" dirty="0">
                <a:latin typeface="Times New Roman"/>
                <a:cs typeface="Times New Roman"/>
              </a:rPr>
              <a:t>2</a:t>
            </a:r>
            <a:r>
              <a:rPr sz="2100" baseline="43650" dirty="0">
                <a:latin typeface="Times New Roman"/>
                <a:cs typeface="Times New Roman"/>
              </a:rPr>
              <a:t> </a:t>
            </a:r>
            <a:r>
              <a:rPr sz="2100" spc="89" baseline="436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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065530">
              <a:lnSpc>
                <a:spcPts val="1045"/>
              </a:lnSpc>
              <a:tabLst>
                <a:tab pos="2298065" algn="l"/>
              </a:tabLst>
            </a:pPr>
            <a:r>
              <a:rPr sz="1400" i="1" dirty="0">
                <a:latin typeface="Times New Roman"/>
                <a:cs typeface="Times New Roman"/>
              </a:rPr>
              <a:t>i	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8296" y="3848353"/>
            <a:ext cx="6235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Panjang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dihampiri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jumlah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tali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busur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90634" y="4505896"/>
            <a:ext cx="2276475" cy="408305"/>
            <a:chOff x="2790634" y="4505896"/>
            <a:chExt cx="2276475" cy="408305"/>
          </a:xfrm>
        </p:grpSpPr>
        <p:sp>
          <p:nvSpPr>
            <p:cNvPr id="20" name="object 20"/>
            <p:cNvSpPr/>
            <p:nvPr/>
          </p:nvSpPr>
          <p:spPr>
            <a:xfrm>
              <a:off x="2796540" y="4610862"/>
              <a:ext cx="740410" cy="168910"/>
            </a:xfrm>
            <a:custGeom>
              <a:avLst/>
              <a:gdLst/>
              <a:ahLst/>
              <a:cxnLst/>
              <a:rect l="l" t="t" r="r" b="b"/>
              <a:pathLst>
                <a:path w="740410" h="168910">
                  <a:moveTo>
                    <a:pt x="659892" y="0"/>
                  </a:moveTo>
                  <a:lnTo>
                    <a:pt x="739901" y="0"/>
                  </a:lnTo>
                </a:path>
                <a:path w="740410" h="168910">
                  <a:moveTo>
                    <a:pt x="0" y="168401"/>
                  </a:moveTo>
                  <a:lnTo>
                    <a:pt x="35814" y="147827"/>
                  </a:lnTo>
                </a:path>
              </a:pathLst>
            </a:custGeom>
            <a:ln w="11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2354" y="4764786"/>
              <a:ext cx="52705" cy="137160"/>
            </a:xfrm>
            <a:custGeom>
              <a:avLst/>
              <a:gdLst/>
              <a:ahLst/>
              <a:cxnLst/>
              <a:rect l="l" t="t" r="r" b="b"/>
              <a:pathLst>
                <a:path w="52705" h="137160">
                  <a:moveTo>
                    <a:pt x="0" y="0"/>
                  </a:moveTo>
                  <a:lnTo>
                    <a:pt x="52577" y="137160"/>
                  </a:lnTo>
                </a:path>
              </a:pathLst>
            </a:custGeom>
            <a:ln w="236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1028" y="4511802"/>
              <a:ext cx="2170430" cy="390525"/>
            </a:xfrm>
            <a:custGeom>
              <a:avLst/>
              <a:gdLst/>
              <a:ahLst/>
              <a:cxnLst/>
              <a:rect l="l" t="t" r="r" b="b"/>
              <a:pathLst>
                <a:path w="2170429" h="390525">
                  <a:moveTo>
                    <a:pt x="0" y="390144"/>
                  </a:moveTo>
                  <a:lnTo>
                    <a:pt x="70104" y="0"/>
                  </a:lnTo>
                  <a:lnTo>
                    <a:pt x="2170175" y="0"/>
                  </a:lnTo>
                </a:path>
              </a:pathLst>
            </a:custGeom>
            <a:ln w="11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40761" y="4352663"/>
            <a:ext cx="1079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-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5233" y="4909686"/>
            <a:ext cx="24955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100" dirty="0">
                <a:latin typeface="Times New Roman"/>
                <a:cs typeface="Times New Roman"/>
              </a:rPr>
              <a:t>i</a:t>
            </a:r>
            <a:r>
              <a:rPr sz="1300" spc="-70" dirty="0">
                <a:latin typeface="Symbol"/>
                <a:cs typeface="Symbol"/>
              </a:rPr>
              <a:t></a:t>
            </a:r>
            <a:r>
              <a:rPr sz="1300" spc="-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5668" y="4381084"/>
            <a:ext cx="3518535" cy="552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3254"/>
              </a:lnSpc>
              <a:spcBef>
                <a:spcPts val="135"/>
              </a:spcBef>
              <a:tabLst>
                <a:tab pos="1010285" algn="l"/>
              </a:tabLst>
            </a:pPr>
            <a:r>
              <a:rPr sz="2200" i="1" spc="10" dirty="0">
                <a:latin typeface="Times New Roman"/>
                <a:cs typeface="Times New Roman"/>
              </a:rPr>
              <a:t>L </a:t>
            </a:r>
            <a:r>
              <a:rPr sz="2200" spc="10" dirty="0">
                <a:latin typeface="Symbol"/>
                <a:cs typeface="Symbol"/>
              </a:rPr>
              <a:t>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4950" spc="37" baseline="-8417" dirty="0">
                <a:latin typeface="Symbol"/>
                <a:cs typeface="Symbol"/>
              </a:rPr>
              <a:t></a:t>
            </a:r>
            <a:r>
              <a:rPr sz="4950" baseline="-8417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[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f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'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i="1" spc="5" dirty="0">
                <a:latin typeface="Times New Roman"/>
                <a:cs typeface="Times New Roman"/>
              </a:rPr>
              <a:t>t</a:t>
            </a:r>
            <a:r>
              <a:rPr sz="2200" i="1" spc="1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r>
              <a:rPr sz="2200" spc="10" dirty="0">
                <a:latin typeface="Times New Roman"/>
                <a:cs typeface="Times New Roman"/>
              </a:rPr>
              <a:t>]</a:t>
            </a:r>
            <a:r>
              <a:rPr sz="1950" spc="-7" baseline="42735" dirty="0">
                <a:latin typeface="Times New Roman"/>
                <a:cs typeface="Times New Roman"/>
              </a:rPr>
              <a:t>2</a:t>
            </a:r>
            <a:r>
              <a:rPr sz="1950" baseline="42735" dirty="0">
                <a:latin typeface="Times New Roman"/>
                <a:cs typeface="Times New Roman"/>
              </a:rPr>
              <a:t> </a:t>
            </a:r>
            <a:r>
              <a:rPr sz="1950" spc="-67" baseline="42735" dirty="0">
                <a:latin typeface="Times New Roman"/>
                <a:cs typeface="Times New Roman"/>
              </a:rPr>
              <a:t> </a:t>
            </a:r>
            <a:r>
              <a:rPr sz="2200" spc="265" dirty="0">
                <a:latin typeface="Symbol"/>
                <a:cs typeface="Symbol"/>
              </a:rPr>
              <a:t></a:t>
            </a:r>
            <a:r>
              <a:rPr sz="2200" spc="170" dirty="0">
                <a:latin typeface="Times New Roman"/>
                <a:cs typeface="Times New Roman"/>
              </a:rPr>
              <a:t>[</a:t>
            </a:r>
            <a:r>
              <a:rPr sz="2200" i="1" spc="190" dirty="0">
                <a:latin typeface="Times New Roman"/>
                <a:cs typeface="Times New Roman"/>
              </a:rPr>
              <a:t>g</a:t>
            </a:r>
            <a:r>
              <a:rPr sz="2200" spc="190" dirty="0">
                <a:latin typeface="Times New Roman"/>
                <a:cs typeface="Times New Roman"/>
              </a:rPr>
              <a:t>'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spc="-440" dirty="0">
                <a:latin typeface="Times New Roman"/>
                <a:cs typeface="Times New Roman"/>
              </a:rPr>
              <a:t>t</a:t>
            </a:r>
            <a:r>
              <a:rPr sz="3300" spc="7" baseline="8838" dirty="0">
                <a:latin typeface="Times New Roman"/>
                <a:cs typeface="Times New Roman"/>
              </a:rPr>
              <a:t>ˆ</a:t>
            </a:r>
            <a:r>
              <a:rPr sz="3300" spc="-217" baseline="8838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r>
              <a:rPr sz="2200" spc="10" dirty="0">
                <a:latin typeface="Times New Roman"/>
                <a:cs typeface="Times New Roman"/>
              </a:rPr>
              <a:t>]</a:t>
            </a:r>
            <a:r>
              <a:rPr sz="1950" spc="-7" baseline="42735" dirty="0">
                <a:latin typeface="Times New Roman"/>
                <a:cs typeface="Times New Roman"/>
              </a:rPr>
              <a:t>2</a:t>
            </a:r>
            <a:r>
              <a:rPr sz="1950" baseline="42735" dirty="0">
                <a:latin typeface="Times New Roman"/>
                <a:cs typeface="Times New Roman"/>
              </a:rPr>
              <a:t> </a:t>
            </a:r>
            <a:r>
              <a:rPr sz="1950" spc="97" baseline="4273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</a:t>
            </a:r>
            <a:r>
              <a:rPr sz="2200" i="1" spc="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1565275">
              <a:lnSpc>
                <a:spcPts val="855"/>
              </a:lnSpc>
              <a:tabLst>
                <a:tab pos="2717165" algn="l"/>
                <a:tab pos="3421379" algn="l"/>
              </a:tabLst>
            </a:pPr>
            <a:r>
              <a:rPr sz="1300" i="1" spc="-5" dirty="0">
                <a:latin typeface="Times New Roman"/>
                <a:cs typeface="Times New Roman"/>
              </a:rPr>
              <a:t>i	i	i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57379" y="5895879"/>
            <a:ext cx="2103120" cy="392430"/>
            <a:chOff x="2657379" y="5895879"/>
            <a:chExt cx="2103120" cy="392430"/>
          </a:xfrm>
        </p:grpSpPr>
        <p:sp>
          <p:nvSpPr>
            <p:cNvPr id="27" name="object 27"/>
            <p:cNvSpPr/>
            <p:nvPr/>
          </p:nvSpPr>
          <p:spPr>
            <a:xfrm>
              <a:off x="2663189" y="6140195"/>
              <a:ext cx="36195" cy="20320"/>
            </a:xfrm>
            <a:custGeom>
              <a:avLst/>
              <a:gdLst/>
              <a:ahLst/>
              <a:cxnLst/>
              <a:rect l="l" t="t" r="r" b="b"/>
              <a:pathLst>
                <a:path w="36194" h="20320">
                  <a:moveTo>
                    <a:pt x="0" y="19812"/>
                  </a:moveTo>
                  <a:lnTo>
                    <a:pt x="35814" y="0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99003" y="6145529"/>
              <a:ext cx="51435" cy="131445"/>
            </a:xfrm>
            <a:custGeom>
              <a:avLst/>
              <a:gdLst/>
              <a:ahLst/>
              <a:cxnLst/>
              <a:rect l="l" t="t" r="r" b="b"/>
              <a:pathLst>
                <a:path w="51435" h="131445">
                  <a:moveTo>
                    <a:pt x="0" y="0"/>
                  </a:moveTo>
                  <a:lnTo>
                    <a:pt x="51053" y="131064"/>
                  </a:lnTo>
                </a:path>
              </a:pathLst>
            </a:custGeom>
            <a:ln w="23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56153" y="5901689"/>
              <a:ext cx="1998345" cy="375285"/>
            </a:xfrm>
            <a:custGeom>
              <a:avLst/>
              <a:gdLst/>
              <a:ahLst/>
              <a:cxnLst/>
              <a:rect l="l" t="t" r="r" b="b"/>
              <a:pathLst>
                <a:path w="1998345" h="375285">
                  <a:moveTo>
                    <a:pt x="0" y="374904"/>
                  </a:moveTo>
                  <a:lnTo>
                    <a:pt x="68579" y="0"/>
                  </a:lnTo>
                  <a:lnTo>
                    <a:pt x="1997964" y="0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63319" y="5116321"/>
            <a:ext cx="7139940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Dengan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mengambil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partisi(||P||)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menuju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nol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diperoleh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1343660">
              <a:lnSpc>
                <a:spcPts val="990"/>
              </a:lnSpc>
            </a:pPr>
            <a:r>
              <a:rPr sz="1250" i="1" spc="15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 marL="883285">
              <a:lnSpc>
                <a:spcPts val="3450"/>
              </a:lnSpc>
              <a:tabLst>
                <a:tab pos="1656714" algn="l"/>
              </a:tabLst>
            </a:pPr>
            <a:r>
              <a:rPr sz="2200" i="1" dirty="0">
                <a:latin typeface="Times New Roman"/>
                <a:cs typeface="Times New Roman"/>
              </a:rPr>
              <a:t>L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4950" baseline="-13468" dirty="0">
                <a:latin typeface="Symbol"/>
                <a:cs typeface="Symbol"/>
              </a:rPr>
              <a:t></a:t>
            </a:r>
            <a:r>
              <a:rPr sz="4950" baseline="-13468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[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'(</a:t>
            </a:r>
            <a:r>
              <a:rPr sz="2200" i="1" spc="50" dirty="0">
                <a:latin typeface="Times New Roman"/>
                <a:cs typeface="Times New Roman"/>
              </a:rPr>
              <a:t>t</a:t>
            </a:r>
            <a:r>
              <a:rPr sz="2200" spc="50" dirty="0">
                <a:latin typeface="Times New Roman"/>
                <a:cs typeface="Times New Roman"/>
              </a:rPr>
              <a:t>)]</a:t>
            </a:r>
            <a:r>
              <a:rPr sz="1875" spc="75" baseline="44444" dirty="0">
                <a:latin typeface="Times New Roman"/>
                <a:cs typeface="Times New Roman"/>
              </a:rPr>
              <a:t>2</a:t>
            </a:r>
            <a:r>
              <a:rPr sz="1875" spc="397" baseline="44444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Symbol"/>
                <a:cs typeface="Symbol"/>
              </a:rPr>
              <a:t></a:t>
            </a:r>
            <a:r>
              <a:rPr sz="2200" spc="100" dirty="0">
                <a:latin typeface="Times New Roman"/>
                <a:cs typeface="Times New Roman"/>
              </a:rPr>
              <a:t>[</a:t>
            </a:r>
            <a:r>
              <a:rPr sz="2200" i="1" spc="100" dirty="0">
                <a:latin typeface="Times New Roman"/>
                <a:cs typeface="Times New Roman"/>
              </a:rPr>
              <a:t>g</a:t>
            </a:r>
            <a:r>
              <a:rPr sz="2200" spc="100" dirty="0">
                <a:latin typeface="Times New Roman"/>
                <a:cs typeface="Times New Roman"/>
              </a:rPr>
              <a:t>'(</a:t>
            </a:r>
            <a:r>
              <a:rPr sz="2200" i="1" spc="100" dirty="0">
                <a:latin typeface="Times New Roman"/>
                <a:cs typeface="Times New Roman"/>
              </a:rPr>
              <a:t>t</a:t>
            </a:r>
            <a:r>
              <a:rPr sz="2200" spc="100" dirty="0">
                <a:latin typeface="Times New Roman"/>
                <a:cs typeface="Times New Roman"/>
              </a:rPr>
              <a:t>)]</a:t>
            </a:r>
            <a:r>
              <a:rPr sz="1875" spc="150" baseline="44444" dirty="0">
                <a:latin typeface="Times New Roman"/>
                <a:cs typeface="Times New Roman"/>
              </a:rPr>
              <a:t>2</a:t>
            </a:r>
            <a:r>
              <a:rPr sz="1875" spc="-44" baseline="44444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dt</a:t>
            </a:r>
            <a:endParaRPr sz="2200">
              <a:latin typeface="Times New Roman"/>
              <a:cs typeface="Times New Roman"/>
            </a:endParaRPr>
          </a:p>
          <a:p>
            <a:pPr marL="1344930">
              <a:lnSpc>
                <a:spcPct val="100000"/>
              </a:lnSpc>
              <a:spcBef>
                <a:spcPts val="470"/>
              </a:spcBef>
            </a:pPr>
            <a:r>
              <a:rPr sz="1250" i="1" spc="15" dirty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596" y="1083056"/>
            <a:ext cx="4683125" cy="871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ahoma"/>
                <a:cs typeface="Tahoma"/>
              </a:rPr>
              <a:t>Ctt:</a:t>
            </a:r>
            <a:endParaRPr sz="2000">
              <a:latin typeface="Tahoma"/>
              <a:cs typeface="Tahoma"/>
            </a:endParaRPr>
          </a:p>
          <a:p>
            <a:pPr marL="267970">
              <a:lnSpc>
                <a:spcPct val="100000"/>
              </a:lnSpc>
              <a:spcBef>
                <a:spcPts val="1735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persamaan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y=f(x),</a:t>
            </a:r>
            <a:r>
              <a:rPr sz="2000" spc="275" dirty="0">
                <a:latin typeface="Tahoma"/>
                <a:cs typeface="Tahoma"/>
              </a:rPr>
              <a:t> </a:t>
            </a:r>
            <a:r>
              <a:rPr sz="3150" i="1" baseline="-7936" dirty="0">
                <a:latin typeface="Times New Roman"/>
                <a:cs typeface="Times New Roman"/>
              </a:rPr>
              <a:t>a</a:t>
            </a:r>
            <a:r>
              <a:rPr sz="3150" i="1" spc="22" baseline="-7936" dirty="0">
                <a:latin typeface="Times New Roman"/>
                <a:cs typeface="Times New Roman"/>
              </a:rPr>
              <a:t> </a:t>
            </a:r>
            <a:r>
              <a:rPr sz="3150" baseline="-7936" dirty="0">
                <a:latin typeface="Symbol"/>
                <a:cs typeface="Symbol"/>
              </a:rPr>
              <a:t></a:t>
            </a:r>
            <a:r>
              <a:rPr sz="3150" spc="172" baseline="-7936" dirty="0">
                <a:latin typeface="Times New Roman"/>
                <a:cs typeface="Times New Roman"/>
              </a:rPr>
              <a:t> </a:t>
            </a:r>
            <a:r>
              <a:rPr sz="3150" i="1" baseline="-7936" dirty="0">
                <a:latin typeface="Times New Roman"/>
                <a:cs typeface="Times New Roman"/>
              </a:rPr>
              <a:t>x </a:t>
            </a:r>
            <a:r>
              <a:rPr sz="3150" baseline="-7936" dirty="0">
                <a:latin typeface="Symbol"/>
                <a:cs typeface="Symbol"/>
              </a:rPr>
              <a:t></a:t>
            </a:r>
            <a:r>
              <a:rPr sz="3150" spc="-82" baseline="-7936" dirty="0">
                <a:latin typeface="Times New Roman"/>
                <a:cs typeface="Times New Roman"/>
              </a:rPr>
              <a:t> </a:t>
            </a:r>
            <a:r>
              <a:rPr sz="3150" i="1" baseline="-7936" dirty="0">
                <a:latin typeface="Times New Roman"/>
                <a:cs typeface="Times New Roman"/>
              </a:rPr>
              <a:t>b</a:t>
            </a:r>
            <a:endParaRPr sz="3150" baseline="-7936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64059" y="2428017"/>
            <a:ext cx="2100580" cy="392430"/>
            <a:chOff x="2764059" y="2428017"/>
            <a:chExt cx="2100580" cy="392430"/>
          </a:xfrm>
        </p:grpSpPr>
        <p:sp>
          <p:nvSpPr>
            <p:cNvPr id="4" name="object 4"/>
            <p:cNvSpPr/>
            <p:nvPr/>
          </p:nvSpPr>
          <p:spPr>
            <a:xfrm>
              <a:off x="2769870" y="2671571"/>
              <a:ext cx="36195" cy="20955"/>
            </a:xfrm>
            <a:custGeom>
              <a:avLst/>
              <a:gdLst/>
              <a:ahLst/>
              <a:cxnLst/>
              <a:rect l="l" t="t" r="r" b="b"/>
              <a:pathLst>
                <a:path w="36194" h="20955">
                  <a:moveTo>
                    <a:pt x="0" y="20573"/>
                  </a:moveTo>
                  <a:lnTo>
                    <a:pt x="35813" y="0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5684" y="2677667"/>
              <a:ext cx="52069" cy="131445"/>
            </a:xfrm>
            <a:custGeom>
              <a:avLst/>
              <a:gdLst/>
              <a:ahLst/>
              <a:cxnLst/>
              <a:rect l="l" t="t" r="r" b="b"/>
              <a:pathLst>
                <a:path w="52069" h="131444">
                  <a:moveTo>
                    <a:pt x="0" y="0"/>
                  </a:moveTo>
                  <a:lnTo>
                    <a:pt x="51816" y="131063"/>
                  </a:lnTo>
                </a:path>
              </a:pathLst>
            </a:custGeom>
            <a:ln w="23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2834" y="2433827"/>
              <a:ext cx="1995805" cy="375285"/>
            </a:xfrm>
            <a:custGeom>
              <a:avLst/>
              <a:gdLst/>
              <a:ahLst/>
              <a:cxnLst/>
              <a:rect l="l" t="t" r="r" b="b"/>
              <a:pathLst>
                <a:path w="1995804" h="375285">
                  <a:moveTo>
                    <a:pt x="0" y="374904"/>
                  </a:moveTo>
                  <a:lnTo>
                    <a:pt x="68580" y="0"/>
                  </a:lnTo>
                  <a:lnTo>
                    <a:pt x="1995678" y="0"/>
                  </a:lnTo>
                </a:path>
              </a:pathLst>
            </a:custGeom>
            <a:ln w="11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03899" y="2443117"/>
            <a:ext cx="4019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latin typeface="Times New Roman"/>
                <a:cs typeface="Times New Roman"/>
              </a:rPr>
              <a:t>L</a:t>
            </a:r>
            <a:r>
              <a:rPr sz="2200" i="1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8842" y="2403821"/>
            <a:ext cx="14097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latin typeface="Symbol"/>
                <a:cs typeface="Symbol"/>
              </a:rPr>
              <a:t>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1706" y="2176421"/>
            <a:ext cx="51689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50" i="1" spc="5" dirty="0">
                <a:latin typeface="Times New Roman"/>
                <a:cs typeface="Times New Roman"/>
              </a:rPr>
              <a:t>f</a:t>
            </a:r>
            <a:r>
              <a:rPr sz="1250" i="1" spc="60" dirty="0">
                <a:latin typeface="Times New Roman"/>
                <a:cs typeface="Times New Roman"/>
              </a:rPr>
              <a:t> </a:t>
            </a:r>
            <a:r>
              <a:rPr sz="1350" spc="-7" baseline="33950" dirty="0">
                <a:latin typeface="Symbol"/>
                <a:cs typeface="Symbol"/>
              </a:rPr>
              <a:t></a:t>
            </a:r>
            <a:r>
              <a:rPr sz="1350" spc="7" baseline="33950" dirty="0">
                <a:latin typeface="Times New Roman"/>
                <a:cs typeface="Times New Roman"/>
              </a:rPr>
              <a:t>1</a:t>
            </a:r>
            <a:r>
              <a:rPr sz="1350" spc="-120" baseline="33950" dirty="0">
                <a:latin typeface="Times New Roman"/>
                <a:cs typeface="Times New Roman"/>
              </a:rPr>
              <a:t> </a:t>
            </a:r>
            <a:r>
              <a:rPr sz="1650" spc="-114" dirty="0">
                <a:latin typeface="Symbol"/>
                <a:cs typeface="Symbol"/>
              </a:rPr>
              <a:t></a:t>
            </a:r>
            <a:r>
              <a:rPr sz="1250" i="1" spc="15" dirty="0">
                <a:latin typeface="Times New Roman"/>
                <a:cs typeface="Times New Roman"/>
              </a:rPr>
              <a:t>b</a:t>
            </a:r>
            <a:r>
              <a:rPr sz="1250" i="1" spc="-185" dirty="0">
                <a:latin typeface="Times New Roman"/>
                <a:cs typeface="Times New Roman"/>
              </a:rPr>
              <a:t> </a:t>
            </a:r>
            <a:r>
              <a:rPr sz="1650" spc="-130" dirty="0">
                <a:latin typeface="Symbol"/>
                <a:cs typeface="Symbol"/>
              </a:rPr>
              <a:t>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456" y="2828685"/>
            <a:ext cx="51498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50" i="1" spc="5" dirty="0">
                <a:latin typeface="Times New Roman"/>
                <a:cs typeface="Times New Roman"/>
              </a:rPr>
              <a:t>f</a:t>
            </a:r>
            <a:r>
              <a:rPr sz="1250" i="1" spc="60" dirty="0">
                <a:latin typeface="Times New Roman"/>
                <a:cs typeface="Times New Roman"/>
              </a:rPr>
              <a:t> </a:t>
            </a:r>
            <a:r>
              <a:rPr sz="1350" spc="-120" baseline="37037" dirty="0">
                <a:latin typeface="Symbol"/>
                <a:cs typeface="Symbol"/>
              </a:rPr>
              <a:t></a:t>
            </a:r>
            <a:r>
              <a:rPr sz="1350" spc="7" baseline="37037" dirty="0">
                <a:latin typeface="Times New Roman"/>
                <a:cs typeface="Times New Roman"/>
              </a:rPr>
              <a:t>1</a:t>
            </a:r>
            <a:r>
              <a:rPr sz="1350" spc="-112" baseline="37037" dirty="0">
                <a:latin typeface="Times New Roman"/>
                <a:cs typeface="Times New Roman"/>
              </a:rPr>
              <a:t> </a:t>
            </a:r>
            <a:r>
              <a:rPr sz="1650" spc="-80" dirty="0">
                <a:latin typeface="Symbol"/>
                <a:cs typeface="Symbol"/>
              </a:rPr>
              <a:t></a:t>
            </a:r>
            <a:r>
              <a:rPr sz="1250" i="1" spc="15" dirty="0">
                <a:latin typeface="Times New Roman"/>
                <a:cs typeface="Times New Roman"/>
              </a:rPr>
              <a:t>a</a:t>
            </a:r>
            <a:r>
              <a:rPr sz="1250" i="1" spc="-165" dirty="0">
                <a:latin typeface="Times New Roman"/>
                <a:cs typeface="Times New Roman"/>
              </a:rPr>
              <a:t> </a:t>
            </a:r>
            <a:r>
              <a:rPr sz="1650" spc="-130" dirty="0">
                <a:latin typeface="Symbol"/>
                <a:cs typeface="Symbol"/>
              </a:rPr>
              <a:t></a:t>
            </a:r>
            <a:endParaRPr sz="1650">
              <a:latin typeface="Symbol"/>
              <a:cs typeface="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81338" y="2361888"/>
            <a:ext cx="1394460" cy="583565"/>
            <a:chOff x="5581338" y="2361888"/>
            <a:chExt cx="1394460" cy="583565"/>
          </a:xfrm>
        </p:grpSpPr>
        <p:sp>
          <p:nvSpPr>
            <p:cNvPr id="12" name="object 12"/>
            <p:cNvSpPr/>
            <p:nvPr/>
          </p:nvSpPr>
          <p:spPr>
            <a:xfrm>
              <a:off x="5586221" y="2679953"/>
              <a:ext cx="1191895" cy="57150"/>
            </a:xfrm>
            <a:custGeom>
              <a:avLst/>
              <a:gdLst/>
              <a:ahLst/>
              <a:cxnLst/>
              <a:rect l="l" t="t" r="r" b="b"/>
              <a:pathLst>
                <a:path w="1191895" h="57150">
                  <a:moveTo>
                    <a:pt x="220217" y="0"/>
                  </a:moveTo>
                  <a:lnTo>
                    <a:pt x="472439" y="0"/>
                  </a:lnTo>
                </a:path>
                <a:path w="1191895" h="57150">
                  <a:moveTo>
                    <a:pt x="935735" y="0"/>
                  </a:moveTo>
                  <a:lnTo>
                    <a:pt x="1191768" y="0"/>
                  </a:lnTo>
                </a:path>
                <a:path w="1191895" h="57150">
                  <a:moveTo>
                    <a:pt x="0" y="57150"/>
                  </a:moveTo>
                  <a:lnTo>
                    <a:pt x="30479" y="39623"/>
                  </a:lnTo>
                </a:path>
              </a:pathLst>
            </a:custGeom>
            <a:ln w="9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16701" y="2724911"/>
              <a:ext cx="43180" cy="210820"/>
            </a:xfrm>
            <a:custGeom>
              <a:avLst/>
              <a:gdLst/>
              <a:ahLst/>
              <a:cxnLst/>
              <a:rect l="l" t="t" r="r" b="b"/>
              <a:pathLst>
                <a:path w="43179" h="210819">
                  <a:moveTo>
                    <a:pt x="0" y="0"/>
                  </a:moveTo>
                  <a:lnTo>
                    <a:pt x="42672" y="210312"/>
                  </a:lnTo>
                </a:path>
              </a:pathLst>
            </a:custGeom>
            <a:ln w="1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4707" y="2366771"/>
              <a:ext cx="1306195" cy="568960"/>
            </a:xfrm>
            <a:custGeom>
              <a:avLst/>
              <a:gdLst/>
              <a:ahLst/>
              <a:cxnLst/>
              <a:rect l="l" t="t" r="r" b="b"/>
              <a:pathLst>
                <a:path w="1306195" h="568960">
                  <a:moveTo>
                    <a:pt x="0" y="568451"/>
                  </a:moveTo>
                  <a:lnTo>
                    <a:pt x="57150" y="0"/>
                  </a:lnTo>
                  <a:lnTo>
                    <a:pt x="1306067" y="0"/>
                  </a:lnTo>
                </a:path>
              </a:pathLst>
            </a:custGeom>
            <a:ln w="9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42016" y="2674195"/>
            <a:ext cx="208279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spc="-5" dirty="0">
                <a:latin typeface="Times New Roman"/>
                <a:cs typeface="Times New Roman"/>
              </a:rPr>
              <a:t>dt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6790" y="2320085"/>
            <a:ext cx="2714625" cy="712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78100">
              <a:lnSpc>
                <a:spcPts val="840"/>
              </a:lnSpc>
              <a:spcBef>
                <a:spcPts val="125"/>
              </a:spcBef>
            </a:pPr>
            <a:r>
              <a:rPr sz="1050" i="1" spc="1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  <a:p>
            <a:pPr marL="50800">
              <a:lnSpc>
                <a:spcPts val="2880"/>
              </a:lnSpc>
              <a:tabLst>
                <a:tab pos="2379980" algn="l"/>
              </a:tabLst>
            </a:pPr>
            <a:r>
              <a:rPr sz="2200" dirty="0">
                <a:latin typeface="Times New Roman"/>
                <a:cs typeface="Times New Roman"/>
              </a:rPr>
              <a:t>[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'(</a:t>
            </a:r>
            <a:r>
              <a:rPr sz="2200" i="1" spc="50" dirty="0">
                <a:latin typeface="Times New Roman"/>
                <a:cs typeface="Times New Roman"/>
              </a:rPr>
              <a:t>t</a:t>
            </a:r>
            <a:r>
              <a:rPr sz="2200" spc="50" dirty="0">
                <a:latin typeface="Times New Roman"/>
                <a:cs typeface="Times New Roman"/>
              </a:rPr>
              <a:t>)]</a:t>
            </a:r>
            <a:r>
              <a:rPr sz="1875" spc="75" baseline="44444" dirty="0">
                <a:latin typeface="Times New Roman"/>
                <a:cs typeface="Times New Roman"/>
              </a:rPr>
              <a:t>2</a:t>
            </a:r>
            <a:r>
              <a:rPr sz="1875" spc="427" baseline="44444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Symbol"/>
                <a:cs typeface="Symbol"/>
              </a:rPr>
              <a:t></a:t>
            </a:r>
            <a:r>
              <a:rPr sz="2200" spc="100" dirty="0">
                <a:latin typeface="Times New Roman"/>
                <a:cs typeface="Times New Roman"/>
              </a:rPr>
              <a:t>[</a:t>
            </a:r>
            <a:r>
              <a:rPr sz="2200" i="1" spc="100" dirty="0">
                <a:latin typeface="Times New Roman"/>
                <a:cs typeface="Times New Roman"/>
              </a:rPr>
              <a:t>g</a:t>
            </a:r>
            <a:r>
              <a:rPr sz="2200" spc="100" dirty="0">
                <a:latin typeface="Times New Roman"/>
                <a:cs typeface="Times New Roman"/>
              </a:rPr>
              <a:t>'(</a:t>
            </a:r>
            <a:r>
              <a:rPr sz="2200" i="1" spc="100" dirty="0">
                <a:latin typeface="Times New Roman"/>
                <a:cs typeface="Times New Roman"/>
              </a:rPr>
              <a:t>t</a:t>
            </a:r>
            <a:r>
              <a:rPr sz="2200" spc="100" dirty="0">
                <a:latin typeface="Times New Roman"/>
                <a:cs typeface="Times New Roman"/>
              </a:rPr>
              <a:t>)]</a:t>
            </a:r>
            <a:r>
              <a:rPr sz="1875" spc="150" baseline="44444" dirty="0">
                <a:latin typeface="Times New Roman"/>
                <a:cs typeface="Times New Roman"/>
              </a:rPr>
              <a:t>2</a:t>
            </a:r>
            <a:r>
              <a:rPr sz="1875" spc="-30" baseline="44444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dt	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4125" spc="7" baseline="-13131" dirty="0">
                <a:latin typeface="Symbol"/>
                <a:cs typeface="Symbol"/>
              </a:rPr>
              <a:t></a:t>
            </a:r>
            <a:endParaRPr sz="4125" baseline="-13131">
              <a:latin typeface="Symbol"/>
              <a:cs typeface="Symbol"/>
            </a:endParaRPr>
          </a:p>
          <a:p>
            <a:pPr marL="2579370">
              <a:lnSpc>
                <a:spcPct val="100000"/>
              </a:lnSpc>
              <a:spcBef>
                <a:spcPts val="400"/>
              </a:spcBef>
            </a:pPr>
            <a:r>
              <a:rPr sz="1050" i="1" spc="1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1541" y="2491312"/>
            <a:ext cx="99060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spc="195" dirty="0">
                <a:latin typeface="Symbol"/>
                <a:cs typeface="Symbol"/>
              </a:rPr>
              <a:t></a:t>
            </a:r>
            <a:r>
              <a:rPr sz="1850" spc="-5" dirty="0">
                <a:latin typeface="Times New Roman"/>
                <a:cs typeface="Times New Roman"/>
              </a:rPr>
              <a:t>[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2775" i="1" spc="-7" baseline="34534" dirty="0">
                <a:latin typeface="Times New Roman"/>
                <a:cs typeface="Times New Roman"/>
              </a:rPr>
              <a:t>dy</a:t>
            </a:r>
            <a:r>
              <a:rPr sz="2775" i="1" spc="-352" baseline="34534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]</a:t>
            </a:r>
            <a:r>
              <a:rPr sz="1575" spc="15" baseline="44973" dirty="0">
                <a:latin typeface="Times New Roman"/>
                <a:cs typeface="Times New Roman"/>
              </a:rPr>
              <a:t>2</a:t>
            </a:r>
            <a:r>
              <a:rPr sz="1575" baseline="44973" dirty="0">
                <a:latin typeface="Times New Roman"/>
                <a:cs typeface="Times New Roman"/>
              </a:rPr>
              <a:t> </a:t>
            </a:r>
            <a:r>
              <a:rPr sz="1575" spc="89" baseline="44973" dirty="0">
                <a:latin typeface="Times New Roman"/>
                <a:cs typeface="Times New Roman"/>
              </a:rPr>
              <a:t> </a:t>
            </a:r>
            <a:r>
              <a:rPr sz="1850" i="1" spc="-5" dirty="0">
                <a:latin typeface="Times New Roman"/>
                <a:cs typeface="Times New Roman"/>
              </a:rPr>
              <a:t>dt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0709" y="2292803"/>
            <a:ext cx="574675" cy="6883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2775" spc="-7" baseline="-34534" dirty="0">
                <a:latin typeface="Times New Roman"/>
                <a:cs typeface="Times New Roman"/>
              </a:rPr>
              <a:t>[</a:t>
            </a:r>
            <a:r>
              <a:rPr sz="2775" spc="-397" baseline="-34534" dirty="0">
                <a:latin typeface="Times New Roman"/>
                <a:cs typeface="Times New Roman"/>
              </a:rPr>
              <a:t> </a:t>
            </a:r>
            <a:r>
              <a:rPr sz="1850" i="1" spc="-5" dirty="0">
                <a:latin typeface="Times New Roman"/>
                <a:cs typeface="Times New Roman"/>
              </a:rPr>
              <a:t>dx</a:t>
            </a:r>
            <a:r>
              <a:rPr sz="1850" i="1" spc="-265" dirty="0">
                <a:latin typeface="Times New Roman"/>
                <a:cs typeface="Times New Roman"/>
              </a:rPr>
              <a:t> </a:t>
            </a:r>
            <a:r>
              <a:rPr sz="2775" baseline="-34534" dirty="0">
                <a:latin typeface="Times New Roman"/>
                <a:cs typeface="Times New Roman"/>
              </a:rPr>
              <a:t>]</a:t>
            </a:r>
            <a:r>
              <a:rPr sz="1575" spc="15" baseline="-18518" dirty="0">
                <a:latin typeface="Times New Roman"/>
                <a:cs typeface="Times New Roman"/>
              </a:rPr>
              <a:t>2</a:t>
            </a:r>
            <a:endParaRPr sz="1575" baseline="-18518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390"/>
              </a:spcBef>
            </a:pPr>
            <a:r>
              <a:rPr sz="1850" i="1" spc="-5" dirty="0">
                <a:latin typeface="Times New Roman"/>
                <a:cs typeface="Times New Roman"/>
              </a:rPr>
              <a:t>dt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76912" y="5245081"/>
            <a:ext cx="1838325" cy="344170"/>
            <a:chOff x="2376912" y="5245081"/>
            <a:chExt cx="1838325" cy="344170"/>
          </a:xfrm>
        </p:grpSpPr>
        <p:sp>
          <p:nvSpPr>
            <p:cNvPr id="20" name="object 20"/>
            <p:cNvSpPr/>
            <p:nvPr/>
          </p:nvSpPr>
          <p:spPr>
            <a:xfrm>
              <a:off x="2382011" y="5458206"/>
              <a:ext cx="31750" cy="18415"/>
            </a:xfrm>
            <a:custGeom>
              <a:avLst/>
              <a:gdLst/>
              <a:ahLst/>
              <a:cxnLst/>
              <a:rect l="l" t="t" r="r" b="b"/>
              <a:pathLst>
                <a:path w="31750" h="18414">
                  <a:moveTo>
                    <a:pt x="0" y="18288"/>
                  </a:moveTo>
                  <a:lnTo>
                    <a:pt x="31242" y="0"/>
                  </a:lnTo>
                </a:path>
              </a:pathLst>
            </a:custGeom>
            <a:ln w="10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13253" y="5463540"/>
              <a:ext cx="45085" cy="115570"/>
            </a:xfrm>
            <a:custGeom>
              <a:avLst/>
              <a:gdLst/>
              <a:ahLst/>
              <a:cxnLst/>
              <a:rect l="l" t="t" r="r" b="b"/>
              <a:pathLst>
                <a:path w="45085" h="115570">
                  <a:moveTo>
                    <a:pt x="0" y="0"/>
                  </a:moveTo>
                  <a:lnTo>
                    <a:pt x="44957" y="115062"/>
                  </a:lnTo>
                </a:path>
              </a:pathLst>
            </a:custGeom>
            <a:ln w="20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63545" y="5250180"/>
              <a:ext cx="1746885" cy="328930"/>
            </a:xfrm>
            <a:custGeom>
              <a:avLst/>
              <a:gdLst/>
              <a:ahLst/>
              <a:cxnLst/>
              <a:rect l="l" t="t" r="r" b="b"/>
              <a:pathLst>
                <a:path w="1746885" h="328929">
                  <a:moveTo>
                    <a:pt x="0" y="328422"/>
                  </a:moveTo>
                  <a:lnTo>
                    <a:pt x="59436" y="0"/>
                  </a:lnTo>
                  <a:lnTo>
                    <a:pt x="1746503" y="0"/>
                  </a:lnTo>
                </a:path>
              </a:pathLst>
            </a:custGeom>
            <a:ln w="10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69845" y="5222132"/>
            <a:ext cx="126364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5" dirty="0">
                <a:latin typeface="Symbol"/>
                <a:cs typeface="Symbol"/>
              </a:rPr>
              <a:t>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28044" y="5256966"/>
            <a:ext cx="35496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15" dirty="0">
                <a:latin typeface="Times New Roman"/>
                <a:cs typeface="Times New Roman"/>
              </a:rPr>
              <a:t>L</a:t>
            </a:r>
            <a:r>
              <a:rPr sz="1900" i="1" spc="-10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12624" y="5594665"/>
            <a:ext cx="457834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i="1" spc="10" dirty="0">
                <a:latin typeface="Times New Roman"/>
                <a:cs typeface="Times New Roman"/>
              </a:rPr>
              <a:t>g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200" spc="-104" baseline="34722" dirty="0">
                <a:latin typeface="Symbol"/>
                <a:cs typeface="Symbol"/>
              </a:rPr>
              <a:t></a:t>
            </a:r>
            <a:r>
              <a:rPr sz="1200" baseline="34722" dirty="0">
                <a:latin typeface="Times New Roman"/>
                <a:cs typeface="Times New Roman"/>
              </a:rPr>
              <a:t>1</a:t>
            </a:r>
            <a:r>
              <a:rPr sz="1200" spc="-104" baseline="34722" dirty="0">
                <a:latin typeface="Times New Roman"/>
                <a:cs typeface="Times New Roman"/>
              </a:rPr>
              <a:t> </a:t>
            </a:r>
            <a:r>
              <a:rPr sz="1450" spc="-95" dirty="0">
                <a:latin typeface="Symbol"/>
                <a:cs typeface="Symbol"/>
              </a:rPr>
              <a:t></a:t>
            </a:r>
            <a:r>
              <a:rPr sz="1100" i="1" spc="10" dirty="0">
                <a:latin typeface="Times New Roman"/>
                <a:cs typeface="Times New Roman"/>
              </a:rPr>
              <a:t>c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450" spc="-120" dirty="0">
                <a:latin typeface="Symbol"/>
                <a:cs typeface="Symbol"/>
              </a:rPr>
              <a:t>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81107" y="5256966"/>
            <a:ext cx="195326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00" spc="5" dirty="0">
                <a:latin typeface="Times New Roman"/>
                <a:cs typeface="Times New Roman"/>
              </a:rPr>
              <a:t>[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f</a:t>
            </a:r>
            <a:r>
              <a:rPr sz="1900" i="1" spc="-20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'(</a:t>
            </a:r>
            <a:r>
              <a:rPr sz="1900" i="1" spc="50" dirty="0">
                <a:latin typeface="Times New Roman"/>
                <a:cs typeface="Times New Roman"/>
              </a:rPr>
              <a:t>t</a:t>
            </a:r>
            <a:r>
              <a:rPr sz="1900" spc="50" dirty="0">
                <a:latin typeface="Times New Roman"/>
                <a:cs typeface="Times New Roman"/>
              </a:rPr>
              <a:t>)]</a:t>
            </a:r>
            <a:r>
              <a:rPr sz="1650" spc="75" baseline="42929" dirty="0">
                <a:latin typeface="Times New Roman"/>
                <a:cs typeface="Times New Roman"/>
              </a:rPr>
              <a:t>2</a:t>
            </a:r>
            <a:r>
              <a:rPr sz="1650" spc="345" baseline="42929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</a:t>
            </a:r>
            <a:r>
              <a:rPr sz="1900" spc="90" dirty="0">
                <a:latin typeface="Times New Roman"/>
                <a:cs typeface="Times New Roman"/>
              </a:rPr>
              <a:t>[</a:t>
            </a:r>
            <a:r>
              <a:rPr sz="1900" i="1" spc="90" dirty="0">
                <a:latin typeface="Times New Roman"/>
                <a:cs typeface="Times New Roman"/>
              </a:rPr>
              <a:t>g</a:t>
            </a:r>
            <a:r>
              <a:rPr sz="1900" spc="90" dirty="0">
                <a:latin typeface="Times New Roman"/>
                <a:cs typeface="Times New Roman"/>
              </a:rPr>
              <a:t>'(</a:t>
            </a:r>
            <a:r>
              <a:rPr sz="1900" i="1" spc="90" dirty="0">
                <a:latin typeface="Times New Roman"/>
                <a:cs typeface="Times New Roman"/>
              </a:rPr>
              <a:t>t</a:t>
            </a:r>
            <a:r>
              <a:rPr sz="1900" spc="90" dirty="0">
                <a:latin typeface="Times New Roman"/>
                <a:cs typeface="Times New Roman"/>
              </a:rPr>
              <a:t>)]</a:t>
            </a:r>
            <a:r>
              <a:rPr sz="1650" spc="135" baseline="42929" dirty="0">
                <a:latin typeface="Times New Roman"/>
                <a:cs typeface="Times New Roman"/>
              </a:rPr>
              <a:t>2</a:t>
            </a:r>
            <a:r>
              <a:rPr sz="1650" spc="-44" baseline="42929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dt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65097" y="4428572"/>
            <a:ext cx="4567555" cy="84455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5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persamaan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x=g(y),</a:t>
            </a:r>
            <a:r>
              <a:rPr sz="2000" spc="285" dirty="0">
                <a:latin typeface="Tahoma"/>
                <a:cs typeface="Tahoma"/>
              </a:rPr>
              <a:t> </a:t>
            </a:r>
            <a:r>
              <a:rPr sz="3225" i="1" spc="7" baseline="1291" dirty="0">
                <a:latin typeface="Times New Roman"/>
                <a:cs typeface="Times New Roman"/>
              </a:rPr>
              <a:t>c</a:t>
            </a:r>
            <a:r>
              <a:rPr sz="3225" i="1" spc="60" baseline="1291" dirty="0">
                <a:latin typeface="Times New Roman"/>
                <a:cs typeface="Times New Roman"/>
              </a:rPr>
              <a:t> </a:t>
            </a:r>
            <a:r>
              <a:rPr sz="3225" spc="7" baseline="1291" dirty="0">
                <a:latin typeface="Symbol"/>
                <a:cs typeface="Symbol"/>
              </a:rPr>
              <a:t></a:t>
            </a:r>
            <a:r>
              <a:rPr sz="3225" spc="375" baseline="1291" dirty="0">
                <a:latin typeface="Times New Roman"/>
                <a:cs typeface="Times New Roman"/>
              </a:rPr>
              <a:t> </a:t>
            </a:r>
            <a:r>
              <a:rPr sz="3225" i="1" spc="7" baseline="1291" dirty="0">
                <a:latin typeface="Times New Roman"/>
                <a:cs typeface="Times New Roman"/>
              </a:rPr>
              <a:t>y</a:t>
            </a:r>
            <a:r>
              <a:rPr sz="3225" i="1" spc="112" baseline="1291" dirty="0">
                <a:latin typeface="Times New Roman"/>
                <a:cs typeface="Times New Roman"/>
              </a:rPr>
              <a:t> </a:t>
            </a:r>
            <a:r>
              <a:rPr sz="3225" spc="7" baseline="1291" dirty="0">
                <a:latin typeface="Symbol"/>
                <a:cs typeface="Symbol"/>
              </a:rPr>
              <a:t></a:t>
            </a:r>
            <a:r>
              <a:rPr sz="3225" spc="82" baseline="1291" dirty="0">
                <a:latin typeface="Times New Roman"/>
                <a:cs typeface="Times New Roman"/>
              </a:rPr>
              <a:t> </a:t>
            </a:r>
            <a:r>
              <a:rPr sz="3225" i="1" spc="7" baseline="1291" dirty="0">
                <a:latin typeface="Times New Roman"/>
                <a:cs typeface="Times New Roman"/>
              </a:rPr>
              <a:t>d</a:t>
            </a:r>
            <a:endParaRPr sz="3225" baseline="1291">
              <a:latin typeface="Times New Roman"/>
              <a:cs typeface="Times New Roman"/>
            </a:endParaRPr>
          </a:p>
          <a:p>
            <a:pPr marL="769620">
              <a:lnSpc>
                <a:spcPct val="100000"/>
              </a:lnSpc>
              <a:spcBef>
                <a:spcPts val="865"/>
              </a:spcBef>
            </a:pPr>
            <a:r>
              <a:rPr sz="1100" i="1" spc="10" dirty="0">
                <a:latin typeface="Times New Roman"/>
                <a:cs typeface="Times New Roman"/>
              </a:rPr>
              <a:t>g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1200" spc="-7" baseline="34722" dirty="0">
                <a:latin typeface="Symbol"/>
                <a:cs typeface="Symbol"/>
              </a:rPr>
              <a:t></a:t>
            </a:r>
            <a:r>
              <a:rPr sz="1200" baseline="34722" dirty="0">
                <a:latin typeface="Times New Roman"/>
                <a:cs typeface="Times New Roman"/>
              </a:rPr>
              <a:t>1</a:t>
            </a:r>
            <a:r>
              <a:rPr sz="1200" spc="-104" baseline="34722" dirty="0">
                <a:latin typeface="Times New Roman"/>
                <a:cs typeface="Times New Roman"/>
              </a:rPr>
              <a:t> </a:t>
            </a:r>
            <a:r>
              <a:rPr sz="1450" spc="-75" dirty="0">
                <a:latin typeface="Symbol"/>
                <a:cs typeface="Symbol"/>
              </a:rPr>
              <a:t></a:t>
            </a:r>
            <a:r>
              <a:rPr sz="1100" i="1" spc="10" dirty="0">
                <a:latin typeface="Times New Roman"/>
                <a:cs typeface="Times New Roman"/>
              </a:rPr>
              <a:t>d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450" spc="-120" dirty="0">
                <a:latin typeface="Symbol"/>
                <a:cs typeface="Symbol"/>
              </a:rPr>
              <a:t></a:t>
            </a:r>
            <a:endParaRPr sz="1450">
              <a:latin typeface="Symbol"/>
              <a:cs typeface="Symbo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23825" y="3293217"/>
            <a:ext cx="2221230" cy="889000"/>
            <a:chOff x="2823825" y="3293217"/>
            <a:chExt cx="2221230" cy="889000"/>
          </a:xfrm>
        </p:grpSpPr>
        <p:sp>
          <p:nvSpPr>
            <p:cNvPr id="29" name="object 29"/>
            <p:cNvSpPr/>
            <p:nvPr/>
          </p:nvSpPr>
          <p:spPr>
            <a:xfrm>
              <a:off x="2830067" y="3786378"/>
              <a:ext cx="1808480" cy="73660"/>
            </a:xfrm>
            <a:custGeom>
              <a:avLst/>
              <a:gdLst/>
              <a:ahLst/>
              <a:cxnLst/>
              <a:rect l="l" t="t" r="r" b="b"/>
              <a:pathLst>
                <a:path w="1808479" h="73660">
                  <a:moveTo>
                    <a:pt x="299465" y="0"/>
                  </a:moveTo>
                  <a:lnTo>
                    <a:pt x="620267" y="0"/>
                  </a:lnTo>
                </a:path>
                <a:path w="1808479" h="73660">
                  <a:moveTo>
                    <a:pt x="1482089" y="0"/>
                  </a:moveTo>
                  <a:lnTo>
                    <a:pt x="1808226" y="0"/>
                  </a:lnTo>
                </a:path>
                <a:path w="1808479" h="73660">
                  <a:moveTo>
                    <a:pt x="0" y="73151"/>
                  </a:moveTo>
                  <a:lnTo>
                    <a:pt x="38862" y="51054"/>
                  </a:lnTo>
                </a:path>
              </a:pathLst>
            </a:custGeom>
            <a:ln w="12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68929" y="3844290"/>
              <a:ext cx="55244" cy="325755"/>
            </a:xfrm>
            <a:custGeom>
              <a:avLst/>
              <a:gdLst/>
              <a:ahLst/>
              <a:cxnLst/>
              <a:rect l="l" t="t" r="r" b="b"/>
              <a:pathLst>
                <a:path w="55244" h="325754">
                  <a:moveTo>
                    <a:pt x="0" y="0"/>
                  </a:moveTo>
                  <a:lnTo>
                    <a:pt x="54863" y="325374"/>
                  </a:lnTo>
                </a:path>
              </a:pathLst>
            </a:custGeom>
            <a:ln w="24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29889" y="3299460"/>
              <a:ext cx="2108835" cy="870585"/>
            </a:xfrm>
            <a:custGeom>
              <a:avLst/>
              <a:gdLst/>
              <a:ahLst/>
              <a:cxnLst/>
              <a:rect l="l" t="t" r="r" b="b"/>
              <a:pathLst>
                <a:path w="2108835" h="870585">
                  <a:moveTo>
                    <a:pt x="0" y="870203"/>
                  </a:moveTo>
                  <a:lnTo>
                    <a:pt x="73152" y="0"/>
                  </a:lnTo>
                  <a:lnTo>
                    <a:pt x="2108454" y="0"/>
                  </a:lnTo>
                </a:path>
              </a:pathLst>
            </a:custGeom>
            <a:ln w="12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765145" y="3293217"/>
            <a:ext cx="1332865" cy="889000"/>
            <a:chOff x="5765145" y="3293217"/>
            <a:chExt cx="1332865" cy="889000"/>
          </a:xfrm>
        </p:grpSpPr>
        <p:sp>
          <p:nvSpPr>
            <p:cNvPr id="33" name="object 33"/>
            <p:cNvSpPr/>
            <p:nvPr/>
          </p:nvSpPr>
          <p:spPr>
            <a:xfrm>
              <a:off x="5771387" y="3786378"/>
              <a:ext cx="1022985" cy="73660"/>
            </a:xfrm>
            <a:custGeom>
              <a:avLst/>
              <a:gdLst/>
              <a:ahLst/>
              <a:cxnLst/>
              <a:rect l="l" t="t" r="r" b="b"/>
              <a:pathLst>
                <a:path w="1022984" h="73660">
                  <a:moveTo>
                    <a:pt x="696467" y="0"/>
                  </a:moveTo>
                  <a:lnTo>
                    <a:pt x="1022604" y="0"/>
                  </a:lnTo>
                </a:path>
                <a:path w="1022984" h="73660">
                  <a:moveTo>
                    <a:pt x="0" y="73152"/>
                  </a:moveTo>
                  <a:lnTo>
                    <a:pt x="38100" y="51054"/>
                  </a:lnTo>
                </a:path>
              </a:pathLst>
            </a:custGeom>
            <a:ln w="12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09487" y="3844290"/>
              <a:ext cx="55880" cy="325755"/>
            </a:xfrm>
            <a:custGeom>
              <a:avLst/>
              <a:gdLst/>
              <a:ahLst/>
              <a:cxnLst/>
              <a:rect l="l" t="t" r="r" b="b"/>
              <a:pathLst>
                <a:path w="55879" h="325754">
                  <a:moveTo>
                    <a:pt x="0" y="0"/>
                  </a:moveTo>
                  <a:lnTo>
                    <a:pt x="55625" y="325374"/>
                  </a:lnTo>
                </a:path>
              </a:pathLst>
            </a:custGeom>
            <a:ln w="24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71209" y="3299460"/>
              <a:ext cx="1220470" cy="870585"/>
            </a:xfrm>
            <a:custGeom>
              <a:avLst/>
              <a:gdLst/>
              <a:ahLst/>
              <a:cxnLst/>
              <a:rect l="l" t="t" r="r" b="b"/>
              <a:pathLst>
                <a:path w="1220470" h="870585">
                  <a:moveTo>
                    <a:pt x="0" y="870204"/>
                  </a:moveTo>
                  <a:lnTo>
                    <a:pt x="73151" y="0"/>
                  </a:lnTo>
                  <a:lnTo>
                    <a:pt x="1219962" y="0"/>
                  </a:lnTo>
                </a:path>
              </a:pathLst>
            </a:custGeom>
            <a:ln w="12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86676" y="3547587"/>
            <a:ext cx="31051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i="1" spc="10" dirty="0">
                <a:latin typeface="Times New Roman"/>
                <a:cs typeface="Times New Roman"/>
              </a:rPr>
              <a:t>dx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37389" y="3357835"/>
            <a:ext cx="31051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i="1" spc="10" dirty="0">
                <a:latin typeface="Times New Roman"/>
                <a:cs typeface="Times New Roman"/>
              </a:rPr>
              <a:t>dx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92571" y="3328038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15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94102" y="4000119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15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18630" y="3572733"/>
            <a:ext cx="14160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75837" y="3783805"/>
            <a:ext cx="70993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25" spc="7" baseline="-7092" dirty="0">
                <a:latin typeface="Symbol"/>
                <a:cs typeface="Symbol"/>
              </a:rPr>
              <a:t></a:t>
            </a:r>
            <a:r>
              <a:rPr sz="3525" spc="-165" baseline="-7092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dx</a:t>
            </a:r>
            <a:r>
              <a:rPr sz="2350" i="1" spc="-150" dirty="0">
                <a:latin typeface="Times New Roman"/>
                <a:cs typeface="Times New Roman"/>
              </a:rPr>
              <a:t> </a:t>
            </a:r>
            <a:r>
              <a:rPr sz="3525" spc="7" baseline="-7092" dirty="0">
                <a:latin typeface="Symbol"/>
                <a:cs typeface="Symbol"/>
              </a:rPr>
              <a:t></a:t>
            </a:r>
            <a:endParaRPr sz="3525" baseline="-7092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30292" y="3783805"/>
            <a:ext cx="1711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027430" algn="l"/>
              </a:tabLst>
            </a:pPr>
            <a:r>
              <a:rPr sz="2350" i="1" spc="5" dirty="0">
                <a:latin typeface="Times New Roman"/>
                <a:cs typeface="Times New Roman"/>
              </a:rPr>
              <a:t>dt	</a:t>
            </a:r>
            <a:r>
              <a:rPr sz="3525" spc="7" baseline="-7092" dirty="0">
                <a:latin typeface="Symbol"/>
                <a:cs typeface="Symbol"/>
              </a:rPr>
              <a:t></a:t>
            </a:r>
            <a:r>
              <a:rPr sz="3525" spc="-165" baseline="-7092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dx</a:t>
            </a:r>
            <a:r>
              <a:rPr sz="2350" i="1" spc="-150" dirty="0">
                <a:latin typeface="Times New Roman"/>
                <a:cs typeface="Times New Roman"/>
              </a:rPr>
              <a:t> </a:t>
            </a:r>
            <a:r>
              <a:rPr sz="3525" spc="7" baseline="-7092" dirty="0">
                <a:latin typeface="Symbol"/>
                <a:cs typeface="Symbol"/>
              </a:rPr>
              <a:t></a:t>
            </a:r>
            <a:endParaRPr sz="3525" baseline="-7092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75837" y="3357835"/>
            <a:ext cx="81089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25" spc="7" baseline="-3546" dirty="0">
                <a:latin typeface="Symbol"/>
                <a:cs typeface="Symbol"/>
              </a:rPr>
              <a:t></a:t>
            </a:r>
            <a:r>
              <a:rPr sz="3525" spc="-187" baseline="-3546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dy</a:t>
            </a:r>
            <a:r>
              <a:rPr sz="2350" i="1" spc="-130" dirty="0">
                <a:latin typeface="Times New Roman"/>
                <a:cs typeface="Times New Roman"/>
              </a:rPr>
              <a:t> </a:t>
            </a:r>
            <a:r>
              <a:rPr sz="3525" spc="157" baseline="-3546" dirty="0">
                <a:latin typeface="Symbol"/>
                <a:cs typeface="Symbol"/>
              </a:rPr>
              <a:t></a:t>
            </a:r>
            <a:r>
              <a:rPr sz="2025" spc="22" baseline="59670" dirty="0">
                <a:latin typeface="Times New Roman"/>
                <a:cs typeface="Times New Roman"/>
              </a:rPr>
              <a:t>2</a:t>
            </a:r>
            <a:endParaRPr sz="2025" baseline="5967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20119" y="3357835"/>
            <a:ext cx="80962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25" spc="7" baseline="-3546" dirty="0">
                <a:latin typeface="Symbol"/>
                <a:cs typeface="Symbol"/>
              </a:rPr>
              <a:t></a:t>
            </a:r>
            <a:r>
              <a:rPr sz="3525" spc="-187" baseline="-3546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dy</a:t>
            </a:r>
            <a:r>
              <a:rPr sz="2350" i="1" spc="-130" dirty="0">
                <a:latin typeface="Times New Roman"/>
                <a:cs typeface="Times New Roman"/>
              </a:rPr>
              <a:t> </a:t>
            </a:r>
            <a:r>
              <a:rPr sz="3525" spc="150" baseline="-3546" dirty="0">
                <a:latin typeface="Symbol"/>
                <a:cs typeface="Symbol"/>
              </a:rPr>
              <a:t></a:t>
            </a:r>
            <a:r>
              <a:rPr sz="2025" spc="22" baseline="59670" dirty="0">
                <a:latin typeface="Times New Roman"/>
                <a:cs typeface="Times New Roman"/>
              </a:rPr>
              <a:t>2</a:t>
            </a:r>
            <a:endParaRPr sz="2025" baseline="5967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24812" y="3396824"/>
            <a:ext cx="18434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99720" algn="l"/>
                <a:tab pos="1305560" algn="l"/>
              </a:tabLst>
            </a:pPr>
            <a:r>
              <a:rPr sz="3525" spc="7" baseline="-4728" dirty="0">
                <a:latin typeface="Symbol"/>
                <a:cs typeface="Symbol"/>
              </a:rPr>
              <a:t></a:t>
            </a:r>
            <a:r>
              <a:rPr sz="3525" spc="7" baseline="-4728" dirty="0">
                <a:latin typeface="Times New Roman"/>
                <a:cs typeface="Times New Roman"/>
              </a:rPr>
              <a:t>	</a:t>
            </a:r>
            <a:r>
              <a:rPr sz="2350" spc="70" dirty="0">
                <a:latin typeface="Times New Roman"/>
                <a:cs typeface="Times New Roman"/>
              </a:rPr>
              <a:t>)</a:t>
            </a:r>
            <a:r>
              <a:rPr sz="2350" i="1" spc="5" dirty="0">
                <a:latin typeface="Times New Roman"/>
                <a:cs typeface="Times New Roman"/>
              </a:rPr>
              <a:t>dt</a:t>
            </a:r>
            <a:r>
              <a:rPr sz="2350" i="1" spc="6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5325" baseline="-13302" dirty="0">
                <a:latin typeface="Symbol"/>
                <a:cs typeface="Symbol"/>
              </a:rPr>
              <a:t></a:t>
            </a:r>
            <a:r>
              <a:rPr sz="5325" baseline="-13302" dirty="0">
                <a:latin typeface="Times New Roman"/>
                <a:cs typeface="Times New Roman"/>
              </a:rPr>
              <a:t>	</a:t>
            </a:r>
            <a:r>
              <a:rPr sz="2350" spc="180" dirty="0">
                <a:latin typeface="Times New Roman"/>
                <a:cs typeface="Times New Roman"/>
              </a:rPr>
              <a:t>1</a:t>
            </a:r>
            <a:r>
              <a:rPr sz="2350" spc="10" dirty="0">
                <a:latin typeface="Symbol"/>
                <a:cs typeface="Symbol"/>
              </a:rPr>
              <a:t>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3525" spc="7" baseline="-4728" dirty="0">
                <a:latin typeface="Symbol"/>
                <a:cs typeface="Symbol"/>
              </a:rPr>
              <a:t></a:t>
            </a:r>
            <a:endParaRPr sz="3525" baseline="-4728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26706" y="3547587"/>
            <a:ext cx="88582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spc="110" dirty="0">
                <a:latin typeface="Times New Roman"/>
                <a:cs typeface="Times New Roman"/>
              </a:rPr>
              <a:t>)</a:t>
            </a:r>
            <a:r>
              <a:rPr sz="2025" spc="22" baseline="43209" dirty="0">
                <a:latin typeface="Times New Roman"/>
                <a:cs typeface="Times New Roman"/>
              </a:rPr>
              <a:t>2</a:t>
            </a:r>
            <a:r>
              <a:rPr sz="2025" spc="-120" baseline="43209" dirty="0">
                <a:latin typeface="Times New Roman"/>
                <a:cs typeface="Times New Roman"/>
              </a:rPr>
              <a:t> </a:t>
            </a:r>
            <a:r>
              <a:rPr sz="2350" spc="-200" dirty="0">
                <a:latin typeface="Times New Roman"/>
                <a:cs typeface="Times New Roman"/>
              </a:rPr>
              <a:t>(</a:t>
            </a:r>
            <a:r>
              <a:rPr sz="2350" spc="180" dirty="0">
                <a:latin typeface="Times New Roman"/>
                <a:cs typeface="Times New Roman"/>
              </a:rPr>
              <a:t>1</a:t>
            </a:r>
            <a:r>
              <a:rPr sz="2350" spc="10" dirty="0">
                <a:latin typeface="Symbol"/>
                <a:cs typeface="Symbol"/>
              </a:rPr>
              <a:t>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3525" spc="7" baseline="-4728" dirty="0">
                <a:latin typeface="Symbol"/>
                <a:cs typeface="Symbol"/>
              </a:rPr>
              <a:t></a:t>
            </a:r>
            <a:endParaRPr sz="3525" baseline="-4728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59398" y="3328038"/>
            <a:ext cx="796925" cy="9086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91440" algn="ctr">
              <a:lnSpc>
                <a:spcPts val="1070"/>
              </a:lnSpc>
              <a:spcBef>
                <a:spcPts val="135"/>
              </a:spcBef>
            </a:pPr>
            <a:r>
              <a:rPr sz="1350" i="1" spc="15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  <a:p>
            <a:pPr marL="50800">
              <a:lnSpc>
                <a:spcPts val="3710"/>
              </a:lnSpc>
              <a:tabLst>
                <a:tab pos="657860" algn="l"/>
              </a:tabLst>
            </a:pP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5325" baseline="-13302" dirty="0">
                <a:latin typeface="Symbol"/>
                <a:cs typeface="Symbol"/>
              </a:rPr>
              <a:t></a:t>
            </a:r>
            <a:r>
              <a:rPr sz="5325" baseline="-13302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Times New Roman"/>
                <a:cs typeface="Times New Roman"/>
              </a:rPr>
              <a:t>(</a:t>
            </a:r>
            <a:endParaRPr sz="2350">
              <a:latin typeface="Times New Roman"/>
              <a:cs typeface="Times New Roman"/>
            </a:endParaRPr>
          </a:p>
          <a:p>
            <a:pPr marR="88900" algn="ctr">
              <a:lnSpc>
                <a:spcPct val="100000"/>
              </a:lnSpc>
              <a:spcBef>
                <a:spcPts val="509"/>
              </a:spcBef>
            </a:pPr>
            <a:r>
              <a:rPr sz="1350" i="1" spc="15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88979" y="5191671"/>
            <a:ext cx="1478280" cy="617855"/>
            <a:chOff x="4988979" y="5191671"/>
            <a:chExt cx="1478280" cy="617855"/>
          </a:xfrm>
        </p:grpSpPr>
        <p:sp>
          <p:nvSpPr>
            <p:cNvPr id="49" name="object 49"/>
            <p:cNvSpPr/>
            <p:nvPr/>
          </p:nvSpPr>
          <p:spPr>
            <a:xfrm>
              <a:off x="4994148" y="5528309"/>
              <a:ext cx="1263015" cy="60325"/>
            </a:xfrm>
            <a:custGeom>
              <a:avLst/>
              <a:gdLst/>
              <a:ahLst/>
              <a:cxnLst/>
              <a:rect l="l" t="t" r="r" b="b"/>
              <a:pathLst>
                <a:path w="1263014" h="60325">
                  <a:moveTo>
                    <a:pt x="233172" y="0"/>
                  </a:moveTo>
                  <a:lnTo>
                    <a:pt x="500634" y="0"/>
                  </a:lnTo>
                </a:path>
                <a:path w="1263014" h="60325">
                  <a:moveTo>
                    <a:pt x="991362" y="0"/>
                  </a:moveTo>
                  <a:lnTo>
                    <a:pt x="1262634" y="0"/>
                  </a:lnTo>
                </a:path>
                <a:path w="1263014" h="60325">
                  <a:moveTo>
                    <a:pt x="0" y="60198"/>
                  </a:moveTo>
                  <a:lnTo>
                    <a:pt x="32003" y="42672"/>
                  </a:lnTo>
                </a:path>
              </a:pathLst>
            </a:custGeom>
            <a:ln w="1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26152" y="5575553"/>
              <a:ext cx="45720" cy="223520"/>
            </a:xfrm>
            <a:custGeom>
              <a:avLst/>
              <a:gdLst/>
              <a:ahLst/>
              <a:cxnLst/>
              <a:rect l="l" t="t" r="r" b="b"/>
              <a:pathLst>
                <a:path w="45720" h="223520">
                  <a:moveTo>
                    <a:pt x="0" y="0"/>
                  </a:moveTo>
                  <a:lnTo>
                    <a:pt x="45720" y="223266"/>
                  </a:lnTo>
                </a:path>
              </a:pathLst>
            </a:custGeom>
            <a:ln w="206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77206" y="5196839"/>
              <a:ext cx="1384935" cy="601980"/>
            </a:xfrm>
            <a:custGeom>
              <a:avLst/>
              <a:gdLst/>
              <a:ahLst/>
              <a:cxnLst/>
              <a:rect l="l" t="t" r="r" b="b"/>
              <a:pathLst>
                <a:path w="1384935" h="601979">
                  <a:moveTo>
                    <a:pt x="0" y="601980"/>
                  </a:moveTo>
                  <a:lnTo>
                    <a:pt x="60960" y="0"/>
                  </a:lnTo>
                  <a:lnTo>
                    <a:pt x="1384554" y="0"/>
                  </a:lnTo>
                </a:path>
              </a:pathLst>
            </a:custGeom>
            <a:ln w="1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007096" y="5523069"/>
            <a:ext cx="2190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i="1" dirty="0">
                <a:latin typeface="Times New Roman"/>
                <a:cs typeface="Times New Roman"/>
              </a:rPr>
              <a:t>dt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47393" y="5523069"/>
            <a:ext cx="2190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i="1" dirty="0">
                <a:latin typeface="Times New Roman"/>
                <a:cs typeface="Times New Roman"/>
              </a:rPr>
              <a:t>dt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06297" y="5147344"/>
            <a:ext cx="377825" cy="530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4475">
              <a:lnSpc>
                <a:spcPts val="935"/>
              </a:lnSpc>
              <a:spcBef>
                <a:spcPts val="90"/>
              </a:spcBef>
            </a:pPr>
            <a:r>
              <a:rPr sz="1150" i="1" spc="-5" dirty="0">
                <a:latin typeface="Times New Roman"/>
                <a:cs typeface="Times New Roman"/>
              </a:rPr>
              <a:t>d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ts val="3035"/>
              </a:lnSpc>
            </a:pP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4350" spc="7" baseline="-13409" dirty="0">
                <a:latin typeface="Symbol"/>
                <a:cs typeface="Symbol"/>
              </a:rPr>
              <a:t></a:t>
            </a:r>
            <a:endParaRPr sz="4350" baseline="-13409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91378" y="5328762"/>
            <a:ext cx="10445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50" spc="204" dirty="0">
                <a:latin typeface="Symbol"/>
                <a:cs typeface="Symbol"/>
              </a:rPr>
              <a:t></a:t>
            </a:r>
            <a:r>
              <a:rPr sz="1950" dirty="0">
                <a:latin typeface="Times New Roman"/>
                <a:cs typeface="Times New Roman"/>
              </a:rPr>
              <a:t>[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2925" i="1" baseline="35612" dirty="0">
                <a:latin typeface="Times New Roman"/>
                <a:cs typeface="Times New Roman"/>
              </a:rPr>
              <a:t>dy</a:t>
            </a:r>
            <a:r>
              <a:rPr sz="2925" i="1" spc="-375" baseline="35612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]</a:t>
            </a:r>
            <a:r>
              <a:rPr sz="1725" spc="-7" baseline="43478" dirty="0">
                <a:latin typeface="Times New Roman"/>
                <a:cs typeface="Times New Roman"/>
              </a:rPr>
              <a:t>2</a:t>
            </a:r>
            <a:r>
              <a:rPr sz="1725" baseline="43478" dirty="0">
                <a:latin typeface="Times New Roman"/>
                <a:cs typeface="Times New Roman"/>
              </a:rPr>
              <a:t> </a:t>
            </a:r>
            <a:r>
              <a:rPr sz="1725" spc="75" baseline="43478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dt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96262" y="5172561"/>
            <a:ext cx="60452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25" baseline="-35612" dirty="0">
                <a:latin typeface="Times New Roman"/>
                <a:cs typeface="Times New Roman"/>
              </a:rPr>
              <a:t>[</a:t>
            </a:r>
            <a:r>
              <a:rPr sz="2925" spc="-419" baseline="-35612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dx</a:t>
            </a:r>
            <a:r>
              <a:rPr sz="1950" i="1" spc="-275" dirty="0">
                <a:latin typeface="Times New Roman"/>
                <a:cs typeface="Times New Roman"/>
              </a:rPr>
              <a:t> </a:t>
            </a:r>
            <a:r>
              <a:rPr sz="2925" spc="7" baseline="-35612" dirty="0">
                <a:latin typeface="Times New Roman"/>
                <a:cs typeface="Times New Roman"/>
              </a:rPr>
              <a:t>]</a:t>
            </a:r>
            <a:r>
              <a:rPr sz="1725" spc="-7" baseline="-16908" dirty="0">
                <a:latin typeface="Times New Roman"/>
                <a:cs typeface="Times New Roman"/>
              </a:rPr>
              <a:t>2</a:t>
            </a:r>
            <a:endParaRPr sz="1725" baseline="-16908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47341" y="5701315"/>
            <a:ext cx="90170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5" dirty="0">
                <a:latin typeface="Times New Roman"/>
                <a:cs typeface="Times New Roman"/>
              </a:rPr>
              <a:t>c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505924" y="5941790"/>
            <a:ext cx="1834514" cy="820419"/>
            <a:chOff x="2505924" y="5941790"/>
            <a:chExt cx="1834514" cy="820419"/>
          </a:xfrm>
        </p:grpSpPr>
        <p:sp>
          <p:nvSpPr>
            <p:cNvPr id="59" name="object 59"/>
            <p:cNvSpPr/>
            <p:nvPr/>
          </p:nvSpPr>
          <p:spPr>
            <a:xfrm>
              <a:off x="2510788" y="6366505"/>
              <a:ext cx="1188085" cy="93980"/>
            </a:xfrm>
            <a:custGeom>
              <a:avLst/>
              <a:gdLst/>
              <a:ahLst/>
              <a:cxnLst/>
              <a:rect l="l" t="t" r="r" b="b"/>
              <a:pathLst>
                <a:path w="1188085" h="93979">
                  <a:moveTo>
                    <a:pt x="238511" y="0"/>
                  </a:moveTo>
                  <a:lnTo>
                    <a:pt x="498343" y="0"/>
                  </a:lnTo>
                </a:path>
                <a:path w="1188085" h="93979">
                  <a:moveTo>
                    <a:pt x="928122" y="0"/>
                  </a:moveTo>
                  <a:lnTo>
                    <a:pt x="1187954" y="0"/>
                  </a:lnTo>
                </a:path>
                <a:path w="1188085" h="93979">
                  <a:moveTo>
                    <a:pt x="0" y="93732"/>
                  </a:moveTo>
                  <a:lnTo>
                    <a:pt x="30476" y="76962"/>
                  </a:lnTo>
                </a:path>
              </a:pathLst>
            </a:custGeom>
            <a:ln w="9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41265" y="6448046"/>
              <a:ext cx="44450" cy="304165"/>
            </a:xfrm>
            <a:custGeom>
              <a:avLst/>
              <a:gdLst/>
              <a:ahLst/>
              <a:cxnLst/>
              <a:rect l="l" t="t" r="r" b="b"/>
              <a:pathLst>
                <a:path w="44450" h="304165">
                  <a:moveTo>
                    <a:pt x="0" y="0"/>
                  </a:moveTo>
                  <a:lnTo>
                    <a:pt x="44196" y="304037"/>
                  </a:lnTo>
                </a:path>
              </a:pathLst>
            </a:custGeom>
            <a:ln w="198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90039" y="5946647"/>
              <a:ext cx="1744980" cy="805815"/>
            </a:xfrm>
            <a:custGeom>
              <a:avLst/>
              <a:gdLst/>
              <a:ahLst/>
              <a:cxnLst/>
              <a:rect l="l" t="t" r="r" b="b"/>
              <a:pathLst>
                <a:path w="1744979" h="805815">
                  <a:moveTo>
                    <a:pt x="0" y="805436"/>
                  </a:moveTo>
                  <a:lnTo>
                    <a:pt x="58676" y="0"/>
                  </a:lnTo>
                  <a:lnTo>
                    <a:pt x="1744974" y="0"/>
                  </a:lnTo>
                </a:path>
              </a:pathLst>
            </a:custGeom>
            <a:ln w="9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4914611" y="5960820"/>
            <a:ext cx="1062990" cy="735965"/>
            <a:chOff x="4914611" y="5960820"/>
            <a:chExt cx="1062990" cy="735965"/>
          </a:xfrm>
        </p:grpSpPr>
        <p:sp>
          <p:nvSpPr>
            <p:cNvPr id="63" name="object 63"/>
            <p:cNvSpPr/>
            <p:nvPr/>
          </p:nvSpPr>
          <p:spPr>
            <a:xfrm>
              <a:off x="4919475" y="6366505"/>
              <a:ext cx="815340" cy="60960"/>
            </a:xfrm>
            <a:custGeom>
              <a:avLst/>
              <a:gdLst/>
              <a:ahLst/>
              <a:cxnLst/>
              <a:rect l="l" t="t" r="r" b="b"/>
              <a:pathLst>
                <a:path w="815339" h="60960">
                  <a:moveTo>
                    <a:pt x="555489" y="0"/>
                  </a:moveTo>
                  <a:lnTo>
                    <a:pt x="815334" y="0"/>
                  </a:lnTo>
                </a:path>
                <a:path w="815339" h="60960">
                  <a:moveTo>
                    <a:pt x="0" y="60958"/>
                  </a:moveTo>
                  <a:lnTo>
                    <a:pt x="30476" y="44200"/>
                  </a:lnTo>
                </a:path>
              </a:pathLst>
            </a:custGeom>
            <a:ln w="9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49952" y="6415272"/>
              <a:ext cx="44450" cy="271780"/>
            </a:xfrm>
            <a:custGeom>
              <a:avLst/>
              <a:gdLst/>
              <a:ahLst/>
              <a:cxnLst/>
              <a:rect l="l" t="t" r="r" b="b"/>
              <a:pathLst>
                <a:path w="44450" h="271779">
                  <a:moveTo>
                    <a:pt x="0" y="0"/>
                  </a:moveTo>
                  <a:lnTo>
                    <a:pt x="44196" y="271275"/>
                  </a:lnTo>
                </a:path>
              </a:pathLst>
            </a:custGeom>
            <a:ln w="19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99485" y="5965700"/>
              <a:ext cx="973455" cy="721360"/>
            </a:xfrm>
            <a:custGeom>
              <a:avLst/>
              <a:gdLst/>
              <a:ahLst/>
              <a:cxnLst/>
              <a:rect l="l" t="t" r="r" b="b"/>
              <a:pathLst>
                <a:path w="973454" h="721359">
                  <a:moveTo>
                    <a:pt x="0" y="720847"/>
                  </a:moveTo>
                  <a:lnTo>
                    <a:pt x="57904" y="0"/>
                  </a:lnTo>
                  <a:lnTo>
                    <a:pt x="973065" y="0"/>
                  </a:lnTo>
                </a:path>
              </a:pathLst>
            </a:custGeom>
            <a:ln w="9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769611" y="6009290"/>
            <a:ext cx="933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i="1" spc="5" dirty="0">
                <a:latin typeface="Times New Roman"/>
                <a:cs typeface="Times New Roman"/>
              </a:rPr>
              <a:t>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4778760" y="6528218"/>
            <a:ext cx="8572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i="1" spc="5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14185" y="6361160"/>
            <a:ext cx="57785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00" spc="15" baseline="-12345" dirty="0">
                <a:latin typeface="Symbol"/>
                <a:cs typeface="Symbol"/>
              </a:rPr>
              <a:t></a:t>
            </a:r>
            <a:r>
              <a:rPr sz="2700" spc="-142" baseline="-12345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dy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2700" spc="15" baseline="-12345" dirty="0">
                <a:latin typeface="Symbol"/>
                <a:cs typeface="Symbol"/>
              </a:rPr>
              <a:t></a:t>
            </a:r>
            <a:endParaRPr sz="2700" baseline="-12345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20193" y="6329865"/>
            <a:ext cx="11493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20193" y="6479201"/>
            <a:ext cx="11493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20193" y="5958759"/>
            <a:ext cx="11493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Symbol"/>
                <a:cs typeface="Symbol"/>
              </a:rPr>
              <a:t>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91502" y="6479178"/>
            <a:ext cx="11493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Symbol"/>
                <a:cs typeface="Symbol"/>
              </a:rPr>
              <a:t>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43948" y="6361160"/>
            <a:ext cx="11125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59740" algn="l"/>
              </a:tabLst>
            </a:pPr>
            <a:r>
              <a:rPr sz="1800" i="1" spc="10" dirty="0">
                <a:latin typeface="Times New Roman"/>
                <a:cs typeface="Times New Roman"/>
              </a:rPr>
              <a:t>dt	</a:t>
            </a:r>
            <a:r>
              <a:rPr sz="2700" spc="142" baseline="7716" dirty="0">
                <a:latin typeface="Symbol"/>
                <a:cs typeface="Symbol"/>
              </a:rPr>
              <a:t></a:t>
            </a:r>
            <a:r>
              <a:rPr sz="2700" spc="142" baseline="-12345" dirty="0">
                <a:latin typeface="Symbol"/>
                <a:cs typeface="Symbol"/>
              </a:rPr>
              <a:t></a:t>
            </a:r>
            <a:r>
              <a:rPr sz="2700" spc="-142" baseline="-12345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dy</a:t>
            </a:r>
            <a:r>
              <a:rPr sz="1800" i="1" spc="-65" dirty="0">
                <a:latin typeface="Times New Roman"/>
                <a:cs typeface="Times New Roman"/>
              </a:rPr>
              <a:t> </a:t>
            </a:r>
            <a:r>
              <a:rPr sz="2700" spc="15" baseline="-12345" dirty="0">
                <a:latin typeface="Symbol"/>
                <a:cs typeface="Symbol"/>
              </a:rPr>
              <a:t></a:t>
            </a:r>
            <a:endParaRPr sz="2700" baseline="-12345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14185" y="6032727"/>
            <a:ext cx="65976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00" spc="15" baseline="1543" dirty="0">
                <a:latin typeface="Symbol"/>
                <a:cs typeface="Symbol"/>
              </a:rPr>
              <a:t></a:t>
            </a:r>
            <a:r>
              <a:rPr sz="2700" spc="-120" baseline="1543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dx</a:t>
            </a:r>
            <a:r>
              <a:rPr sz="1800" i="1" spc="-80" dirty="0">
                <a:latin typeface="Times New Roman"/>
                <a:cs typeface="Times New Roman"/>
              </a:rPr>
              <a:t> </a:t>
            </a:r>
            <a:r>
              <a:rPr sz="2700" spc="89" baseline="1543" dirty="0">
                <a:latin typeface="Symbol"/>
                <a:cs typeface="Symbol"/>
              </a:rPr>
              <a:t></a:t>
            </a:r>
            <a:r>
              <a:rPr sz="1575" spc="89" baseline="68783" dirty="0">
                <a:latin typeface="Times New Roman"/>
                <a:cs typeface="Times New Roman"/>
              </a:rPr>
              <a:t>2</a:t>
            </a:r>
            <a:endParaRPr sz="1575" baseline="68783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27195" y="6032727"/>
            <a:ext cx="121031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76884" algn="l"/>
              </a:tabLst>
            </a:pPr>
            <a:r>
              <a:rPr sz="1800" i="1" spc="15" dirty="0">
                <a:latin typeface="Times New Roman"/>
                <a:cs typeface="Times New Roman"/>
              </a:rPr>
              <a:t>dy	</a:t>
            </a:r>
            <a:r>
              <a:rPr sz="2700" spc="142" baseline="18518" dirty="0">
                <a:latin typeface="Symbol"/>
                <a:cs typeface="Symbol"/>
              </a:rPr>
              <a:t></a:t>
            </a:r>
            <a:r>
              <a:rPr sz="2700" spc="142" baseline="1543" dirty="0">
                <a:latin typeface="Symbol"/>
                <a:cs typeface="Symbol"/>
              </a:rPr>
              <a:t></a:t>
            </a:r>
            <a:r>
              <a:rPr sz="2700" spc="-120" baseline="1543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dx</a:t>
            </a:r>
            <a:r>
              <a:rPr sz="1800" i="1" spc="-75" dirty="0">
                <a:latin typeface="Times New Roman"/>
                <a:cs typeface="Times New Roman"/>
              </a:rPr>
              <a:t> </a:t>
            </a:r>
            <a:r>
              <a:rPr sz="2700" spc="89" baseline="1543" dirty="0">
                <a:latin typeface="Symbol"/>
                <a:cs typeface="Symbol"/>
              </a:rPr>
              <a:t></a:t>
            </a:r>
            <a:r>
              <a:rPr sz="1575" spc="89" baseline="68783" dirty="0">
                <a:latin typeface="Times New Roman"/>
                <a:cs typeface="Times New Roman"/>
              </a:rPr>
              <a:t>2</a:t>
            </a:r>
            <a:endParaRPr sz="1575" baseline="68783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34026" y="6179039"/>
            <a:ext cx="125666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0250" algn="l"/>
                <a:tab pos="1023619" algn="l"/>
              </a:tabLst>
            </a:pPr>
            <a:r>
              <a:rPr sz="1800" spc="15" dirty="0">
                <a:latin typeface="Times New Roman"/>
                <a:cs typeface="Times New Roman"/>
              </a:rPr>
              <a:t>1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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2700" spc="15" baseline="1543" dirty="0">
                <a:latin typeface="Symbol"/>
                <a:cs typeface="Symbol"/>
              </a:rPr>
              <a:t>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2700" spc="15" baseline="1543" dirty="0">
                <a:latin typeface="Symbol"/>
                <a:cs typeface="Symbol"/>
              </a:rPr>
              <a:t>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1800" i="1" spc="15" dirty="0">
                <a:latin typeface="Times New Roman"/>
                <a:cs typeface="Times New Roman"/>
              </a:rPr>
              <a:t>dy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12010" y="6009290"/>
            <a:ext cx="2809240" cy="7073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1620">
              <a:lnSpc>
                <a:spcPts val="830"/>
              </a:lnSpc>
              <a:spcBef>
                <a:spcPts val="114"/>
              </a:spcBef>
            </a:pPr>
            <a:r>
              <a:rPr sz="1050" i="1" spc="5" dirty="0">
                <a:latin typeface="Times New Roman"/>
                <a:cs typeface="Times New Roman"/>
              </a:rPr>
              <a:t>d</a:t>
            </a:r>
            <a:endParaRPr sz="1050">
              <a:latin typeface="Times New Roman"/>
              <a:cs typeface="Times New Roman"/>
            </a:endParaRPr>
          </a:p>
          <a:p>
            <a:pPr marL="63500">
              <a:lnSpc>
                <a:spcPts val="2870"/>
              </a:lnSpc>
              <a:tabLst>
                <a:tab pos="548005" algn="l"/>
                <a:tab pos="908050" algn="l"/>
                <a:tab pos="1616075" algn="l"/>
                <a:tab pos="1852295" algn="l"/>
              </a:tabLst>
            </a:pP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4125" spc="-7" baseline="-13131" dirty="0">
                <a:latin typeface="Symbol"/>
                <a:cs typeface="Symbol"/>
              </a:rPr>
              <a:t></a:t>
            </a:r>
            <a:r>
              <a:rPr sz="4125" baseline="-13131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10" dirty="0">
                <a:latin typeface="Times New Roman"/>
                <a:cs typeface="Times New Roman"/>
              </a:rPr>
              <a:t>)</a:t>
            </a:r>
            <a:r>
              <a:rPr sz="1575" spc="7" baseline="42328" dirty="0">
                <a:latin typeface="Times New Roman"/>
                <a:cs typeface="Times New Roman"/>
              </a:rPr>
              <a:t>2</a:t>
            </a:r>
            <a:r>
              <a:rPr sz="1575" spc="-97" baseline="42328" dirty="0">
                <a:latin typeface="Times New Roman"/>
                <a:cs typeface="Times New Roman"/>
              </a:rPr>
              <a:t> </a:t>
            </a:r>
            <a:r>
              <a:rPr sz="2700" spc="277" baseline="16975" dirty="0">
                <a:latin typeface="Symbol"/>
                <a:cs typeface="Symbol"/>
              </a:rPr>
              <a:t></a:t>
            </a:r>
            <a:r>
              <a:rPr sz="2700" spc="15" baseline="1543" dirty="0">
                <a:latin typeface="Symbol"/>
                <a:cs typeface="Symbol"/>
              </a:rPr>
              <a:t>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2700" spc="15" baseline="1543" dirty="0">
                <a:latin typeface="Symbol"/>
                <a:cs typeface="Symbol"/>
              </a:rPr>
              <a:t>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1800" spc="15" dirty="0">
                <a:latin typeface="Symbol"/>
                <a:cs typeface="Symbol"/>
              </a:rPr>
              <a:t>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1</a:t>
            </a:r>
            <a:r>
              <a:rPr sz="2700" spc="120" baseline="16975" dirty="0">
                <a:latin typeface="Symbol"/>
                <a:cs typeface="Symbol"/>
              </a:rPr>
              <a:t></a:t>
            </a:r>
            <a:r>
              <a:rPr sz="1800" i="1" spc="10" dirty="0">
                <a:latin typeface="Times New Roman"/>
                <a:cs typeface="Times New Roman"/>
              </a:rPr>
              <a:t>dt</a:t>
            </a:r>
            <a:r>
              <a:rPr sz="1800" i="1" spc="1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4125" spc="-7" baseline="-13131" dirty="0">
                <a:latin typeface="Symbol"/>
                <a:cs typeface="Symbol"/>
              </a:rPr>
              <a:t></a:t>
            </a:r>
            <a:endParaRPr sz="4125" baseline="-13131">
              <a:latin typeface="Symbol"/>
              <a:cs typeface="Symbol"/>
            </a:endParaRPr>
          </a:p>
          <a:p>
            <a:pPr marL="269875">
              <a:lnSpc>
                <a:spcPct val="100000"/>
              </a:lnSpc>
              <a:spcBef>
                <a:spcPts val="390"/>
              </a:spcBef>
            </a:pPr>
            <a:r>
              <a:rPr sz="1050" i="1" spc="5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457200"/>
            <a:ext cx="9737090" cy="4292600"/>
            <a:chOff x="76200" y="457200"/>
            <a:chExt cx="9737090" cy="4292600"/>
          </a:xfrm>
        </p:grpSpPr>
        <p:sp>
          <p:nvSpPr>
            <p:cNvPr id="3" name="object 3"/>
            <p:cNvSpPr/>
            <p:nvPr/>
          </p:nvSpPr>
          <p:spPr>
            <a:xfrm>
              <a:off x="147828" y="2230373"/>
              <a:ext cx="3728720" cy="2519680"/>
            </a:xfrm>
            <a:custGeom>
              <a:avLst/>
              <a:gdLst/>
              <a:ahLst/>
              <a:cxnLst/>
              <a:rect l="l" t="t" r="r" b="b"/>
              <a:pathLst>
                <a:path w="3728720" h="2519679">
                  <a:moveTo>
                    <a:pt x="3728466" y="2016252"/>
                  </a:moveTo>
                  <a:lnTo>
                    <a:pt x="3652266" y="1978152"/>
                  </a:lnTo>
                  <a:lnTo>
                    <a:pt x="3652266" y="2011680"/>
                  </a:lnTo>
                  <a:lnTo>
                    <a:pt x="781050" y="2011680"/>
                  </a:lnTo>
                  <a:lnTo>
                    <a:pt x="781050" y="76200"/>
                  </a:lnTo>
                  <a:lnTo>
                    <a:pt x="813816" y="76200"/>
                  </a:lnTo>
                  <a:lnTo>
                    <a:pt x="775716" y="0"/>
                  </a:lnTo>
                  <a:lnTo>
                    <a:pt x="737616" y="76200"/>
                  </a:lnTo>
                  <a:lnTo>
                    <a:pt x="771144" y="76200"/>
                  </a:lnTo>
                  <a:lnTo>
                    <a:pt x="771144" y="2011680"/>
                  </a:lnTo>
                  <a:lnTo>
                    <a:pt x="76200" y="2011680"/>
                  </a:lnTo>
                  <a:lnTo>
                    <a:pt x="76200" y="1978152"/>
                  </a:lnTo>
                  <a:lnTo>
                    <a:pt x="0" y="2016252"/>
                  </a:lnTo>
                  <a:lnTo>
                    <a:pt x="58674" y="2045589"/>
                  </a:lnTo>
                  <a:lnTo>
                    <a:pt x="76200" y="2054352"/>
                  </a:lnTo>
                  <a:lnTo>
                    <a:pt x="76200" y="2020824"/>
                  </a:lnTo>
                  <a:lnTo>
                    <a:pt x="771144" y="2020824"/>
                  </a:lnTo>
                  <a:lnTo>
                    <a:pt x="771144" y="2442972"/>
                  </a:lnTo>
                  <a:lnTo>
                    <a:pt x="737616" y="2442972"/>
                  </a:lnTo>
                  <a:lnTo>
                    <a:pt x="771144" y="2510028"/>
                  </a:lnTo>
                  <a:lnTo>
                    <a:pt x="775716" y="2519172"/>
                  </a:lnTo>
                  <a:lnTo>
                    <a:pt x="781050" y="2508504"/>
                  </a:lnTo>
                  <a:lnTo>
                    <a:pt x="813816" y="2442972"/>
                  </a:lnTo>
                  <a:lnTo>
                    <a:pt x="781050" y="2442972"/>
                  </a:lnTo>
                  <a:lnTo>
                    <a:pt x="781050" y="2020824"/>
                  </a:lnTo>
                  <a:lnTo>
                    <a:pt x="3652266" y="2020824"/>
                  </a:lnTo>
                  <a:lnTo>
                    <a:pt x="3652266" y="2054352"/>
                  </a:lnTo>
                  <a:lnTo>
                    <a:pt x="3669792" y="2045589"/>
                  </a:lnTo>
                  <a:lnTo>
                    <a:pt x="3728466" y="2016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122" y="2373629"/>
              <a:ext cx="2016760" cy="1226820"/>
            </a:xfrm>
            <a:custGeom>
              <a:avLst/>
              <a:gdLst/>
              <a:ahLst/>
              <a:cxnLst/>
              <a:rect l="l" t="t" r="r" b="b"/>
              <a:pathLst>
                <a:path w="2016760" h="1226820">
                  <a:moveTo>
                    <a:pt x="0" y="1080516"/>
                  </a:moveTo>
                  <a:lnTo>
                    <a:pt x="44260" y="1101698"/>
                  </a:lnTo>
                  <a:lnTo>
                    <a:pt x="88569" y="1122565"/>
                  </a:lnTo>
                  <a:lnTo>
                    <a:pt x="133012" y="1142686"/>
                  </a:lnTo>
                  <a:lnTo>
                    <a:pt x="177674" y="1161632"/>
                  </a:lnTo>
                  <a:lnTo>
                    <a:pt x="222643" y="1178974"/>
                  </a:lnTo>
                  <a:lnTo>
                    <a:pt x="268003" y="1194283"/>
                  </a:lnTo>
                  <a:lnTo>
                    <a:pt x="313840" y="1207129"/>
                  </a:lnTo>
                  <a:lnTo>
                    <a:pt x="360241" y="1217082"/>
                  </a:lnTo>
                  <a:lnTo>
                    <a:pt x="407291" y="1223714"/>
                  </a:lnTo>
                  <a:lnTo>
                    <a:pt x="455076" y="1226595"/>
                  </a:lnTo>
                  <a:lnTo>
                    <a:pt x="503682" y="1225296"/>
                  </a:lnTo>
                  <a:lnTo>
                    <a:pt x="544461" y="1219290"/>
                  </a:lnTo>
                  <a:lnTo>
                    <a:pt x="584410" y="1207906"/>
                  </a:lnTo>
                  <a:lnTo>
                    <a:pt x="623917" y="1192120"/>
                  </a:lnTo>
                  <a:lnTo>
                    <a:pt x="663366" y="1172911"/>
                  </a:lnTo>
                  <a:lnTo>
                    <a:pt x="703147" y="1151256"/>
                  </a:lnTo>
                  <a:lnTo>
                    <a:pt x="743646" y="1128135"/>
                  </a:lnTo>
                  <a:lnTo>
                    <a:pt x="785250" y="1104524"/>
                  </a:lnTo>
                  <a:lnTo>
                    <a:pt x="828346" y="1081403"/>
                  </a:lnTo>
                  <a:lnTo>
                    <a:pt x="873321" y="1059748"/>
                  </a:lnTo>
                  <a:lnTo>
                    <a:pt x="920562" y="1040539"/>
                  </a:lnTo>
                  <a:lnTo>
                    <a:pt x="970456" y="1024753"/>
                  </a:lnTo>
                  <a:lnTo>
                    <a:pt x="1023391" y="1013369"/>
                  </a:lnTo>
                  <a:lnTo>
                    <a:pt x="1079754" y="1007364"/>
                  </a:lnTo>
                  <a:lnTo>
                    <a:pt x="1120306" y="1006173"/>
                  </a:lnTo>
                  <a:lnTo>
                    <a:pt x="1162264" y="1006399"/>
                  </a:lnTo>
                  <a:lnTo>
                    <a:pt x="1205550" y="1007965"/>
                  </a:lnTo>
                  <a:lnTo>
                    <a:pt x="1250088" y="1010794"/>
                  </a:lnTo>
                  <a:lnTo>
                    <a:pt x="1295801" y="1014808"/>
                  </a:lnTo>
                  <a:lnTo>
                    <a:pt x="1342613" y="1019930"/>
                  </a:lnTo>
                  <a:lnTo>
                    <a:pt x="1390447" y="1026082"/>
                  </a:lnTo>
                  <a:lnTo>
                    <a:pt x="1439226" y="1033187"/>
                  </a:lnTo>
                  <a:lnTo>
                    <a:pt x="1488873" y="1041169"/>
                  </a:lnTo>
                  <a:lnTo>
                    <a:pt x="1539312" y="1049948"/>
                  </a:lnTo>
                  <a:lnTo>
                    <a:pt x="1590466" y="1059449"/>
                  </a:lnTo>
                  <a:lnTo>
                    <a:pt x="1642259" y="1069594"/>
                  </a:lnTo>
                  <a:lnTo>
                    <a:pt x="1694614" y="1080306"/>
                  </a:lnTo>
                  <a:lnTo>
                    <a:pt x="1747455" y="1091507"/>
                  </a:lnTo>
                  <a:lnTo>
                    <a:pt x="1800703" y="1103120"/>
                  </a:lnTo>
                  <a:lnTo>
                    <a:pt x="1854284" y="1115067"/>
                  </a:lnTo>
                  <a:lnTo>
                    <a:pt x="1908120" y="1127272"/>
                  </a:lnTo>
                  <a:lnTo>
                    <a:pt x="1962135" y="1139656"/>
                  </a:lnTo>
                  <a:lnTo>
                    <a:pt x="2016252" y="1152144"/>
                  </a:lnTo>
                </a:path>
                <a:path w="2016760" h="1226820">
                  <a:moveTo>
                    <a:pt x="0" y="217170"/>
                  </a:moveTo>
                  <a:lnTo>
                    <a:pt x="49812" y="189351"/>
                  </a:lnTo>
                  <a:lnTo>
                    <a:pt x="99568" y="162372"/>
                  </a:lnTo>
                  <a:lnTo>
                    <a:pt x="149098" y="137131"/>
                  </a:lnTo>
                  <a:lnTo>
                    <a:pt x="198232" y="114524"/>
                  </a:lnTo>
                  <a:lnTo>
                    <a:pt x="246803" y="95448"/>
                  </a:lnTo>
                  <a:lnTo>
                    <a:pt x="294640" y="80800"/>
                  </a:lnTo>
                  <a:lnTo>
                    <a:pt x="341573" y="71476"/>
                  </a:lnTo>
                  <a:lnTo>
                    <a:pt x="387434" y="68374"/>
                  </a:lnTo>
                  <a:lnTo>
                    <a:pt x="432053" y="72390"/>
                  </a:lnTo>
                  <a:lnTo>
                    <a:pt x="470970" y="86070"/>
                  </a:lnTo>
                  <a:lnTo>
                    <a:pt x="508747" y="110605"/>
                  </a:lnTo>
                  <a:lnTo>
                    <a:pt x="545574" y="143178"/>
                  </a:lnTo>
                  <a:lnTo>
                    <a:pt x="581637" y="180971"/>
                  </a:lnTo>
                  <a:lnTo>
                    <a:pt x="617124" y="221170"/>
                  </a:lnTo>
                  <a:lnTo>
                    <a:pt x="652223" y="260957"/>
                  </a:lnTo>
                  <a:lnTo>
                    <a:pt x="687120" y="297516"/>
                  </a:lnTo>
                  <a:lnTo>
                    <a:pt x="722004" y="328031"/>
                  </a:lnTo>
                  <a:lnTo>
                    <a:pt x="757061" y="349686"/>
                  </a:lnTo>
                  <a:lnTo>
                    <a:pt x="792479" y="359664"/>
                  </a:lnTo>
                  <a:lnTo>
                    <a:pt x="832157" y="357260"/>
                  </a:lnTo>
                  <a:lnTo>
                    <a:pt x="871928" y="343995"/>
                  </a:lnTo>
                  <a:lnTo>
                    <a:pt x="911775" y="322213"/>
                  </a:lnTo>
                  <a:lnTo>
                    <a:pt x="951678" y="294259"/>
                  </a:lnTo>
                  <a:lnTo>
                    <a:pt x="991619" y="262480"/>
                  </a:lnTo>
                  <a:lnTo>
                    <a:pt x="1031578" y="229220"/>
                  </a:lnTo>
                  <a:lnTo>
                    <a:pt x="1071538" y="196827"/>
                  </a:lnTo>
                  <a:lnTo>
                    <a:pt x="1111478" y="167644"/>
                  </a:lnTo>
                  <a:lnTo>
                    <a:pt x="1151382" y="144018"/>
                  </a:lnTo>
                  <a:lnTo>
                    <a:pt x="1195060" y="120015"/>
                  </a:lnTo>
                  <a:lnTo>
                    <a:pt x="1237488" y="94297"/>
                  </a:lnTo>
                  <a:lnTo>
                    <a:pt x="1279487" y="68580"/>
                  </a:lnTo>
                  <a:lnTo>
                    <a:pt x="1321879" y="44576"/>
                  </a:lnTo>
                  <a:lnTo>
                    <a:pt x="1365486" y="24002"/>
                  </a:lnTo>
                  <a:lnTo>
                    <a:pt x="1411128" y="8572"/>
                  </a:lnTo>
                  <a:lnTo>
                    <a:pt x="1459628" y="0"/>
                  </a:lnTo>
                  <a:lnTo>
                    <a:pt x="1511808" y="0"/>
                  </a:lnTo>
                  <a:lnTo>
                    <a:pt x="1551947" y="5487"/>
                  </a:lnTo>
                  <a:lnTo>
                    <a:pt x="1593704" y="15031"/>
                  </a:lnTo>
                  <a:lnTo>
                    <a:pt x="1636921" y="28230"/>
                  </a:lnTo>
                  <a:lnTo>
                    <a:pt x="1681440" y="44682"/>
                  </a:lnTo>
                  <a:lnTo>
                    <a:pt x="1727103" y="63985"/>
                  </a:lnTo>
                  <a:lnTo>
                    <a:pt x="1773751" y="85737"/>
                  </a:lnTo>
                  <a:lnTo>
                    <a:pt x="1821228" y="109537"/>
                  </a:lnTo>
                  <a:lnTo>
                    <a:pt x="1869374" y="134982"/>
                  </a:lnTo>
                  <a:lnTo>
                    <a:pt x="1918032" y="161670"/>
                  </a:lnTo>
                  <a:lnTo>
                    <a:pt x="1967044" y="189200"/>
                  </a:lnTo>
                  <a:lnTo>
                    <a:pt x="2016252" y="217169"/>
                  </a:lnTo>
                </a:path>
                <a:path w="2016760" h="1226820">
                  <a:moveTo>
                    <a:pt x="0" y="223266"/>
                  </a:moveTo>
                  <a:lnTo>
                    <a:pt x="0" y="1064514"/>
                  </a:lnTo>
                </a:path>
                <a:path w="2016760" h="1226820">
                  <a:moveTo>
                    <a:pt x="2016252" y="217169"/>
                  </a:moveTo>
                  <a:lnTo>
                    <a:pt x="2016252" y="115214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7122" y="3454145"/>
              <a:ext cx="2016760" cy="792480"/>
            </a:xfrm>
            <a:custGeom>
              <a:avLst/>
              <a:gdLst/>
              <a:ahLst/>
              <a:cxnLst/>
              <a:rect l="l" t="t" r="r" b="b"/>
              <a:pathLst>
                <a:path w="2016760" h="792479">
                  <a:moveTo>
                    <a:pt x="0" y="0"/>
                  </a:moveTo>
                  <a:lnTo>
                    <a:pt x="0" y="792479"/>
                  </a:lnTo>
                </a:path>
                <a:path w="2016760" h="792479">
                  <a:moveTo>
                    <a:pt x="2016252" y="71627"/>
                  </a:moveTo>
                  <a:lnTo>
                    <a:pt x="2016252" y="792479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8775" y="1248168"/>
            <a:ext cx="722947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0" dirty="0">
                <a:latin typeface="Tahoma"/>
                <a:cs typeface="Tahoma"/>
              </a:rPr>
              <a:t>b) Misalkan</a:t>
            </a:r>
            <a:r>
              <a:rPr sz="2400" b="0" spc="5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daerah</a:t>
            </a:r>
            <a:r>
              <a:rPr sz="2400" b="0" spc="220" dirty="0">
                <a:latin typeface="Tahoma"/>
                <a:cs typeface="Tahoma"/>
              </a:rPr>
              <a:t> </a:t>
            </a:r>
            <a:r>
              <a:rPr sz="3525" b="0" i="1" spc="-7" baseline="2364" dirty="0">
                <a:latin typeface="Times New Roman"/>
                <a:cs typeface="Times New Roman"/>
              </a:rPr>
              <a:t>D</a:t>
            </a:r>
            <a:r>
              <a:rPr sz="3525" b="0" i="1" spc="-15" baseline="2364" dirty="0">
                <a:latin typeface="Times New Roman"/>
                <a:cs typeface="Times New Roman"/>
              </a:rPr>
              <a:t> </a:t>
            </a:r>
            <a:r>
              <a:rPr sz="3525" b="0" spc="-7" baseline="2364" dirty="0">
                <a:latin typeface="Symbol"/>
                <a:cs typeface="Symbol"/>
              </a:rPr>
              <a:t></a:t>
            </a:r>
            <a:r>
              <a:rPr sz="3525" b="0" spc="-262" baseline="2364" dirty="0">
                <a:latin typeface="Times New Roman"/>
                <a:cs typeface="Times New Roman"/>
              </a:rPr>
              <a:t> </a:t>
            </a:r>
            <a:r>
              <a:rPr sz="4650" b="0" spc="-1019" baseline="1792" dirty="0">
                <a:latin typeface="Symbol"/>
                <a:cs typeface="Symbol"/>
              </a:rPr>
              <a:t></a:t>
            </a:r>
            <a:r>
              <a:rPr sz="3525" b="0" spc="247" baseline="2364" dirty="0">
                <a:latin typeface="Times New Roman"/>
                <a:cs typeface="Times New Roman"/>
              </a:rPr>
              <a:t>(</a:t>
            </a:r>
            <a:r>
              <a:rPr sz="3525" b="0" i="1" spc="22" baseline="2364" dirty="0">
                <a:latin typeface="Times New Roman"/>
                <a:cs typeface="Times New Roman"/>
              </a:rPr>
              <a:t>x</a:t>
            </a:r>
            <a:r>
              <a:rPr sz="3525" b="0" spc="-7" baseline="2364" dirty="0">
                <a:latin typeface="Times New Roman"/>
                <a:cs typeface="Times New Roman"/>
              </a:rPr>
              <a:t>,</a:t>
            </a:r>
            <a:r>
              <a:rPr sz="3525" b="0" spc="-120" baseline="2364" dirty="0">
                <a:latin typeface="Times New Roman"/>
                <a:cs typeface="Times New Roman"/>
              </a:rPr>
              <a:t> </a:t>
            </a:r>
            <a:r>
              <a:rPr sz="3525" b="0" i="1" spc="127" baseline="2364" dirty="0">
                <a:latin typeface="Times New Roman"/>
                <a:cs typeface="Times New Roman"/>
              </a:rPr>
              <a:t>y</a:t>
            </a:r>
            <a:r>
              <a:rPr sz="3525" b="0" spc="-7" baseline="2364" dirty="0">
                <a:latin typeface="Times New Roman"/>
                <a:cs typeface="Times New Roman"/>
              </a:rPr>
              <a:t>)</a:t>
            </a:r>
            <a:r>
              <a:rPr sz="3525" b="0" spc="-292" baseline="2364" dirty="0">
                <a:latin typeface="Times New Roman"/>
                <a:cs typeface="Times New Roman"/>
              </a:rPr>
              <a:t> </a:t>
            </a:r>
            <a:r>
              <a:rPr sz="3525" b="0" spc="-7" baseline="2364" dirty="0">
                <a:latin typeface="Times New Roman"/>
                <a:cs typeface="Times New Roman"/>
              </a:rPr>
              <a:t>|</a:t>
            </a:r>
            <a:r>
              <a:rPr sz="3525" b="0" spc="-209" baseline="2364" dirty="0">
                <a:latin typeface="Times New Roman"/>
                <a:cs typeface="Times New Roman"/>
              </a:rPr>
              <a:t> </a:t>
            </a:r>
            <a:r>
              <a:rPr sz="3525" b="0" i="1" spc="-7" baseline="2364" dirty="0">
                <a:latin typeface="Times New Roman"/>
                <a:cs typeface="Times New Roman"/>
              </a:rPr>
              <a:t>a</a:t>
            </a:r>
            <a:r>
              <a:rPr sz="3525" b="0" i="1" spc="-60" baseline="2364" dirty="0">
                <a:latin typeface="Times New Roman"/>
                <a:cs typeface="Times New Roman"/>
              </a:rPr>
              <a:t> </a:t>
            </a:r>
            <a:r>
              <a:rPr sz="3525" b="0" spc="-7" baseline="2364" dirty="0">
                <a:latin typeface="Symbol"/>
                <a:cs typeface="Symbol"/>
              </a:rPr>
              <a:t></a:t>
            </a:r>
            <a:r>
              <a:rPr sz="3525" b="0" spc="97" baseline="2364" dirty="0">
                <a:latin typeface="Times New Roman"/>
                <a:cs typeface="Times New Roman"/>
              </a:rPr>
              <a:t> </a:t>
            </a:r>
            <a:r>
              <a:rPr sz="3525" b="0" i="1" spc="-7" baseline="2364" dirty="0">
                <a:latin typeface="Times New Roman"/>
                <a:cs typeface="Times New Roman"/>
              </a:rPr>
              <a:t>x</a:t>
            </a:r>
            <a:r>
              <a:rPr sz="3525" b="0" i="1" spc="-89" baseline="2364" dirty="0">
                <a:latin typeface="Times New Roman"/>
                <a:cs typeface="Times New Roman"/>
              </a:rPr>
              <a:t> </a:t>
            </a:r>
            <a:r>
              <a:rPr sz="3525" b="0" spc="-7" baseline="2364" dirty="0">
                <a:latin typeface="Symbol"/>
                <a:cs typeface="Symbol"/>
              </a:rPr>
              <a:t></a:t>
            </a:r>
            <a:r>
              <a:rPr sz="3525" b="0" spc="-172" baseline="2364" dirty="0">
                <a:latin typeface="Times New Roman"/>
                <a:cs typeface="Times New Roman"/>
              </a:rPr>
              <a:t> </a:t>
            </a:r>
            <a:r>
              <a:rPr sz="3525" b="0" i="1" spc="-15" baseline="2364" dirty="0">
                <a:latin typeface="Times New Roman"/>
                <a:cs typeface="Times New Roman"/>
              </a:rPr>
              <a:t>b</a:t>
            </a:r>
            <a:r>
              <a:rPr sz="3525" b="0" spc="-7" baseline="2364" dirty="0">
                <a:latin typeface="Times New Roman"/>
                <a:cs typeface="Times New Roman"/>
              </a:rPr>
              <a:t>,</a:t>
            </a:r>
            <a:r>
              <a:rPr sz="3525" b="0" spc="-277" baseline="2364" dirty="0">
                <a:latin typeface="Times New Roman"/>
                <a:cs typeface="Times New Roman"/>
              </a:rPr>
              <a:t> </a:t>
            </a:r>
            <a:r>
              <a:rPr sz="3525" b="0" i="1" spc="262" baseline="2364" dirty="0">
                <a:latin typeface="Times New Roman"/>
                <a:cs typeface="Times New Roman"/>
              </a:rPr>
              <a:t>g</a:t>
            </a:r>
            <a:r>
              <a:rPr sz="3525" b="0" spc="247" baseline="2364" dirty="0">
                <a:latin typeface="Times New Roman"/>
                <a:cs typeface="Times New Roman"/>
              </a:rPr>
              <a:t>(</a:t>
            </a:r>
            <a:r>
              <a:rPr sz="3525" b="0" i="1" spc="75" baseline="2364" dirty="0">
                <a:latin typeface="Times New Roman"/>
                <a:cs typeface="Times New Roman"/>
              </a:rPr>
              <a:t>x</a:t>
            </a:r>
            <a:r>
              <a:rPr sz="3525" b="0" spc="-7" baseline="2364" dirty="0">
                <a:latin typeface="Times New Roman"/>
                <a:cs typeface="Times New Roman"/>
              </a:rPr>
              <a:t>)</a:t>
            </a:r>
            <a:r>
              <a:rPr sz="3525" b="0" spc="-127" baseline="2364" dirty="0">
                <a:latin typeface="Times New Roman"/>
                <a:cs typeface="Times New Roman"/>
              </a:rPr>
              <a:t> </a:t>
            </a:r>
            <a:r>
              <a:rPr sz="3525" b="0" spc="-7" baseline="2364" dirty="0">
                <a:latin typeface="Symbol"/>
                <a:cs typeface="Symbol"/>
              </a:rPr>
              <a:t></a:t>
            </a:r>
            <a:r>
              <a:rPr sz="3525" b="0" spc="262" baseline="2364" dirty="0">
                <a:latin typeface="Times New Roman"/>
                <a:cs typeface="Times New Roman"/>
              </a:rPr>
              <a:t> </a:t>
            </a:r>
            <a:r>
              <a:rPr sz="3525" b="0" i="1" spc="-7" baseline="2364" dirty="0">
                <a:latin typeface="Times New Roman"/>
                <a:cs typeface="Times New Roman"/>
              </a:rPr>
              <a:t>y</a:t>
            </a:r>
            <a:r>
              <a:rPr sz="3525" b="0" i="1" spc="-30" baseline="2364" dirty="0">
                <a:latin typeface="Times New Roman"/>
                <a:cs typeface="Times New Roman"/>
              </a:rPr>
              <a:t> </a:t>
            </a:r>
            <a:r>
              <a:rPr sz="3525" b="0" spc="-7" baseline="2364" dirty="0">
                <a:latin typeface="Symbol"/>
                <a:cs typeface="Symbol"/>
              </a:rPr>
              <a:t></a:t>
            </a:r>
            <a:r>
              <a:rPr sz="3525" b="0" spc="-60" baseline="2364" dirty="0">
                <a:latin typeface="Times New Roman"/>
                <a:cs typeface="Times New Roman"/>
              </a:rPr>
              <a:t> </a:t>
            </a:r>
            <a:r>
              <a:rPr sz="3525" b="0" i="1" spc="37" baseline="2364" dirty="0">
                <a:latin typeface="Times New Roman"/>
                <a:cs typeface="Times New Roman"/>
              </a:rPr>
              <a:t>h</a:t>
            </a:r>
            <a:r>
              <a:rPr sz="3525" b="0" spc="247" baseline="2364" dirty="0">
                <a:latin typeface="Times New Roman"/>
                <a:cs typeface="Times New Roman"/>
              </a:rPr>
              <a:t>(</a:t>
            </a:r>
            <a:r>
              <a:rPr sz="3525" b="0" i="1" spc="82" baseline="2364" dirty="0">
                <a:latin typeface="Times New Roman"/>
                <a:cs typeface="Times New Roman"/>
              </a:rPr>
              <a:t>x</a:t>
            </a:r>
            <a:r>
              <a:rPr sz="3525" b="0" spc="-112" baseline="2364" dirty="0">
                <a:latin typeface="Times New Roman"/>
                <a:cs typeface="Times New Roman"/>
              </a:rPr>
              <a:t>)</a:t>
            </a:r>
            <a:r>
              <a:rPr sz="4650" b="0" spc="-569" baseline="1792" dirty="0">
                <a:latin typeface="Symbol"/>
                <a:cs typeface="Symbol"/>
              </a:rPr>
              <a:t></a:t>
            </a:r>
            <a:endParaRPr sz="4650" baseline="1792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75881" y="4444746"/>
            <a:ext cx="0" cy="346710"/>
          </a:xfrm>
          <a:custGeom>
            <a:avLst/>
            <a:gdLst/>
            <a:ahLst/>
            <a:cxnLst/>
            <a:rect l="l" t="t" r="r" b="b"/>
            <a:pathLst>
              <a:path h="346710">
                <a:moveTo>
                  <a:pt x="0" y="0"/>
                </a:moveTo>
                <a:lnTo>
                  <a:pt x="0" y="346709"/>
                </a:lnTo>
              </a:path>
            </a:pathLst>
          </a:custGeom>
          <a:ln w="12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0143" y="4444746"/>
            <a:ext cx="0" cy="346710"/>
          </a:xfrm>
          <a:custGeom>
            <a:avLst/>
            <a:gdLst/>
            <a:ahLst/>
            <a:cxnLst/>
            <a:rect l="l" t="t" r="r" b="b"/>
            <a:pathLst>
              <a:path h="346710">
                <a:moveTo>
                  <a:pt x="0" y="0"/>
                </a:moveTo>
                <a:lnTo>
                  <a:pt x="0" y="346709"/>
                </a:lnTo>
              </a:path>
            </a:pathLst>
          </a:custGeom>
          <a:ln w="12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3875" y="2071004"/>
            <a:ext cx="2174240" cy="244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642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h(x)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ahoma"/>
              <a:cs typeface="Tahoma"/>
            </a:endParaRPr>
          </a:p>
          <a:p>
            <a:pPr marL="4953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g(x)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2047239" algn="l"/>
              </a:tabLst>
            </a:pPr>
            <a:r>
              <a:rPr sz="1800" dirty="0">
                <a:latin typeface="Tahoma"/>
                <a:cs typeface="Tahoma"/>
              </a:rPr>
              <a:t>a	</a:t>
            </a:r>
            <a:r>
              <a:rPr sz="2700" baseline="-6172" dirty="0">
                <a:latin typeface="Tahoma"/>
                <a:cs typeface="Tahoma"/>
              </a:rPr>
              <a:t>b</a:t>
            </a:r>
            <a:endParaRPr sz="2700" baseline="-6172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350" y="2030729"/>
            <a:ext cx="3763010" cy="2743200"/>
            <a:chOff x="133350" y="2030729"/>
            <a:chExt cx="3763010" cy="2743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" y="2030729"/>
              <a:ext cx="3762755" cy="2743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34005" y="2590800"/>
              <a:ext cx="142875" cy="791210"/>
            </a:xfrm>
            <a:custGeom>
              <a:avLst/>
              <a:gdLst/>
              <a:ahLst/>
              <a:cxnLst/>
              <a:rect l="l" t="t" r="r" b="b"/>
              <a:pathLst>
                <a:path w="142875" h="791210">
                  <a:moveTo>
                    <a:pt x="142494" y="790955"/>
                  </a:moveTo>
                  <a:lnTo>
                    <a:pt x="142494" y="0"/>
                  </a:lnTo>
                  <a:lnTo>
                    <a:pt x="0" y="0"/>
                  </a:lnTo>
                  <a:lnTo>
                    <a:pt x="0" y="790955"/>
                  </a:lnTo>
                  <a:lnTo>
                    <a:pt x="142494" y="790955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3244" y="2590800"/>
              <a:ext cx="143510" cy="790575"/>
            </a:xfrm>
            <a:custGeom>
              <a:avLst/>
              <a:gdLst/>
              <a:ahLst/>
              <a:cxnLst/>
              <a:rect l="l" t="t" r="r" b="b"/>
              <a:pathLst>
                <a:path w="143510" h="790575">
                  <a:moveTo>
                    <a:pt x="0" y="0"/>
                  </a:moveTo>
                  <a:lnTo>
                    <a:pt x="0" y="790194"/>
                  </a:lnTo>
                  <a:lnTo>
                    <a:pt x="143256" y="790194"/>
                  </a:lnTo>
                  <a:lnTo>
                    <a:pt x="14325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4099" y="3380994"/>
              <a:ext cx="152400" cy="866140"/>
            </a:xfrm>
            <a:custGeom>
              <a:avLst/>
              <a:gdLst/>
              <a:ahLst/>
              <a:cxnLst/>
              <a:rect l="l" t="t" r="r" b="b"/>
              <a:pathLst>
                <a:path w="152400" h="866139">
                  <a:moveTo>
                    <a:pt x="0" y="0"/>
                  </a:moveTo>
                  <a:lnTo>
                    <a:pt x="0" y="865631"/>
                  </a:lnTo>
                </a:path>
                <a:path w="152400" h="866139">
                  <a:moveTo>
                    <a:pt x="152400" y="0"/>
                  </a:moveTo>
                  <a:lnTo>
                    <a:pt x="152400" y="865631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45346" y="2187955"/>
            <a:ext cx="5203825" cy="257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Luas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?</a:t>
            </a:r>
          </a:p>
          <a:p>
            <a:pPr marL="154940">
              <a:lnSpc>
                <a:spcPct val="100000"/>
              </a:lnSpc>
              <a:spcBef>
                <a:spcPts val="2230"/>
              </a:spcBef>
            </a:pPr>
            <a:r>
              <a:rPr sz="2000" spc="-5" dirty="0">
                <a:latin typeface="Tahoma"/>
                <a:cs typeface="Tahoma"/>
              </a:rPr>
              <a:t>Langkah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408940" marR="5080" indent="-39687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1.	</a:t>
            </a:r>
            <a:r>
              <a:rPr lang="en-US" sz="2000" spc="-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menjadi 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bagian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 satu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buah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dihampiri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persegi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dengan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tinggi h(x)-g(x)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alas(lebar)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dirty="0">
                <a:latin typeface="Symbol"/>
                <a:cs typeface="Symbol"/>
              </a:rPr>
              <a:t>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  <a:p>
            <a:pPr marL="677545" algn="ctr">
              <a:lnSpc>
                <a:spcPct val="100000"/>
              </a:lnSpc>
              <a:spcBef>
                <a:spcPts val="1645"/>
              </a:spcBef>
            </a:pPr>
            <a:r>
              <a:rPr sz="2250" spc="10" dirty="0">
                <a:latin typeface="Symbol"/>
                <a:cs typeface="Symbol"/>
              </a:rPr>
              <a:t></a:t>
            </a:r>
            <a:r>
              <a:rPr sz="2250" i="1" spc="15" dirty="0">
                <a:latin typeface="Times New Roman"/>
                <a:cs typeface="Times New Roman"/>
              </a:rPr>
              <a:t>A</a:t>
            </a:r>
            <a:r>
              <a:rPr sz="2250" i="1" spc="-105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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280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h</a:t>
            </a:r>
            <a:r>
              <a:rPr sz="2250" spc="175" dirty="0">
                <a:latin typeface="Times New Roman"/>
                <a:cs typeface="Times New Roman"/>
              </a:rPr>
              <a:t>(</a:t>
            </a:r>
            <a:r>
              <a:rPr sz="2250" i="1" spc="65" dirty="0">
                <a:latin typeface="Times New Roman"/>
                <a:cs typeface="Times New Roman"/>
              </a:rPr>
              <a:t>x</a:t>
            </a:r>
            <a:r>
              <a:rPr sz="2250" spc="5" dirty="0">
                <a:latin typeface="Times New Roman"/>
                <a:cs typeface="Times New Roman"/>
              </a:rPr>
              <a:t>)</a:t>
            </a:r>
            <a:r>
              <a:rPr sz="2250" spc="-185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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i="1" spc="180" dirty="0">
                <a:latin typeface="Times New Roman"/>
                <a:cs typeface="Times New Roman"/>
              </a:rPr>
              <a:t>g</a:t>
            </a:r>
            <a:r>
              <a:rPr sz="2250" spc="175" dirty="0">
                <a:latin typeface="Times New Roman"/>
                <a:cs typeface="Times New Roman"/>
              </a:rPr>
              <a:t>(</a:t>
            </a:r>
            <a:r>
              <a:rPr sz="2250" i="1" spc="65" dirty="0">
                <a:latin typeface="Times New Roman"/>
                <a:cs typeface="Times New Roman"/>
              </a:rPr>
              <a:t>x</a:t>
            </a:r>
            <a:r>
              <a:rPr sz="2250" spc="5" dirty="0">
                <a:latin typeface="Times New Roman"/>
                <a:cs typeface="Times New Roman"/>
              </a:rPr>
              <a:t>)</a:t>
            </a:r>
            <a:r>
              <a:rPr sz="2250" spc="-18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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7485" y="4139220"/>
            <a:ext cx="294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Symbol"/>
                <a:cs typeface="Symbol"/>
              </a:rPr>
              <a:t>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6193" y="6045189"/>
            <a:ext cx="1552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31335" y="6028182"/>
            <a:ext cx="0" cy="380365"/>
          </a:xfrm>
          <a:custGeom>
            <a:avLst/>
            <a:gdLst/>
            <a:ahLst/>
            <a:cxnLst/>
            <a:rect l="l" t="t" r="r" b="b"/>
            <a:pathLst>
              <a:path h="380364">
                <a:moveTo>
                  <a:pt x="0" y="0"/>
                </a:moveTo>
                <a:lnTo>
                  <a:pt x="0" y="380238"/>
                </a:lnTo>
              </a:path>
            </a:pathLst>
          </a:custGeom>
          <a:ln w="13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9615" y="6028182"/>
            <a:ext cx="0" cy="380365"/>
          </a:xfrm>
          <a:custGeom>
            <a:avLst/>
            <a:gdLst/>
            <a:ahLst/>
            <a:cxnLst/>
            <a:rect l="l" t="t" r="r" b="b"/>
            <a:pathLst>
              <a:path h="380364">
                <a:moveTo>
                  <a:pt x="0" y="0"/>
                </a:moveTo>
                <a:lnTo>
                  <a:pt x="0" y="380238"/>
                </a:lnTo>
              </a:path>
            </a:pathLst>
          </a:custGeom>
          <a:ln w="13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0552" y="5070602"/>
            <a:ext cx="8315959" cy="9137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85"/>
              </a:spcBef>
            </a:pPr>
            <a:r>
              <a:rPr sz="2000" spc="-5" dirty="0">
                <a:latin typeface="Tahoma"/>
                <a:cs typeface="Tahoma"/>
              </a:rPr>
              <a:t>2.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dihampiri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jumlah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persegi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panjang.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Dengan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mengambil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limitnya diperoleh:</a:t>
            </a:r>
            <a:endParaRPr sz="2000" dirty="0">
              <a:latin typeface="Tahoma"/>
              <a:cs typeface="Tahoma"/>
            </a:endParaRPr>
          </a:p>
          <a:p>
            <a:pPr marR="2631440" algn="ctr">
              <a:lnSpc>
                <a:spcPct val="100000"/>
              </a:lnSpc>
              <a:spcBef>
                <a:spcPts val="385"/>
              </a:spcBef>
            </a:pPr>
            <a:r>
              <a:rPr sz="1450" i="1" dirty="0">
                <a:latin typeface="Times New Roman"/>
                <a:cs typeface="Times New Roman"/>
              </a:rPr>
              <a:t>b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8164" y="5647943"/>
            <a:ext cx="2082800" cy="1042669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65"/>
              </a:spcBef>
            </a:pPr>
            <a:r>
              <a:rPr sz="5625" spc="-7" baseline="-13333" dirty="0">
                <a:latin typeface="Symbol"/>
                <a:cs typeface="Symbol"/>
              </a:rPr>
              <a:t></a:t>
            </a:r>
            <a:r>
              <a:rPr sz="5625" spc="-254" baseline="-13333" dirty="0">
                <a:latin typeface="Times New Roman"/>
                <a:cs typeface="Times New Roman"/>
              </a:rPr>
              <a:t> </a:t>
            </a:r>
            <a:r>
              <a:rPr sz="2500" i="1" spc="45" dirty="0">
                <a:latin typeface="Times New Roman"/>
                <a:cs typeface="Times New Roman"/>
              </a:rPr>
              <a:t>h</a:t>
            </a:r>
            <a:r>
              <a:rPr sz="2500" spc="185" dirty="0">
                <a:latin typeface="Times New Roman"/>
                <a:cs typeface="Times New Roman"/>
              </a:rPr>
              <a:t>(</a:t>
            </a:r>
            <a:r>
              <a:rPr sz="2500" i="1" spc="75" dirty="0">
                <a:latin typeface="Times New Roman"/>
                <a:cs typeface="Times New Roman"/>
              </a:rPr>
              <a:t>x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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g</a:t>
            </a:r>
            <a:r>
              <a:rPr sz="2500" i="1" spc="-409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Times New Roman"/>
                <a:cs typeface="Times New Roman"/>
              </a:rPr>
              <a:t>(</a:t>
            </a:r>
            <a:r>
              <a:rPr sz="2500" i="1" spc="65" dirty="0">
                <a:latin typeface="Times New Roman"/>
                <a:cs typeface="Times New Roman"/>
              </a:rPr>
              <a:t>x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dx</a:t>
            </a:r>
            <a:endParaRPr sz="2500" dirty="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00"/>
              </a:spcBef>
            </a:pPr>
            <a:r>
              <a:rPr sz="1450" i="1" dirty="0">
                <a:latin typeface="Times New Roman"/>
                <a:cs typeface="Times New Roman"/>
              </a:rPr>
              <a:t>a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3898" y="2763265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08504" y="2590800"/>
            <a:ext cx="144145" cy="790575"/>
          </a:xfrm>
          <a:custGeom>
            <a:avLst/>
            <a:gdLst/>
            <a:ahLst/>
            <a:cxnLst/>
            <a:rect l="l" t="t" r="r" b="b"/>
            <a:pathLst>
              <a:path w="144144" h="790575">
                <a:moveTo>
                  <a:pt x="0" y="0"/>
                </a:moveTo>
                <a:lnTo>
                  <a:pt x="27908" y="5203"/>
                </a:lnTo>
                <a:lnTo>
                  <a:pt x="50672" y="19335"/>
                </a:lnTo>
                <a:lnTo>
                  <a:pt x="66008" y="40183"/>
                </a:lnTo>
                <a:lnTo>
                  <a:pt x="71627" y="65531"/>
                </a:lnTo>
                <a:lnTo>
                  <a:pt x="71627" y="329183"/>
                </a:lnTo>
                <a:lnTo>
                  <a:pt x="77366" y="354972"/>
                </a:lnTo>
                <a:lnTo>
                  <a:pt x="92964" y="376047"/>
                </a:lnTo>
                <a:lnTo>
                  <a:pt x="115990" y="390263"/>
                </a:lnTo>
                <a:lnTo>
                  <a:pt x="144018" y="395477"/>
                </a:lnTo>
                <a:lnTo>
                  <a:pt x="115990" y="400573"/>
                </a:lnTo>
                <a:lnTo>
                  <a:pt x="92964" y="414527"/>
                </a:lnTo>
                <a:lnTo>
                  <a:pt x="77366" y="435340"/>
                </a:lnTo>
                <a:lnTo>
                  <a:pt x="71628" y="461010"/>
                </a:lnTo>
                <a:lnTo>
                  <a:pt x="71628" y="724662"/>
                </a:lnTo>
                <a:lnTo>
                  <a:pt x="66008" y="750331"/>
                </a:lnTo>
                <a:lnTo>
                  <a:pt x="50673" y="771144"/>
                </a:lnTo>
                <a:lnTo>
                  <a:pt x="27908" y="785098"/>
                </a:lnTo>
                <a:lnTo>
                  <a:pt x="0" y="790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7545" y="2828797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h(x)-g(x)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873" y="1121156"/>
            <a:ext cx="34905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Contoh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Hitung panjang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99316" y="3565048"/>
            <a:ext cx="1899285" cy="437515"/>
            <a:chOff x="1899316" y="3565048"/>
            <a:chExt cx="1899285" cy="437515"/>
          </a:xfrm>
        </p:grpSpPr>
        <p:sp>
          <p:nvSpPr>
            <p:cNvPr id="4" name="object 4"/>
            <p:cNvSpPr/>
            <p:nvPr/>
          </p:nvSpPr>
          <p:spPr>
            <a:xfrm>
              <a:off x="1905762" y="3836669"/>
              <a:ext cx="39370" cy="22225"/>
            </a:xfrm>
            <a:custGeom>
              <a:avLst/>
              <a:gdLst/>
              <a:ahLst/>
              <a:cxnLst/>
              <a:rect l="l" t="t" r="r" b="b"/>
              <a:pathLst>
                <a:path w="39369" h="22225">
                  <a:moveTo>
                    <a:pt x="0" y="22097"/>
                  </a:moveTo>
                  <a:lnTo>
                    <a:pt x="38862" y="0"/>
                  </a:lnTo>
                </a:path>
              </a:pathLst>
            </a:custGeom>
            <a:ln w="12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4624" y="3842765"/>
              <a:ext cx="57150" cy="146685"/>
            </a:xfrm>
            <a:custGeom>
              <a:avLst/>
              <a:gdLst/>
              <a:ahLst/>
              <a:cxnLst/>
              <a:rect l="l" t="t" r="r" b="b"/>
              <a:pathLst>
                <a:path w="57150" h="146685">
                  <a:moveTo>
                    <a:pt x="0" y="0"/>
                  </a:moveTo>
                  <a:lnTo>
                    <a:pt x="57150" y="146304"/>
                  </a:lnTo>
                </a:path>
              </a:pathLst>
            </a:custGeom>
            <a:ln w="25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8632" y="3571493"/>
              <a:ext cx="1783080" cy="417830"/>
            </a:xfrm>
            <a:custGeom>
              <a:avLst/>
              <a:gdLst/>
              <a:ahLst/>
              <a:cxnLst/>
              <a:rect l="l" t="t" r="r" b="b"/>
              <a:pathLst>
                <a:path w="1783079" h="417829">
                  <a:moveTo>
                    <a:pt x="0" y="417575"/>
                  </a:moveTo>
                  <a:lnTo>
                    <a:pt x="75437" y="0"/>
                  </a:lnTo>
                  <a:lnTo>
                    <a:pt x="1783079" y="0"/>
                  </a:lnTo>
                </a:path>
              </a:pathLst>
            </a:custGeom>
            <a:ln w="12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8472" y="1537990"/>
            <a:ext cx="3488690" cy="206248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0"/>
              </a:spcBef>
              <a:tabLst>
                <a:tab pos="408940" algn="l"/>
                <a:tab pos="2330450" algn="l"/>
              </a:tabLst>
            </a:pPr>
            <a:r>
              <a:rPr sz="3000" spc="-7" baseline="4166" dirty="0">
                <a:latin typeface="Tahoma"/>
                <a:cs typeface="Tahoma"/>
              </a:rPr>
              <a:t>1.	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00" i="1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i="1" spc="-350" dirty="0">
                <a:latin typeface="Times New Roman"/>
                <a:cs typeface="Times New Roman"/>
              </a:rPr>
              <a:t> </a:t>
            </a:r>
            <a:r>
              <a:rPr sz="2250" spc="7" baseline="42592" dirty="0">
                <a:latin typeface="Times New Roman"/>
                <a:cs typeface="Times New Roman"/>
              </a:rPr>
              <a:t>3</a:t>
            </a:r>
            <a:r>
              <a:rPr sz="2250" spc="-157" baseline="42592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i="1" spc="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i="1" spc="-305" dirty="0">
                <a:latin typeface="Times New Roman"/>
                <a:cs typeface="Times New Roman"/>
              </a:rPr>
              <a:t> </a:t>
            </a:r>
            <a:r>
              <a:rPr sz="2250" spc="7" baseline="42592" dirty="0">
                <a:latin typeface="Times New Roman"/>
                <a:cs typeface="Times New Roman"/>
              </a:rPr>
              <a:t>2</a:t>
            </a:r>
            <a:r>
              <a:rPr sz="2250" spc="-135" baseline="42592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;	0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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i="1" spc="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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309245" algn="ctr">
              <a:lnSpc>
                <a:spcPct val="100000"/>
              </a:lnSpc>
              <a:spcBef>
                <a:spcPts val="1700"/>
              </a:spcBef>
            </a:pPr>
            <a:r>
              <a:rPr sz="3900" i="1" spc="67" baseline="-6410" dirty="0">
                <a:latin typeface="Times New Roman"/>
                <a:cs typeface="Times New Roman"/>
              </a:rPr>
              <a:t>x</a:t>
            </a:r>
            <a:r>
              <a:rPr sz="3900" spc="322" baseline="-6410" dirty="0">
                <a:latin typeface="Times New Roman"/>
                <a:cs typeface="Times New Roman"/>
              </a:rPr>
              <a:t>'</a:t>
            </a:r>
            <a:r>
              <a:rPr sz="3900" spc="-37" baseline="-6410" dirty="0">
                <a:latin typeface="Times New Roman"/>
                <a:cs typeface="Times New Roman"/>
              </a:rPr>
              <a:t>(</a:t>
            </a:r>
            <a:r>
              <a:rPr sz="3900" i="1" spc="232" baseline="-6410" dirty="0">
                <a:latin typeface="Times New Roman"/>
                <a:cs typeface="Times New Roman"/>
              </a:rPr>
              <a:t>t</a:t>
            </a:r>
            <a:r>
              <a:rPr sz="3900" spc="-7" baseline="-6410" dirty="0">
                <a:latin typeface="Times New Roman"/>
                <a:cs typeface="Times New Roman"/>
              </a:rPr>
              <a:t>)</a:t>
            </a:r>
            <a:r>
              <a:rPr sz="3900" spc="22" baseline="-6410" dirty="0">
                <a:latin typeface="Times New Roman"/>
                <a:cs typeface="Times New Roman"/>
              </a:rPr>
              <a:t> </a:t>
            </a:r>
            <a:r>
              <a:rPr sz="3900" spc="-7" baseline="-6410" dirty="0">
                <a:latin typeface="Symbol"/>
                <a:cs typeface="Symbol"/>
              </a:rPr>
              <a:t></a:t>
            </a:r>
            <a:r>
              <a:rPr sz="3900" spc="-89" baseline="-6410" dirty="0">
                <a:latin typeface="Times New Roman"/>
                <a:cs typeface="Times New Roman"/>
              </a:rPr>
              <a:t> </a:t>
            </a:r>
            <a:r>
              <a:rPr sz="3900" spc="-202" baseline="-6410" dirty="0">
                <a:latin typeface="Times New Roman"/>
                <a:cs typeface="Times New Roman"/>
              </a:rPr>
              <a:t>3</a:t>
            </a:r>
            <a:r>
              <a:rPr sz="3900" i="1" spc="-7" baseline="-6410" dirty="0">
                <a:latin typeface="Times New Roman"/>
                <a:cs typeface="Times New Roman"/>
              </a:rPr>
              <a:t>t</a:t>
            </a:r>
            <a:r>
              <a:rPr sz="3900" i="1" spc="-457" baseline="-6410" dirty="0">
                <a:latin typeface="Times New Roman"/>
                <a:cs typeface="Times New Roman"/>
              </a:rPr>
              <a:t> </a:t>
            </a:r>
            <a:r>
              <a:rPr sz="2250" spc="7" baseline="33333" dirty="0">
                <a:latin typeface="Times New Roman"/>
                <a:cs typeface="Times New Roman"/>
              </a:rPr>
              <a:t>2</a:t>
            </a:r>
            <a:r>
              <a:rPr sz="2250" spc="187" baseline="33333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110" dirty="0">
                <a:latin typeface="Times New Roman"/>
                <a:cs typeface="Times New Roman"/>
              </a:rPr>
              <a:t>y</a:t>
            </a:r>
            <a:r>
              <a:rPr sz="2400" spc="210" dirty="0">
                <a:latin typeface="Times New Roman"/>
                <a:cs typeface="Times New Roman"/>
              </a:rPr>
              <a:t>'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spc="17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2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Tahoma"/>
                <a:cs typeface="Tahoma"/>
              </a:rPr>
              <a:t>Panjang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endParaRPr sz="2000">
              <a:latin typeface="Tahoma"/>
              <a:cs typeface="Tahoma"/>
            </a:endParaRPr>
          </a:p>
          <a:p>
            <a:pPr marL="1009650">
              <a:lnSpc>
                <a:spcPct val="100000"/>
              </a:lnSpc>
              <a:spcBef>
                <a:spcPts val="890"/>
              </a:spcBef>
            </a:pPr>
            <a:r>
              <a:rPr sz="1400" spc="15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27327" y="3577469"/>
            <a:ext cx="1282700" cy="360045"/>
            <a:chOff x="4727327" y="3577469"/>
            <a:chExt cx="1282700" cy="360045"/>
          </a:xfrm>
        </p:grpSpPr>
        <p:sp>
          <p:nvSpPr>
            <p:cNvPr id="9" name="object 9"/>
            <p:cNvSpPr/>
            <p:nvPr/>
          </p:nvSpPr>
          <p:spPr>
            <a:xfrm>
              <a:off x="4733543" y="3801617"/>
              <a:ext cx="38100" cy="22225"/>
            </a:xfrm>
            <a:custGeom>
              <a:avLst/>
              <a:gdLst/>
              <a:ahLst/>
              <a:cxnLst/>
              <a:rect l="l" t="t" r="r" b="b"/>
              <a:pathLst>
                <a:path w="38100" h="22225">
                  <a:moveTo>
                    <a:pt x="0" y="22098"/>
                  </a:moveTo>
                  <a:lnTo>
                    <a:pt x="38100" y="0"/>
                  </a:lnTo>
                </a:path>
              </a:pathLst>
            </a:custGeom>
            <a:ln w="12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1643" y="3807713"/>
              <a:ext cx="55244" cy="117475"/>
            </a:xfrm>
            <a:custGeom>
              <a:avLst/>
              <a:gdLst/>
              <a:ahLst/>
              <a:cxnLst/>
              <a:rect l="l" t="t" r="r" b="b"/>
              <a:pathLst>
                <a:path w="55245" h="117475">
                  <a:moveTo>
                    <a:pt x="0" y="0"/>
                  </a:moveTo>
                  <a:lnTo>
                    <a:pt x="54863" y="117348"/>
                  </a:lnTo>
                </a:path>
              </a:pathLst>
            </a:custGeom>
            <a:ln w="24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2603" y="3583685"/>
              <a:ext cx="1171575" cy="341630"/>
            </a:xfrm>
            <a:custGeom>
              <a:avLst/>
              <a:gdLst/>
              <a:ahLst/>
              <a:cxnLst/>
              <a:rect l="l" t="t" r="r" b="b"/>
              <a:pathLst>
                <a:path w="1171575" h="341629">
                  <a:moveTo>
                    <a:pt x="0" y="341376"/>
                  </a:moveTo>
                  <a:lnTo>
                    <a:pt x="73151" y="0"/>
                  </a:lnTo>
                  <a:lnTo>
                    <a:pt x="1171194" y="0"/>
                  </a:lnTo>
                </a:path>
              </a:pathLst>
            </a:custGeom>
            <a:ln w="12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57014" y="4045794"/>
            <a:ext cx="11303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6815" y="3595292"/>
            <a:ext cx="1394460" cy="3860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350" spc="-45" dirty="0">
                <a:latin typeface="Times New Roman"/>
                <a:cs typeface="Times New Roman"/>
              </a:rPr>
              <a:t>9</a:t>
            </a:r>
            <a:r>
              <a:rPr sz="2350" i="1" dirty="0">
                <a:latin typeface="Times New Roman"/>
                <a:cs typeface="Times New Roman"/>
              </a:rPr>
              <a:t>t</a:t>
            </a:r>
            <a:r>
              <a:rPr sz="2350" i="1" spc="-275" dirty="0">
                <a:latin typeface="Times New Roman"/>
                <a:cs typeface="Times New Roman"/>
              </a:rPr>
              <a:t> </a:t>
            </a:r>
            <a:r>
              <a:rPr sz="2025" spc="15" baseline="43209" dirty="0">
                <a:latin typeface="Times New Roman"/>
                <a:cs typeface="Times New Roman"/>
              </a:rPr>
              <a:t>4</a:t>
            </a:r>
            <a:r>
              <a:rPr sz="2025" baseline="43209" dirty="0">
                <a:latin typeface="Times New Roman"/>
                <a:cs typeface="Times New Roman"/>
              </a:rPr>
              <a:t> </a:t>
            </a:r>
            <a:r>
              <a:rPr sz="2025" spc="142" baseline="43209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-95" dirty="0">
                <a:latin typeface="Times New Roman"/>
                <a:cs typeface="Times New Roman"/>
              </a:rPr>
              <a:t> </a:t>
            </a:r>
            <a:r>
              <a:rPr sz="2350" spc="-45" dirty="0">
                <a:latin typeface="Times New Roman"/>
                <a:cs typeface="Times New Roman"/>
              </a:rPr>
              <a:t>4</a:t>
            </a:r>
            <a:r>
              <a:rPr sz="2350" i="1" dirty="0">
                <a:latin typeface="Times New Roman"/>
                <a:cs typeface="Times New Roman"/>
              </a:rPr>
              <a:t>t</a:t>
            </a:r>
            <a:r>
              <a:rPr sz="2350" i="1" spc="-275" dirty="0">
                <a:latin typeface="Times New Roman"/>
                <a:cs typeface="Times New Roman"/>
              </a:rPr>
              <a:t> </a:t>
            </a:r>
            <a:r>
              <a:rPr sz="2025" spc="15" baseline="43209" dirty="0">
                <a:latin typeface="Times New Roman"/>
                <a:cs typeface="Times New Roman"/>
              </a:rPr>
              <a:t>2</a:t>
            </a:r>
            <a:r>
              <a:rPr sz="2025" spc="60" baseline="43209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dt</a:t>
            </a:r>
            <a:endParaRPr sz="235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29081" y="3579329"/>
            <a:ext cx="1407795" cy="398780"/>
            <a:chOff x="6929081" y="3579329"/>
            <a:chExt cx="1407795" cy="398780"/>
          </a:xfrm>
        </p:grpSpPr>
        <p:sp>
          <p:nvSpPr>
            <p:cNvPr id="15" name="object 15"/>
            <p:cNvSpPr/>
            <p:nvPr/>
          </p:nvSpPr>
          <p:spPr>
            <a:xfrm>
              <a:off x="6934961" y="3826764"/>
              <a:ext cx="36830" cy="20955"/>
            </a:xfrm>
            <a:custGeom>
              <a:avLst/>
              <a:gdLst/>
              <a:ahLst/>
              <a:cxnLst/>
              <a:rect l="l" t="t" r="r" b="b"/>
              <a:pathLst>
                <a:path w="36829" h="20954">
                  <a:moveTo>
                    <a:pt x="0" y="20574"/>
                  </a:moveTo>
                  <a:lnTo>
                    <a:pt x="36576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71537" y="3832860"/>
              <a:ext cx="52069" cy="133350"/>
            </a:xfrm>
            <a:custGeom>
              <a:avLst/>
              <a:gdLst/>
              <a:ahLst/>
              <a:cxnLst/>
              <a:rect l="l" t="t" r="r" b="b"/>
              <a:pathLst>
                <a:path w="52070" h="133350">
                  <a:moveTo>
                    <a:pt x="0" y="0"/>
                  </a:moveTo>
                  <a:lnTo>
                    <a:pt x="51815" y="133350"/>
                  </a:lnTo>
                </a:path>
              </a:pathLst>
            </a:custGeom>
            <a:ln w="23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9449" y="3585210"/>
              <a:ext cx="1301750" cy="381000"/>
            </a:xfrm>
            <a:custGeom>
              <a:avLst/>
              <a:gdLst/>
              <a:ahLst/>
              <a:cxnLst/>
              <a:rect l="l" t="t" r="r" b="b"/>
              <a:pathLst>
                <a:path w="1301750" h="381000">
                  <a:moveTo>
                    <a:pt x="0" y="381000"/>
                  </a:moveTo>
                  <a:lnTo>
                    <a:pt x="68579" y="0"/>
                  </a:lnTo>
                  <a:lnTo>
                    <a:pt x="1301496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80301" y="3388728"/>
            <a:ext cx="2117725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">
              <a:lnSpc>
                <a:spcPts val="1035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ts val="3495"/>
              </a:lnSpc>
              <a:tabLst>
                <a:tab pos="626745" algn="l"/>
              </a:tabLst>
            </a:pP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5025" baseline="-13266" dirty="0">
                <a:latin typeface="Symbol"/>
                <a:cs typeface="Symbol"/>
              </a:rPr>
              <a:t></a:t>
            </a:r>
            <a:r>
              <a:rPr sz="5025" baseline="-13266" dirty="0">
                <a:latin typeface="Times New Roman"/>
                <a:cs typeface="Times New Roman"/>
              </a:rPr>
              <a:t>	</a:t>
            </a:r>
            <a:r>
              <a:rPr sz="2200" i="1" spc="5" dirty="0">
                <a:latin typeface="Times New Roman"/>
                <a:cs typeface="Times New Roman"/>
              </a:rPr>
              <a:t>t</a:t>
            </a:r>
            <a:r>
              <a:rPr sz="2200" i="1" spc="-254" dirty="0">
                <a:latin typeface="Times New Roman"/>
                <a:cs typeface="Times New Roman"/>
              </a:rPr>
              <a:t> </a:t>
            </a:r>
            <a:r>
              <a:rPr sz="1950" baseline="42735" dirty="0">
                <a:latin typeface="Times New Roman"/>
                <a:cs typeface="Times New Roman"/>
              </a:rPr>
              <a:t>2</a:t>
            </a:r>
            <a:r>
              <a:rPr sz="1950" spc="-22" baseline="427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spc="-30" dirty="0">
                <a:latin typeface="Times New Roman"/>
                <a:cs typeface="Times New Roman"/>
              </a:rPr>
              <a:t>9</a:t>
            </a:r>
            <a:r>
              <a:rPr sz="2200" i="1" spc="5" dirty="0">
                <a:latin typeface="Times New Roman"/>
                <a:cs typeface="Times New Roman"/>
              </a:rPr>
              <a:t>t</a:t>
            </a:r>
            <a:r>
              <a:rPr sz="2200" i="1" spc="-254" dirty="0">
                <a:latin typeface="Times New Roman"/>
                <a:cs typeface="Times New Roman"/>
              </a:rPr>
              <a:t> </a:t>
            </a:r>
            <a:r>
              <a:rPr sz="1950" baseline="42735" dirty="0">
                <a:latin typeface="Times New Roman"/>
                <a:cs typeface="Times New Roman"/>
              </a:rPr>
              <a:t>2 </a:t>
            </a:r>
            <a:r>
              <a:rPr sz="1950" spc="112" baseline="4273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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4</a:t>
            </a:r>
            <a:r>
              <a:rPr sz="2200" spc="75" dirty="0">
                <a:latin typeface="Times New Roman"/>
                <a:cs typeface="Times New Roman"/>
              </a:rPr>
              <a:t>)</a:t>
            </a:r>
            <a:r>
              <a:rPr sz="2200" i="1" spc="10" dirty="0">
                <a:latin typeface="Times New Roman"/>
                <a:cs typeface="Times New Roman"/>
              </a:rPr>
              <a:t>dt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7577" y="4021178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66785" y="4521771"/>
            <a:ext cx="1005840" cy="349250"/>
            <a:chOff x="1966785" y="4521771"/>
            <a:chExt cx="1005840" cy="349250"/>
          </a:xfrm>
        </p:grpSpPr>
        <p:sp>
          <p:nvSpPr>
            <p:cNvPr id="21" name="object 21"/>
            <p:cNvSpPr/>
            <p:nvPr/>
          </p:nvSpPr>
          <p:spPr>
            <a:xfrm>
              <a:off x="1972818" y="4738878"/>
              <a:ext cx="37465" cy="21590"/>
            </a:xfrm>
            <a:custGeom>
              <a:avLst/>
              <a:gdLst/>
              <a:ahLst/>
              <a:cxnLst/>
              <a:rect l="l" t="t" r="r" b="b"/>
              <a:pathLst>
                <a:path w="37464" h="21589">
                  <a:moveTo>
                    <a:pt x="0" y="21336"/>
                  </a:moveTo>
                  <a:lnTo>
                    <a:pt x="37337" y="0"/>
                  </a:lnTo>
                </a:path>
              </a:pathLst>
            </a:custGeom>
            <a:ln w="12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10156" y="4744974"/>
              <a:ext cx="53340" cy="113664"/>
            </a:xfrm>
            <a:custGeom>
              <a:avLst/>
              <a:gdLst/>
              <a:ahLst/>
              <a:cxnLst/>
              <a:rect l="l" t="t" r="r" b="b"/>
              <a:pathLst>
                <a:path w="53339" h="113664">
                  <a:moveTo>
                    <a:pt x="0" y="0"/>
                  </a:moveTo>
                  <a:lnTo>
                    <a:pt x="53339" y="113537"/>
                  </a:lnTo>
                </a:path>
              </a:pathLst>
            </a:custGeom>
            <a:ln w="24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9592" y="4527804"/>
              <a:ext cx="897255" cy="330835"/>
            </a:xfrm>
            <a:custGeom>
              <a:avLst/>
              <a:gdLst/>
              <a:ahLst/>
              <a:cxnLst/>
              <a:rect l="l" t="t" r="r" b="b"/>
              <a:pathLst>
                <a:path w="897255" h="330835">
                  <a:moveTo>
                    <a:pt x="0" y="330708"/>
                  </a:moveTo>
                  <a:lnTo>
                    <a:pt x="70865" y="0"/>
                  </a:lnTo>
                  <a:lnTo>
                    <a:pt x="896874" y="0"/>
                  </a:lnTo>
                </a:path>
              </a:pathLst>
            </a:custGeom>
            <a:ln w="12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11515" y="4538648"/>
            <a:ext cx="116967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00" spc="-50" dirty="0">
                <a:latin typeface="Times New Roman"/>
                <a:cs typeface="Times New Roman"/>
              </a:rPr>
              <a:t>9</a:t>
            </a:r>
            <a:r>
              <a:rPr sz="2300" i="1" spc="-5" dirty="0">
                <a:latin typeface="Times New Roman"/>
                <a:cs typeface="Times New Roman"/>
              </a:rPr>
              <a:t>t</a:t>
            </a:r>
            <a:r>
              <a:rPr sz="2300" i="1" spc="-270" dirty="0">
                <a:latin typeface="Times New Roman"/>
                <a:cs typeface="Times New Roman"/>
              </a:rPr>
              <a:t> </a:t>
            </a:r>
            <a:r>
              <a:rPr sz="1950" spc="22" baseline="44871" dirty="0">
                <a:latin typeface="Times New Roman"/>
                <a:cs typeface="Times New Roman"/>
              </a:rPr>
              <a:t>2</a:t>
            </a:r>
            <a:r>
              <a:rPr sz="1950" baseline="44871" dirty="0">
                <a:latin typeface="Times New Roman"/>
                <a:cs typeface="Times New Roman"/>
              </a:rPr>
              <a:t> </a:t>
            </a:r>
            <a:r>
              <a:rPr sz="1950" spc="142" baseline="44871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4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dt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6975" y="3375993"/>
            <a:ext cx="3583304" cy="156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73025" algn="r">
              <a:lnSpc>
                <a:spcPts val="1015"/>
              </a:lnSpc>
              <a:spcBef>
                <a:spcPts val="130"/>
              </a:spcBef>
            </a:pPr>
            <a:r>
              <a:rPr sz="1350" spc="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 marL="50800">
              <a:lnSpc>
                <a:spcPts val="3775"/>
              </a:lnSpc>
              <a:tabLst>
                <a:tab pos="941069" algn="l"/>
                <a:tab pos="3148965" algn="l"/>
              </a:tabLst>
            </a:pPr>
            <a:r>
              <a:rPr sz="2450" i="1" spc="-5" dirty="0">
                <a:latin typeface="Times New Roman"/>
                <a:cs typeface="Times New Roman"/>
              </a:rPr>
              <a:t>L</a:t>
            </a:r>
            <a:r>
              <a:rPr sz="2450" i="1" spc="35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Symbol"/>
                <a:cs typeface="Symbol"/>
              </a:rPr>
              <a:t></a:t>
            </a:r>
            <a:r>
              <a:rPr sz="2450" spc="50" dirty="0">
                <a:latin typeface="Times New Roman"/>
                <a:cs typeface="Times New Roman"/>
              </a:rPr>
              <a:t> </a:t>
            </a:r>
            <a:r>
              <a:rPr sz="5475" spc="7" baseline="-13698" dirty="0">
                <a:latin typeface="Symbol"/>
                <a:cs typeface="Symbol"/>
              </a:rPr>
              <a:t></a:t>
            </a:r>
            <a:r>
              <a:rPr sz="5475" spc="7" baseline="-13698" dirty="0">
                <a:latin typeface="Times New Roman"/>
                <a:cs typeface="Times New Roman"/>
              </a:rPr>
              <a:t>	</a:t>
            </a:r>
            <a:r>
              <a:rPr sz="2450" spc="-50" dirty="0">
                <a:latin typeface="Times New Roman"/>
                <a:cs typeface="Times New Roman"/>
              </a:rPr>
              <a:t>(3</a:t>
            </a:r>
            <a:r>
              <a:rPr sz="2450" i="1" spc="-50" dirty="0">
                <a:latin typeface="Times New Roman"/>
                <a:cs typeface="Times New Roman"/>
              </a:rPr>
              <a:t>t</a:t>
            </a:r>
            <a:r>
              <a:rPr sz="2450" i="1" spc="-280" dirty="0">
                <a:latin typeface="Times New Roman"/>
                <a:cs typeface="Times New Roman"/>
              </a:rPr>
              <a:t> </a:t>
            </a:r>
            <a:r>
              <a:rPr sz="2100" spc="22" baseline="43650" dirty="0">
                <a:latin typeface="Times New Roman"/>
                <a:cs typeface="Times New Roman"/>
              </a:rPr>
              <a:t>2</a:t>
            </a:r>
            <a:r>
              <a:rPr sz="2100" spc="-15" baseline="43650" dirty="0">
                <a:latin typeface="Times New Roman"/>
                <a:cs typeface="Times New Roman"/>
              </a:rPr>
              <a:t> </a:t>
            </a:r>
            <a:r>
              <a:rPr sz="2450" spc="100" dirty="0">
                <a:latin typeface="Times New Roman"/>
                <a:cs typeface="Times New Roman"/>
              </a:rPr>
              <a:t>)</a:t>
            </a:r>
            <a:r>
              <a:rPr sz="2100" spc="150" baseline="43650" dirty="0">
                <a:latin typeface="Times New Roman"/>
                <a:cs typeface="Times New Roman"/>
              </a:rPr>
              <a:t>2</a:t>
            </a:r>
            <a:r>
              <a:rPr sz="2100" spc="675" baseline="4365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Symbol"/>
                <a:cs typeface="Symbol"/>
              </a:rPr>
              <a:t>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Times New Roman"/>
                <a:cs typeface="Times New Roman"/>
              </a:rPr>
              <a:t>(2</a:t>
            </a:r>
            <a:r>
              <a:rPr sz="2450" i="1" spc="70" dirty="0">
                <a:latin typeface="Times New Roman"/>
                <a:cs typeface="Times New Roman"/>
              </a:rPr>
              <a:t>t</a:t>
            </a:r>
            <a:r>
              <a:rPr sz="2450" spc="70" dirty="0">
                <a:latin typeface="Times New Roman"/>
                <a:cs typeface="Times New Roman"/>
              </a:rPr>
              <a:t>)</a:t>
            </a:r>
            <a:r>
              <a:rPr sz="2100" spc="104" baseline="43650" dirty="0">
                <a:latin typeface="Times New Roman"/>
                <a:cs typeface="Times New Roman"/>
              </a:rPr>
              <a:t>2</a:t>
            </a:r>
            <a:r>
              <a:rPr sz="2100" spc="52" baseline="43650" dirty="0">
                <a:latin typeface="Times New Roman"/>
                <a:cs typeface="Times New Roman"/>
              </a:rPr>
              <a:t> </a:t>
            </a:r>
            <a:r>
              <a:rPr sz="2450" i="1" spc="-5" dirty="0">
                <a:latin typeface="Times New Roman"/>
                <a:cs typeface="Times New Roman"/>
              </a:rPr>
              <a:t>dt	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5325" spc="-7" baseline="-13302" dirty="0">
                <a:latin typeface="Symbol"/>
                <a:cs typeface="Symbol"/>
              </a:rPr>
              <a:t></a:t>
            </a:r>
            <a:endParaRPr sz="5325" baseline="-13302">
              <a:latin typeface="Symbol"/>
              <a:cs typeface="Symbol"/>
            </a:endParaRPr>
          </a:p>
          <a:p>
            <a:pPr marL="578485">
              <a:lnSpc>
                <a:spcPct val="100000"/>
              </a:lnSpc>
              <a:spcBef>
                <a:spcPts val="520"/>
              </a:spcBef>
            </a:pP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563245">
              <a:lnSpc>
                <a:spcPts val="1045"/>
              </a:lnSpc>
              <a:spcBef>
                <a:spcPts val="495"/>
              </a:spcBef>
            </a:pPr>
            <a:r>
              <a:rPr sz="1300" spc="15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  <a:p>
            <a:pPr marL="304800">
              <a:lnSpc>
                <a:spcPts val="3565"/>
              </a:lnSpc>
            </a:pP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5100" spc="217" baseline="-13071" dirty="0">
                <a:latin typeface="Symbol"/>
                <a:cs typeface="Symbol"/>
              </a:rPr>
              <a:t></a:t>
            </a:r>
            <a:r>
              <a:rPr sz="2300" i="1" spc="145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06367" y="4975427"/>
            <a:ext cx="11048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16198" y="4401127"/>
            <a:ext cx="2116455" cy="739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077720" algn="l"/>
              </a:tabLst>
            </a:pPr>
            <a:r>
              <a:rPr sz="3450" spc="7" baseline="-25362" dirty="0">
                <a:latin typeface="Symbol"/>
                <a:cs typeface="Symbol"/>
              </a:rPr>
              <a:t></a:t>
            </a:r>
            <a:r>
              <a:rPr sz="3450" spc="-179" baseline="-25362" dirty="0">
                <a:latin typeface="Times New Roman"/>
                <a:cs typeface="Times New Roman"/>
              </a:rPr>
              <a:t> </a:t>
            </a:r>
            <a:r>
              <a:rPr sz="3450" spc="52" baseline="-25362" dirty="0">
                <a:latin typeface="Times New Roman"/>
                <a:cs typeface="Times New Roman"/>
              </a:rPr>
              <a:t>4)</a:t>
            </a:r>
            <a:r>
              <a:rPr sz="1350" spc="35" dirty="0">
                <a:latin typeface="Times New Roman"/>
                <a:cs typeface="Times New Roman"/>
              </a:rPr>
              <a:t>1/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2 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5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  <a:spcBef>
                <a:spcPts val="85"/>
              </a:spcBef>
            </a:pPr>
            <a:r>
              <a:rPr sz="2300" spc="-25" dirty="0">
                <a:latin typeface="Times New Roman"/>
                <a:cs typeface="Times New Roman"/>
              </a:rPr>
              <a:t>18</a:t>
            </a:r>
            <a:r>
              <a:rPr sz="2300" i="1" spc="-25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8149" y="4347746"/>
            <a:ext cx="126174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00" i="1" spc="5" dirty="0">
                <a:latin typeface="Times New Roman"/>
                <a:cs typeface="Times New Roman"/>
              </a:rPr>
              <a:t>d</a:t>
            </a:r>
            <a:r>
              <a:rPr sz="2300" i="1" spc="-33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(</a:t>
            </a:r>
            <a:r>
              <a:rPr sz="2300" spc="-45" dirty="0">
                <a:latin typeface="Times New Roman"/>
                <a:cs typeface="Times New Roman"/>
              </a:rPr>
              <a:t>9</a:t>
            </a:r>
            <a:r>
              <a:rPr sz="2300" i="1" dirty="0">
                <a:latin typeface="Times New Roman"/>
                <a:cs typeface="Times New Roman"/>
              </a:rPr>
              <a:t>t</a:t>
            </a:r>
            <a:r>
              <a:rPr sz="2300" i="1" spc="-265" dirty="0">
                <a:latin typeface="Times New Roman"/>
                <a:cs typeface="Times New Roman"/>
              </a:rPr>
              <a:t> </a:t>
            </a:r>
            <a:r>
              <a:rPr sz="2025" baseline="43209" dirty="0">
                <a:latin typeface="Times New Roman"/>
                <a:cs typeface="Times New Roman"/>
              </a:rPr>
              <a:t>2 </a:t>
            </a:r>
            <a:r>
              <a:rPr sz="2025" spc="120" baseline="43209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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6843" y="4318570"/>
            <a:ext cx="101917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ts val="1085"/>
              </a:lnSpc>
              <a:spcBef>
                <a:spcPts val="100"/>
              </a:spcBef>
            </a:pPr>
            <a:r>
              <a:rPr sz="135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ts val="3604"/>
              </a:lnSpc>
            </a:pP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5175" spc="442" baseline="-13687" dirty="0">
                <a:latin typeface="Symbol"/>
                <a:cs typeface="Symbol"/>
              </a:rPr>
              <a:t></a:t>
            </a:r>
            <a:r>
              <a:rPr sz="2300" i="1" spc="140" dirty="0">
                <a:latin typeface="Times New Roman"/>
                <a:cs typeface="Times New Roman"/>
              </a:rPr>
              <a:t>t</a:t>
            </a:r>
            <a:r>
              <a:rPr sz="2300" spc="-15" dirty="0">
                <a:latin typeface="Times New Roman"/>
                <a:cs typeface="Times New Roman"/>
              </a:rPr>
              <a:t>(</a:t>
            </a:r>
            <a:r>
              <a:rPr sz="2300" spc="-40" dirty="0">
                <a:latin typeface="Times New Roman"/>
                <a:cs typeface="Times New Roman"/>
              </a:rPr>
              <a:t>9</a:t>
            </a:r>
            <a:r>
              <a:rPr sz="2300" i="1" dirty="0">
                <a:latin typeface="Times New Roman"/>
                <a:cs typeface="Times New Roman"/>
              </a:rPr>
              <a:t>t</a:t>
            </a:r>
            <a:r>
              <a:rPr sz="2300" i="1" spc="-270" dirty="0">
                <a:latin typeface="Times New Roman"/>
                <a:cs typeface="Times New Roman"/>
              </a:rPr>
              <a:t> </a:t>
            </a:r>
            <a:r>
              <a:rPr sz="2025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0544" y="4973888"/>
            <a:ext cx="1111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8844" y="5583878"/>
            <a:ext cx="123189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58288" y="5210369"/>
            <a:ext cx="125285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00" spc="30" baseline="-25641" dirty="0">
                <a:latin typeface="Symbol"/>
                <a:cs typeface="Symbol"/>
              </a:rPr>
              <a:t></a:t>
            </a:r>
            <a:r>
              <a:rPr sz="3900" spc="-82" baseline="-25641" dirty="0">
                <a:latin typeface="Times New Roman"/>
                <a:cs typeface="Times New Roman"/>
              </a:rPr>
              <a:t> </a:t>
            </a:r>
            <a:r>
              <a:rPr sz="3900" spc="44" baseline="-25641" dirty="0">
                <a:latin typeface="Times New Roman"/>
                <a:cs typeface="Times New Roman"/>
              </a:rPr>
              <a:t>4</a:t>
            </a:r>
            <a:r>
              <a:rPr sz="3900" spc="277" baseline="-25641" dirty="0">
                <a:latin typeface="Times New Roman"/>
                <a:cs typeface="Times New Roman"/>
              </a:rPr>
              <a:t>)</a:t>
            </a:r>
            <a:r>
              <a:rPr sz="1500" spc="15" dirty="0">
                <a:latin typeface="Times New Roman"/>
                <a:cs typeface="Times New Roman"/>
              </a:rPr>
              <a:t>3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/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2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3900" spc="187" baseline="-25641" dirty="0">
                <a:latin typeface="Times New Roman"/>
                <a:cs typeface="Times New Roman"/>
              </a:rPr>
              <a:t>|</a:t>
            </a:r>
            <a:r>
              <a:rPr sz="1500" spc="1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81018" y="5596833"/>
            <a:ext cx="42672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18</a:t>
            </a:r>
            <a:r>
              <a:rPr sz="1500" spc="39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70688" y="5245422"/>
            <a:ext cx="135001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00" spc="30" baseline="-19230" dirty="0">
                <a:latin typeface="Symbol"/>
                <a:cs typeface="Symbol"/>
              </a:rPr>
              <a:t></a:t>
            </a:r>
            <a:r>
              <a:rPr sz="3900" spc="179" baseline="-19230" dirty="0">
                <a:latin typeface="Times New Roman"/>
                <a:cs typeface="Times New Roman"/>
              </a:rPr>
              <a:t> </a:t>
            </a:r>
            <a:r>
              <a:rPr sz="15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500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75" dirty="0">
                <a:latin typeface="Times New Roman"/>
                <a:cs typeface="Times New Roman"/>
              </a:rPr>
              <a:t> </a:t>
            </a:r>
            <a:r>
              <a:rPr sz="3900" spc="15" baseline="-19230" dirty="0">
                <a:latin typeface="Times New Roman"/>
                <a:cs typeface="Times New Roman"/>
              </a:rPr>
              <a:t>(</a:t>
            </a:r>
            <a:r>
              <a:rPr sz="3900" spc="-15" baseline="-19230" dirty="0">
                <a:latin typeface="Times New Roman"/>
                <a:cs typeface="Times New Roman"/>
              </a:rPr>
              <a:t>9</a:t>
            </a:r>
            <a:r>
              <a:rPr sz="3900" i="1" spc="15" baseline="-19230" dirty="0">
                <a:latin typeface="Times New Roman"/>
                <a:cs typeface="Times New Roman"/>
              </a:rPr>
              <a:t>t</a:t>
            </a:r>
            <a:r>
              <a:rPr sz="3900" i="1" spc="-419" baseline="-19230" dirty="0">
                <a:latin typeface="Times New Roman"/>
                <a:cs typeface="Times New Roman"/>
              </a:rPr>
              <a:t> </a:t>
            </a:r>
            <a:r>
              <a:rPr sz="2250" spc="22" baseline="11111" dirty="0">
                <a:latin typeface="Times New Roman"/>
                <a:cs typeface="Times New Roman"/>
              </a:rPr>
              <a:t>2</a:t>
            </a:r>
            <a:endParaRPr sz="2250" baseline="11111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405577" y="5402529"/>
            <a:ext cx="504190" cy="318770"/>
            <a:chOff x="5405577" y="5402529"/>
            <a:chExt cx="504190" cy="318770"/>
          </a:xfrm>
        </p:grpSpPr>
        <p:sp>
          <p:nvSpPr>
            <p:cNvPr id="36" name="object 36"/>
            <p:cNvSpPr/>
            <p:nvPr/>
          </p:nvSpPr>
          <p:spPr>
            <a:xfrm>
              <a:off x="5411723" y="5602223"/>
              <a:ext cx="37465" cy="22225"/>
            </a:xfrm>
            <a:custGeom>
              <a:avLst/>
              <a:gdLst/>
              <a:ahLst/>
              <a:cxnLst/>
              <a:rect l="l" t="t" r="r" b="b"/>
              <a:pathLst>
                <a:path w="37464" h="22225">
                  <a:moveTo>
                    <a:pt x="0" y="22098"/>
                  </a:moveTo>
                  <a:lnTo>
                    <a:pt x="37337" y="0"/>
                  </a:lnTo>
                </a:path>
              </a:pathLst>
            </a:custGeom>
            <a:ln w="12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49061" y="5608319"/>
              <a:ext cx="54610" cy="100965"/>
            </a:xfrm>
            <a:custGeom>
              <a:avLst/>
              <a:gdLst/>
              <a:ahLst/>
              <a:cxnLst/>
              <a:rect l="l" t="t" r="r" b="b"/>
              <a:pathLst>
                <a:path w="54610" h="100964">
                  <a:moveTo>
                    <a:pt x="0" y="0"/>
                  </a:moveTo>
                  <a:lnTo>
                    <a:pt x="54101" y="100583"/>
                  </a:lnTo>
                </a:path>
              </a:pathLst>
            </a:custGeom>
            <a:ln w="24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09259" y="5408675"/>
              <a:ext cx="394335" cy="300355"/>
            </a:xfrm>
            <a:custGeom>
              <a:avLst/>
              <a:gdLst/>
              <a:ahLst/>
              <a:cxnLst/>
              <a:rect l="l" t="t" r="r" b="b"/>
              <a:pathLst>
                <a:path w="394335" h="300354">
                  <a:moveTo>
                    <a:pt x="0" y="300228"/>
                  </a:moveTo>
                  <a:lnTo>
                    <a:pt x="71627" y="0"/>
                  </a:lnTo>
                  <a:lnTo>
                    <a:pt x="393953" y="0"/>
                  </a:lnTo>
                </a:path>
              </a:pathLst>
            </a:custGeom>
            <a:ln w="12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388300" y="5402529"/>
            <a:ext cx="471805" cy="318770"/>
            <a:chOff x="7388300" y="5402529"/>
            <a:chExt cx="471805" cy="318770"/>
          </a:xfrm>
        </p:grpSpPr>
        <p:sp>
          <p:nvSpPr>
            <p:cNvPr id="40" name="object 40"/>
            <p:cNvSpPr/>
            <p:nvPr/>
          </p:nvSpPr>
          <p:spPr>
            <a:xfrm>
              <a:off x="7394447" y="5602223"/>
              <a:ext cx="37465" cy="22225"/>
            </a:xfrm>
            <a:custGeom>
              <a:avLst/>
              <a:gdLst/>
              <a:ahLst/>
              <a:cxnLst/>
              <a:rect l="l" t="t" r="r" b="b"/>
              <a:pathLst>
                <a:path w="37465" h="22225">
                  <a:moveTo>
                    <a:pt x="0" y="22098"/>
                  </a:moveTo>
                  <a:lnTo>
                    <a:pt x="37337" y="0"/>
                  </a:lnTo>
                </a:path>
              </a:pathLst>
            </a:custGeom>
            <a:ln w="12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31785" y="5608319"/>
              <a:ext cx="54610" cy="100965"/>
            </a:xfrm>
            <a:custGeom>
              <a:avLst/>
              <a:gdLst/>
              <a:ahLst/>
              <a:cxnLst/>
              <a:rect l="l" t="t" r="r" b="b"/>
              <a:pathLst>
                <a:path w="54609" h="100964">
                  <a:moveTo>
                    <a:pt x="0" y="0"/>
                  </a:moveTo>
                  <a:lnTo>
                    <a:pt x="54102" y="100583"/>
                  </a:lnTo>
                </a:path>
              </a:pathLst>
            </a:custGeom>
            <a:ln w="24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91983" y="5408675"/>
              <a:ext cx="361950" cy="300355"/>
            </a:xfrm>
            <a:custGeom>
              <a:avLst/>
              <a:gdLst/>
              <a:ahLst/>
              <a:cxnLst/>
              <a:rect l="l" t="t" r="r" b="b"/>
              <a:pathLst>
                <a:path w="361950" h="300354">
                  <a:moveTo>
                    <a:pt x="0" y="300227"/>
                  </a:moveTo>
                  <a:lnTo>
                    <a:pt x="71627" y="0"/>
                  </a:lnTo>
                  <a:lnTo>
                    <a:pt x="361950" y="0"/>
                  </a:lnTo>
                </a:path>
              </a:pathLst>
            </a:custGeom>
            <a:ln w="12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33834" y="5382259"/>
            <a:ext cx="3999865" cy="4438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3500">
              <a:lnSpc>
                <a:spcPts val="2195"/>
              </a:lnSpc>
              <a:spcBef>
                <a:spcPts val="140"/>
              </a:spcBef>
              <a:tabLst>
                <a:tab pos="1165225" algn="l"/>
                <a:tab pos="3115945" algn="l"/>
              </a:tabLst>
            </a:pPr>
            <a:r>
              <a:rPr sz="2300" spc="20" dirty="0">
                <a:latin typeface="Symbol"/>
                <a:cs typeface="Symbol"/>
              </a:rPr>
              <a:t>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025" u="sng" baseline="329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25" u="sng" spc="-277" baseline="329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25" u="sng" spc="7" baseline="329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25" u="sng" spc="217" baseline="329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25" spc="30" baseline="32921" dirty="0">
                <a:latin typeface="Times New Roman"/>
                <a:cs typeface="Times New Roman"/>
              </a:rPr>
              <a:t> </a:t>
            </a:r>
            <a:r>
              <a:rPr sz="2300" spc="55" dirty="0">
                <a:latin typeface="Times New Roman"/>
                <a:cs typeface="Times New Roman"/>
              </a:rPr>
              <a:t>(</a:t>
            </a:r>
            <a:r>
              <a:rPr sz="2300" spc="20" dirty="0">
                <a:latin typeface="Times New Roman"/>
                <a:cs typeface="Times New Roman"/>
              </a:rPr>
              <a:t>40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20" dirty="0">
                <a:latin typeface="Times New Roman"/>
                <a:cs typeface="Times New Roman"/>
              </a:rPr>
              <a:t>40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</a:t>
            </a:r>
            <a:r>
              <a:rPr sz="2300" spc="-235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8</a:t>
            </a:r>
            <a:r>
              <a:rPr sz="2300" spc="10" dirty="0">
                <a:latin typeface="Times New Roman"/>
                <a:cs typeface="Times New Roman"/>
              </a:rPr>
              <a:t>) </a:t>
            </a:r>
            <a:r>
              <a:rPr sz="2300" spc="20" dirty="0">
                <a:latin typeface="Symbol"/>
                <a:cs typeface="Symbol"/>
              </a:rPr>
              <a:t>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025" u="sng" baseline="329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25" u="sng" spc="-277" baseline="329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25" u="sng" spc="7" baseline="329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25" u="sng" spc="217" baseline="3292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25" spc="30" baseline="32921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(</a:t>
            </a:r>
            <a:r>
              <a:rPr sz="2300" spc="20" dirty="0">
                <a:latin typeface="Times New Roman"/>
                <a:cs typeface="Times New Roman"/>
              </a:rPr>
              <a:t>80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20" dirty="0">
                <a:latin typeface="Times New Roman"/>
                <a:cs typeface="Times New Roman"/>
              </a:rPr>
              <a:t>10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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Times New Roman"/>
                <a:cs typeface="Times New Roman"/>
              </a:rPr>
              <a:t>8</a:t>
            </a:r>
            <a:r>
              <a:rPr sz="2300" spc="1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328295">
              <a:lnSpc>
                <a:spcPts val="1055"/>
              </a:lnSpc>
              <a:tabLst>
                <a:tab pos="2324735" algn="l"/>
              </a:tabLst>
            </a:pPr>
            <a:r>
              <a:rPr sz="1350" spc="5" dirty="0">
                <a:latin typeface="Times New Roman"/>
                <a:cs typeface="Times New Roman"/>
              </a:rPr>
              <a:t>27	27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1198880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2.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9426" y="1228598"/>
            <a:ext cx="2609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antara x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=1/3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x=7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9136" y="2611373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1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8519" y="2607640"/>
            <a:ext cx="3016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latin typeface="Times New Roman"/>
                <a:cs typeface="Times New Roman"/>
              </a:rPr>
              <a:t>dx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5185" y="1172466"/>
            <a:ext cx="163830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i="1" dirty="0">
                <a:latin typeface="Times New Roman"/>
                <a:cs typeface="Times New Roman"/>
              </a:rPr>
              <a:t>y</a:t>
            </a:r>
            <a:r>
              <a:rPr sz="2500" i="1" spc="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50" dirty="0">
                <a:latin typeface="Times New Roman"/>
                <a:cs typeface="Times New Roman"/>
              </a:rPr>
              <a:t>2</a:t>
            </a:r>
            <a:r>
              <a:rPr sz="2500" i="1" spc="190" dirty="0">
                <a:latin typeface="Times New Roman"/>
                <a:cs typeface="Times New Roman"/>
              </a:rPr>
              <a:t>x</a:t>
            </a:r>
            <a:r>
              <a:rPr sz="2175" baseline="42145" dirty="0">
                <a:latin typeface="Times New Roman"/>
                <a:cs typeface="Times New Roman"/>
              </a:rPr>
              <a:t>3</a:t>
            </a:r>
            <a:r>
              <a:rPr sz="2175" spc="-262" baseline="42145" dirty="0">
                <a:latin typeface="Times New Roman"/>
                <a:cs typeface="Times New Roman"/>
              </a:rPr>
              <a:t> </a:t>
            </a:r>
            <a:r>
              <a:rPr sz="2175" baseline="42145" dirty="0">
                <a:latin typeface="Times New Roman"/>
                <a:cs typeface="Times New Roman"/>
              </a:rPr>
              <a:t>/</a:t>
            </a:r>
            <a:r>
              <a:rPr sz="2175" spc="-104" baseline="42145" dirty="0">
                <a:latin typeface="Times New Roman"/>
                <a:cs typeface="Times New Roman"/>
              </a:rPr>
              <a:t> </a:t>
            </a:r>
            <a:r>
              <a:rPr sz="2175" baseline="42145" dirty="0">
                <a:latin typeface="Times New Roman"/>
                <a:cs typeface="Times New Roman"/>
              </a:rPr>
              <a:t>2</a:t>
            </a:r>
            <a:endParaRPr sz="2175" baseline="42145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2039"/>
              </a:spcBef>
            </a:pPr>
            <a:r>
              <a:rPr sz="2000" spc="-5" dirty="0">
                <a:latin typeface="Tahoma"/>
                <a:cs typeface="Tahoma"/>
              </a:rPr>
              <a:t>Jawab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413384">
              <a:lnSpc>
                <a:spcPct val="100000"/>
              </a:lnSpc>
              <a:spcBef>
                <a:spcPts val="1030"/>
              </a:spcBef>
            </a:pPr>
            <a:r>
              <a:rPr sz="3450" i="1" baseline="9661" dirty="0">
                <a:latin typeface="Times New Roman"/>
                <a:cs typeface="Times New Roman"/>
              </a:rPr>
              <a:t>dy </a:t>
            </a:r>
            <a:r>
              <a:rPr sz="3450" i="1" spc="-382" baseline="9661" dirty="0">
                <a:latin typeface="Times New Roman"/>
                <a:cs typeface="Times New Roman"/>
              </a:rPr>
              <a:t> </a:t>
            </a:r>
            <a:r>
              <a:rPr sz="3450" baseline="-25362" dirty="0">
                <a:latin typeface="Symbol"/>
                <a:cs typeface="Symbol"/>
              </a:rPr>
              <a:t></a:t>
            </a:r>
            <a:r>
              <a:rPr sz="3450" spc="-37" baseline="-25362" dirty="0">
                <a:latin typeface="Times New Roman"/>
                <a:cs typeface="Times New Roman"/>
              </a:rPr>
              <a:t> </a:t>
            </a:r>
            <a:r>
              <a:rPr sz="3450" spc="127" baseline="-25362" dirty="0">
                <a:latin typeface="Times New Roman"/>
                <a:cs typeface="Times New Roman"/>
              </a:rPr>
              <a:t>3</a:t>
            </a:r>
            <a:r>
              <a:rPr sz="3450" i="1" spc="120" baseline="-25362" dirty="0">
                <a:latin typeface="Times New Roman"/>
                <a:cs typeface="Times New Roman"/>
              </a:rPr>
              <a:t>x</a:t>
            </a:r>
            <a:r>
              <a:rPr sz="1350" spc="-5" dirty="0">
                <a:latin typeface="Times New Roman"/>
                <a:cs typeface="Times New Roman"/>
              </a:rPr>
              <a:t>1</a:t>
            </a:r>
            <a:r>
              <a:rPr sz="1350" spc="-21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/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05133" y="3190043"/>
            <a:ext cx="1397000" cy="445770"/>
            <a:chOff x="2005133" y="3190043"/>
            <a:chExt cx="1397000" cy="445770"/>
          </a:xfrm>
        </p:grpSpPr>
        <p:sp>
          <p:nvSpPr>
            <p:cNvPr id="8" name="object 8"/>
            <p:cNvSpPr/>
            <p:nvPr/>
          </p:nvSpPr>
          <p:spPr>
            <a:xfrm>
              <a:off x="2010918" y="3465575"/>
              <a:ext cx="36195" cy="20955"/>
            </a:xfrm>
            <a:custGeom>
              <a:avLst/>
              <a:gdLst/>
              <a:ahLst/>
              <a:cxnLst/>
              <a:rect l="l" t="t" r="r" b="b"/>
              <a:pathLst>
                <a:path w="36194" h="20954">
                  <a:moveTo>
                    <a:pt x="0" y="20574"/>
                  </a:moveTo>
                  <a:lnTo>
                    <a:pt x="35813" y="0"/>
                  </a:lnTo>
                </a:path>
              </a:pathLst>
            </a:custGeom>
            <a:ln w="11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6732" y="3471671"/>
              <a:ext cx="51435" cy="152400"/>
            </a:xfrm>
            <a:custGeom>
              <a:avLst/>
              <a:gdLst/>
              <a:ahLst/>
              <a:cxnLst/>
              <a:rect l="l" t="t" r="r" b="b"/>
              <a:pathLst>
                <a:path w="51435" h="152400">
                  <a:moveTo>
                    <a:pt x="0" y="0"/>
                  </a:moveTo>
                  <a:lnTo>
                    <a:pt x="51054" y="152400"/>
                  </a:lnTo>
                </a:path>
              </a:pathLst>
            </a:custGeom>
            <a:ln w="23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3882" y="3195827"/>
              <a:ext cx="1292860" cy="428625"/>
            </a:xfrm>
            <a:custGeom>
              <a:avLst/>
              <a:gdLst/>
              <a:ahLst/>
              <a:cxnLst/>
              <a:rect l="l" t="t" r="r" b="b"/>
              <a:pathLst>
                <a:path w="1292860" h="428625">
                  <a:moveTo>
                    <a:pt x="0" y="428244"/>
                  </a:moveTo>
                  <a:lnTo>
                    <a:pt x="67818" y="0"/>
                  </a:lnTo>
                  <a:lnTo>
                    <a:pt x="1292352" y="0"/>
                  </a:lnTo>
                </a:path>
              </a:pathLst>
            </a:custGeom>
            <a:ln w="11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175309" y="3281483"/>
            <a:ext cx="828040" cy="300355"/>
            <a:chOff x="4175309" y="3281483"/>
            <a:chExt cx="828040" cy="300355"/>
          </a:xfrm>
        </p:grpSpPr>
        <p:sp>
          <p:nvSpPr>
            <p:cNvPr id="12" name="object 12"/>
            <p:cNvSpPr/>
            <p:nvPr/>
          </p:nvSpPr>
          <p:spPr>
            <a:xfrm>
              <a:off x="4181093" y="3469385"/>
              <a:ext cx="35560" cy="20955"/>
            </a:xfrm>
            <a:custGeom>
              <a:avLst/>
              <a:gdLst/>
              <a:ahLst/>
              <a:cxnLst/>
              <a:rect l="l" t="t" r="r" b="b"/>
              <a:pathLst>
                <a:path w="35560" h="20954">
                  <a:moveTo>
                    <a:pt x="0" y="20574"/>
                  </a:moveTo>
                  <a:lnTo>
                    <a:pt x="35051" y="0"/>
                  </a:lnTo>
                </a:path>
              </a:pathLst>
            </a:custGeom>
            <a:ln w="11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6145" y="3475481"/>
              <a:ext cx="51435" cy="94615"/>
            </a:xfrm>
            <a:custGeom>
              <a:avLst/>
              <a:gdLst/>
              <a:ahLst/>
              <a:cxnLst/>
              <a:rect l="l" t="t" r="r" b="b"/>
              <a:pathLst>
                <a:path w="51435" h="94614">
                  <a:moveTo>
                    <a:pt x="0" y="0"/>
                  </a:moveTo>
                  <a:lnTo>
                    <a:pt x="51053" y="94487"/>
                  </a:lnTo>
                </a:path>
              </a:pathLst>
            </a:custGeom>
            <a:ln w="23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3295" y="3287267"/>
              <a:ext cx="723900" cy="283210"/>
            </a:xfrm>
            <a:custGeom>
              <a:avLst/>
              <a:gdLst/>
              <a:ahLst/>
              <a:cxnLst/>
              <a:rect l="l" t="t" r="r" b="b"/>
              <a:pathLst>
                <a:path w="723900" h="283210">
                  <a:moveTo>
                    <a:pt x="0" y="282702"/>
                  </a:moveTo>
                  <a:lnTo>
                    <a:pt x="67817" y="0"/>
                  </a:lnTo>
                  <a:lnTo>
                    <a:pt x="723900" y="0"/>
                  </a:lnTo>
                </a:path>
              </a:pathLst>
            </a:custGeom>
            <a:ln w="11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9219" y="3058401"/>
            <a:ext cx="140335" cy="692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ts val="1380"/>
              </a:lnSpc>
              <a:spcBef>
                <a:spcPts val="130"/>
              </a:spcBef>
            </a:pPr>
            <a:r>
              <a:rPr sz="1250" spc="15" dirty="0">
                <a:latin typeface="Times New Roman"/>
                <a:cs typeface="Times New Roman"/>
              </a:rPr>
              <a:t>7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3840"/>
              </a:lnSpc>
            </a:pPr>
            <a:r>
              <a:rPr sz="3300" spc="-5" dirty="0">
                <a:latin typeface="Symbol"/>
                <a:cs typeface="Symbol"/>
              </a:rPr>
              <a:t>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4315446" y="3262137"/>
            <a:ext cx="9544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1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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9</a:t>
            </a:r>
            <a:r>
              <a:rPr sz="2200" i="1" spc="90" dirty="0">
                <a:latin typeface="Times New Roman"/>
                <a:cs typeface="Times New Roman"/>
              </a:rPr>
              <a:t>x</a:t>
            </a:r>
            <a:r>
              <a:rPr sz="2200" i="1" spc="-5" dirty="0">
                <a:latin typeface="Times New Roman"/>
                <a:cs typeface="Times New Roman"/>
              </a:rPr>
              <a:t>dx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4082" y="3680187"/>
            <a:ext cx="2755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20" dirty="0">
                <a:latin typeface="Times New Roman"/>
                <a:cs typeface="Times New Roman"/>
              </a:rPr>
              <a:t>1</a:t>
            </a:r>
            <a:r>
              <a:rPr sz="1250" spc="5" dirty="0">
                <a:latin typeface="Times New Roman"/>
                <a:cs typeface="Times New Roman"/>
              </a:rPr>
              <a:t>/</a:t>
            </a:r>
            <a:r>
              <a:rPr sz="1250" spc="-95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6830" y="3680187"/>
            <a:ext cx="2755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20" dirty="0">
                <a:latin typeface="Times New Roman"/>
                <a:cs typeface="Times New Roman"/>
              </a:rPr>
              <a:t>1</a:t>
            </a:r>
            <a:r>
              <a:rPr sz="1250" spc="5" dirty="0">
                <a:latin typeface="Times New Roman"/>
                <a:cs typeface="Times New Roman"/>
              </a:rPr>
              <a:t>/</a:t>
            </a:r>
            <a:r>
              <a:rPr sz="1250" spc="-95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2466" y="3197080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8423" y="3253467"/>
            <a:ext cx="2806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20" dirty="0">
                <a:latin typeface="Times New Roman"/>
                <a:cs typeface="Times New Roman"/>
              </a:rPr>
              <a:t>1</a:t>
            </a:r>
            <a:r>
              <a:rPr sz="1250" spc="5" dirty="0">
                <a:latin typeface="Times New Roman"/>
                <a:cs typeface="Times New Roman"/>
              </a:rPr>
              <a:t>/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6307" y="3058401"/>
            <a:ext cx="2695575" cy="598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77850">
              <a:lnSpc>
                <a:spcPts val="885"/>
              </a:lnSpc>
              <a:spcBef>
                <a:spcPts val="130"/>
              </a:spcBef>
            </a:pPr>
            <a:r>
              <a:rPr sz="1250" spc="15" dirty="0">
                <a:latin typeface="Times New Roman"/>
                <a:cs typeface="Times New Roman"/>
              </a:rPr>
              <a:t>7</a:t>
            </a:r>
            <a:endParaRPr sz="1250">
              <a:latin typeface="Times New Roman"/>
              <a:cs typeface="Times New Roman"/>
            </a:endParaRPr>
          </a:p>
          <a:p>
            <a:pPr marL="50800">
              <a:lnSpc>
                <a:spcPts val="3585"/>
              </a:lnSpc>
              <a:tabLst>
                <a:tab pos="563245" algn="l"/>
                <a:tab pos="932180" algn="l"/>
                <a:tab pos="1957705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L</a:t>
            </a:r>
            <a:r>
              <a:rPr sz="2200" i="1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4950" spc="-7" baseline="-13468" dirty="0">
                <a:latin typeface="Symbol"/>
                <a:cs typeface="Symbol"/>
              </a:rPr>
              <a:t></a:t>
            </a:r>
            <a:r>
              <a:rPr sz="4950" baseline="-13468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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3500" spc="-655" dirty="0">
                <a:latin typeface="Symbol"/>
                <a:cs typeface="Symbol"/>
              </a:rPr>
              <a:t></a:t>
            </a:r>
            <a:r>
              <a:rPr sz="2200" spc="60" dirty="0">
                <a:latin typeface="Times New Roman"/>
                <a:cs typeface="Times New Roman"/>
              </a:rPr>
              <a:t>3</a:t>
            </a:r>
            <a:r>
              <a:rPr sz="2200" i="1" spc="-5" dirty="0">
                <a:latin typeface="Times New Roman"/>
                <a:cs typeface="Times New Roman"/>
              </a:rPr>
              <a:t>x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3500" spc="-450" dirty="0">
                <a:latin typeface="Symbol"/>
                <a:cs typeface="Symbol"/>
              </a:rPr>
              <a:t>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dx</a:t>
            </a:r>
            <a:r>
              <a:rPr sz="2200" i="1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1379" y="3066322"/>
            <a:ext cx="1117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9931" y="3721637"/>
            <a:ext cx="2882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10" dirty="0">
                <a:latin typeface="Times New Roman"/>
                <a:cs typeface="Times New Roman"/>
              </a:rPr>
              <a:t>1</a:t>
            </a:r>
            <a:r>
              <a:rPr sz="1350" dirty="0">
                <a:latin typeface="Times New Roman"/>
                <a:cs typeface="Times New Roman"/>
              </a:rPr>
              <a:t>/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82996" y="3280506"/>
            <a:ext cx="227774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300" spc="-195" dirty="0">
                <a:latin typeface="Times New Roman"/>
                <a:cs typeface="Times New Roman"/>
              </a:rPr>
              <a:t>(</a:t>
            </a:r>
            <a:r>
              <a:rPr sz="2300" spc="5" dirty="0">
                <a:latin typeface="Times New Roman"/>
                <a:cs typeface="Times New Roman"/>
              </a:rPr>
              <a:t>1</a:t>
            </a:r>
            <a:r>
              <a:rPr sz="2300" spc="-34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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spc="135" dirty="0">
                <a:latin typeface="Times New Roman"/>
                <a:cs typeface="Times New Roman"/>
              </a:rPr>
              <a:t>9</a:t>
            </a:r>
            <a:r>
              <a:rPr sz="2300" i="1" spc="55" dirty="0">
                <a:latin typeface="Times New Roman"/>
                <a:cs typeface="Times New Roman"/>
              </a:rPr>
              <a:t>x</a:t>
            </a:r>
            <a:r>
              <a:rPr sz="2300" spc="30" dirty="0">
                <a:latin typeface="Times New Roman"/>
                <a:cs typeface="Times New Roman"/>
              </a:rPr>
              <a:t>)</a:t>
            </a:r>
            <a:r>
              <a:rPr sz="2025" spc="172" baseline="43209" dirty="0">
                <a:latin typeface="Times New Roman"/>
                <a:cs typeface="Times New Roman"/>
              </a:rPr>
              <a:t>1</a:t>
            </a:r>
            <a:r>
              <a:rPr sz="2025" baseline="43209" dirty="0">
                <a:latin typeface="Times New Roman"/>
                <a:cs typeface="Times New Roman"/>
              </a:rPr>
              <a:t>/</a:t>
            </a:r>
            <a:r>
              <a:rPr sz="2025" spc="-97" baseline="43209" dirty="0">
                <a:latin typeface="Times New Roman"/>
                <a:cs typeface="Times New Roman"/>
              </a:rPr>
              <a:t> </a:t>
            </a:r>
            <a:r>
              <a:rPr sz="2025" baseline="43209" dirty="0">
                <a:latin typeface="Times New Roman"/>
                <a:cs typeface="Times New Roman"/>
              </a:rPr>
              <a:t>2</a:t>
            </a:r>
            <a:r>
              <a:rPr sz="2025" spc="-247" baseline="43209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d</a:t>
            </a:r>
            <a:r>
              <a:rPr sz="2300" i="1" spc="-330" dirty="0">
                <a:latin typeface="Times New Roman"/>
                <a:cs typeface="Times New Roman"/>
              </a:rPr>
              <a:t> </a:t>
            </a:r>
            <a:r>
              <a:rPr sz="2300" spc="-195" dirty="0">
                <a:latin typeface="Times New Roman"/>
                <a:cs typeface="Times New Roman"/>
              </a:rPr>
              <a:t>(</a:t>
            </a:r>
            <a:r>
              <a:rPr sz="2300" spc="5" dirty="0">
                <a:latin typeface="Times New Roman"/>
                <a:cs typeface="Times New Roman"/>
              </a:rPr>
              <a:t>1</a:t>
            </a:r>
            <a:r>
              <a:rPr sz="2300" spc="-34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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spc="140" dirty="0">
                <a:latin typeface="Times New Roman"/>
                <a:cs typeface="Times New Roman"/>
              </a:rPr>
              <a:t>9</a:t>
            </a:r>
            <a:r>
              <a:rPr sz="2300" i="1" spc="50" dirty="0">
                <a:latin typeface="Times New Roman"/>
                <a:cs typeface="Times New Roman"/>
              </a:rPr>
              <a:t>x</a:t>
            </a:r>
            <a:r>
              <a:rPr sz="2300" spc="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35050" y="3488457"/>
            <a:ext cx="1117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1338" y="3179147"/>
            <a:ext cx="419734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450" spc="7" baseline="-19323" dirty="0">
                <a:latin typeface="Symbol"/>
                <a:cs typeface="Symbol"/>
              </a:rPr>
              <a:t></a:t>
            </a:r>
            <a:r>
              <a:rPr sz="3450" spc="165" baseline="-19323" dirty="0">
                <a:latin typeface="Times New Roman"/>
                <a:cs typeface="Times New Roman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46140" y="3239277"/>
            <a:ext cx="14668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5" dirty="0">
                <a:latin typeface="Symbol"/>
                <a:cs typeface="Symbol"/>
              </a:rPr>
              <a:t>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5632" y="4032359"/>
            <a:ext cx="2503805" cy="452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2285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100" u="sng" spc="-7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-232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-7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100" u="sng" spc="240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spc="37" baseline="31746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(512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8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37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100" u="sng" spc="-7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00" baseline="31746">
              <a:latin typeface="Times New Roman"/>
              <a:cs typeface="Times New Roman"/>
            </a:endParaRPr>
          </a:p>
          <a:p>
            <a:pPr marL="329565">
              <a:lnSpc>
                <a:spcPts val="1085"/>
              </a:lnSpc>
              <a:tabLst>
                <a:tab pos="2366645" algn="l"/>
              </a:tabLst>
            </a:pPr>
            <a:r>
              <a:rPr sz="1400" spc="-5" dirty="0">
                <a:latin typeface="Times New Roman"/>
                <a:cs typeface="Times New Roman"/>
              </a:rPr>
              <a:t>27	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5262" y="4032359"/>
            <a:ext cx="2274570" cy="452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2285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100" u="sng" spc="-7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-225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-7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100" u="sng" spc="232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spc="44" baseline="31746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3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9</a:t>
            </a:r>
            <a:r>
              <a:rPr sz="2400" i="1" spc="70" dirty="0">
                <a:latin typeface="Times New Roman"/>
                <a:cs typeface="Times New Roman"/>
              </a:rPr>
              <a:t>x</a:t>
            </a:r>
            <a:r>
              <a:rPr sz="2400" spc="155" dirty="0">
                <a:latin typeface="Times New Roman"/>
                <a:cs typeface="Times New Roman"/>
              </a:rPr>
              <a:t>)</a:t>
            </a:r>
            <a:r>
              <a:rPr sz="2100" spc="-7" baseline="41666" dirty="0">
                <a:latin typeface="Times New Roman"/>
                <a:cs typeface="Times New Roman"/>
              </a:rPr>
              <a:t>3</a:t>
            </a:r>
            <a:r>
              <a:rPr sz="2100" spc="-225" baseline="41666" dirty="0">
                <a:latin typeface="Times New Roman"/>
                <a:cs typeface="Times New Roman"/>
              </a:rPr>
              <a:t> </a:t>
            </a:r>
            <a:r>
              <a:rPr sz="2100" spc="-7" baseline="41666" dirty="0">
                <a:latin typeface="Times New Roman"/>
                <a:cs typeface="Times New Roman"/>
              </a:rPr>
              <a:t>/</a:t>
            </a:r>
            <a:r>
              <a:rPr sz="2100" spc="-82" baseline="41666" dirty="0">
                <a:latin typeface="Times New Roman"/>
                <a:cs typeface="Times New Roman"/>
              </a:rPr>
              <a:t> </a:t>
            </a:r>
            <a:r>
              <a:rPr sz="2100" spc="-7" baseline="41666" dirty="0">
                <a:latin typeface="Times New Roman"/>
                <a:cs typeface="Times New Roman"/>
              </a:rPr>
              <a:t>2</a:t>
            </a:r>
            <a:r>
              <a:rPr sz="2100" baseline="41666" dirty="0">
                <a:latin typeface="Times New Roman"/>
                <a:cs typeface="Times New Roman"/>
              </a:rPr>
              <a:t> </a:t>
            </a:r>
            <a:r>
              <a:rPr sz="2100" spc="179" baseline="41666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|</a:t>
            </a:r>
            <a:r>
              <a:rPr sz="2100" spc="-7" baseline="41666" dirty="0">
                <a:latin typeface="Times New Roman"/>
                <a:cs typeface="Times New Roman"/>
              </a:rPr>
              <a:t>7</a:t>
            </a:r>
            <a:endParaRPr sz="2100" baseline="41666">
              <a:latin typeface="Times New Roman"/>
              <a:cs typeface="Times New Roman"/>
            </a:endParaRPr>
          </a:p>
          <a:p>
            <a:pPr marL="330200">
              <a:lnSpc>
                <a:spcPts val="1085"/>
              </a:lnSpc>
              <a:tabLst>
                <a:tab pos="1960245" algn="l"/>
              </a:tabLst>
            </a:pPr>
            <a:r>
              <a:rPr sz="1400" spc="-5" dirty="0">
                <a:latin typeface="Times New Roman"/>
                <a:cs typeface="Times New Roman"/>
              </a:rPr>
              <a:t>27	</a:t>
            </a:r>
            <a:r>
              <a:rPr sz="2100" spc="-7" baseline="3968" dirty="0">
                <a:latin typeface="Times New Roman"/>
                <a:cs typeface="Times New Roman"/>
              </a:rPr>
              <a:t>1</a:t>
            </a:r>
            <a:r>
              <a:rPr sz="2100" spc="-322" baseline="3968" dirty="0">
                <a:latin typeface="Times New Roman"/>
                <a:cs typeface="Times New Roman"/>
              </a:rPr>
              <a:t> </a:t>
            </a:r>
            <a:r>
              <a:rPr sz="2100" spc="-7" baseline="3968" dirty="0">
                <a:latin typeface="Times New Roman"/>
                <a:cs typeface="Times New Roman"/>
              </a:rPr>
              <a:t>/</a:t>
            </a:r>
            <a:r>
              <a:rPr sz="2100" spc="-150" baseline="3968" dirty="0">
                <a:latin typeface="Times New Roman"/>
                <a:cs typeface="Times New Roman"/>
              </a:rPr>
              <a:t> </a:t>
            </a:r>
            <a:r>
              <a:rPr sz="2100" spc="-7" baseline="3968" dirty="0">
                <a:latin typeface="Times New Roman"/>
                <a:cs typeface="Times New Roman"/>
              </a:rPr>
              <a:t>3</a:t>
            </a:r>
            <a:endParaRPr sz="2100" baseline="396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705" y="1659127"/>
            <a:ext cx="3599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E. Hitung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 kurva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berikut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9577" y="377723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6076188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753" y="0"/>
                </a:lnTo>
              </a:path>
            </a:pathLst>
          </a:custGeom>
          <a:ln w="11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1735" y="6076188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11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4525" y="5851791"/>
            <a:ext cx="120459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2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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x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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0789" y="6072018"/>
            <a:ext cx="826769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72465" algn="l"/>
              </a:tabLst>
            </a:pPr>
            <a:r>
              <a:rPr sz="2200" spc="5" dirty="0">
                <a:latin typeface="Times New Roman"/>
                <a:cs typeface="Times New Roman"/>
              </a:rPr>
              <a:t>2	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3528" y="5674257"/>
            <a:ext cx="42862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5" dirty="0">
                <a:latin typeface="Times New Roman"/>
                <a:cs typeface="Times New Roman"/>
              </a:rPr>
              <a:t>ln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5191" y="5548515"/>
            <a:ext cx="31115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300" i="1" spc="7" baseline="-25252" dirty="0">
                <a:latin typeface="Times New Roman"/>
                <a:cs typeface="Times New Roman"/>
              </a:rPr>
              <a:t>x</a:t>
            </a:r>
            <a:r>
              <a:rPr sz="3300" i="1" spc="-502" baseline="-25252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6631" y="5851791"/>
            <a:ext cx="100647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38200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y</a:t>
            </a:r>
            <a:r>
              <a:rPr sz="2200" i="1" spc="9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Symbol"/>
                <a:cs typeface="Symbol"/>
              </a:rPr>
              <a:t>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3106" y="5112511"/>
            <a:ext cx="3143885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786255" algn="l"/>
              </a:tabLst>
            </a:pPr>
            <a:r>
              <a:rPr sz="2300" i="1" spc="-5" dirty="0">
                <a:latin typeface="Times New Roman"/>
                <a:cs typeface="Times New Roman"/>
              </a:rPr>
              <a:t>y</a:t>
            </a:r>
            <a:r>
              <a:rPr sz="2300" i="1" spc="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ln</a:t>
            </a:r>
            <a:r>
              <a:rPr sz="2300" spc="-220" dirty="0">
                <a:latin typeface="Times New Roman"/>
                <a:cs typeface="Times New Roman"/>
              </a:rPr>
              <a:t>(</a:t>
            </a:r>
            <a:r>
              <a:rPr sz="2300" spc="-5" dirty="0">
                <a:latin typeface="Times New Roman"/>
                <a:cs typeface="Times New Roman"/>
              </a:rPr>
              <a:t>1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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i="1" spc="-360" dirty="0">
                <a:latin typeface="Times New Roman"/>
                <a:cs typeface="Times New Roman"/>
              </a:rPr>
              <a:t> </a:t>
            </a:r>
            <a:r>
              <a:rPr sz="1950" spc="22" baseline="44871" dirty="0">
                <a:latin typeface="Times New Roman"/>
                <a:cs typeface="Times New Roman"/>
              </a:rPr>
              <a:t>2</a:t>
            </a:r>
            <a:r>
              <a:rPr sz="1950" spc="7" baseline="44871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),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Times New Roman"/>
                <a:cs typeface="Times New Roman"/>
              </a:rPr>
              <a:t>0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14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i="1" spc="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140" dirty="0">
                <a:latin typeface="Times New Roman"/>
                <a:cs typeface="Times New Roman"/>
              </a:rPr>
              <a:t>1</a:t>
            </a:r>
            <a:r>
              <a:rPr sz="2300" spc="-5" dirty="0">
                <a:latin typeface="Times New Roman"/>
                <a:cs typeface="Times New Roman"/>
              </a:rPr>
              <a:t>/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6811" y="4504182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0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879451" y="4314297"/>
            <a:ext cx="343535" cy="335280"/>
            <a:chOff x="2879451" y="4314297"/>
            <a:chExt cx="343535" cy="335280"/>
          </a:xfrm>
        </p:grpSpPr>
        <p:sp>
          <p:nvSpPr>
            <p:cNvPr id="14" name="object 14"/>
            <p:cNvSpPr/>
            <p:nvPr/>
          </p:nvSpPr>
          <p:spPr>
            <a:xfrm>
              <a:off x="2884932" y="4523231"/>
              <a:ext cx="34290" cy="19050"/>
            </a:xfrm>
            <a:custGeom>
              <a:avLst/>
              <a:gdLst/>
              <a:ahLst/>
              <a:cxnLst/>
              <a:rect l="l" t="t" r="r" b="b"/>
              <a:pathLst>
                <a:path w="34289" h="19050">
                  <a:moveTo>
                    <a:pt x="0" y="19050"/>
                  </a:moveTo>
                  <a:lnTo>
                    <a:pt x="34290" y="0"/>
                  </a:lnTo>
                </a:path>
              </a:pathLst>
            </a:custGeom>
            <a:ln w="109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9222" y="4528565"/>
              <a:ext cx="48895" cy="109855"/>
            </a:xfrm>
            <a:custGeom>
              <a:avLst/>
              <a:gdLst/>
              <a:ahLst/>
              <a:cxnLst/>
              <a:rect l="l" t="t" r="r" b="b"/>
              <a:pathLst>
                <a:path w="48894" h="109854">
                  <a:moveTo>
                    <a:pt x="0" y="0"/>
                  </a:moveTo>
                  <a:lnTo>
                    <a:pt x="48767" y="109728"/>
                  </a:lnTo>
                </a:path>
              </a:pathLst>
            </a:custGeom>
            <a:ln w="21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73324" y="4319777"/>
              <a:ext cx="243840" cy="318770"/>
            </a:xfrm>
            <a:custGeom>
              <a:avLst/>
              <a:gdLst/>
              <a:ahLst/>
              <a:cxnLst/>
              <a:rect l="l" t="t" r="r" b="b"/>
              <a:pathLst>
                <a:path w="243839" h="318770">
                  <a:moveTo>
                    <a:pt x="0" y="318516"/>
                  </a:moveTo>
                  <a:lnTo>
                    <a:pt x="64769" y="0"/>
                  </a:lnTo>
                  <a:lnTo>
                    <a:pt x="243839" y="0"/>
                  </a:lnTo>
                </a:path>
              </a:pathLst>
            </a:custGeom>
            <a:ln w="109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2854" y="2218383"/>
            <a:ext cx="476948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5934" algn="l"/>
                <a:tab pos="1874520" algn="l"/>
              </a:tabLst>
            </a:pPr>
            <a:r>
              <a:rPr sz="3000" b="0" spc="-15" baseline="-5555" dirty="0">
                <a:latin typeface="Tahoma"/>
                <a:cs typeface="Tahoma"/>
              </a:rPr>
              <a:t>1</a:t>
            </a:r>
            <a:r>
              <a:rPr sz="3000" b="0" spc="-7" baseline="-5555" dirty="0">
                <a:latin typeface="Tahoma"/>
                <a:cs typeface="Tahoma"/>
              </a:rPr>
              <a:t>.</a:t>
            </a:r>
            <a:r>
              <a:rPr sz="3000" b="0" baseline="-5555" dirty="0">
                <a:latin typeface="Tahoma"/>
                <a:cs typeface="Tahoma"/>
              </a:rPr>
              <a:t>	</a:t>
            </a:r>
            <a:r>
              <a:rPr sz="2400" b="0" i="1" dirty="0">
                <a:latin typeface="Times New Roman"/>
                <a:cs typeface="Times New Roman"/>
              </a:rPr>
              <a:t>x</a:t>
            </a:r>
            <a:r>
              <a:rPr sz="2400" b="0" i="1" spc="9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Symbol"/>
                <a:cs typeface="Symbol"/>
              </a:rPr>
              <a:t></a:t>
            </a:r>
            <a:r>
              <a:rPr sz="2400" b="0" spc="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4</a:t>
            </a:r>
            <a:r>
              <a:rPr sz="2400" b="0" spc="-35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sin</a:t>
            </a:r>
            <a:r>
              <a:rPr sz="2400" b="0" spc="-190" dirty="0">
                <a:latin typeface="Times New Roman"/>
                <a:cs typeface="Times New Roman"/>
              </a:rPr>
              <a:t> </a:t>
            </a:r>
            <a:r>
              <a:rPr sz="2400" b="0" i="1" spc="140" dirty="0">
                <a:latin typeface="Times New Roman"/>
                <a:cs typeface="Times New Roman"/>
              </a:rPr>
              <a:t>t</a:t>
            </a:r>
            <a:r>
              <a:rPr sz="2400" b="0" dirty="0">
                <a:latin typeface="Times New Roman"/>
                <a:cs typeface="Times New Roman"/>
              </a:rPr>
              <a:t>,	</a:t>
            </a:r>
            <a:r>
              <a:rPr sz="2400" b="0" i="1" dirty="0">
                <a:latin typeface="Times New Roman"/>
                <a:cs typeface="Times New Roman"/>
              </a:rPr>
              <a:t>y</a:t>
            </a:r>
            <a:r>
              <a:rPr sz="2400" b="0" i="1" spc="13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Symbol"/>
                <a:cs typeface="Symbol"/>
              </a:rPr>
              <a:t></a:t>
            </a:r>
            <a:r>
              <a:rPr sz="2400" b="0" spc="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4</a:t>
            </a:r>
            <a:r>
              <a:rPr sz="2400" b="0" spc="-3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cos</a:t>
            </a:r>
            <a:r>
              <a:rPr sz="2400" b="0" spc="-28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imes New Roman"/>
                <a:cs typeface="Times New Roman"/>
              </a:rPr>
              <a:t>t</a:t>
            </a:r>
            <a:r>
              <a:rPr sz="2400" b="0" i="1" spc="3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Symbol"/>
                <a:cs typeface="Symbol"/>
              </a:rPr>
              <a:t></a:t>
            </a:r>
            <a:r>
              <a:rPr sz="2400" b="0" spc="-160" dirty="0">
                <a:latin typeface="Times New Roman"/>
                <a:cs typeface="Times New Roman"/>
              </a:rPr>
              <a:t> </a:t>
            </a:r>
            <a:r>
              <a:rPr sz="2400" b="0" spc="-95" dirty="0">
                <a:latin typeface="Times New Roman"/>
                <a:cs typeface="Times New Roman"/>
              </a:rPr>
              <a:t>5</a:t>
            </a:r>
            <a:r>
              <a:rPr sz="2400" b="0" dirty="0">
                <a:latin typeface="Times New Roman"/>
                <a:cs typeface="Times New Roman"/>
              </a:rPr>
              <a:t>;</a:t>
            </a:r>
            <a:r>
              <a:rPr sz="2400" b="0" spc="1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0 </a:t>
            </a:r>
            <a:r>
              <a:rPr sz="2400" b="0" dirty="0">
                <a:latin typeface="Symbol"/>
                <a:cs typeface="Symbol"/>
              </a:rPr>
              <a:t>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imes New Roman"/>
                <a:cs typeface="Times New Roman"/>
              </a:rPr>
              <a:t>t</a:t>
            </a:r>
            <a:r>
              <a:rPr sz="2400" b="0" i="1" spc="15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Symbol"/>
                <a:cs typeface="Symbol"/>
              </a:rPr>
              <a:t>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550" b="0" i="1" spc="-80" dirty="0">
                <a:latin typeface="Symbol"/>
                <a:cs typeface="Symbol"/>
              </a:rPr>
              <a:t>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504190" algn="l"/>
                <a:tab pos="1977389" algn="l"/>
              </a:tabLst>
            </a:pPr>
            <a:r>
              <a:rPr sz="2000" spc="-10" dirty="0">
                <a:latin typeface="Tahoma"/>
                <a:cs typeface="Tahoma"/>
              </a:rPr>
              <a:t>2</a:t>
            </a:r>
            <a:r>
              <a:rPr sz="2000" spc="-5" dirty="0">
                <a:latin typeface="Tahoma"/>
                <a:cs typeface="Tahoma"/>
              </a:rPr>
              <a:t>.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3375" i="1" spc="22" baseline="1234" dirty="0">
                <a:latin typeface="Times New Roman"/>
                <a:cs typeface="Times New Roman"/>
              </a:rPr>
              <a:t>x</a:t>
            </a:r>
            <a:r>
              <a:rPr sz="3375" i="1" spc="97" baseline="1234" dirty="0">
                <a:latin typeface="Times New Roman"/>
                <a:cs typeface="Times New Roman"/>
              </a:rPr>
              <a:t> </a:t>
            </a:r>
            <a:r>
              <a:rPr sz="3375" spc="22" baseline="1234" dirty="0">
                <a:latin typeface="Symbol"/>
                <a:cs typeface="Symbol"/>
              </a:rPr>
              <a:t></a:t>
            </a:r>
            <a:r>
              <a:rPr sz="3375" spc="-52" baseline="1234" dirty="0"/>
              <a:t> </a:t>
            </a:r>
            <a:r>
              <a:rPr sz="3375" spc="-150" baseline="1234" dirty="0"/>
              <a:t>3</a:t>
            </a:r>
            <a:r>
              <a:rPr sz="3375" i="1" spc="7" baseline="1234" dirty="0">
                <a:latin typeface="Times New Roman"/>
                <a:cs typeface="Times New Roman"/>
              </a:rPr>
              <a:t>t</a:t>
            </a:r>
            <a:r>
              <a:rPr sz="3375" i="1" spc="-390" baseline="1234" dirty="0">
                <a:latin typeface="Times New Roman"/>
                <a:cs typeface="Times New Roman"/>
              </a:rPr>
              <a:t> </a:t>
            </a:r>
            <a:r>
              <a:rPr sz="1950" spc="22" baseline="47008" dirty="0"/>
              <a:t>2</a:t>
            </a:r>
            <a:r>
              <a:rPr sz="1950" baseline="47008" dirty="0"/>
              <a:t> </a:t>
            </a:r>
            <a:r>
              <a:rPr sz="1950" spc="150" baseline="47008" dirty="0"/>
              <a:t> </a:t>
            </a:r>
            <a:r>
              <a:rPr sz="3375" spc="22" baseline="1234" dirty="0">
                <a:latin typeface="Symbol"/>
                <a:cs typeface="Symbol"/>
              </a:rPr>
              <a:t></a:t>
            </a:r>
            <a:r>
              <a:rPr sz="3375" spc="-104" baseline="1234" dirty="0"/>
              <a:t> </a:t>
            </a:r>
            <a:r>
              <a:rPr sz="3375" spc="-37" baseline="1234" dirty="0"/>
              <a:t>2</a:t>
            </a:r>
            <a:r>
              <a:rPr sz="3375" spc="7" baseline="1234" dirty="0"/>
              <a:t>,</a:t>
            </a:r>
            <a:r>
              <a:rPr sz="3375" baseline="1234" dirty="0"/>
              <a:t>	</a:t>
            </a:r>
            <a:r>
              <a:rPr sz="3375" i="1" spc="22" baseline="1234" dirty="0">
                <a:latin typeface="Times New Roman"/>
                <a:cs typeface="Times New Roman"/>
              </a:rPr>
              <a:t>y</a:t>
            </a:r>
            <a:r>
              <a:rPr sz="3375" i="1" spc="142" baseline="1234" dirty="0">
                <a:latin typeface="Times New Roman"/>
                <a:cs typeface="Times New Roman"/>
              </a:rPr>
              <a:t> </a:t>
            </a:r>
            <a:r>
              <a:rPr sz="3375" spc="22" baseline="1234" dirty="0">
                <a:latin typeface="Symbol"/>
                <a:cs typeface="Symbol"/>
              </a:rPr>
              <a:t></a:t>
            </a:r>
            <a:r>
              <a:rPr sz="3375" spc="52" baseline="1234" dirty="0"/>
              <a:t> </a:t>
            </a:r>
            <a:r>
              <a:rPr sz="3375" spc="-37" baseline="1234" dirty="0"/>
              <a:t>2</a:t>
            </a:r>
            <a:r>
              <a:rPr sz="3375" i="1" spc="7" baseline="1234" dirty="0">
                <a:latin typeface="Times New Roman"/>
                <a:cs typeface="Times New Roman"/>
              </a:rPr>
              <a:t>t</a:t>
            </a:r>
            <a:r>
              <a:rPr sz="3375" i="1" spc="-450" baseline="1234" dirty="0">
                <a:latin typeface="Times New Roman"/>
                <a:cs typeface="Times New Roman"/>
              </a:rPr>
              <a:t> </a:t>
            </a:r>
            <a:r>
              <a:rPr sz="1950" spc="22" baseline="47008" dirty="0"/>
              <a:t>3</a:t>
            </a:r>
            <a:r>
              <a:rPr sz="1950" baseline="47008" dirty="0"/>
              <a:t> </a:t>
            </a:r>
            <a:r>
              <a:rPr sz="1950" spc="89" baseline="47008" dirty="0"/>
              <a:t> </a:t>
            </a:r>
            <a:r>
              <a:rPr sz="3375" spc="22" baseline="1234" dirty="0">
                <a:latin typeface="Symbol"/>
                <a:cs typeface="Symbol"/>
              </a:rPr>
              <a:t></a:t>
            </a:r>
            <a:r>
              <a:rPr sz="3375" spc="-532" baseline="1234" dirty="0"/>
              <a:t> </a:t>
            </a:r>
            <a:r>
              <a:rPr sz="3375" spc="225" baseline="1234" dirty="0"/>
              <a:t>1</a:t>
            </a:r>
            <a:r>
              <a:rPr sz="3375" spc="7" baseline="1234" dirty="0"/>
              <a:t>/</a:t>
            </a:r>
            <a:r>
              <a:rPr sz="3375" spc="-240" baseline="1234" dirty="0"/>
              <a:t> </a:t>
            </a:r>
            <a:r>
              <a:rPr sz="3375" spc="-89" baseline="1234" dirty="0"/>
              <a:t>2</a:t>
            </a:r>
            <a:r>
              <a:rPr sz="3375" spc="7" baseline="1234" dirty="0"/>
              <a:t>;</a:t>
            </a:r>
            <a:r>
              <a:rPr sz="3375" baseline="1234" dirty="0"/>
              <a:t> </a:t>
            </a:r>
            <a:r>
              <a:rPr sz="3375" spc="-405" baseline="1234" dirty="0"/>
              <a:t> </a:t>
            </a:r>
            <a:r>
              <a:rPr sz="3375" spc="22" baseline="1234" dirty="0"/>
              <a:t>1</a:t>
            </a:r>
            <a:r>
              <a:rPr sz="3375" spc="-307" baseline="1234" dirty="0"/>
              <a:t> </a:t>
            </a:r>
            <a:r>
              <a:rPr sz="3375" spc="22" baseline="1234" dirty="0">
                <a:latin typeface="Symbol"/>
                <a:cs typeface="Symbol"/>
              </a:rPr>
              <a:t></a:t>
            </a:r>
            <a:r>
              <a:rPr sz="3375" spc="-52" baseline="1234" dirty="0"/>
              <a:t> </a:t>
            </a:r>
            <a:r>
              <a:rPr sz="3375" i="1" spc="7" baseline="1234" dirty="0">
                <a:latin typeface="Times New Roman"/>
                <a:cs typeface="Times New Roman"/>
              </a:rPr>
              <a:t>t</a:t>
            </a:r>
            <a:r>
              <a:rPr sz="3375" i="1" spc="179" baseline="1234" dirty="0">
                <a:latin typeface="Times New Roman"/>
                <a:cs typeface="Times New Roman"/>
              </a:rPr>
              <a:t> </a:t>
            </a:r>
            <a:r>
              <a:rPr sz="3375" spc="22" baseline="1234" dirty="0">
                <a:latin typeface="Symbol"/>
                <a:cs typeface="Symbol"/>
              </a:rPr>
              <a:t></a:t>
            </a:r>
            <a:r>
              <a:rPr sz="3375" spc="52" baseline="1234" dirty="0"/>
              <a:t> </a:t>
            </a:r>
            <a:r>
              <a:rPr sz="3375" spc="22" baseline="1234" dirty="0"/>
              <a:t>4</a:t>
            </a:r>
            <a:endParaRPr sz="3375" baseline="1234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/>
          </a:p>
          <a:p>
            <a:pPr marL="519430">
              <a:lnSpc>
                <a:spcPts val="2285"/>
              </a:lnSpc>
              <a:tabLst>
                <a:tab pos="2667000" algn="l"/>
              </a:tabLst>
            </a:pPr>
            <a:r>
              <a:rPr sz="2300" i="1" dirty="0">
                <a:latin typeface="Times New Roman"/>
                <a:cs typeface="Times New Roman"/>
              </a:rPr>
              <a:t>y</a:t>
            </a:r>
            <a:r>
              <a:rPr sz="2300" i="1" spc="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125" dirty="0"/>
              <a:t> </a:t>
            </a:r>
            <a:r>
              <a:rPr sz="3450" baseline="35024" dirty="0"/>
              <a:t>1</a:t>
            </a:r>
            <a:r>
              <a:rPr sz="3450" spc="-240" baseline="35024" dirty="0"/>
              <a:t> </a:t>
            </a:r>
            <a:r>
              <a:rPr sz="2300" spc="170" dirty="0"/>
              <a:t>(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-355" dirty="0">
                <a:latin typeface="Times New Roman"/>
                <a:cs typeface="Times New Roman"/>
              </a:rPr>
              <a:t> </a:t>
            </a:r>
            <a:r>
              <a:rPr sz="2025" spc="-7" baseline="43209" dirty="0"/>
              <a:t>2</a:t>
            </a:r>
            <a:r>
              <a:rPr sz="2025" baseline="43209" dirty="0"/>
              <a:t> </a:t>
            </a:r>
            <a:r>
              <a:rPr sz="2025" spc="142" baseline="43209" dirty="0"/>
              <a:t> 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70" dirty="0"/>
              <a:t> </a:t>
            </a:r>
            <a:r>
              <a:rPr sz="2300" dirty="0"/>
              <a:t>2</a:t>
            </a:r>
            <a:r>
              <a:rPr sz="2300" spc="145" dirty="0"/>
              <a:t>)</a:t>
            </a:r>
            <a:r>
              <a:rPr sz="2025" spc="-7" baseline="43209" dirty="0"/>
              <a:t>3</a:t>
            </a:r>
            <a:r>
              <a:rPr sz="2025" spc="-232" baseline="43209" dirty="0"/>
              <a:t> </a:t>
            </a:r>
            <a:r>
              <a:rPr sz="2025" spc="-7" baseline="43209" dirty="0"/>
              <a:t>/</a:t>
            </a:r>
            <a:r>
              <a:rPr sz="2025" spc="-89" baseline="43209" dirty="0"/>
              <a:t> </a:t>
            </a:r>
            <a:r>
              <a:rPr sz="2025" spc="-7" baseline="43209" dirty="0"/>
              <a:t>2</a:t>
            </a:r>
            <a:r>
              <a:rPr sz="2025" spc="-60" baseline="43209" dirty="0"/>
              <a:t> </a:t>
            </a:r>
            <a:r>
              <a:rPr sz="2300" dirty="0"/>
              <a:t>,	0</a:t>
            </a:r>
            <a:r>
              <a:rPr sz="2300" spc="-30" dirty="0"/>
              <a:t> </a:t>
            </a:r>
            <a:r>
              <a:rPr sz="2300" dirty="0">
                <a:latin typeface="Symbol"/>
                <a:cs typeface="Symbol"/>
              </a:rPr>
              <a:t></a:t>
            </a:r>
            <a:r>
              <a:rPr sz="2300" spc="145" dirty="0"/>
              <a:t> 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</a:t>
            </a:r>
            <a:r>
              <a:rPr sz="2300" spc="-210" dirty="0"/>
              <a:t> </a:t>
            </a:r>
            <a:r>
              <a:rPr sz="2300" dirty="0"/>
              <a:t>1</a:t>
            </a:r>
            <a:endParaRPr sz="2300">
              <a:latin typeface="Symbol"/>
              <a:cs typeface="Symbol"/>
            </a:endParaRPr>
          </a:p>
          <a:p>
            <a:pPr marL="990600">
              <a:lnSpc>
                <a:spcPts val="2285"/>
              </a:lnSpc>
            </a:pPr>
            <a:r>
              <a:rPr sz="2300" dirty="0"/>
              <a:t>3</a:t>
            </a:r>
            <a:endParaRPr sz="2300"/>
          </a:p>
          <a:p>
            <a:pPr marL="537845">
              <a:lnSpc>
                <a:spcPts val="2035"/>
              </a:lnSpc>
              <a:spcBef>
                <a:spcPts val="1355"/>
              </a:spcBef>
              <a:tabLst>
                <a:tab pos="1338580" algn="l"/>
              </a:tabLst>
            </a:pPr>
            <a:r>
              <a:rPr sz="2050" i="1" spc="5" dirty="0">
                <a:latin typeface="Times New Roman"/>
                <a:cs typeface="Times New Roman"/>
              </a:rPr>
              <a:t>x</a:t>
            </a:r>
            <a:r>
              <a:rPr sz="2050" i="1" spc="6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</a:t>
            </a:r>
            <a:r>
              <a:rPr sz="2050" spc="114" dirty="0"/>
              <a:t> </a:t>
            </a:r>
            <a:r>
              <a:rPr sz="3075" spc="7" baseline="35230" dirty="0"/>
              <a:t>1</a:t>
            </a:r>
            <a:r>
              <a:rPr sz="3075" baseline="35230" dirty="0"/>
              <a:t>	</a:t>
            </a:r>
            <a:r>
              <a:rPr sz="2050" i="1" spc="5" dirty="0">
                <a:latin typeface="Times New Roman"/>
                <a:cs typeface="Times New Roman"/>
              </a:rPr>
              <a:t>y</a:t>
            </a:r>
            <a:r>
              <a:rPr sz="2050" i="1" spc="-250" dirty="0">
                <a:latin typeface="Times New Roman"/>
                <a:cs typeface="Times New Roman"/>
              </a:rPr>
              <a:t> </a:t>
            </a:r>
            <a:r>
              <a:rPr sz="2050" spc="5" dirty="0"/>
              <a:t>(</a:t>
            </a:r>
            <a:r>
              <a:rPr sz="2050" spc="-260" dirty="0"/>
              <a:t> </a:t>
            </a:r>
            <a:r>
              <a:rPr sz="2050" i="1" spc="5" dirty="0">
                <a:latin typeface="Times New Roman"/>
                <a:cs typeface="Times New Roman"/>
              </a:rPr>
              <a:t>y</a:t>
            </a:r>
            <a:r>
              <a:rPr sz="2050" i="1" spc="-3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</a:t>
            </a:r>
            <a:r>
              <a:rPr sz="2050" spc="-150" dirty="0"/>
              <a:t> </a:t>
            </a:r>
            <a:r>
              <a:rPr sz="2050" spc="-60" dirty="0"/>
              <a:t>3</a:t>
            </a:r>
            <a:r>
              <a:rPr sz="2050" spc="5" dirty="0"/>
              <a:t>),</a:t>
            </a:r>
            <a:r>
              <a:rPr sz="2050" spc="105" dirty="0"/>
              <a:t> </a:t>
            </a:r>
            <a:r>
              <a:rPr sz="2050" spc="5" dirty="0"/>
              <a:t>0</a:t>
            </a:r>
            <a:r>
              <a:rPr sz="2050" spc="-20" dirty="0"/>
              <a:t> </a:t>
            </a:r>
            <a:r>
              <a:rPr sz="2050" spc="5" dirty="0">
                <a:latin typeface="Symbol"/>
                <a:cs typeface="Symbol"/>
              </a:rPr>
              <a:t></a:t>
            </a:r>
            <a:r>
              <a:rPr sz="2050" spc="235" dirty="0"/>
              <a:t> </a:t>
            </a:r>
            <a:r>
              <a:rPr sz="2050" i="1" spc="5" dirty="0">
                <a:latin typeface="Times New Roman"/>
                <a:cs typeface="Times New Roman"/>
              </a:rPr>
              <a:t>y</a:t>
            </a:r>
            <a:r>
              <a:rPr sz="2050" i="1" spc="6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</a:t>
            </a:r>
            <a:r>
              <a:rPr sz="2050" spc="-25" dirty="0"/>
              <a:t> </a:t>
            </a:r>
            <a:r>
              <a:rPr sz="2050" spc="5" dirty="0"/>
              <a:t>9</a:t>
            </a:r>
            <a:endParaRPr sz="2050">
              <a:latin typeface="Symbol"/>
              <a:cs typeface="Symbol"/>
            </a:endParaRPr>
          </a:p>
          <a:p>
            <a:pPr marL="956310">
              <a:lnSpc>
                <a:spcPts val="2035"/>
              </a:lnSpc>
            </a:pPr>
            <a:r>
              <a:rPr sz="2050" spc="5" dirty="0"/>
              <a:t>3</a:t>
            </a:r>
            <a:endParaRPr sz="20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728468" y="3618242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3.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8468" y="4348244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4.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28468" y="5183398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5.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2854" y="5863108"/>
            <a:ext cx="2400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6.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457200"/>
            <a:ext cx="9737090" cy="4375785"/>
            <a:chOff x="76200" y="457200"/>
            <a:chExt cx="9737090" cy="4375785"/>
          </a:xfrm>
        </p:grpSpPr>
        <p:sp>
          <p:nvSpPr>
            <p:cNvPr id="3" name="object 3"/>
            <p:cNvSpPr/>
            <p:nvPr/>
          </p:nvSpPr>
          <p:spPr>
            <a:xfrm>
              <a:off x="636270" y="2373629"/>
              <a:ext cx="2809240" cy="2459355"/>
            </a:xfrm>
            <a:custGeom>
              <a:avLst/>
              <a:gdLst/>
              <a:ahLst/>
              <a:cxnLst/>
              <a:rect l="l" t="t" r="r" b="b"/>
              <a:pathLst>
                <a:path w="2809240" h="2459354">
                  <a:moveTo>
                    <a:pt x="2808732" y="1855470"/>
                  </a:moveTo>
                  <a:lnTo>
                    <a:pt x="2732532" y="1817370"/>
                  </a:lnTo>
                  <a:lnTo>
                    <a:pt x="2732532" y="1850898"/>
                  </a:lnTo>
                  <a:lnTo>
                    <a:pt x="1373124" y="1850898"/>
                  </a:lnTo>
                  <a:lnTo>
                    <a:pt x="1373124" y="76200"/>
                  </a:lnTo>
                  <a:lnTo>
                    <a:pt x="1406652" y="76200"/>
                  </a:lnTo>
                  <a:lnTo>
                    <a:pt x="1368552" y="0"/>
                  </a:lnTo>
                  <a:lnTo>
                    <a:pt x="1330452" y="76200"/>
                  </a:lnTo>
                  <a:lnTo>
                    <a:pt x="1363980" y="76200"/>
                  </a:lnTo>
                  <a:lnTo>
                    <a:pt x="1363980" y="1850898"/>
                  </a:lnTo>
                  <a:lnTo>
                    <a:pt x="76187" y="1850898"/>
                  </a:lnTo>
                  <a:lnTo>
                    <a:pt x="76187" y="1817370"/>
                  </a:lnTo>
                  <a:lnTo>
                    <a:pt x="0" y="1855470"/>
                  </a:lnTo>
                  <a:lnTo>
                    <a:pt x="58674" y="1884807"/>
                  </a:lnTo>
                  <a:lnTo>
                    <a:pt x="76187" y="1893570"/>
                  </a:lnTo>
                  <a:lnTo>
                    <a:pt x="76187" y="1860042"/>
                  </a:lnTo>
                  <a:lnTo>
                    <a:pt x="1363980" y="1860042"/>
                  </a:lnTo>
                  <a:lnTo>
                    <a:pt x="1363980" y="2382774"/>
                  </a:lnTo>
                  <a:lnTo>
                    <a:pt x="1330452" y="2382774"/>
                  </a:lnTo>
                  <a:lnTo>
                    <a:pt x="1363980" y="2449830"/>
                  </a:lnTo>
                  <a:lnTo>
                    <a:pt x="1368552" y="2458974"/>
                  </a:lnTo>
                  <a:lnTo>
                    <a:pt x="1373124" y="2449830"/>
                  </a:lnTo>
                  <a:lnTo>
                    <a:pt x="1406652" y="2382774"/>
                  </a:lnTo>
                  <a:lnTo>
                    <a:pt x="1373124" y="2382774"/>
                  </a:lnTo>
                  <a:lnTo>
                    <a:pt x="1373124" y="1860042"/>
                  </a:lnTo>
                  <a:lnTo>
                    <a:pt x="2732532" y="1860042"/>
                  </a:lnTo>
                  <a:lnTo>
                    <a:pt x="2732532" y="1893570"/>
                  </a:lnTo>
                  <a:lnTo>
                    <a:pt x="2750058" y="1884807"/>
                  </a:lnTo>
                  <a:lnTo>
                    <a:pt x="2808732" y="1855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6696" y="2013203"/>
              <a:ext cx="2585085" cy="2479675"/>
            </a:xfrm>
            <a:custGeom>
              <a:avLst/>
              <a:gdLst/>
              <a:ahLst/>
              <a:cxnLst/>
              <a:rect l="l" t="t" r="r" b="b"/>
              <a:pathLst>
                <a:path w="2585085" h="2479675">
                  <a:moveTo>
                    <a:pt x="64007" y="2375916"/>
                  </a:moveTo>
                  <a:lnTo>
                    <a:pt x="2584704" y="0"/>
                  </a:lnTo>
                </a:path>
                <a:path w="2585085" h="2479675">
                  <a:moveTo>
                    <a:pt x="0" y="649224"/>
                  </a:moveTo>
                  <a:lnTo>
                    <a:pt x="10157" y="698667"/>
                  </a:lnTo>
                  <a:lnTo>
                    <a:pt x="20393" y="748126"/>
                  </a:lnTo>
                  <a:lnTo>
                    <a:pt x="30789" y="797598"/>
                  </a:lnTo>
                  <a:lnTo>
                    <a:pt x="41421" y="847082"/>
                  </a:lnTo>
                  <a:lnTo>
                    <a:pt x="52371" y="896574"/>
                  </a:lnTo>
                  <a:lnTo>
                    <a:pt x="63717" y="946073"/>
                  </a:lnTo>
                  <a:lnTo>
                    <a:pt x="75539" y="995577"/>
                  </a:lnTo>
                  <a:lnTo>
                    <a:pt x="87915" y="1045083"/>
                  </a:lnTo>
                  <a:lnTo>
                    <a:pt x="100926" y="1094588"/>
                  </a:lnTo>
                  <a:lnTo>
                    <a:pt x="114649" y="1144092"/>
                  </a:lnTo>
                  <a:lnTo>
                    <a:pt x="129165" y="1193591"/>
                  </a:lnTo>
                  <a:lnTo>
                    <a:pt x="144553" y="1243083"/>
                  </a:lnTo>
                  <a:lnTo>
                    <a:pt x="160892" y="1292567"/>
                  </a:lnTo>
                  <a:lnTo>
                    <a:pt x="178261" y="1342039"/>
                  </a:lnTo>
                  <a:lnTo>
                    <a:pt x="196740" y="1391498"/>
                  </a:lnTo>
                  <a:lnTo>
                    <a:pt x="216407" y="1440942"/>
                  </a:lnTo>
                  <a:lnTo>
                    <a:pt x="234866" y="1485730"/>
                  </a:lnTo>
                  <a:lnTo>
                    <a:pt x="254378" y="1532014"/>
                  </a:lnTo>
                  <a:lnTo>
                    <a:pt x="274866" y="1579495"/>
                  </a:lnTo>
                  <a:lnTo>
                    <a:pt x="296255" y="1627877"/>
                  </a:lnTo>
                  <a:lnTo>
                    <a:pt x="318469" y="1676863"/>
                  </a:lnTo>
                  <a:lnTo>
                    <a:pt x="341432" y="1726155"/>
                  </a:lnTo>
                  <a:lnTo>
                    <a:pt x="365067" y="1775457"/>
                  </a:lnTo>
                  <a:lnTo>
                    <a:pt x="389299" y="1824471"/>
                  </a:lnTo>
                  <a:lnTo>
                    <a:pt x="414051" y="1872900"/>
                  </a:lnTo>
                  <a:lnTo>
                    <a:pt x="439248" y="1920448"/>
                  </a:lnTo>
                  <a:lnTo>
                    <a:pt x="464813" y="1966816"/>
                  </a:lnTo>
                  <a:lnTo>
                    <a:pt x="490671" y="2011708"/>
                  </a:lnTo>
                  <a:lnTo>
                    <a:pt x="516745" y="2054826"/>
                  </a:lnTo>
                  <a:lnTo>
                    <a:pt x="542960" y="2095875"/>
                  </a:lnTo>
                  <a:lnTo>
                    <a:pt x="569238" y="2134556"/>
                  </a:lnTo>
                  <a:lnTo>
                    <a:pt x="595505" y="2170572"/>
                  </a:lnTo>
                  <a:lnTo>
                    <a:pt x="621684" y="2203626"/>
                  </a:lnTo>
                  <a:lnTo>
                    <a:pt x="647700" y="2233422"/>
                  </a:lnTo>
                  <a:lnTo>
                    <a:pt x="683627" y="2271727"/>
                  </a:lnTo>
                  <a:lnTo>
                    <a:pt x="719724" y="2308535"/>
                  </a:lnTo>
                  <a:lnTo>
                    <a:pt x="756076" y="2343265"/>
                  </a:lnTo>
                  <a:lnTo>
                    <a:pt x="792772" y="2375340"/>
                  </a:lnTo>
                  <a:lnTo>
                    <a:pt x="829898" y="2404181"/>
                  </a:lnTo>
                  <a:lnTo>
                    <a:pt x="867543" y="2429210"/>
                  </a:lnTo>
                  <a:lnTo>
                    <a:pt x="905793" y="2449848"/>
                  </a:lnTo>
                  <a:lnTo>
                    <a:pt x="944736" y="2465516"/>
                  </a:lnTo>
                  <a:lnTo>
                    <a:pt x="984459" y="2475637"/>
                  </a:lnTo>
                  <a:lnTo>
                    <a:pt x="1025051" y="2479630"/>
                  </a:lnTo>
                  <a:lnTo>
                    <a:pt x="1066597" y="2476919"/>
                  </a:lnTo>
                  <a:lnTo>
                    <a:pt x="1109186" y="2466924"/>
                  </a:lnTo>
                  <a:lnTo>
                    <a:pt x="1152906" y="2449068"/>
                  </a:lnTo>
                  <a:lnTo>
                    <a:pt x="1210176" y="2413987"/>
                  </a:lnTo>
                  <a:lnTo>
                    <a:pt x="1271521" y="2364555"/>
                  </a:lnTo>
                  <a:lnTo>
                    <a:pt x="1303374" y="2335103"/>
                  </a:lnTo>
                  <a:lnTo>
                    <a:pt x="1335830" y="2302839"/>
                  </a:lnTo>
                  <a:lnTo>
                    <a:pt x="1368749" y="2268022"/>
                  </a:lnTo>
                  <a:lnTo>
                    <a:pt x="1401993" y="2230910"/>
                  </a:lnTo>
                  <a:lnTo>
                    <a:pt x="1435423" y="2191763"/>
                  </a:lnTo>
                  <a:lnTo>
                    <a:pt x="1468901" y="2150838"/>
                  </a:lnTo>
                  <a:lnTo>
                    <a:pt x="1502287" y="2108394"/>
                  </a:lnTo>
                  <a:lnTo>
                    <a:pt x="1535443" y="2064691"/>
                  </a:lnTo>
                  <a:lnTo>
                    <a:pt x="1568230" y="2019986"/>
                  </a:lnTo>
                  <a:lnTo>
                    <a:pt x="1600510" y="1974539"/>
                  </a:lnTo>
                  <a:lnTo>
                    <a:pt x="1632144" y="1928608"/>
                  </a:lnTo>
                  <a:lnTo>
                    <a:pt x="1662992" y="1882452"/>
                  </a:lnTo>
                  <a:lnTo>
                    <a:pt x="1692917" y="1836330"/>
                  </a:lnTo>
                  <a:lnTo>
                    <a:pt x="1721780" y="1790500"/>
                  </a:lnTo>
                  <a:lnTo>
                    <a:pt x="1749441" y="1745220"/>
                  </a:lnTo>
                  <a:lnTo>
                    <a:pt x="1775763" y="1700751"/>
                  </a:lnTo>
                  <a:lnTo>
                    <a:pt x="1800606" y="1657350"/>
                  </a:lnTo>
                  <a:lnTo>
                    <a:pt x="1824252" y="1613515"/>
                  </a:lnTo>
                  <a:lnTo>
                    <a:pt x="1847094" y="1567932"/>
                  </a:lnTo>
                  <a:lnTo>
                    <a:pt x="1869157" y="1520809"/>
                  </a:lnTo>
                  <a:lnTo>
                    <a:pt x="1890463" y="1472359"/>
                  </a:lnTo>
                  <a:lnTo>
                    <a:pt x="1911040" y="1422790"/>
                  </a:lnTo>
                  <a:lnTo>
                    <a:pt x="1930910" y="1372313"/>
                  </a:lnTo>
                  <a:lnTo>
                    <a:pt x="1950099" y="1321138"/>
                  </a:lnTo>
                  <a:lnTo>
                    <a:pt x="1968631" y="1269476"/>
                  </a:lnTo>
                  <a:lnTo>
                    <a:pt x="1986531" y="1217538"/>
                  </a:lnTo>
                  <a:lnTo>
                    <a:pt x="2003824" y="1165532"/>
                  </a:lnTo>
                  <a:lnTo>
                    <a:pt x="2020535" y="1113671"/>
                  </a:lnTo>
                  <a:lnTo>
                    <a:pt x="2036688" y="1062163"/>
                  </a:lnTo>
                  <a:lnTo>
                    <a:pt x="2052307" y="1011220"/>
                  </a:lnTo>
                  <a:lnTo>
                    <a:pt x="2067418" y="961051"/>
                  </a:lnTo>
                  <a:lnTo>
                    <a:pt x="2082046" y="911867"/>
                  </a:lnTo>
                  <a:lnTo>
                    <a:pt x="2096214" y="863878"/>
                  </a:lnTo>
                  <a:lnTo>
                    <a:pt x="2109947" y="817295"/>
                  </a:lnTo>
                  <a:lnTo>
                    <a:pt x="2123271" y="772328"/>
                  </a:lnTo>
                  <a:lnTo>
                    <a:pt x="2136210" y="729186"/>
                  </a:lnTo>
                  <a:lnTo>
                    <a:pt x="2148789" y="688082"/>
                  </a:lnTo>
                  <a:lnTo>
                    <a:pt x="2161031" y="649223"/>
                  </a:lnTo>
                  <a:lnTo>
                    <a:pt x="2180876" y="585472"/>
                  </a:lnTo>
                  <a:lnTo>
                    <a:pt x="2198627" y="525797"/>
                  </a:lnTo>
                  <a:lnTo>
                    <a:pt x="2214479" y="469832"/>
                  </a:lnTo>
                  <a:lnTo>
                    <a:pt x="2228624" y="417209"/>
                  </a:lnTo>
                  <a:lnTo>
                    <a:pt x="2241255" y="367559"/>
                  </a:lnTo>
                  <a:lnTo>
                    <a:pt x="2252567" y="320516"/>
                  </a:lnTo>
                  <a:lnTo>
                    <a:pt x="2262751" y="275711"/>
                  </a:lnTo>
                  <a:lnTo>
                    <a:pt x="2272001" y="232776"/>
                  </a:lnTo>
                  <a:lnTo>
                    <a:pt x="2280511" y="191345"/>
                  </a:lnTo>
                  <a:lnTo>
                    <a:pt x="2288472" y="151048"/>
                  </a:lnTo>
                  <a:lnTo>
                    <a:pt x="2296080" y="111519"/>
                  </a:lnTo>
                  <a:lnTo>
                    <a:pt x="2303526" y="723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5994" y="2286000"/>
              <a:ext cx="1784985" cy="1945005"/>
            </a:xfrm>
            <a:custGeom>
              <a:avLst/>
              <a:gdLst/>
              <a:ahLst/>
              <a:cxnLst/>
              <a:rect l="l" t="t" r="r" b="b"/>
              <a:pathLst>
                <a:path w="1784985" h="1945004">
                  <a:moveTo>
                    <a:pt x="0" y="1728977"/>
                  </a:moveTo>
                  <a:lnTo>
                    <a:pt x="0" y="1944624"/>
                  </a:lnTo>
                </a:path>
                <a:path w="1784985" h="1945004">
                  <a:moveTo>
                    <a:pt x="1784603" y="0"/>
                  </a:moveTo>
                  <a:lnTo>
                    <a:pt x="1784603" y="1944624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9977" y="1300273"/>
            <a:ext cx="69151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solidFill>
                  <a:srgbClr val="FF5050"/>
                </a:solidFill>
                <a:latin typeface="Tahoma"/>
                <a:cs typeface="Tahoma"/>
              </a:rPr>
              <a:t>Contoh</a:t>
            </a:r>
            <a:r>
              <a:rPr sz="2000" spc="5" dirty="0">
                <a:solidFill>
                  <a:srgbClr val="FF505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5050"/>
                </a:solidFill>
                <a:latin typeface="Tahoma"/>
                <a:cs typeface="Tahoma"/>
              </a:rPr>
              <a:t>:</a:t>
            </a:r>
            <a:r>
              <a:rPr sz="2000" dirty="0">
                <a:solidFill>
                  <a:srgbClr val="FF505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Hitung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dibatasi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y</a:t>
            </a:r>
            <a:r>
              <a:rPr sz="2100" i="1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100" i="1" spc="-20" dirty="0">
                <a:latin typeface="Tahoma"/>
                <a:cs typeface="Tahoma"/>
              </a:rPr>
              <a:t>x</a:t>
            </a:r>
            <a:r>
              <a:rPr sz="2000" spc="-20" dirty="0">
                <a:latin typeface="Tahoma"/>
                <a:cs typeface="Tahoma"/>
              </a:rPr>
              <a:t>+4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3446" y="1621537"/>
            <a:ext cx="35560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17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6328" y="1602486"/>
            <a:ext cx="233553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664335" algn="l"/>
              </a:tabLst>
            </a:pP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parabola	</a:t>
            </a:r>
            <a:r>
              <a:rPr sz="3150" i="1" spc="15" baseline="-3968" dirty="0">
                <a:latin typeface="Times New Roman"/>
                <a:cs typeface="Times New Roman"/>
              </a:rPr>
              <a:t>y</a:t>
            </a:r>
            <a:r>
              <a:rPr sz="3150" i="1" spc="-15" baseline="-3968" dirty="0">
                <a:latin typeface="Times New Roman"/>
                <a:cs typeface="Times New Roman"/>
              </a:rPr>
              <a:t> </a:t>
            </a:r>
            <a:r>
              <a:rPr sz="3150" spc="22" baseline="-3968" dirty="0">
                <a:latin typeface="Symbol"/>
                <a:cs typeface="Symbol"/>
              </a:rPr>
              <a:t></a:t>
            </a:r>
            <a:r>
              <a:rPr sz="3150" spc="52" baseline="-3968" dirty="0">
                <a:latin typeface="Times New Roman"/>
                <a:cs typeface="Times New Roman"/>
              </a:rPr>
              <a:t> </a:t>
            </a:r>
            <a:r>
              <a:rPr sz="3150" i="1" spc="104" baseline="-3968" dirty="0">
                <a:latin typeface="Times New Roman"/>
                <a:cs typeface="Times New Roman"/>
              </a:rPr>
              <a:t>x</a:t>
            </a:r>
            <a:r>
              <a:rPr sz="1875" spc="104" baseline="35555" dirty="0">
                <a:latin typeface="Times New Roman"/>
                <a:cs typeface="Times New Roman"/>
              </a:rPr>
              <a:t>2</a:t>
            </a:r>
            <a:endParaRPr sz="1875" baseline="3555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6011" y="3397059"/>
            <a:ext cx="14554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latin typeface="Symbol"/>
                <a:cs typeface="Symbol"/>
              </a:rPr>
              <a:t>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2600" i="1" spc="-8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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6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8186" y="3247707"/>
            <a:ext cx="35560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00" i="1" spc="15" baseline="-25641" dirty="0">
                <a:latin typeface="Times New Roman"/>
                <a:cs typeface="Times New Roman"/>
              </a:rPr>
              <a:t>x</a:t>
            </a:r>
            <a:r>
              <a:rPr sz="3900" i="1" spc="-577" baseline="-25641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9471" y="2178050"/>
            <a:ext cx="3327400" cy="1057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Titik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potong antara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garis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parabola</a:t>
            </a:r>
            <a:endParaRPr sz="2000">
              <a:latin typeface="Tahoma"/>
              <a:cs typeface="Tahoma"/>
            </a:endParaRPr>
          </a:p>
          <a:p>
            <a:pPr marL="99695">
              <a:lnSpc>
                <a:spcPct val="100000"/>
              </a:lnSpc>
              <a:spcBef>
                <a:spcPts val="445"/>
              </a:spcBef>
            </a:pPr>
            <a:r>
              <a:rPr sz="2400" i="1" spc="10" dirty="0">
                <a:latin typeface="Times New Roman"/>
                <a:cs typeface="Times New Roman"/>
              </a:rPr>
              <a:t>x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4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x</a:t>
            </a:r>
            <a:r>
              <a:rPr sz="2400" i="1" spc="-375" dirty="0">
                <a:latin typeface="Times New Roman"/>
                <a:cs typeface="Times New Roman"/>
              </a:rPr>
              <a:t> </a:t>
            </a:r>
            <a:r>
              <a:rPr sz="2100" spc="7" baseline="43650" dirty="0">
                <a:latin typeface="Times New Roman"/>
                <a:cs typeface="Times New Roman"/>
              </a:rPr>
              <a:t>2</a:t>
            </a:r>
            <a:r>
              <a:rPr sz="2100" baseline="43650" dirty="0">
                <a:latin typeface="Times New Roman"/>
                <a:cs typeface="Times New Roman"/>
              </a:rPr>
              <a:t> </a:t>
            </a:r>
            <a:r>
              <a:rPr sz="2100" spc="150" baseline="4365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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19" y="3452639"/>
            <a:ext cx="3093720" cy="10795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25"/>
              </a:spcBef>
            </a:pPr>
            <a:r>
              <a:rPr sz="1450" i="1" spc="5" dirty="0">
                <a:latin typeface="Times New Roman"/>
                <a:cs typeface="Times New Roman"/>
              </a:rPr>
              <a:t>y</a:t>
            </a:r>
            <a:r>
              <a:rPr sz="1450" i="1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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i="1" spc="95" dirty="0">
                <a:latin typeface="Times New Roman"/>
                <a:cs typeface="Times New Roman"/>
              </a:rPr>
              <a:t>x</a:t>
            </a:r>
            <a:r>
              <a:rPr sz="1275" baseline="42483" dirty="0">
                <a:latin typeface="Times New Roman"/>
                <a:cs typeface="Times New Roman"/>
              </a:rPr>
              <a:t>2 </a:t>
            </a:r>
            <a:r>
              <a:rPr sz="1275" spc="-52" baseline="42483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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y=x+4</a:t>
            </a:r>
            <a:endParaRPr sz="1800">
              <a:latin typeface="Tahoma"/>
              <a:cs typeface="Tahoma"/>
            </a:endParaRPr>
          </a:p>
          <a:p>
            <a:pPr marL="770255">
              <a:lnSpc>
                <a:spcPct val="100000"/>
              </a:lnSpc>
              <a:spcBef>
                <a:spcPts val="90"/>
              </a:spcBef>
              <a:tabLst>
                <a:tab pos="2618105" algn="l"/>
              </a:tabLst>
            </a:pPr>
            <a:r>
              <a:rPr sz="1800" spc="-5" dirty="0">
                <a:latin typeface="Tahoma"/>
                <a:cs typeface="Tahoma"/>
              </a:rPr>
              <a:t>-2	</a:t>
            </a:r>
            <a:r>
              <a:rPr sz="2700" baseline="-10802" dirty="0">
                <a:latin typeface="Tahoma"/>
                <a:cs typeface="Tahoma"/>
              </a:rPr>
              <a:t>3</a:t>
            </a:r>
            <a:endParaRPr sz="2700" baseline="-10802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2252" y="2014727"/>
            <a:ext cx="3181350" cy="2848610"/>
            <a:chOff x="492252" y="2014727"/>
            <a:chExt cx="3181350" cy="28486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252" y="2014727"/>
              <a:ext cx="3181350" cy="28483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60903" y="2791205"/>
              <a:ext cx="215900" cy="1079500"/>
            </a:xfrm>
            <a:custGeom>
              <a:avLst/>
              <a:gdLst/>
              <a:ahLst/>
              <a:cxnLst/>
              <a:rect l="l" t="t" r="r" b="b"/>
              <a:pathLst>
                <a:path w="215900" h="1079500">
                  <a:moveTo>
                    <a:pt x="215646" y="1078992"/>
                  </a:moveTo>
                  <a:lnTo>
                    <a:pt x="215645" y="0"/>
                  </a:lnTo>
                  <a:lnTo>
                    <a:pt x="0" y="0"/>
                  </a:lnTo>
                  <a:lnTo>
                    <a:pt x="0" y="1078992"/>
                  </a:lnTo>
                  <a:lnTo>
                    <a:pt x="215646" y="1078992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60903" y="2790444"/>
              <a:ext cx="215900" cy="1080135"/>
            </a:xfrm>
            <a:custGeom>
              <a:avLst/>
              <a:gdLst/>
              <a:ahLst/>
              <a:cxnLst/>
              <a:rect l="l" t="t" r="r" b="b"/>
              <a:pathLst>
                <a:path w="215900" h="1080135">
                  <a:moveTo>
                    <a:pt x="0" y="0"/>
                  </a:moveTo>
                  <a:lnTo>
                    <a:pt x="0" y="1079753"/>
                  </a:lnTo>
                  <a:lnTo>
                    <a:pt x="215646" y="1079753"/>
                  </a:lnTo>
                  <a:lnTo>
                    <a:pt x="2156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503" y="2822448"/>
              <a:ext cx="72390" cy="1080135"/>
            </a:xfrm>
            <a:custGeom>
              <a:avLst/>
              <a:gdLst/>
              <a:ahLst/>
              <a:cxnLst/>
              <a:rect l="l" t="t" r="r" b="b"/>
              <a:pathLst>
                <a:path w="72389" h="1080135">
                  <a:moveTo>
                    <a:pt x="72389" y="0"/>
                  </a:moveTo>
                  <a:lnTo>
                    <a:pt x="58435" y="7084"/>
                  </a:lnTo>
                  <a:lnTo>
                    <a:pt x="47053" y="26384"/>
                  </a:lnTo>
                  <a:lnTo>
                    <a:pt x="39385" y="54971"/>
                  </a:lnTo>
                  <a:lnTo>
                    <a:pt x="36575" y="89915"/>
                  </a:lnTo>
                  <a:lnTo>
                    <a:pt x="36575" y="449579"/>
                  </a:lnTo>
                  <a:lnTo>
                    <a:pt x="33647" y="484846"/>
                  </a:lnTo>
                  <a:lnTo>
                    <a:pt x="25717" y="513397"/>
                  </a:lnTo>
                  <a:lnTo>
                    <a:pt x="14073" y="532518"/>
                  </a:lnTo>
                  <a:lnTo>
                    <a:pt x="0" y="539496"/>
                  </a:lnTo>
                  <a:lnTo>
                    <a:pt x="14073" y="546592"/>
                  </a:lnTo>
                  <a:lnTo>
                    <a:pt x="25717" y="565975"/>
                  </a:lnTo>
                  <a:lnTo>
                    <a:pt x="33647" y="594788"/>
                  </a:lnTo>
                  <a:lnTo>
                    <a:pt x="36575" y="630174"/>
                  </a:lnTo>
                  <a:lnTo>
                    <a:pt x="36575" y="989838"/>
                  </a:lnTo>
                  <a:lnTo>
                    <a:pt x="39385" y="1024782"/>
                  </a:lnTo>
                  <a:lnTo>
                    <a:pt x="47053" y="1053369"/>
                  </a:lnTo>
                  <a:lnTo>
                    <a:pt x="58435" y="1072669"/>
                  </a:lnTo>
                  <a:lnTo>
                    <a:pt x="72389" y="107975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8523" y="3886200"/>
              <a:ext cx="215900" cy="360680"/>
            </a:xfrm>
            <a:custGeom>
              <a:avLst/>
              <a:gdLst/>
              <a:ahLst/>
              <a:cxnLst/>
              <a:rect l="l" t="t" r="r" b="b"/>
              <a:pathLst>
                <a:path w="215900" h="360679">
                  <a:moveTo>
                    <a:pt x="0" y="0"/>
                  </a:moveTo>
                  <a:lnTo>
                    <a:pt x="0" y="360425"/>
                  </a:lnTo>
                </a:path>
                <a:path w="215900" h="360679">
                  <a:moveTo>
                    <a:pt x="215645" y="0"/>
                  </a:moveTo>
                  <a:lnTo>
                    <a:pt x="215645" y="360425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77913" y="4291620"/>
            <a:ext cx="2933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Symbol"/>
                <a:cs typeface="Symbol"/>
              </a:rPr>
              <a:t>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76373" y="3052573"/>
            <a:ext cx="159321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1750" spc="125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i="1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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4)</a:t>
            </a:r>
            <a:r>
              <a:rPr sz="1750" spc="-9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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750" spc="125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i="1" spc="-275" dirty="0">
                <a:latin typeface="Times New Roman"/>
                <a:cs typeface="Times New Roman"/>
              </a:rPr>
              <a:t> </a:t>
            </a:r>
            <a:r>
              <a:rPr sz="1500" spc="15" baseline="44444" dirty="0">
                <a:latin typeface="Times New Roman"/>
                <a:cs typeface="Times New Roman"/>
              </a:rPr>
              <a:t>2</a:t>
            </a:r>
            <a:r>
              <a:rPr sz="1500" baseline="44444" dirty="0">
                <a:latin typeface="Times New Roman"/>
                <a:cs typeface="Times New Roman"/>
              </a:rPr>
              <a:t> </a:t>
            </a:r>
            <a:r>
              <a:rPr sz="1500" spc="112" baseline="44444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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2)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0637" y="3693652"/>
            <a:ext cx="2236470" cy="169354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550" spc="185" dirty="0">
                <a:latin typeface="Times New Roman"/>
                <a:cs typeface="Times New Roman"/>
              </a:rPr>
              <a:t>(</a:t>
            </a:r>
            <a:r>
              <a:rPr sz="2550" i="1" spc="-5" dirty="0">
                <a:latin typeface="Times New Roman"/>
                <a:cs typeface="Times New Roman"/>
              </a:rPr>
              <a:t>x</a:t>
            </a:r>
            <a:r>
              <a:rPr sz="2550" i="1" spc="-8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</a:t>
            </a:r>
            <a:r>
              <a:rPr sz="2550" spc="-195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Times New Roman"/>
                <a:cs typeface="Times New Roman"/>
              </a:rPr>
              <a:t>3</a:t>
            </a:r>
            <a:r>
              <a:rPr sz="2550" spc="-5" dirty="0">
                <a:latin typeface="Times New Roman"/>
                <a:cs typeface="Times New Roman"/>
              </a:rPr>
              <a:t>)</a:t>
            </a:r>
            <a:r>
              <a:rPr sz="2550" spc="180" dirty="0">
                <a:latin typeface="Times New Roman"/>
                <a:cs typeface="Times New Roman"/>
              </a:rPr>
              <a:t>(</a:t>
            </a:r>
            <a:r>
              <a:rPr sz="2550" i="1" spc="-5" dirty="0">
                <a:latin typeface="Times New Roman"/>
                <a:cs typeface="Times New Roman"/>
              </a:rPr>
              <a:t>x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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2</a:t>
            </a:r>
            <a:r>
              <a:rPr sz="2550" spc="-5" dirty="0">
                <a:latin typeface="Times New Roman"/>
                <a:cs typeface="Times New Roman"/>
              </a:rPr>
              <a:t>)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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1385"/>
              </a:spcBef>
            </a:pP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-2,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60325">
              <a:lnSpc>
                <a:spcPct val="100000"/>
              </a:lnSpc>
              <a:spcBef>
                <a:spcPts val="1655"/>
              </a:spcBef>
            </a:pPr>
            <a:r>
              <a:rPr sz="2400" dirty="0">
                <a:latin typeface="Tahoma"/>
                <a:cs typeface="Tahoma"/>
              </a:rPr>
              <a:t>Luas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irisan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54393" y="5714239"/>
            <a:ext cx="1036955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5" dirty="0">
                <a:latin typeface="Symbol"/>
                <a:cs typeface="Symbol"/>
              </a:rPr>
              <a:t></a:t>
            </a:r>
            <a:r>
              <a:rPr sz="2650" spc="-1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2)</a:t>
            </a:r>
            <a:r>
              <a:rPr sz="2650" spc="50" dirty="0">
                <a:latin typeface="Times New Roman"/>
                <a:cs typeface="Times New Roman"/>
              </a:rPr>
              <a:t>)</a:t>
            </a:r>
            <a:r>
              <a:rPr sz="2650" dirty="0">
                <a:latin typeface="Symbol"/>
                <a:cs typeface="Symbol"/>
              </a:rPr>
              <a:t>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13837" y="5714239"/>
            <a:ext cx="2580005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50" spc="-5" dirty="0">
                <a:latin typeface="Symbol"/>
                <a:cs typeface="Symbol"/>
              </a:rPr>
              <a:t></a:t>
            </a:r>
            <a:r>
              <a:rPr sz="2650" i="1" spc="5" dirty="0">
                <a:latin typeface="Times New Roman"/>
                <a:cs typeface="Times New Roman"/>
              </a:rPr>
              <a:t>A</a:t>
            </a:r>
            <a:r>
              <a:rPr sz="2650" i="1" spc="-4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Symbol"/>
                <a:cs typeface="Symbol"/>
              </a:rPr>
              <a:t></a:t>
            </a:r>
            <a:r>
              <a:rPr sz="2650" dirty="0">
                <a:latin typeface="Times New Roman"/>
                <a:cs typeface="Times New Roman"/>
              </a:rPr>
              <a:t> (</a:t>
            </a:r>
            <a:r>
              <a:rPr sz="2650" spc="175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10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Symbol"/>
                <a:cs typeface="Symbol"/>
              </a:rPr>
              <a:t>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4)</a:t>
            </a:r>
            <a:r>
              <a:rPr sz="2650" spc="-14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Symbol"/>
                <a:cs typeface="Symbol"/>
              </a:rPr>
              <a:t></a:t>
            </a:r>
            <a:r>
              <a:rPr sz="2650" spc="-170" dirty="0">
                <a:latin typeface="Times New Roman"/>
                <a:cs typeface="Times New Roman"/>
              </a:rPr>
              <a:t> </a:t>
            </a:r>
            <a:r>
              <a:rPr sz="2650" spc="190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409" dirty="0">
                <a:latin typeface="Times New Roman"/>
                <a:cs typeface="Times New Roman"/>
              </a:rPr>
              <a:t> </a:t>
            </a:r>
            <a:r>
              <a:rPr sz="2325" baseline="43010" dirty="0">
                <a:latin typeface="Times New Roman"/>
                <a:cs typeface="Times New Roman"/>
              </a:rPr>
              <a:t>2</a:t>
            </a:r>
            <a:endParaRPr sz="2325" baseline="4301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4354" y="2572313"/>
            <a:ext cx="351662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0" algn="l"/>
              </a:tabLst>
            </a:pPr>
            <a:r>
              <a:rPr sz="1400" dirty="0">
                <a:latin typeface="Symbol"/>
                <a:cs typeface="Symbol"/>
              </a:rPr>
              <a:t>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	</a:t>
            </a:r>
            <a:r>
              <a:rPr sz="1400" dirty="0">
                <a:latin typeface="Symbol"/>
                <a:cs typeface="Symbol"/>
              </a:rPr>
              <a:t>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7648" y="2112395"/>
            <a:ext cx="1312545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3050" indent="-260985">
              <a:lnSpc>
                <a:spcPct val="100000"/>
              </a:lnSpc>
              <a:spcBef>
                <a:spcPts val="110"/>
              </a:spcBef>
              <a:buFont typeface="Symbol"/>
              <a:buChar char=""/>
              <a:tabLst>
                <a:tab pos="273685" algn="l"/>
              </a:tabLst>
            </a:pPr>
            <a:r>
              <a:rPr sz="2400" i="1" spc="5" dirty="0">
                <a:latin typeface="Times New Roman"/>
                <a:cs typeface="Times New Roman"/>
              </a:rPr>
              <a:t>x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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6)</a:t>
            </a:r>
            <a:r>
              <a:rPr sz="2400" i="1" spc="65" dirty="0">
                <a:latin typeface="Times New Roman"/>
                <a:cs typeface="Times New Roman"/>
              </a:rPr>
              <a:t>dx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3789" y="1889561"/>
            <a:ext cx="3398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0" algn="l"/>
              </a:tabLst>
            </a:pPr>
            <a:r>
              <a:rPr sz="1400" dirty="0">
                <a:latin typeface="Times New Roman"/>
                <a:cs typeface="Times New Roman"/>
              </a:rPr>
              <a:t>3	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6677" y="1959171"/>
            <a:ext cx="4681220" cy="577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598170" algn="l"/>
                <a:tab pos="3880485" algn="l"/>
              </a:tabLst>
            </a:pPr>
            <a:r>
              <a:rPr sz="2400" b="0" i="1" spc="5" dirty="0">
                <a:latin typeface="Times New Roman"/>
                <a:cs typeface="Times New Roman"/>
              </a:rPr>
              <a:t>A</a:t>
            </a:r>
            <a:r>
              <a:rPr sz="2400" b="0" i="1" spc="60" dirty="0">
                <a:latin typeface="Times New Roman"/>
                <a:cs typeface="Times New Roman"/>
              </a:rPr>
              <a:t> </a:t>
            </a:r>
            <a:r>
              <a:rPr sz="2400" b="0" spc="5" dirty="0">
                <a:latin typeface="Symbol"/>
                <a:cs typeface="Symbol"/>
              </a:rPr>
              <a:t></a:t>
            </a:r>
            <a:r>
              <a:rPr sz="2400" b="0" dirty="0">
                <a:latin typeface="Times New Roman"/>
                <a:cs typeface="Times New Roman"/>
              </a:rPr>
              <a:t>	</a:t>
            </a:r>
            <a:r>
              <a:rPr sz="5400" b="0" spc="7" baseline="-13117" dirty="0">
                <a:latin typeface="Symbol"/>
                <a:cs typeface="Symbol"/>
              </a:rPr>
              <a:t></a:t>
            </a:r>
            <a:r>
              <a:rPr sz="5400" b="0" spc="-644" baseline="-13117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((</a:t>
            </a:r>
            <a:r>
              <a:rPr sz="2400" b="0" spc="-275" dirty="0">
                <a:latin typeface="Times New Roman"/>
                <a:cs typeface="Times New Roman"/>
              </a:rPr>
              <a:t> </a:t>
            </a:r>
            <a:r>
              <a:rPr sz="2400" b="0" i="1" spc="5" dirty="0">
                <a:latin typeface="Times New Roman"/>
                <a:cs typeface="Times New Roman"/>
              </a:rPr>
              <a:t>x</a:t>
            </a:r>
            <a:r>
              <a:rPr sz="2400" b="0" i="1" spc="-30" dirty="0">
                <a:latin typeface="Times New Roman"/>
                <a:cs typeface="Times New Roman"/>
              </a:rPr>
              <a:t> </a:t>
            </a:r>
            <a:r>
              <a:rPr sz="2400" b="0" spc="5" dirty="0">
                <a:latin typeface="Symbol"/>
                <a:cs typeface="Symbol"/>
              </a:rPr>
              <a:t></a:t>
            </a:r>
            <a:r>
              <a:rPr sz="2400" b="0" spc="5" dirty="0">
                <a:latin typeface="Times New Roman"/>
                <a:cs typeface="Times New Roman"/>
              </a:rPr>
              <a:t> </a:t>
            </a:r>
            <a:r>
              <a:rPr sz="2400" b="0" spc="110" dirty="0">
                <a:latin typeface="Times New Roman"/>
                <a:cs typeface="Times New Roman"/>
              </a:rPr>
              <a:t>4</a:t>
            </a:r>
            <a:r>
              <a:rPr sz="2400" b="0" dirty="0">
                <a:latin typeface="Times New Roman"/>
                <a:cs typeface="Times New Roman"/>
              </a:rPr>
              <a:t>)</a:t>
            </a:r>
            <a:r>
              <a:rPr sz="2400" b="0" spc="-85" dirty="0">
                <a:latin typeface="Times New Roman"/>
                <a:cs typeface="Times New Roman"/>
              </a:rPr>
              <a:t> </a:t>
            </a:r>
            <a:r>
              <a:rPr sz="2400" b="0" spc="5" dirty="0">
                <a:latin typeface="Symbol"/>
                <a:cs typeface="Symbol"/>
              </a:rPr>
              <a:t>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(</a:t>
            </a:r>
            <a:r>
              <a:rPr sz="2400" b="0" spc="-340" dirty="0">
                <a:latin typeface="Times New Roman"/>
                <a:cs typeface="Times New Roman"/>
              </a:rPr>
              <a:t> </a:t>
            </a:r>
            <a:r>
              <a:rPr sz="2400" b="0" i="1" spc="5" dirty="0">
                <a:latin typeface="Times New Roman"/>
                <a:cs typeface="Times New Roman"/>
              </a:rPr>
              <a:t>x</a:t>
            </a:r>
            <a:r>
              <a:rPr sz="2400" b="0" i="1" spc="-335" dirty="0">
                <a:latin typeface="Times New Roman"/>
                <a:cs typeface="Times New Roman"/>
              </a:rPr>
              <a:t> </a:t>
            </a:r>
            <a:r>
              <a:rPr sz="2100" b="0" baseline="43650" dirty="0">
                <a:latin typeface="Times New Roman"/>
                <a:cs typeface="Times New Roman"/>
              </a:rPr>
              <a:t>2 </a:t>
            </a:r>
            <a:r>
              <a:rPr sz="2100" b="0" spc="104" baseline="43650" dirty="0">
                <a:latin typeface="Times New Roman"/>
                <a:cs typeface="Times New Roman"/>
              </a:rPr>
              <a:t> </a:t>
            </a:r>
            <a:r>
              <a:rPr sz="2400" b="0" spc="5" dirty="0">
                <a:latin typeface="Symbol"/>
                <a:cs typeface="Symbol"/>
              </a:rPr>
              <a:t></a:t>
            </a:r>
            <a:r>
              <a:rPr sz="2400" b="0" spc="-35" dirty="0">
                <a:latin typeface="Times New Roman"/>
                <a:cs typeface="Times New Roman"/>
              </a:rPr>
              <a:t> </a:t>
            </a:r>
            <a:r>
              <a:rPr sz="2400" b="0" spc="110" dirty="0">
                <a:latin typeface="Times New Roman"/>
                <a:cs typeface="Times New Roman"/>
              </a:rPr>
              <a:t>2</a:t>
            </a:r>
            <a:r>
              <a:rPr sz="2400" b="0" dirty="0">
                <a:latin typeface="Times New Roman"/>
                <a:cs typeface="Times New Roman"/>
              </a:rPr>
              <a:t>)</a:t>
            </a:r>
            <a:r>
              <a:rPr sz="2400" b="0" spc="200" dirty="0">
                <a:latin typeface="Times New Roman"/>
                <a:cs typeface="Times New Roman"/>
              </a:rPr>
              <a:t>)</a:t>
            </a:r>
            <a:r>
              <a:rPr sz="2400" b="0" i="1" spc="5" dirty="0">
                <a:latin typeface="Times New Roman"/>
                <a:cs typeface="Times New Roman"/>
              </a:rPr>
              <a:t>dx</a:t>
            </a:r>
            <a:r>
              <a:rPr sz="2400" b="0" i="1" spc="245" dirty="0">
                <a:latin typeface="Times New Roman"/>
                <a:cs typeface="Times New Roman"/>
              </a:rPr>
              <a:t> </a:t>
            </a:r>
            <a:r>
              <a:rPr sz="2400" b="0" spc="5" dirty="0">
                <a:latin typeface="Symbol"/>
                <a:cs typeface="Symbol"/>
              </a:rPr>
              <a:t></a:t>
            </a:r>
            <a:r>
              <a:rPr sz="2400" b="0" dirty="0">
                <a:latin typeface="Times New Roman"/>
                <a:cs typeface="Times New Roman"/>
              </a:rPr>
              <a:t>	</a:t>
            </a:r>
            <a:r>
              <a:rPr sz="5400" b="0" spc="7" baseline="-13117" dirty="0">
                <a:latin typeface="Symbol"/>
                <a:cs typeface="Symbol"/>
              </a:rPr>
              <a:t></a:t>
            </a:r>
            <a:r>
              <a:rPr sz="5400" b="0" spc="-644" baseline="-13117" dirty="0">
                <a:latin typeface="Times New Roman"/>
                <a:cs typeface="Times New Roman"/>
              </a:rPr>
              <a:t> </a:t>
            </a:r>
            <a:r>
              <a:rPr sz="2400" b="0" spc="140" dirty="0">
                <a:latin typeface="Times New Roman"/>
                <a:cs typeface="Times New Roman"/>
              </a:rPr>
              <a:t>(</a:t>
            </a:r>
            <a:r>
              <a:rPr sz="2400" b="0" spc="5" dirty="0">
                <a:latin typeface="Symbol"/>
                <a:cs typeface="Symbol"/>
              </a:rPr>
              <a:t></a:t>
            </a:r>
            <a:r>
              <a:rPr sz="2400" b="0" spc="-285" dirty="0">
                <a:latin typeface="Times New Roman"/>
                <a:cs typeface="Times New Roman"/>
              </a:rPr>
              <a:t> </a:t>
            </a:r>
            <a:r>
              <a:rPr sz="2400" b="0" i="1" spc="5" dirty="0">
                <a:latin typeface="Times New Roman"/>
                <a:cs typeface="Times New Roman"/>
              </a:rPr>
              <a:t>x</a:t>
            </a:r>
            <a:r>
              <a:rPr sz="2400" b="0" i="1" spc="-335" dirty="0">
                <a:latin typeface="Times New Roman"/>
                <a:cs typeface="Times New Roman"/>
              </a:rPr>
              <a:t> </a:t>
            </a:r>
            <a:r>
              <a:rPr sz="2100" b="0" baseline="43650" dirty="0"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566420" y="3451854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12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1289" y="3451854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5834" y="0"/>
                </a:lnTo>
              </a:path>
            </a:pathLst>
          </a:custGeom>
          <a:ln w="12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3918" y="3451854"/>
            <a:ext cx="480059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50" y="0"/>
                </a:lnTo>
              </a:path>
            </a:pathLst>
          </a:custGeom>
          <a:ln w="12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72759" y="3448786"/>
            <a:ext cx="17653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latin typeface="Times New Roman"/>
                <a:cs typeface="Times New Roman"/>
              </a:rPr>
              <a:t>6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7511" y="3023605"/>
            <a:ext cx="47752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latin typeface="Times New Roman"/>
                <a:cs typeface="Times New Roman"/>
              </a:rPr>
              <a:t>125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5147" y="2959977"/>
            <a:ext cx="1120140" cy="8763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0"/>
              </a:spcBef>
              <a:tabLst>
                <a:tab pos="642620" algn="l"/>
              </a:tabLst>
            </a:pPr>
            <a:r>
              <a:rPr sz="2350" spc="10" dirty="0">
                <a:latin typeface="Times New Roman"/>
                <a:cs typeface="Times New Roman"/>
              </a:rPr>
              <a:t>1	</a:t>
            </a:r>
            <a:r>
              <a:rPr sz="3525" spc="15" baseline="-35460" dirty="0">
                <a:latin typeface="Symbol"/>
                <a:cs typeface="Symbol"/>
              </a:rPr>
              <a:t></a:t>
            </a:r>
            <a:r>
              <a:rPr sz="3525" spc="195" baseline="-354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530"/>
              </a:spcBef>
              <a:tabLst>
                <a:tab pos="917575" algn="l"/>
              </a:tabLst>
            </a:pPr>
            <a:r>
              <a:rPr sz="2350" spc="10" dirty="0">
                <a:latin typeface="Times New Roman"/>
                <a:cs typeface="Times New Roman"/>
              </a:rPr>
              <a:t>3	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0006" y="2841472"/>
            <a:ext cx="31813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25" spc="7" baseline="-37825" dirty="0">
                <a:latin typeface="Symbol"/>
                <a:cs typeface="Symbol"/>
              </a:rPr>
              <a:t></a:t>
            </a:r>
            <a:r>
              <a:rPr sz="3525" spc="-434" baseline="-3782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0006" y="3521938"/>
            <a:ext cx="438784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25" spc="7" baseline="7092" dirty="0">
                <a:latin typeface="Symbol"/>
                <a:cs typeface="Symbol"/>
              </a:rPr>
              <a:t></a:t>
            </a:r>
            <a:r>
              <a:rPr sz="3525" spc="-367" baseline="7092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Symbol"/>
                <a:cs typeface="Symbol"/>
              </a:rPr>
              <a:t></a:t>
            </a:r>
            <a:r>
              <a:rPr sz="1350" spc="-19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4380" y="3213328"/>
            <a:ext cx="133413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130300" algn="l"/>
              </a:tabLst>
            </a:pPr>
            <a:r>
              <a:rPr sz="2350" spc="10" dirty="0">
                <a:latin typeface="Symbol"/>
                <a:cs typeface="Symbol"/>
              </a:rPr>
              <a:t></a:t>
            </a:r>
            <a:r>
              <a:rPr sz="2350" spc="2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6</a:t>
            </a:r>
            <a:r>
              <a:rPr sz="2350" spc="-340" dirty="0">
                <a:latin typeface="Times New Roman"/>
                <a:cs typeface="Times New Roman"/>
              </a:rPr>
              <a:t> </a:t>
            </a:r>
            <a:r>
              <a:rPr sz="2350" i="1" spc="100" dirty="0">
                <a:latin typeface="Times New Roman"/>
                <a:cs typeface="Times New Roman"/>
              </a:rPr>
              <a:t>x</a:t>
            </a:r>
            <a:r>
              <a:rPr sz="3525" spc="150" baseline="-22458" dirty="0">
                <a:latin typeface="Symbol"/>
                <a:cs typeface="Symbol"/>
              </a:rPr>
              <a:t></a:t>
            </a:r>
            <a:r>
              <a:rPr sz="3525" spc="150" baseline="-22458" dirty="0">
                <a:latin typeface="Times New Roman"/>
                <a:cs typeface="Times New Roman"/>
              </a:rPr>
              <a:t>	</a:t>
            </a:r>
            <a:r>
              <a:rPr sz="2350" spc="1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2523" y="3078456"/>
            <a:ext cx="124968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935355" algn="l"/>
              </a:tabLst>
            </a:pPr>
            <a:r>
              <a:rPr sz="3525" i="1" spc="7" baseline="-24822" dirty="0">
                <a:latin typeface="Times New Roman"/>
                <a:cs typeface="Times New Roman"/>
              </a:rPr>
              <a:t>x</a:t>
            </a:r>
            <a:r>
              <a:rPr sz="3525" i="1" spc="-465" baseline="-24822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3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3525" i="1" spc="7" baseline="-24822" dirty="0">
                <a:latin typeface="Times New Roman"/>
                <a:cs typeface="Times New Roman"/>
              </a:rPr>
              <a:t>x</a:t>
            </a:r>
            <a:r>
              <a:rPr sz="3525" i="1" spc="-397" baseline="-24822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0872" y="3213328"/>
            <a:ext cx="45529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0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0403" y="1121155"/>
            <a:ext cx="312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Sehingga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luas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daerah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7677" y="4060190"/>
            <a:ext cx="7540625" cy="212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Ctt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irisan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dibuat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tegak</a:t>
            </a:r>
            <a:r>
              <a:rPr sz="2000" dirty="0">
                <a:latin typeface="Tahoma"/>
                <a:cs typeface="Tahoma"/>
              </a:rPr>
              <a:t> lurus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terhadap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 maka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tinggi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adalah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terletak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disebelah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atas </a:t>
            </a:r>
            <a:r>
              <a:rPr sz="2000" spc="-5" dirty="0">
                <a:latin typeface="Tahoma"/>
                <a:cs typeface="Tahoma"/>
              </a:rPr>
              <a:t>dikurangi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kurva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berada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disebelah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bawah.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batas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atas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bawah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berubah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untuk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sembarang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harus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dibagi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dua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atau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lebih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369" y="1227074"/>
            <a:ext cx="6410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Contoh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Hitung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yang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dibatasi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sumbu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x,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3858" y="1638810"/>
            <a:ext cx="8788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latin typeface="Times New Roman"/>
                <a:cs typeface="Times New Roman"/>
              </a:rPr>
              <a:t>y</a:t>
            </a:r>
            <a:r>
              <a:rPr sz="2600" b="0" i="1" spc="95" dirty="0">
                <a:latin typeface="Times New Roman"/>
                <a:cs typeface="Times New Roman"/>
              </a:rPr>
              <a:t> </a:t>
            </a:r>
            <a:r>
              <a:rPr sz="2600" b="0" spc="15" dirty="0">
                <a:latin typeface="Symbol"/>
                <a:cs typeface="Symbol"/>
              </a:rPr>
              <a:t></a:t>
            </a:r>
            <a:r>
              <a:rPr sz="2600" b="0" spc="140" dirty="0">
                <a:latin typeface="Times New Roman"/>
                <a:cs typeface="Times New Roman"/>
              </a:rPr>
              <a:t> </a:t>
            </a:r>
            <a:r>
              <a:rPr sz="2600" b="0" i="1" spc="10" dirty="0">
                <a:latin typeface="Times New Roman"/>
                <a:cs typeface="Times New Roman"/>
              </a:rPr>
              <a:t>x</a:t>
            </a:r>
            <a:r>
              <a:rPr sz="2600" b="0" i="1" spc="-425" dirty="0">
                <a:latin typeface="Times New Roman"/>
                <a:cs typeface="Times New Roman"/>
              </a:rPr>
              <a:t> </a:t>
            </a:r>
            <a:r>
              <a:rPr sz="2250" b="0" spc="22" baseline="44444" dirty="0">
                <a:latin typeface="Times New Roman"/>
                <a:cs typeface="Times New Roman"/>
              </a:rPr>
              <a:t>2</a:t>
            </a:r>
            <a:endParaRPr sz="2250" baseline="4444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821177" y="1691132"/>
            <a:ext cx="1689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-x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+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91" y="2079744"/>
            <a:ext cx="7283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Jawab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238" y="2605604"/>
            <a:ext cx="1927860" cy="8667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Tahoma"/>
                <a:cs typeface="Tahoma"/>
              </a:rPr>
              <a:t>Titik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potong</a:t>
            </a:r>
            <a:endParaRPr sz="2000">
              <a:latin typeface="Tahoma"/>
              <a:cs typeface="Tahoma"/>
            </a:endParaRPr>
          </a:p>
          <a:p>
            <a:pPr marL="530860">
              <a:lnSpc>
                <a:spcPct val="100000"/>
              </a:lnSpc>
              <a:spcBef>
                <a:spcPts val="730"/>
              </a:spcBef>
            </a:pPr>
            <a:r>
              <a:rPr sz="2400" i="1" spc="175" dirty="0">
                <a:latin typeface="Times New Roman"/>
                <a:cs typeface="Times New Roman"/>
              </a:rPr>
              <a:t>x</a:t>
            </a:r>
            <a:r>
              <a:rPr sz="2100" baseline="41666" dirty="0">
                <a:latin typeface="Times New Roman"/>
                <a:cs typeface="Times New Roman"/>
              </a:rPr>
              <a:t>2 </a:t>
            </a:r>
            <a:r>
              <a:rPr sz="2100" spc="172" baseline="4166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1527" y="3272028"/>
            <a:ext cx="508000" cy="76200"/>
          </a:xfrm>
          <a:custGeom>
            <a:avLst/>
            <a:gdLst/>
            <a:ahLst/>
            <a:cxnLst/>
            <a:rect l="l" t="t" r="r" b="b"/>
            <a:pathLst>
              <a:path w="508000" h="76200">
                <a:moveTo>
                  <a:pt x="448818" y="38100"/>
                </a:moveTo>
                <a:lnTo>
                  <a:pt x="448056" y="34289"/>
                </a:lnTo>
                <a:lnTo>
                  <a:pt x="444245" y="32766"/>
                </a:lnTo>
                <a:lnTo>
                  <a:pt x="4572" y="32766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44245" y="42672"/>
                </a:lnTo>
                <a:lnTo>
                  <a:pt x="448056" y="41148"/>
                </a:lnTo>
                <a:lnTo>
                  <a:pt x="448818" y="38100"/>
                </a:lnTo>
                <a:close/>
              </a:path>
              <a:path w="508000" h="76200">
                <a:moveTo>
                  <a:pt x="507492" y="38100"/>
                </a:moveTo>
                <a:lnTo>
                  <a:pt x="431292" y="0"/>
                </a:lnTo>
                <a:lnTo>
                  <a:pt x="431292" y="32766"/>
                </a:lnTo>
                <a:lnTo>
                  <a:pt x="444245" y="32766"/>
                </a:lnTo>
                <a:lnTo>
                  <a:pt x="448056" y="34289"/>
                </a:lnTo>
                <a:lnTo>
                  <a:pt x="448818" y="38100"/>
                </a:lnTo>
                <a:lnTo>
                  <a:pt x="448818" y="67437"/>
                </a:lnTo>
                <a:lnTo>
                  <a:pt x="507492" y="38100"/>
                </a:lnTo>
                <a:close/>
              </a:path>
              <a:path w="508000" h="76200">
                <a:moveTo>
                  <a:pt x="448818" y="67437"/>
                </a:moveTo>
                <a:lnTo>
                  <a:pt x="448818" y="38100"/>
                </a:lnTo>
                <a:lnTo>
                  <a:pt x="448056" y="41148"/>
                </a:lnTo>
                <a:lnTo>
                  <a:pt x="444245" y="42672"/>
                </a:lnTo>
                <a:lnTo>
                  <a:pt x="431292" y="42672"/>
                </a:lnTo>
                <a:lnTo>
                  <a:pt x="431292" y="76200"/>
                </a:lnTo>
                <a:lnTo>
                  <a:pt x="4488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8388" y="4834833"/>
            <a:ext cx="2675255" cy="11626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  <a:tabLst>
                <a:tab pos="1906905" algn="l"/>
              </a:tabLst>
            </a:pPr>
            <a:r>
              <a:rPr sz="1800" i="1" baseline="43981" dirty="0">
                <a:latin typeface="Times New Roman"/>
                <a:cs typeface="Times New Roman"/>
              </a:rPr>
              <a:t>y</a:t>
            </a:r>
            <a:r>
              <a:rPr sz="1800" i="1" spc="67" baseline="43981" dirty="0">
                <a:latin typeface="Times New Roman"/>
                <a:cs typeface="Times New Roman"/>
              </a:rPr>
              <a:t> </a:t>
            </a:r>
            <a:r>
              <a:rPr sz="1800" baseline="43981" dirty="0">
                <a:latin typeface="Symbol"/>
                <a:cs typeface="Symbol"/>
              </a:rPr>
              <a:t></a:t>
            </a:r>
            <a:r>
              <a:rPr sz="1800" spc="104" baseline="43981" dirty="0">
                <a:latin typeface="Times New Roman"/>
                <a:cs typeface="Times New Roman"/>
              </a:rPr>
              <a:t> </a:t>
            </a:r>
            <a:r>
              <a:rPr sz="1800" i="1" baseline="43981" dirty="0">
                <a:latin typeface="Times New Roman"/>
                <a:cs typeface="Times New Roman"/>
              </a:rPr>
              <a:t>x</a:t>
            </a:r>
            <a:r>
              <a:rPr sz="1800" i="1" spc="-277" baseline="43981" dirty="0">
                <a:latin typeface="Times New Roman"/>
                <a:cs typeface="Times New Roman"/>
              </a:rPr>
              <a:t> </a:t>
            </a:r>
            <a:r>
              <a:rPr sz="1050" baseline="119047" dirty="0">
                <a:latin typeface="Times New Roman"/>
                <a:cs typeface="Times New Roman"/>
              </a:rPr>
              <a:t>2	</a:t>
            </a:r>
            <a:r>
              <a:rPr sz="1800" dirty="0">
                <a:latin typeface="Tahoma"/>
                <a:cs typeface="Tahoma"/>
              </a:rPr>
              <a:t>y=-x+2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Tahoma"/>
              <a:cs typeface="Tahoma"/>
            </a:endParaRPr>
          </a:p>
          <a:p>
            <a:pPr marL="1275080">
              <a:lnSpc>
                <a:spcPct val="100000"/>
              </a:lnSpc>
              <a:tabLst>
                <a:tab pos="2291080" algn="l"/>
              </a:tabLst>
            </a:pPr>
            <a:r>
              <a:rPr sz="1800" dirty="0">
                <a:latin typeface="Tahoma"/>
                <a:cs typeface="Tahoma"/>
              </a:rPr>
              <a:t>1	</a:t>
            </a:r>
            <a:r>
              <a:rPr sz="2700" baseline="3086" dirty="0">
                <a:latin typeface="Tahoma"/>
                <a:cs typeface="Tahoma"/>
              </a:rPr>
              <a:t>2</a:t>
            </a:r>
            <a:endParaRPr sz="2700" baseline="3086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5831" y="3449383"/>
            <a:ext cx="3850004" cy="2962275"/>
            <a:chOff x="175831" y="3449383"/>
            <a:chExt cx="3850004" cy="2962275"/>
          </a:xfrm>
        </p:grpSpPr>
        <p:sp>
          <p:nvSpPr>
            <p:cNvPr id="10" name="object 10"/>
            <p:cNvSpPr/>
            <p:nvPr/>
          </p:nvSpPr>
          <p:spPr>
            <a:xfrm>
              <a:off x="650748" y="3886199"/>
              <a:ext cx="3097530" cy="2376805"/>
            </a:xfrm>
            <a:custGeom>
              <a:avLst/>
              <a:gdLst/>
              <a:ahLst/>
              <a:cxnLst/>
              <a:rect l="l" t="t" r="r" b="b"/>
              <a:pathLst>
                <a:path w="3097529" h="2376804">
                  <a:moveTo>
                    <a:pt x="3097530" y="1799844"/>
                  </a:moveTo>
                  <a:lnTo>
                    <a:pt x="3021330" y="1761744"/>
                  </a:lnTo>
                  <a:lnTo>
                    <a:pt x="3021330" y="1795272"/>
                  </a:lnTo>
                  <a:lnTo>
                    <a:pt x="685800" y="1795272"/>
                  </a:lnTo>
                  <a:lnTo>
                    <a:pt x="685800" y="76200"/>
                  </a:lnTo>
                  <a:lnTo>
                    <a:pt x="719328" y="76200"/>
                  </a:lnTo>
                  <a:lnTo>
                    <a:pt x="681228" y="0"/>
                  </a:lnTo>
                  <a:lnTo>
                    <a:pt x="643128" y="76200"/>
                  </a:lnTo>
                  <a:lnTo>
                    <a:pt x="676656" y="76200"/>
                  </a:lnTo>
                  <a:lnTo>
                    <a:pt x="676656" y="1795272"/>
                  </a:lnTo>
                  <a:lnTo>
                    <a:pt x="76200" y="1795272"/>
                  </a:lnTo>
                  <a:lnTo>
                    <a:pt x="76200" y="1761744"/>
                  </a:lnTo>
                  <a:lnTo>
                    <a:pt x="0" y="1799844"/>
                  </a:lnTo>
                  <a:lnTo>
                    <a:pt x="58674" y="1829193"/>
                  </a:lnTo>
                  <a:lnTo>
                    <a:pt x="76200" y="1837944"/>
                  </a:lnTo>
                  <a:lnTo>
                    <a:pt x="76200" y="1805178"/>
                  </a:lnTo>
                  <a:lnTo>
                    <a:pt x="676656" y="1805178"/>
                  </a:lnTo>
                  <a:lnTo>
                    <a:pt x="676656" y="2300478"/>
                  </a:lnTo>
                  <a:lnTo>
                    <a:pt x="643128" y="2300478"/>
                  </a:lnTo>
                  <a:lnTo>
                    <a:pt x="676656" y="2367534"/>
                  </a:lnTo>
                  <a:lnTo>
                    <a:pt x="681228" y="2376678"/>
                  </a:lnTo>
                  <a:lnTo>
                    <a:pt x="685800" y="2367534"/>
                  </a:lnTo>
                  <a:lnTo>
                    <a:pt x="719328" y="2300478"/>
                  </a:lnTo>
                  <a:lnTo>
                    <a:pt x="685800" y="2300478"/>
                  </a:lnTo>
                  <a:lnTo>
                    <a:pt x="685800" y="1805178"/>
                  </a:lnTo>
                  <a:lnTo>
                    <a:pt x="3021330" y="1805178"/>
                  </a:lnTo>
                  <a:lnTo>
                    <a:pt x="3021330" y="1837944"/>
                  </a:lnTo>
                  <a:lnTo>
                    <a:pt x="3038856" y="1829193"/>
                  </a:lnTo>
                  <a:lnTo>
                    <a:pt x="3097530" y="1799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0594" y="3454146"/>
              <a:ext cx="3840479" cy="2952750"/>
            </a:xfrm>
            <a:custGeom>
              <a:avLst/>
              <a:gdLst/>
              <a:ahLst/>
              <a:cxnLst/>
              <a:rect l="l" t="t" r="r" b="b"/>
              <a:pathLst>
                <a:path w="3840479" h="2952750">
                  <a:moveTo>
                    <a:pt x="0" y="432053"/>
                  </a:moveTo>
                  <a:lnTo>
                    <a:pt x="17959" y="479720"/>
                  </a:lnTo>
                  <a:lnTo>
                    <a:pt x="35983" y="527384"/>
                  </a:lnTo>
                  <a:lnTo>
                    <a:pt x="54125" y="575030"/>
                  </a:lnTo>
                  <a:lnTo>
                    <a:pt x="72438" y="622645"/>
                  </a:lnTo>
                  <a:lnTo>
                    <a:pt x="90975" y="670214"/>
                  </a:lnTo>
                  <a:lnTo>
                    <a:pt x="109789" y="717723"/>
                  </a:lnTo>
                  <a:lnTo>
                    <a:pt x="128934" y="765158"/>
                  </a:lnTo>
                  <a:lnTo>
                    <a:pt x="148461" y="812505"/>
                  </a:lnTo>
                  <a:lnTo>
                    <a:pt x="168426" y="859748"/>
                  </a:lnTo>
                  <a:lnTo>
                    <a:pt x="188880" y="906875"/>
                  </a:lnTo>
                  <a:lnTo>
                    <a:pt x="209877" y="953870"/>
                  </a:lnTo>
                  <a:lnTo>
                    <a:pt x="231471" y="1000719"/>
                  </a:lnTo>
                  <a:lnTo>
                    <a:pt x="253713" y="1047408"/>
                  </a:lnTo>
                  <a:lnTo>
                    <a:pt x="276658" y="1093923"/>
                  </a:lnTo>
                  <a:lnTo>
                    <a:pt x="300358" y="1140249"/>
                  </a:lnTo>
                  <a:lnTo>
                    <a:pt x="324868" y="1186373"/>
                  </a:lnTo>
                  <a:lnTo>
                    <a:pt x="350238" y="1232279"/>
                  </a:lnTo>
                  <a:lnTo>
                    <a:pt x="376524" y="1277954"/>
                  </a:lnTo>
                  <a:lnTo>
                    <a:pt x="403778" y="1323383"/>
                  </a:lnTo>
                  <a:lnTo>
                    <a:pt x="432054" y="1368552"/>
                  </a:lnTo>
                  <a:lnTo>
                    <a:pt x="456550" y="1407336"/>
                  </a:lnTo>
                  <a:lnTo>
                    <a:pt x="481991" y="1448404"/>
                  </a:lnTo>
                  <a:lnTo>
                    <a:pt x="508315" y="1491409"/>
                  </a:lnTo>
                  <a:lnTo>
                    <a:pt x="535456" y="1536008"/>
                  </a:lnTo>
                  <a:lnTo>
                    <a:pt x="563353" y="1581856"/>
                  </a:lnTo>
                  <a:lnTo>
                    <a:pt x="591943" y="1628608"/>
                  </a:lnTo>
                  <a:lnTo>
                    <a:pt x="621161" y="1675919"/>
                  </a:lnTo>
                  <a:lnTo>
                    <a:pt x="650945" y="1723446"/>
                  </a:lnTo>
                  <a:lnTo>
                    <a:pt x="681232" y="1770843"/>
                  </a:lnTo>
                  <a:lnTo>
                    <a:pt x="711958" y="1817765"/>
                  </a:lnTo>
                  <a:lnTo>
                    <a:pt x="743061" y="1863869"/>
                  </a:lnTo>
                  <a:lnTo>
                    <a:pt x="774477" y="1908810"/>
                  </a:lnTo>
                  <a:lnTo>
                    <a:pt x="806143" y="1952242"/>
                  </a:lnTo>
                  <a:lnTo>
                    <a:pt x="837996" y="1993821"/>
                  </a:lnTo>
                  <a:lnTo>
                    <a:pt x="869973" y="2033203"/>
                  </a:lnTo>
                  <a:lnTo>
                    <a:pt x="902010" y="2070043"/>
                  </a:lnTo>
                  <a:lnTo>
                    <a:pt x="934044" y="2103996"/>
                  </a:lnTo>
                  <a:lnTo>
                    <a:pt x="966013" y="2134719"/>
                  </a:lnTo>
                  <a:lnTo>
                    <a:pt x="997853" y="2161865"/>
                  </a:lnTo>
                  <a:lnTo>
                    <a:pt x="1029500" y="2185091"/>
                  </a:lnTo>
                  <a:lnTo>
                    <a:pt x="1091966" y="2218403"/>
                  </a:lnTo>
                  <a:lnTo>
                    <a:pt x="1152906" y="2231898"/>
                  </a:lnTo>
                  <a:lnTo>
                    <a:pt x="1184416" y="2230530"/>
                  </a:lnTo>
                  <a:lnTo>
                    <a:pt x="1248489" y="2211709"/>
                  </a:lnTo>
                  <a:lnTo>
                    <a:pt x="1313598" y="2173796"/>
                  </a:lnTo>
                  <a:lnTo>
                    <a:pt x="1346403" y="2148563"/>
                  </a:lnTo>
                  <a:lnTo>
                    <a:pt x="1379303" y="2119619"/>
                  </a:lnTo>
                  <a:lnTo>
                    <a:pt x="1412242" y="2087316"/>
                  </a:lnTo>
                  <a:lnTo>
                    <a:pt x="1445166" y="2052007"/>
                  </a:lnTo>
                  <a:lnTo>
                    <a:pt x="1478019" y="2014048"/>
                  </a:lnTo>
                  <a:lnTo>
                    <a:pt x="1510747" y="1973790"/>
                  </a:lnTo>
                  <a:lnTo>
                    <a:pt x="1543296" y="1931588"/>
                  </a:lnTo>
                  <a:lnTo>
                    <a:pt x="1575609" y="1887796"/>
                  </a:lnTo>
                  <a:lnTo>
                    <a:pt x="1607633" y="1842767"/>
                  </a:lnTo>
                  <a:lnTo>
                    <a:pt x="1639312" y="1796854"/>
                  </a:lnTo>
                  <a:lnTo>
                    <a:pt x="1670592" y="1750411"/>
                  </a:lnTo>
                  <a:lnTo>
                    <a:pt x="1701417" y="1703792"/>
                  </a:lnTo>
                  <a:lnTo>
                    <a:pt x="1731734" y="1657351"/>
                  </a:lnTo>
                  <a:lnTo>
                    <a:pt x="1761486" y="1611440"/>
                  </a:lnTo>
                  <a:lnTo>
                    <a:pt x="1790619" y="1566414"/>
                  </a:lnTo>
                  <a:lnTo>
                    <a:pt x="1819079" y="1522626"/>
                  </a:lnTo>
                  <a:lnTo>
                    <a:pt x="1846810" y="1480430"/>
                  </a:lnTo>
                  <a:lnTo>
                    <a:pt x="1873758" y="1440179"/>
                  </a:lnTo>
                  <a:lnTo>
                    <a:pt x="1901072" y="1398914"/>
                  </a:lnTo>
                  <a:lnTo>
                    <a:pt x="1927756" y="1357016"/>
                  </a:lnTo>
                  <a:lnTo>
                    <a:pt x="1953840" y="1314517"/>
                  </a:lnTo>
                  <a:lnTo>
                    <a:pt x="1979357" y="1271445"/>
                  </a:lnTo>
                  <a:lnTo>
                    <a:pt x="2004335" y="1227830"/>
                  </a:lnTo>
                  <a:lnTo>
                    <a:pt x="2028807" y="1183703"/>
                  </a:lnTo>
                  <a:lnTo>
                    <a:pt x="2052803" y="1139092"/>
                  </a:lnTo>
                  <a:lnTo>
                    <a:pt x="2076354" y="1094027"/>
                  </a:lnTo>
                  <a:lnTo>
                    <a:pt x="2099492" y="1048537"/>
                  </a:lnTo>
                  <a:lnTo>
                    <a:pt x="2122246" y="1002654"/>
                  </a:lnTo>
                  <a:lnTo>
                    <a:pt x="2144649" y="956405"/>
                  </a:lnTo>
                  <a:lnTo>
                    <a:pt x="2166730" y="909821"/>
                  </a:lnTo>
                  <a:lnTo>
                    <a:pt x="2188520" y="862931"/>
                  </a:lnTo>
                  <a:lnTo>
                    <a:pt x="2210052" y="815765"/>
                  </a:lnTo>
                  <a:lnTo>
                    <a:pt x="2231355" y="768352"/>
                  </a:lnTo>
                  <a:lnTo>
                    <a:pt x="2252461" y="720723"/>
                  </a:lnTo>
                  <a:lnTo>
                    <a:pt x="2273400" y="672907"/>
                  </a:lnTo>
                  <a:lnTo>
                    <a:pt x="2294203" y="624933"/>
                  </a:lnTo>
                  <a:lnTo>
                    <a:pt x="2314901" y="576831"/>
                  </a:lnTo>
                  <a:lnTo>
                    <a:pt x="2335526" y="528631"/>
                  </a:lnTo>
                  <a:lnTo>
                    <a:pt x="2356108" y="480362"/>
                  </a:lnTo>
                  <a:lnTo>
                    <a:pt x="2376678" y="432053"/>
                  </a:lnTo>
                </a:path>
                <a:path w="3840479" h="2952750">
                  <a:moveTo>
                    <a:pt x="455675" y="0"/>
                  </a:moveTo>
                  <a:lnTo>
                    <a:pt x="3840480" y="29527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49601" y="4749546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498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79063" y="3125977"/>
            <a:ext cx="123698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15" dirty="0">
                <a:latin typeface="Symbol"/>
                <a:cs typeface="Symbol"/>
              </a:rPr>
              <a:t>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Times New Roman"/>
                <a:cs typeface="Times New Roman"/>
              </a:rPr>
              <a:t>x</a:t>
            </a:r>
            <a:r>
              <a:rPr sz="2200" i="1" spc="-9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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3711" y="2998723"/>
            <a:ext cx="31242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300" i="1" spc="15" baseline="-25252" dirty="0">
                <a:latin typeface="Times New Roman"/>
                <a:cs typeface="Times New Roman"/>
              </a:rPr>
              <a:t>x</a:t>
            </a:r>
            <a:r>
              <a:rPr sz="3300" i="1" spc="-502" baseline="-25252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6101" y="5245356"/>
            <a:ext cx="16897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57225" algn="l"/>
              </a:tabLst>
            </a:pPr>
            <a:r>
              <a:rPr sz="2750" dirty="0">
                <a:latin typeface="Symbol"/>
                <a:cs typeface="Symbol"/>
              </a:rPr>
              <a:t></a:t>
            </a:r>
            <a:r>
              <a:rPr sz="2750" i="1" spc="15" dirty="0">
                <a:latin typeface="Times New Roman"/>
                <a:cs typeface="Times New Roman"/>
              </a:rPr>
              <a:t>A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0" dirty="0">
                <a:latin typeface="Symbol"/>
                <a:cs typeface="Symbol"/>
              </a:rPr>
              <a:t>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x</a:t>
            </a:r>
            <a:r>
              <a:rPr sz="2750" i="1" spc="-430" dirty="0">
                <a:latin typeface="Times New Roman"/>
                <a:cs typeface="Times New Roman"/>
              </a:rPr>
              <a:t> </a:t>
            </a:r>
            <a:r>
              <a:rPr sz="2400" spc="7" baseline="43402" dirty="0">
                <a:latin typeface="Times New Roman"/>
                <a:cs typeface="Times New Roman"/>
              </a:rPr>
              <a:t>2</a:t>
            </a:r>
            <a:r>
              <a:rPr sz="2400" spc="-270" baseline="43402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</a:t>
            </a:r>
            <a:r>
              <a:rPr sz="2750" i="1" spc="10" dirty="0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0678" y="5439254"/>
            <a:ext cx="2893060" cy="11963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18210">
              <a:lnSpc>
                <a:spcPct val="100000"/>
              </a:lnSpc>
              <a:spcBef>
                <a:spcPts val="445"/>
              </a:spcBef>
            </a:pP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II</a:t>
            </a:r>
            <a:endParaRPr sz="2000">
              <a:latin typeface="Tahoma"/>
              <a:cs typeface="Tahoma"/>
            </a:endParaRPr>
          </a:p>
          <a:p>
            <a:pPr marL="521334">
              <a:lnSpc>
                <a:spcPct val="100000"/>
              </a:lnSpc>
              <a:spcBef>
                <a:spcPts val="1020"/>
              </a:spcBef>
              <a:tabLst>
                <a:tab pos="1146175" algn="l"/>
              </a:tabLst>
            </a:pPr>
            <a:r>
              <a:rPr sz="2600" spc="-20" dirty="0">
                <a:latin typeface="Symbol"/>
                <a:cs typeface="Symbol"/>
              </a:rPr>
              <a:t></a:t>
            </a:r>
            <a:r>
              <a:rPr sz="2600" i="1" spc="-20" dirty="0">
                <a:latin typeface="Times New Roman"/>
                <a:cs typeface="Times New Roman"/>
              </a:rPr>
              <a:t>A</a:t>
            </a:r>
            <a:r>
              <a:rPr sz="2250" spc="-30" baseline="-24074" dirty="0">
                <a:latin typeface="Times New Roman"/>
                <a:cs typeface="Times New Roman"/>
              </a:rPr>
              <a:t>2	</a:t>
            </a:r>
            <a:r>
              <a:rPr sz="2600" spc="15" dirty="0">
                <a:latin typeface="Symbol"/>
                <a:cs typeface="Symbol"/>
              </a:rPr>
              <a:t>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(</a:t>
            </a:r>
            <a:r>
              <a:rPr sz="2600" spc="95" dirty="0">
                <a:latin typeface="Symbol"/>
                <a:cs typeface="Symbol"/>
              </a:rPr>
              <a:t></a:t>
            </a:r>
            <a:r>
              <a:rPr sz="2600" i="1" spc="95" dirty="0">
                <a:latin typeface="Times New Roman"/>
                <a:cs typeface="Times New Roman"/>
              </a:rPr>
              <a:t>x</a:t>
            </a:r>
            <a:r>
              <a:rPr sz="2600" i="1" spc="-11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2)</a:t>
            </a:r>
            <a:r>
              <a:rPr sz="2600" spc="25" dirty="0">
                <a:latin typeface="Symbol"/>
                <a:cs typeface="Symbol"/>
              </a:rPr>
              <a:t></a:t>
            </a:r>
            <a:r>
              <a:rPr sz="2600" i="1" spc="25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6296" y="3128263"/>
            <a:ext cx="201485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185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2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190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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spc="-165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1450"/>
              </a:spcBef>
            </a:pP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-2,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16346" y="3272028"/>
            <a:ext cx="508634" cy="76200"/>
          </a:xfrm>
          <a:custGeom>
            <a:avLst/>
            <a:gdLst/>
            <a:ahLst/>
            <a:cxnLst/>
            <a:rect l="l" t="t" r="r" b="b"/>
            <a:pathLst>
              <a:path w="508635" h="76200">
                <a:moveTo>
                  <a:pt x="449579" y="38100"/>
                </a:moveTo>
                <a:lnTo>
                  <a:pt x="448055" y="34289"/>
                </a:lnTo>
                <a:lnTo>
                  <a:pt x="445007" y="32766"/>
                </a:lnTo>
                <a:lnTo>
                  <a:pt x="5333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3" y="42672"/>
                </a:lnTo>
                <a:lnTo>
                  <a:pt x="445007" y="42672"/>
                </a:lnTo>
                <a:lnTo>
                  <a:pt x="448055" y="41148"/>
                </a:lnTo>
                <a:lnTo>
                  <a:pt x="449579" y="38100"/>
                </a:lnTo>
                <a:close/>
              </a:path>
              <a:path w="508635" h="76200">
                <a:moveTo>
                  <a:pt x="508253" y="38100"/>
                </a:moveTo>
                <a:lnTo>
                  <a:pt x="432053" y="0"/>
                </a:lnTo>
                <a:lnTo>
                  <a:pt x="432053" y="32766"/>
                </a:lnTo>
                <a:lnTo>
                  <a:pt x="445007" y="32766"/>
                </a:lnTo>
                <a:lnTo>
                  <a:pt x="448055" y="34289"/>
                </a:lnTo>
                <a:lnTo>
                  <a:pt x="449579" y="38100"/>
                </a:lnTo>
                <a:lnTo>
                  <a:pt x="449579" y="67437"/>
                </a:lnTo>
                <a:lnTo>
                  <a:pt x="508253" y="38100"/>
                </a:lnTo>
                <a:close/>
              </a:path>
              <a:path w="508635" h="76200">
                <a:moveTo>
                  <a:pt x="449579" y="67437"/>
                </a:moveTo>
                <a:lnTo>
                  <a:pt x="449579" y="38100"/>
                </a:lnTo>
                <a:lnTo>
                  <a:pt x="448055" y="41148"/>
                </a:lnTo>
                <a:lnTo>
                  <a:pt x="445007" y="42672"/>
                </a:lnTo>
                <a:lnTo>
                  <a:pt x="432053" y="42672"/>
                </a:lnTo>
                <a:lnTo>
                  <a:pt x="432053" y="76200"/>
                </a:lnTo>
                <a:lnTo>
                  <a:pt x="44957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3976" y="3855720"/>
            <a:ext cx="365125" cy="76200"/>
          </a:xfrm>
          <a:custGeom>
            <a:avLst/>
            <a:gdLst/>
            <a:ahLst/>
            <a:cxnLst/>
            <a:rect l="l" t="t" r="r" b="b"/>
            <a:pathLst>
              <a:path w="365125" h="76200">
                <a:moveTo>
                  <a:pt x="306324" y="38100"/>
                </a:moveTo>
                <a:lnTo>
                  <a:pt x="304800" y="35051"/>
                </a:lnTo>
                <a:lnTo>
                  <a:pt x="301751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909"/>
                </a:lnTo>
                <a:lnTo>
                  <a:pt x="4572" y="43433"/>
                </a:lnTo>
                <a:lnTo>
                  <a:pt x="301751" y="43433"/>
                </a:lnTo>
                <a:lnTo>
                  <a:pt x="304800" y="41909"/>
                </a:lnTo>
                <a:lnTo>
                  <a:pt x="306324" y="38100"/>
                </a:lnTo>
                <a:close/>
              </a:path>
              <a:path w="365125" h="76200">
                <a:moveTo>
                  <a:pt x="364998" y="38100"/>
                </a:moveTo>
                <a:lnTo>
                  <a:pt x="288798" y="0"/>
                </a:lnTo>
                <a:lnTo>
                  <a:pt x="288798" y="33527"/>
                </a:lnTo>
                <a:lnTo>
                  <a:pt x="301751" y="33527"/>
                </a:lnTo>
                <a:lnTo>
                  <a:pt x="304800" y="35051"/>
                </a:lnTo>
                <a:lnTo>
                  <a:pt x="306324" y="38100"/>
                </a:lnTo>
                <a:lnTo>
                  <a:pt x="306324" y="67437"/>
                </a:lnTo>
                <a:lnTo>
                  <a:pt x="364998" y="38100"/>
                </a:lnTo>
                <a:close/>
              </a:path>
              <a:path w="365125" h="76200">
                <a:moveTo>
                  <a:pt x="306324" y="67437"/>
                </a:moveTo>
                <a:lnTo>
                  <a:pt x="306324" y="38100"/>
                </a:lnTo>
                <a:lnTo>
                  <a:pt x="304800" y="41909"/>
                </a:lnTo>
                <a:lnTo>
                  <a:pt x="301751" y="43433"/>
                </a:lnTo>
                <a:lnTo>
                  <a:pt x="288798" y="43433"/>
                </a:lnTo>
                <a:lnTo>
                  <a:pt x="288798" y="76200"/>
                </a:lnTo>
                <a:lnTo>
                  <a:pt x="30632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12055" y="4194301"/>
            <a:ext cx="4918710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Jika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dibuat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tegak,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maka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harus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dibagi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menjadi dua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bagian</a:t>
            </a:r>
            <a:endParaRPr sz="2000">
              <a:latin typeface="Tahoma"/>
              <a:cs typeface="Tahoma"/>
            </a:endParaRPr>
          </a:p>
          <a:p>
            <a:pPr marL="85090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2974" y="3454146"/>
            <a:ext cx="3874770" cy="2971800"/>
            <a:chOff x="172974" y="3454146"/>
            <a:chExt cx="3874770" cy="297180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974" y="3454146"/>
              <a:ext cx="3874770" cy="2971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60803" y="5109972"/>
              <a:ext cx="144145" cy="577215"/>
            </a:xfrm>
            <a:custGeom>
              <a:avLst/>
              <a:gdLst/>
              <a:ahLst/>
              <a:cxnLst/>
              <a:rect l="l" t="t" r="r" b="b"/>
              <a:pathLst>
                <a:path w="144144" h="577214">
                  <a:moveTo>
                    <a:pt x="144018" y="576834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576834"/>
                  </a:lnTo>
                  <a:lnTo>
                    <a:pt x="144018" y="576834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0803" y="5109972"/>
              <a:ext cx="144145" cy="576580"/>
            </a:xfrm>
            <a:custGeom>
              <a:avLst/>
              <a:gdLst/>
              <a:ahLst/>
              <a:cxnLst/>
              <a:rect l="l" t="t" r="r" b="b"/>
              <a:pathLst>
                <a:path w="144144" h="576579">
                  <a:moveTo>
                    <a:pt x="0" y="0"/>
                  </a:moveTo>
                  <a:lnTo>
                    <a:pt x="0" y="576072"/>
                  </a:lnTo>
                  <a:lnTo>
                    <a:pt x="144018" y="576072"/>
                  </a:lnTo>
                  <a:lnTo>
                    <a:pt x="14401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24506" y="5109972"/>
              <a:ext cx="144145" cy="577215"/>
            </a:xfrm>
            <a:custGeom>
              <a:avLst/>
              <a:gdLst/>
              <a:ahLst/>
              <a:cxnLst/>
              <a:rect l="l" t="t" r="r" b="b"/>
              <a:pathLst>
                <a:path w="144144" h="577214">
                  <a:moveTo>
                    <a:pt x="144018" y="576834"/>
                  </a:moveTo>
                  <a:lnTo>
                    <a:pt x="144018" y="0"/>
                  </a:lnTo>
                  <a:lnTo>
                    <a:pt x="0" y="0"/>
                  </a:lnTo>
                  <a:lnTo>
                    <a:pt x="0" y="576834"/>
                  </a:lnTo>
                  <a:lnTo>
                    <a:pt x="144018" y="576834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23744" y="5109972"/>
              <a:ext cx="144780" cy="576580"/>
            </a:xfrm>
            <a:custGeom>
              <a:avLst/>
              <a:gdLst/>
              <a:ahLst/>
              <a:cxnLst/>
              <a:rect l="l" t="t" r="r" b="b"/>
              <a:pathLst>
                <a:path w="144780" h="576579">
                  <a:moveTo>
                    <a:pt x="0" y="0"/>
                  </a:moveTo>
                  <a:lnTo>
                    <a:pt x="0" y="576072"/>
                  </a:lnTo>
                  <a:lnTo>
                    <a:pt x="144780" y="576072"/>
                  </a:lnTo>
                  <a:lnTo>
                    <a:pt x="14478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94290" y="5644388"/>
            <a:ext cx="2946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5" dirty="0">
                <a:latin typeface="Symbol"/>
                <a:cs typeface="Symbol"/>
              </a:rPr>
              <a:t></a:t>
            </a:r>
            <a:r>
              <a:rPr sz="2000" i="1" spc="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5918" y="5627081"/>
            <a:ext cx="2959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Symbol"/>
                <a:cs typeface="Symbol"/>
              </a:rPr>
              <a:t></a:t>
            </a:r>
            <a:r>
              <a:rPr sz="2000" i="1" spc="1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5932" y="2013203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>
                <a:moveTo>
                  <a:pt x="0" y="0"/>
                </a:moveTo>
                <a:lnTo>
                  <a:pt x="121919" y="0"/>
                </a:lnTo>
              </a:path>
              <a:path w="1200150">
                <a:moveTo>
                  <a:pt x="1027938" y="0"/>
                </a:moveTo>
                <a:lnTo>
                  <a:pt x="1200150" y="0"/>
                </a:lnTo>
              </a:path>
            </a:pathLst>
          </a:custGeom>
          <a:ln w="13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17851" y="1716561"/>
            <a:ext cx="156845" cy="599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50" dirty="0">
                <a:latin typeface="Symbol"/>
                <a:cs typeface="Symbol"/>
              </a:rPr>
              <a:t>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1503" y="1985979"/>
            <a:ext cx="72326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16585" algn="l"/>
              </a:tabLst>
            </a:pPr>
            <a:r>
              <a:rPr sz="1450" spc="5" dirty="0">
                <a:latin typeface="Times New Roman"/>
                <a:cs typeface="Times New Roman"/>
              </a:rPr>
              <a:t>3	</a:t>
            </a:r>
            <a:r>
              <a:rPr sz="2175" spc="7" baseline="3831" dirty="0">
                <a:latin typeface="Times New Roman"/>
                <a:cs typeface="Times New Roman"/>
              </a:rPr>
              <a:t>0</a:t>
            </a:r>
            <a:endParaRPr sz="2175" baseline="383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475" y="1973778"/>
            <a:ext cx="11874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8037" y="1491984"/>
            <a:ext cx="190500" cy="92646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00" spc="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550"/>
              </a:spcBef>
            </a:pPr>
            <a:r>
              <a:rPr sz="2500" spc="5" dirty="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810" y="1760889"/>
            <a:ext cx="278066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03225" algn="l"/>
                <a:tab pos="862330" algn="l"/>
              </a:tabLst>
            </a:pPr>
            <a:r>
              <a:rPr sz="2500" i="1" spc="5" dirty="0">
                <a:latin typeface="Times New Roman"/>
                <a:cs typeface="Times New Roman"/>
              </a:rPr>
              <a:t>A	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5" dirty="0">
                <a:latin typeface="Times New Roman"/>
                <a:cs typeface="Times New Roman"/>
              </a:rPr>
              <a:t>	</a:t>
            </a:r>
            <a:r>
              <a:rPr sz="2500" i="1" dirty="0">
                <a:latin typeface="Times New Roman"/>
                <a:cs typeface="Times New Roman"/>
              </a:rPr>
              <a:t>x</a:t>
            </a:r>
            <a:r>
              <a:rPr sz="2500" i="1" spc="-390" dirty="0">
                <a:latin typeface="Times New Roman"/>
                <a:cs typeface="Times New Roman"/>
              </a:rPr>
              <a:t> </a:t>
            </a:r>
            <a:r>
              <a:rPr sz="2175" spc="7" baseline="42145" dirty="0">
                <a:latin typeface="Times New Roman"/>
                <a:cs typeface="Times New Roman"/>
              </a:rPr>
              <a:t>2</a:t>
            </a:r>
            <a:r>
              <a:rPr sz="2175" spc="-247" baseline="42145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dx</a:t>
            </a:r>
            <a:r>
              <a:rPr sz="2500" i="1" spc="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2175" spc="7" baseline="32567" dirty="0">
                <a:latin typeface="Times New Roman"/>
                <a:cs typeface="Times New Roman"/>
              </a:rPr>
              <a:t>1</a:t>
            </a:r>
            <a:r>
              <a:rPr sz="2175" baseline="32567" dirty="0">
                <a:latin typeface="Times New Roman"/>
                <a:cs typeface="Times New Roman"/>
              </a:rPr>
              <a:t> </a:t>
            </a:r>
            <a:r>
              <a:rPr sz="2175" spc="-104" baseline="32567" dirty="0">
                <a:latin typeface="Times New Roman"/>
                <a:cs typeface="Times New Roman"/>
              </a:rPr>
              <a:t> </a:t>
            </a:r>
            <a:r>
              <a:rPr sz="2500" i="1" spc="185" dirty="0">
                <a:latin typeface="Times New Roman"/>
                <a:cs typeface="Times New Roman"/>
              </a:rPr>
              <a:t>x</a:t>
            </a:r>
            <a:r>
              <a:rPr sz="2175" spc="7" baseline="42145" dirty="0">
                <a:latin typeface="Times New Roman"/>
                <a:cs typeface="Times New Roman"/>
              </a:rPr>
              <a:t>3</a:t>
            </a:r>
            <a:r>
              <a:rPr sz="2175" baseline="42145" dirty="0">
                <a:latin typeface="Times New Roman"/>
                <a:cs typeface="Times New Roman"/>
              </a:rPr>
              <a:t> </a:t>
            </a:r>
            <a:r>
              <a:rPr sz="2175" spc="75" baseline="42145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Times New Roman"/>
                <a:cs typeface="Times New Roman"/>
              </a:rPr>
              <a:t>|</a:t>
            </a:r>
            <a:r>
              <a:rPr sz="2175" spc="7" baseline="42145" dirty="0">
                <a:latin typeface="Times New Roman"/>
                <a:cs typeface="Times New Roman"/>
              </a:rPr>
              <a:t>1</a:t>
            </a:r>
            <a:r>
              <a:rPr sz="2175" spc="247" baseline="4214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075" y="1071625"/>
            <a:ext cx="1567180" cy="70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  <a:p>
            <a:pPr marR="180975" algn="r">
              <a:lnSpc>
                <a:spcPct val="100000"/>
              </a:lnSpc>
              <a:spcBef>
                <a:spcPts val="1220"/>
              </a:spcBef>
            </a:pPr>
            <a:r>
              <a:rPr sz="1450" spc="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075" y="2150610"/>
            <a:ext cx="1662430" cy="7620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274320" algn="r">
              <a:lnSpc>
                <a:spcPct val="100000"/>
              </a:lnSpc>
              <a:spcBef>
                <a:spcPts val="810"/>
              </a:spcBef>
            </a:pPr>
            <a:r>
              <a:rPr sz="1450" spc="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45102" y="362788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55243" y="3587358"/>
            <a:ext cx="12255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7545" y="3600320"/>
            <a:ext cx="12255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9178" y="3125590"/>
            <a:ext cx="12255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26" y="3863966"/>
            <a:ext cx="12255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4165" y="3587358"/>
            <a:ext cx="12255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5207" y="3367080"/>
            <a:ext cx="43287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59105" algn="l"/>
                <a:tab pos="926465" algn="l"/>
              </a:tabLst>
            </a:pPr>
            <a:r>
              <a:rPr sz="2600" i="1" dirty="0">
                <a:latin typeface="Times New Roman"/>
                <a:cs typeface="Times New Roman"/>
              </a:rPr>
              <a:t>A	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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dx</a:t>
            </a:r>
            <a:r>
              <a:rPr sz="2600" i="1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250" spc="15" baseline="33333" dirty="0">
                <a:latin typeface="Times New Roman"/>
                <a:cs typeface="Times New Roman"/>
              </a:rPr>
              <a:t>1</a:t>
            </a:r>
            <a:r>
              <a:rPr sz="2250" baseline="33333" dirty="0">
                <a:latin typeface="Times New Roman"/>
                <a:cs typeface="Times New Roman"/>
              </a:rPr>
              <a:t> 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2250" spc="15" baseline="42592" dirty="0">
                <a:latin typeface="Times New Roman"/>
                <a:cs typeface="Times New Roman"/>
              </a:rPr>
              <a:t>2</a:t>
            </a:r>
            <a:r>
              <a:rPr sz="2250" baseline="42592" dirty="0">
                <a:latin typeface="Times New Roman"/>
                <a:cs typeface="Times New Roman"/>
              </a:rPr>
              <a:t> </a:t>
            </a:r>
            <a:r>
              <a:rPr sz="2250" spc="179" baseline="42592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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2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|</a:t>
            </a:r>
            <a:r>
              <a:rPr sz="2250" spc="15" baseline="42592" dirty="0">
                <a:latin typeface="Times New Roman"/>
                <a:cs typeface="Times New Roman"/>
              </a:rPr>
              <a:t>2</a:t>
            </a:r>
            <a:endParaRPr sz="2250" baseline="4259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18614" y="3320370"/>
            <a:ext cx="16192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dirty="0">
                <a:latin typeface="Symbol"/>
                <a:cs typeface="Symbol"/>
              </a:rPr>
              <a:t>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51653" y="460019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072" y="0"/>
                </a:lnTo>
              </a:path>
            </a:pathLst>
          </a:custGeom>
          <a:ln w="13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1052" y="4597400"/>
            <a:ext cx="18542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2821" y="4573015"/>
            <a:ext cx="118745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8324" y="4347464"/>
            <a:ext cx="32683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</a:t>
            </a:r>
            <a:r>
              <a:rPr sz="2500" spc="35" dirty="0">
                <a:latin typeface="Symbol"/>
                <a:cs typeface="Symbol"/>
              </a:rPr>
              <a:t></a:t>
            </a:r>
            <a:r>
              <a:rPr sz="2500" spc="35" dirty="0">
                <a:latin typeface="Times New Roman"/>
                <a:cs typeface="Times New Roman"/>
              </a:rPr>
              <a:t>2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4)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</a:t>
            </a:r>
            <a:r>
              <a:rPr sz="2500" spc="40" dirty="0">
                <a:latin typeface="Symbol"/>
                <a:cs typeface="Symbol"/>
              </a:rPr>
              <a:t>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175" u="heavy" spc="15" baseline="325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75" spc="15" baseline="32567" dirty="0">
                <a:latin typeface="Times New Roman"/>
                <a:cs typeface="Times New Roman"/>
              </a:rPr>
              <a:t> </a:t>
            </a:r>
            <a:r>
              <a:rPr sz="2175" spc="44" baseline="32567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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2)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3750" spc="15" baseline="35555" dirty="0">
                <a:latin typeface="Times New Roman"/>
                <a:cs typeface="Times New Roman"/>
              </a:rPr>
              <a:t>1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0552" y="5130800"/>
            <a:ext cx="24333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ahoma"/>
                <a:cs typeface="Tahoma"/>
              </a:rPr>
              <a:t>Sehingga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daerah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25545" y="6142482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306" y="0"/>
                </a:lnTo>
              </a:path>
            </a:pathLst>
          </a:custGeom>
          <a:ln w="12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92652" y="6142482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594" y="0"/>
                </a:lnTo>
              </a:path>
            </a:pathLst>
          </a:custGeom>
          <a:ln w="12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0811" y="6142482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12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26334" y="5655959"/>
            <a:ext cx="1500505" cy="8667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90"/>
              </a:spcBef>
            </a:pPr>
            <a:r>
              <a:rPr sz="3525" spc="-7" baseline="-35460" dirty="0">
                <a:latin typeface="Symbol"/>
                <a:cs typeface="Symbol"/>
              </a:rPr>
              <a:t></a:t>
            </a:r>
            <a:r>
              <a:rPr sz="3525" spc="157" baseline="-3546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3525" spc="-7" baseline="-35460" dirty="0">
                <a:latin typeface="Symbol"/>
                <a:cs typeface="Symbol"/>
              </a:rPr>
              <a:t></a:t>
            </a:r>
            <a:r>
              <a:rPr sz="3525" spc="112" baseline="-3546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</a:t>
            </a:r>
            <a:r>
              <a:rPr sz="2350" spc="225" dirty="0">
                <a:latin typeface="Times New Roman"/>
                <a:cs typeface="Times New Roman"/>
              </a:rPr>
              <a:t> </a:t>
            </a:r>
            <a:r>
              <a:rPr sz="3525" spc="-7" baseline="-35460" dirty="0">
                <a:latin typeface="Symbol"/>
                <a:cs typeface="Symbol"/>
              </a:rPr>
              <a:t></a:t>
            </a:r>
            <a:r>
              <a:rPr sz="3525" spc="277" baseline="-3546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5</a:t>
            </a:r>
            <a:endParaRPr sz="235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495"/>
              </a:spcBef>
              <a:tabLst>
                <a:tab pos="785495" algn="l"/>
                <a:tab pos="1299845" algn="l"/>
              </a:tabLst>
            </a:pPr>
            <a:r>
              <a:rPr sz="2350" spc="-5" dirty="0">
                <a:latin typeface="Times New Roman"/>
                <a:cs typeface="Times New Roman"/>
              </a:rPr>
              <a:t>3	2	6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1459199" y="5906542"/>
            <a:ext cx="143764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50" i="1" spc="-5" dirty="0">
                <a:latin typeface="Times New Roman"/>
                <a:cs typeface="Times New Roman"/>
              </a:rPr>
              <a:t>A</a:t>
            </a:r>
            <a:r>
              <a:rPr sz="2350" i="1" spc="-5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Symbol"/>
                <a:cs typeface="Symbol"/>
              </a:rPr>
              <a:t></a:t>
            </a:r>
            <a:r>
              <a:rPr sz="2350" spc="210" dirty="0">
                <a:latin typeface="Times New Roman"/>
                <a:cs typeface="Times New Roman"/>
              </a:rPr>
              <a:t> </a:t>
            </a:r>
            <a:r>
              <a:rPr sz="2350" i="1" spc="-110" dirty="0">
                <a:latin typeface="Times New Roman"/>
                <a:cs typeface="Times New Roman"/>
              </a:rPr>
              <a:t>A</a:t>
            </a:r>
            <a:r>
              <a:rPr sz="2025" spc="-165" baseline="-24691" dirty="0">
                <a:latin typeface="Times New Roman"/>
                <a:cs typeface="Times New Roman"/>
              </a:rPr>
              <a:t>1</a:t>
            </a:r>
            <a:r>
              <a:rPr sz="2025" spc="150" baseline="-24691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Symbol"/>
                <a:cs typeface="Symbol"/>
              </a:rPr>
              <a:t></a:t>
            </a:r>
            <a:r>
              <a:rPr sz="2350" spc="95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A</a:t>
            </a:r>
            <a:r>
              <a:rPr sz="2025" spc="-52" baseline="-24691" dirty="0">
                <a:latin typeface="Times New Roman"/>
                <a:cs typeface="Times New Roman"/>
              </a:rPr>
              <a:t>2</a:t>
            </a:r>
            <a:endParaRPr sz="2025" baseline="-246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457200"/>
            <a:ext cx="9737090" cy="4292600"/>
            <a:chOff x="76200" y="457200"/>
            <a:chExt cx="9737090" cy="4292600"/>
          </a:xfrm>
        </p:grpSpPr>
        <p:sp>
          <p:nvSpPr>
            <p:cNvPr id="3" name="object 3"/>
            <p:cNvSpPr/>
            <p:nvPr/>
          </p:nvSpPr>
          <p:spPr>
            <a:xfrm>
              <a:off x="492252" y="1869947"/>
              <a:ext cx="3096895" cy="2879725"/>
            </a:xfrm>
            <a:custGeom>
              <a:avLst/>
              <a:gdLst/>
              <a:ahLst/>
              <a:cxnLst/>
              <a:rect l="l" t="t" r="r" b="b"/>
              <a:pathLst>
                <a:path w="3096895" h="2879725">
                  <a:moveTo>
                    <a:pt x="3096768" y="2448306"/>
                  </a:moveTo>
                  <a:lnTo>
                    <a:pt x="3020568" y="2410206"/>
                  </a:lnTo>
                  <a:lnTo>
                    <a:pt x="3020568" y="2442972"/>
                  </a:lnTo>
                  <a:lnTo>
                    <a:pt x="1012698" y="2442972"/>
                  </a:lnTo>
                  <a:lnTo>
                    <a:pt x="1012698" y="76200"/>
                  </a:lnTo>
                  <a:lnTo>
                    <a:pt x="1046226" y="76200"/>
                  </a:lnTo>
                  <a:lnTo>
                    <a:pt x="1008126" y="0"/>
                  </a:lnTo>
                  <a:lnTo>
                    <a:pt x="970026" y="76200"/>
                  </a:lnTo>
                  <a:lnTo>
                    <a:pt x="1002792" y="76200"/>
                  </a:lnTo>
                  <a:lnTo>
                    <a:pt x="1002792" y="2442972"/>
                  </a:lnTo>
                  <a:lnTo>
                    <a:pt x="76200" y="2442972"/>
                  </a:lnTo>
                  <a:lnTo>
                    <a:pt x="76200" y="2410206"/>
                  </a:lnTo>
                  <a:lnTo>
                    <a:pt x="0" y="2448306"/>
                  </a:lnTo>
                  <a:lnTo>
                    <a:pt x="58674" y="2477643"/>
                  </a:lnTo>
                  <a:lnTo>
                    <a:pt x="76200" y="2486406"/>
                  </a:lnTo>
                  <a:lnTo>
                    <a:pt x="76200" y="2452878"/>
                  </a:lnTo>
                  <a:lnTo>
                    <a:pt x="1002792" y="2452878"/>
                  </a:lnTo>
                  <a:lnTo>
                    <a:pt x="1002792" y="2803398"/>
                  </a:lnTo>
                  <a:lnTo>
                    <a:pt x="970026" y="2803398"/>
                  </a:lnTo>
                  <a:lnTo>
                    <a:pt x="1002792" y="2868930"/>
                  </a:lnTo>
                  <a:lnTo>
                    <a:pt x="1008126" y="2879598"/>
                  </a:lnTo>
                  <a:lnTo>
                    <a:pt x="1012698" y="2870454"/>
                  </a:lnTo>
                  <a:lnTo>
                    <a:pt x="1046226" y="2803398"/>
                  </a:lnTo>
                  <a:lnTo>
                    <a:pt x="1012698" y="2803398"/>
                  </a:lnTo>
                  <a:lnTo>
                    <a:pt x="1012698" y="2452878"/>
                  </a:lnTo>
                  <a:lnTo>
                    <a:pt x="3020568" y="2452878"/>
                  </a:lnTo>
                  <a:lnTo>
                    <a:pt x="3020568" y="2486406"/>
                  </a:lnTo>
                  <a:lnTo>
                    <a:pt x="3038094" y="2477643"/>
                  </a:lnTo>
                  <a:lnTo>
                    <a:pt x="3096768" y="2448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6311" y="2302001"/>
              <a:ext cx="1153795" cy="1584325"/>
            </a:xfrm>
            <a:custGeom>
              <a:avLst/>
              <a:gdLst/>
              <a:ahLst/>
              <a:cxnLst/>
              <a:rect l="l" t="t" r="r" b="b"/>
              <a:pathLst>
                <a:path w="1153795" h="1584325">
                  <a:moveTo>
                    <a:pt x="138" y="0"/>
                  </a:moveTo>
                  <a:lnTo>
                    <a:pt x="12280" y="49811"/>
                  </a:lnTo>
                  <a:lnTo>
                    <a:pt x="24121" y="99559"/>
                  </a:lnTo>
                  <a:lnTo>
                    <a:pt x="35359" y="149069"/>
                  </a:lnTo>
                  <a:lnTo>
                    <a:pt x="45695" y="198165"/>
                  </a:lnTo>
                  <a:lnTo>
                    <a:pt x="54826" y="246672"/>
                  </a:lnTo>
                  <a:lnTo>
                    <a:pt x="62453" y="294414"/>
                  </a:lnTo>
                  <a:lnTo>
                    <a:pt x="68273" y="341215"/>
                  </a:lnTo>
                  <a:lnTo>
                    <a:pt x="71985" y="386899"/>
                  </a:lnTo>
                  <a:lnTo>
                    <a:pt x="73290" y="431292"/>
                  </a:lnTo>
                  <a:lnTo>
                    <a:pt x="69678" y="478251"/>
                  </a:lnTo>
                  <a:lnTo>
                    <a:pt x="60253" y="521362"/>
                  </a:lnTo>
                  <a:lnTo>
                    <a:pt x="47130" y="562277"/>
                  </a:lnTo>
                  <a:lnTo>
                    <a:pt x="32428" y="602646"/>
                  </a:lnTo>
                  <a:lnTo>
                    <a:pt x="18261" y="644123"/>
                  </a:lnTo>
                  <a:lnTo>
                    <a:pt x="6746" y="688359"/>
                  </a:lnTo>
                  <a:lnTo>
                    <a:pt x="0" y="737007"/>
                  </a:lnTo>
                  <a:lnTo>
                    <a:pt x="138" y="791718"/>
                  </a:lnTo>
                  <a:lnTo>
                    <a:pt x="5140" y="833365"/>
                  </a:lnTo>
                  <a:lnTo>
                    <a:pt x="13932" y="879531"/>
                  </a:lnTo>
                  <a:lnTo>
                    <a:pt x="25760" y="929211"/>
                  </a:lnTo>
                  <a:lnTo>
                    <a:pt x="39875" y="981399"/>
                  </a:lnTo>
                  <a:lnTo>
                    <a:pt x="55524" y="1035090"/>
                  </a:lnTo>
                  <a:lnTo>
                    <a:pt x="71956" y="1089278"/>
                  </a:lnTo>
                  <a:lnTo>
                    <a:pt x="88421" y="1142959"/>
                  </a:lnTo>
                  <a:lnTo>
                    <a:pt x="104165" y="1195126"/>
                  </a:lnTo>
                  <a:lnTo>
                    <a:pt x="118438" y="1244774"/>
                  </a:lnTo>
                  <a:lnTo>
                    <a:pt x="130489" y="1290898"/>
                  </a:lnTo>
                  <a:lnTo>
                    <a:pt x="139566" y="1332492"/>
                  </a:lnTo>
                  <a:lnTo>
                    <a:pt x="146101" y="1437503"/>
                  </a:lnTo>
                  <a:lnTo>
                    <a:pt x="136822" y="1489118"/>
                  </a:lnTo>
                  <a:lnTo>
                    <a:pt x="119790" y="1527822"/>
                  </a:lnTo>
                  <a:lnTo>
                    <a:pt x="97710" y="1558040"/>
                  </a:lnTo>
                  <a:lnTo>
                    <a:pt x="73290" y="1584198"/>
                  </a:lnTo>
                </a:path>
                <a:path w="1153795" h="1584325">
                  <a:moveTo>
                    <a:pt x="1008264" y="0"/>
                  </a:moveTo>
                  <a:lnTo>
                    <a:pt x="993955" y="53749"/>
                  </a:lnTo>
                  <a:lnTo>
                    <a:pt x="980113" y="107399"/>
                  </a:lnTo>
                  <a:lnTo>
                    <a:pt x="967157" y="160710"/>
                  </a:lnTo>
                  <a:lnTo>
                    <a:pt x="955509" y="213445"/>
                  </a:lnTo>
                  <a:lnTo>
                    <a:pt x="945589" y="265366"/>
                  </a:lnTo>
                  <a:lnTo>
                    <a:pt x="937819" y="316236"/>
                  </a:lnTo>
                  <a:lnTo>
                    <a:pt x="932617" y="365816"/>
                  </a:lnTo>
                  <a:lnTo>
                    <a:pt x="930406" y="413869"/>
                  </a:lnTo>
                  <a:lnTo>
                    <a:pt x="931605" y="460158"/>
                  </a:lnTo>
                  <a:lnTo>
                    <a:pt x="936636" y="504443"/>
                  </a:lnTo>
                  <a:lnTo>
                    <a:pt x="948126" y="544839"/>
                  </a:lnTo>
                  <a:lnTo>
                    <a:pt x="967110" y="580174"/>
                  </a:lnTo>
                  <a:lnTo>
                    <a:pt x="991616" y="611970"/>
                  </a:lnTo>
                  <a:lnTo>
                    <a:pt x="1019676" y="641750"/>
                  </a:lnTo>
                  <a:lnTo>
                    <a:pt x="1049317" y="671036"/>
                  </a:lnTo>
                  <a:lnTo>
                    <a:pt x="1078569" y="701350"/>
                  </a:lnTo>
                  <a:lnTo>
                    <a:pt x="1105462" y="734216"/>
                  </a:lnTo>
                  <a:lnTo>
                    <a:pt x="1128026" y="771156"/>
                  </a:lnTo>
                  <a:lnTo>
                    <a:pt x="1144289" y="813691"/>
                  </a:lnTo>
                  <a:lnTo>
                    <a:pt x="1152282" y="863345"/>
                  </a:lnTo>
                  <a:lnTo>
                    <a:pt x="1153406" y="900485"/>
                  </a:lnTo>
                  <a:lnTo>
                    <a:pt x="1152310" y="939864"/>
                  </a:lnTo>
                  <a:lnTo>
                    <a:pt x="1149155" y="981327"/>
                  </a:lnTo>
                  <a:lnTo>
                    <a:pt x="1144097" y="1024717"/>
                  </a:lnTo>
                  <a:lnTo>
                    <a:pt x="1137296" y="1069876"/>
                  </a:lnTo>
                  <a:lnTo>
                    <a:pt x="1128910" y="1116646"/>
                  </a:lnTo>
                  <a:lnTo>
                    <a:pt x="1119097" y="1164872"/>
                  </a:lnTo>
                  <a:lnTo>
                    <a:pt x="1108017" y="1214396"/>
                  </a:lnTo>
                  <a:lnTo>
                    <a:pt x="1095827" y="1265060"/>
                  </a:lnTo>
                  <a:lnTo>
                    <a:pt x="1082686" y="1316707"/>
                  </a:lnTo>
                  <a:lnTo>
                    <a:pt x="1068752" y="1369181"/>
                  </a:lnTo>
                  <a:lnTo>
                    <a:pt x="1054185" y="1422324"/>
                  </a:lnTo>
                  <a:lnTo>
                    <a:pt x="1039142" y="1475980"/>
                  </a:lnTo>
                  <a:lnTo>
                    <a:pt x="1023782" y="1529990"/>
                  </a:lnTo>
                  <a:lnTo>
                    <a:pt x="1008264" y="1584198"/>
                  </a:lnTo>
                </a:path>
                <a:path w="1153795" h="1584325">
                  <a:moveTo>
                    <a:pt x="1008264" y="0"/>
                  </a:moveTo>
                  <a:lnTo>
                    <a:pt x="138" y="0"/>
                  </a:lnTo>
                </a:path>
                <a:path w="1153795" h="1584325">
                  <a:moveTo>
                    <a:pt x="1008264" y="1584198"/>
                  </a:moveTo>
                  <a:lnTo>
                    <a:pt x="73290" y="15841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0377" y="2302001"/>
              <a:ext cx="649605" cy="1584325"/>
            </a:xfrm>
            <a:custGeom>
              <a:avLst/>
              <a:gdLst/>
              <a:ahLst/>
              <a:cxnLst/>
              <a:rect l="l" t="t" r="r" b="b"/>
              <a:pathLst>
                <a:path w="649605" h="1584325">
                  <a:moveTo>
                    <a:pt x="649224" y="1584198"/>
                  </a:moveTo>
                  <a:lnTo>
                    <a:pt x="0" y="1584198"/>
                  </a:lnTo>
                </a:path>
                <a:path w="649605" h="1584325">
                  <a:moveTo>
                    <a:pt x="57607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977" y="1011928"/>
            <a:ext cx="7636509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06065" algn="l"/>
              </a:tabLst>
            </a:pPr>
            <a:r>
              <a:rPr sz="2400" b="0" spc="-5" dirty="0">
                <a:latin typeface="Tahoma"/>
                <a:cs typeface="Tahoma"/>
              </a:rPr>
              <a:t>c)</a:t>
            </a:r>
            <a:r>
              <a:rPr sz="2400" b="0" dirty="0">
                <a:latin typeface="Tahoma"/>
                <a:cs typeface="Tahoma"/>
              </a:rPr>
              <a:t>. Misalkan</a:t>
            </a:r>
            <a:r>
              <a:rPr sz="2400" b="0" spc="5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daerah	</a:t>
            </a:r>
            <a:r>
              <a:rPr sz="2450" b="0" i="1" spc="10" dirty="0">
                <a:latin typeface="Times New Roman"/>
                <a:cs typeface="Times New Roman"/>
              </a:rPr>
              <a:t>D</a:t>
            </a:r>
            <a:r>
              <a:rPr sz="2450" b="0" i="1" dirty="0">
                <a:latin typeface="Times New Roman"/>
                <a:cs typeface="Times New Roman"/>
              </a:rPr>
              <a:t> </a:t>
            </a:r>
            <a:r>
              <a:rPr sz="2450" b="0" spc="10" dirty="0">
                <a:latin typeface="Symbol"/>
                <a:cs typeface="Symbol"/>
              </a:rPr>
              <a:t></a:t>
            </a:r>
            <a:r>
              <a:rPr sz="2450" b="0" spc="-175" dirty="0">
                <a:latin typeface="Times New Roman"/>
                <a:cs typeface="Times New Roman"/>
              </a:rPr>
              <a:t> </a:t>
            </a:r>
            <a:r>
              <a:rPr sz="3250" b="0" spc="-715" dirty="0">
                <a:latin typeface="Symbol"/>
                <a:cs typeface="Symbol"/>
              </a:rPr>
              <a:t></a:t>
            </a:r>
            <a:r>
              <a:rPr sz="2450" b="0" spc="180" dirty="0">
                <a:latin typeface="Times New Roman"/>
                <a:cs typeface="Times New Roman"/>
              </a:rPr>
              <a:t>(</a:t>
            </a:r>
            <a:r>
              <a:rPr sz="2450" b="0" i="1" spc="30" dirty="0">
                <a:latin typeface="Times New Roman"/>
                <a:cs typeface="Times New Roman"/>
              </a:rPr>
              <a:t>x</a:t>
            </a:r>
            <a:r>
              <a:rPr sz="2450" b="0" dirty="0">
                <a:latin typeface="Times New Roman"/>
                <a:cs typeface="Times New Roman"/>
              </a:rPr>
              <a:t>,</a:t>
            </a:r>
            <a:r>
              <a:rPr sz="2450" b="0" spc="-75" dirty="0">
                <a:latin typeface="Times New Roman"/>
                <a:cs typeface="Times New Roman"/>
              </a:rPr>
              <a:t> </a:t>
            </a:r>
            <a:r>
              <a:rPr sz="2450" b="0" i="1" spc="105" dirty="0">
                <a:latin typeface="Times New Roman"/>
                <a:cs typeface="Times New Roman"/>
              </a:rPr>
              <a:t>y</a:t>
            </a:r>
            <a:r>
              <a:rPr sz="2450" b="0" spc="5" dirty="0">
                <a:latin typeface="Times New Roman"/>
                <a:cs typeface="Times New Roman"/>
              </a:rPr>
              <a:t>)</a:t>
            </a:r>
            <a:r>
              <a:rPr sz="2450" b="0" spc="-200" dirty="0">
                <a:latin typeface="Times New Roman"/>
                <a:cs typeface="Times New Roman"/>
              </a:rPr>
              <a:t> </a:t>
            </a:r>
            <a:r>
              <a:rPr sz="2450" b="0" dirty="0">
                <a:latin typeface="Times New Roman"/>
                <a:cs typeface="Times New Roman"/>
              </a:rPr>
              <a:t>|</a:t>
            </a:r>
            <a:r>
              <a:rPr sz="2450" b="0" spc="-180" dirty="0">
                <a:latin typeface="Times New Roman"/>
                <a:cs typeface="Times New Roman"/>
              </a:rPr>
              <a:t> </a:t>
            </a:r>
            <a:r>
              <a:rPr sz="2450" b="0" i="1" spc="5" dirty="0">
                <a:latin typeface="Times New Roman"/>
                <a:cs typeface="Times New Roman"/>
              </a:rPr>
              <a:t>c</a:t>
            </a:r>
            <a:r>
              <a:rPr sz="2450" b="0" i="1" spc="-50" dirty="0">
                <a:latin typeface="Times New Roman"/>
                <a:cs typeface="Times New Roman"/>
              </a:rPr>
              <a:t> </a:t>
            </a:r>
            <a:r>
              <a:rPr sz="2450" b="0" spc="10" dirty="0">
                <a:latin typeface="Symbol"/>
                <a:cs typeface="Symbol"/>
              </a:rPr>
              <a:t></a:t>
            </a:r>
            <a:r>
              <a:rPr sz="2450" b="0" spc="195" dirty="0">
                <a:latin typeface="Times New Roman"/>
                <a:cs typeface="Times New Roman"/>
              </a:rPr>
              <a:t> </a:t>
            </a:r>
            <a:r>
              <a:rPr sz="2450" b="0" i="1" spc="5" dirty="0">
                <a:latin typeface="Times New Roman"/>
                <a:cs typeface="Times New Roman"/>
              </a:rPr>
              <a:t>y</a:t>
            </a:r>
            <a:r>
              <a:rPr sz="2450" b="0" i="1" spc="-15" dirty="0">
                <a:latin typeface="Times New Roman"/>
                <a:cs typeface="Times New Roman"/>
              </a:rPr>
              <a:t> </a:t>
            </a:r>
            <a:r>
              <a:rPr sz="2450" b="0" spc="10" dirty="0">
                <a:latin typeface="Symbol"/>
                <a:cs typeface="Symbol"/>
              </a:rPr>
              <a:t></a:t>
            </a:r>
            <a:r>
              <a:rPr sz="2450" b="0" spc="-40" dirty="0">
                <a:latin typeface="Times New Roman"/>
                <a:cs typeface="Times New Roman"/>
              </a:rPr>
              <a:t> </a:t>
            </a:r>
            <a:r>
              <a:rPr sz="2450" b="0" i="1" spc="5" dirty="0">
                <a:latin typeface="Times New Roman"/>
                <a:cs typeface="Times New Roman"/>
              </a:rPr>
              <a:t>d</a:t>
            </a:r>
            <a:r>
              <a:rPr sz="2450" b="0" i="1" spc="-380" dirty="0">
                <a:latin typeface="Times New Roman"/>
                <a:cs typeface="Times New Roman"/>
              </a:rPr>
              <a:t> </a:t>
            </a:r>
            <a:r>
              <a:rPr sz="2450" b="0" dirty="0">
                <a:latin typeface="Times New Roman"/>
                <a:cs typeface="Times New Roman"/>
              </a:rPr>
              <a:t>,</a:t>
            </a:r>
            <a:r>
              <a:rPr sz="2450" b="0" spc="-190" dirty="0">
                <a:latin typeface="Times New Roman"/>
                <a:cs typeface="Times New Roman"/>
              </a:rPr>
              <a:t> </a:t>
            </a:r>
            <a:r>
              <a:rPr sz="2450" b="0" i="1" spc="195" dirty="0">
                <a:latin typeface="Times New Roman"/>
                <a:cs typeface="Times New Roman"/>
              </a:rPr>
              <a:t>g</a:t>
            </a:r>
            <a:r>
              <a:rPr sz="2450" b="0" spc="5" dirty="0">
                <a:latin typeface="Times New Roman"/>
                <a:cs typeface="Times New Roman"/>
              </a:rPr>
              <a:t>(</a:t>
            </a:r>
            <a:r>
              <a:rPr sz="2450" b="0" spc="-315" dirty="0">
                <a:latin typeface="Times New Roman"/>
                <a:cs typeface="Times New Roman"/>
              </a:rPr>
              <a:t> </a:t>
            </a:r>
            <a:r>
              <a:rPr sz="2450" b="0" i="1" spc="105" dirty="0">
                <a:latin typeface="Times New Roman"/>
                <a:cs typeface="Times New Roman"/>
              </a:rPr>
              <a:t>y</a:t>
            </a:r>
            <a:r>
              <a:rPr sz="2450" b="0" spc="5" dirty="0">
                <a:latin typeface="Times New Roman"/>
                <a:cs typeface="Times New Roman"/>
              </a:rPr>
              <a:t>)</a:t>
            </a:r>
            <a:r>
              <a:rPr sz="2450" b="0" spc="-85" dirty="0">
                <a:latin typeface="Times New Roman"/>
                <a:cs typeface="Times New Roman"/>
              </a:rPr>
              <a:t> </a:t>
            </a:r>
            <a:r>
              <a:rPr sz="2450" b="0" spc="10" dirty="0">
                <a:latin typeface="Symbol"/>
                <a:cs typeface="Symbol"/>
              </a:rPr>
              <a:t></a:t>
            </a:r>
            <a:r>
              <a:rPr sz="2450" b="0" spc="80" dirty="0">
                <a:latin typeface="Times New Roman"/>
                <a:cs typeface="Times New Roman"/>
              </a:rPr>
              <a:t> </a:t>
            </a:r>
            <a:r>
              <a:rPr sz="2450" b="0" i="1" spc="5" dirty="0">
                <a:latin typeface="Times New Roman"/>
                <a:cs typeface="Times New Roman"/>
              </a:rPr>
              <a:t>x</a:t>
            </a:r>
            <a:r>
              <a:rPr sz="2450" b="0" i="1" spc="-50" dirty="0">
                <a:latin typeface="Times New Roman"/>
                <a:cs typeface="Times New Roman"/>
              </a:rPr>
              <a:t> </a:t>
            </a:r>
            <a:r>
              <a:rPr sz="2450" b="0" spc="10" dirty="0">
                <a:latin typeface="Symbol"/>
                <a:cs typeface="Symbol"/>
              </a:rPr>
              <a:t></a:t>
            </a:r>
            <a:r>
              <a:rPr sz="2450" b="0" spc="-40" dirty="0">
                <a:latin typeface="Times New Roman"/>
                <a:cs typeface="Times New Roman"/>
              </a:rPr>
              <a:t> </a:t>
            </a:r>
            <a:r>
              <a:rPr sz="2450" b="0" i="1" spc="45" dirty="0">
                <a:latin typeface="Times New Roman"/>
                <a:cs typeface="Times New Roman"/>
              </a:rPr>
              <a:t>h</a:t>
            </a:r>
            <a:r>
              <a:rPr sz="2450" b="0" spc="5" dirty="0">
                <a:latin typeface="Times New Roman"/>
                <a:cs typeface="Times New Roman"/>
              </a:rPr>
              <a:t>(</a:t>
            </a:r>
            <a:r>
              <a:rPr sz="2450" b="0" spc="-320" dirty="0">
                <a:latin typeface="Times New Roman"/>
                <a:cs typeface="Times New Roman"/>
              </a:rPr>
              <a:t> </a:t>
            </a:r>
            <a:r>
              <a:rPr sz="2450" b="0" i="1" spc="105" dirty="0">
                <a:latin typeface="Times New Roman"/>
                <a:cs typeface="Times New Roman"/>
              </a:rPr>
              <a:t>y</a:t>
            </a:r>
            <a:r>
              <a:rPr sz="2450" b="0" spc="-65" dirty="0">
                <a:latin typeface="Times New Roman"/>
                <a:cs typeface="Times New Roman"/>
              </a:rPr>
              <a:t>)</a:t>
            </a:r>
            <a:r>
              <a:rPr sz="3250" b="0" spc="-395" dirty="0">
                <a:latin typeface="Symbol"/>
                <a:cs typeface="Symbol"/>
              </a:rPr>
              <a:t>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63921" y="2142609"/>
            <a:ext cx="2681605" cy="183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701040">
              <a:lnSpc>
                <a:spcPts val="2110"/>
              </a:lnSpc>
              <a:spcBef>
                <a:spcPts val="114"/>
              </a:spcBef>
            </a:pPr>
            <a:r>
              <a:rPr sz="1800" spc="-5" dirty="0">
                <a:latin typeface="Tahoma"/>
                <a:cs typeface="Tahoma"/>
              </a:rPr>
              <a:t>g(y)</a:t>
            </a:r>
            <a:endParaRPr sz="1800">
              <a:latin typeface="Tahoma"/>
              <a:cs typeface="Tahoma"/>
            </a:endParaRPr>
          </a:p>
          <a:p>
            <a:pPr>
              <a:lnSpc>
                <a:spcPts val="2350"/>
              </a:lnSpc>
              <a:tabLst>
                <a:tab pos="2265045" algn="l"/>
              </a:tabLst>
            </a:pPr>
            <a:r>
              <a:rPr sz="3000" spc="-7" baseline="-36111" dirty="0">
                <a:latin typeface="Symbol"/>
                <a:cs typeface="Symbol"/>
              </a:rPr>
              <a:t></a:t>
            </a:r>
            <a:r>
              <a:rPr sz="3000" i="1" baseline="-36111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ahoma"/>
                <a:cs typeface="Tahoma"/>
              </a:rPr>
              <a:t>h(y)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5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8292" y="6193535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6353" y="6193535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00933" y="5874825"/>
            <a:ext cx="1781175" cy="86931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4650" spc="-7" baseline="-13440" dirty="0">
                <a:latin typeface="Symbol"/>
                <a:cs typeface="Symbol"/>
              </a:rPr>
              <a:t></a:t>
            </a:r>
            <a:r>
              <a:rPr sz="4650" spc="-37" baseline="-13440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h</a:t>
            </a:r>
            <a:r>
              <a:rPr sz="2050" spc="5" dirty="0">
                <a:latin typeface="Times New Roman"/>
                <a:cs typeface="Times New Roman"/>
              </a:rPr>
              <a:t>(</a:t>
            </a:r>
            <a:r>
              <a:rPr sz="2050" spc="-265" dirty="0">
                <a:latin typeface="Times New Roman"/>
                <a:cs typeface="Times New Roman"/>
              </a:rPr>
              <a:t> </a:t>
            </a:r>
            <a:r>
              <a:rPr sz="2050" i="1" spc="90" dirty="0">
                <a:latin typeface="Times New Roman"/>
                <a:cs typeface="Times New Roman"/>
              </a:rPr>
              <a:t>y</a:t>
            </a:r>
            <a:r>
              <a:rPr sz="2050" spc="5" dirty="0">
                <a:latin typeface="Times New Roman"/>
                <a:cs typeface="Times New Roman"/>
              </a:rPr>
              <a:t>)</a:t>
            </a:r>
            <a:r>
              <a:rPr sz="2050" spc="-17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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i="1" spc="165" dirty="0">
                <a:latin typeface="Times New Roman"/>
                <a:cs typeface="Times New Roman"/>
              </a:rPr>
              <a:t>g</a:t>
            </a:r>
            <a:r>
              <a:rPr sz="2050" spc="5" dirty="0">
                <a:latin typeface="Times New Roman"/>
                <a:cs typeface="Times New Roman"/>
              </a:rPr>
              <a:t>(</a:t>
            </a:r>
            <a:r>
              <a:rPr sz="2050" spc="-265" dirty="0">
                <a:latin typeface="Times New Roman"/>
                <a:cs typeface="Times New Roman"/>
              </a:rPr>
              <a:t> </a:t>
            </a:r>
            <a:r>
              <a:rPr sz="2050" i="1" spc="90" dirty="0">
                <a:latin typeface="Times New Roman"/>
                <a:cs typeface="Times New Roman"/>
              </a:rPr>
              <a:t>y</a:t>
            </a:r>
            <a:r>
              <a:rPr sz="2050" spc="5" dirty="0">
                <a:latin typeface="Times New Roman"/>
                <a:cs typeface="Times New Roman"/>
              </a:rPr>
              <a:t>)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dy</a:t>
            </a:r>
            <a:endParaRPr sz="205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1200" i="1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930" y="5286247"/>
            <a:ext cx="8315959" cy="8731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85"/>
              </a:spcBef>
            </a:pPr>
            <a:r>
              <a:rPr sz="2000" spc="-5" dirty="0">
                <a:latin typeface="Tahoma"/>
                <a:cs typeface="Tahoma"/>
              </a:rPr>
              <a:t>2.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dihampiri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jumlah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persegi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panjang.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Dengan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mengambil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limitnya diperoleh:</a:t>
            </a:r>
            <a:endParaRPr sz="2000">
              <a:latin typeface="Tahoma"/>
              <a:cs typeface="Tahoma"/>
            </a:endParaRPr>
          </a:p>
          <a:p>
            <a:pPr marL="2110105">
              <a:lnSpc>
                <a:spcPct val="100000"/>
              </a:lnSpc>
              <a:spcBef>
                <a:spcPts val="365"/>
              </a:spcBef>
            </a:pPr>
            <a:r>
              <a:rPr sz="1200" i="1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2" y="1825751"/>
            <a:ext cx="3257549" cy="292455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16377" y="2402840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0126" y="2187955"/>
            <a:ext cx="5354955" cy="2091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Luas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  <a:p>
            <a:pPr marL="379095">
              <a:lnSpc>
                <a:spcPct val="100000"/>
              </a:lnSpc>
              <a:spcBef>
                <a:spcPts val="2230"/>
              </a:spcBef>
            </a:pPr>
            <a:r>
              <a:rPr sz="2000" spc="-5" dirty="0">
                <a:latin typeface="Tahoma"/>
                <a:cs typeface="Tahoma"/>
              </a:rPr>
              <a:t>Langkah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559435" marR="5080" indent="-396875">
              <a:lnSpc>
                <a:spcPct val="100000"/>
              </a:lnSpc>
              <a:spcBef>
                <a:spcPts val="1560"/>
              </a:spcBef>
              <a:tabLst>
                <a:tab pos="506730" algn="l"/>
              </a:tabLst>
            </a:pPr>
            <a:r>
              <a:rPr sz="2000" spc="-5" dirty="0">
                <a:latin typeface="Tahoma"/>
                <a:cs typeface="Tahoma"/>
              </a:rPr>
              <a:t>1.	Iris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menjadi 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bagian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 satu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buah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irisan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dihampiri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oleh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persegi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panjang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dengan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tinggi h(y)-g(y)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alas(lebar)</a:t>
            </a:r>
            <a:r>
              <a:rPr sz="2000" spc="305" dirty="0">
                <a:latin typeface="Tahoma"/>
                <a:cs typeface="Tahoma"/>
              </a:rPr>
              <a:t> </a:t>
            </a:r>
            <a:r>
              <a:rPr sz="1900" spc="35" dirty="0">
                <a:latin typeface="Symbol"/>
                <a:cs typeface="Symbol"/>
              </a:rPr>
              <a:t></a:t>
            </a:r>
            <a:r>
              <a:rPr sz="1900" i="1" spc="35" dirty="0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11617" y="2944939"/>
            <a:ext cx="6018530" cy="1967230"/>
            <a:chOff x="1511617" y="2944939"/>
            <a:chExt cx="6018530" cy="1967230"/>
          </a:xfrm>
        </p:grpSpPr>
        <p:sp>
          <p:nvSpPr>
            <p:cNvPr id="16" name="object 16"/>
            <p:cNvSpPr/>
            <p:nvPr/>
          </p:nvSpPr>
          <p:spPr>
            <a:xfrm>
              <a:off x="2092452" y="2949701"/>
              <a:ext cx="1081405" cy="144145"/>
            </a:xfrm>
            <a:custGeom>
              <a:avLst/>
              <a:gdLst/>
              <a:ahLst/>
              <a:cxnLst/>
              <a:rect l="l" t="t" r="r" b="b"/>
              <a:pathLst>
                <a:path w="1081405" h="144144">
                  <a:moveTo>
                    <a:pt x="1081277" y="144017"/>
                  </a:moveTo>
                  <a:lnTo>
                    <a:pt x="1081277" y="0"/>
                  </a:lnTo>
                  <a:lnTo>
                    <a:pt x="0" y="0"/>
                  </a:lnTo>
                  <a:lnTo>
                    <a:pt x="0" y="144018"/>
                  </a:lnTo>
                  <a:lnTo>
                    <a:pt x="1081277" y="144017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2452" y="2949701"/>
              <a:ext cx="1081405" cy="144145"/>
            </a:xfrm>
            <a:custGeom>
              <a:avLst/>
              <a:gdLst/>
              <a:ahLst/>
              <a:cxnLst/>
              <a:rect l="l" t="t" r="r" b="b"/>
              <a:pathLst>
                <a:path w="1081405" h="144144">
                  <a:moveTo>
                    <a:pt x="0" y="0"/>
                  </a:moveTo>
                  <a:lnTo>
                    <a:pt x="0" y="144018"/>
                  </a:lnTo>
                  <a:lnTo>
                    <a:pt x="1081277" y="144017"/>
                  </a:lnTo>
                  <a:lnTo>
                    <a:pt x="108127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6380" y="2965703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>
                  <a:moveTo>
                    <a:pt x="576072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20027" y="4601717"/>
              <a:ext cx="1205230" cy="304800"/>
            </a:xfrm>
            <a:custGeom>
              <a:avLst/>
              <a:gdLst/>
              <a:ahLst/>
              <a:cxnLst/>
              <a:rect l="l" t="t" r="r" b="b"/>
              <a:pathLst>
                <a:path w="1205229" h="304800">
                  <a:moveTo>
                    <a:pt x="0" y="0"/>
                  </a:moveTo>
                  <a:lnTo>
                    <a:pt x="0" y="304800"/>
                  </a:lnTo>
                </a:path>
                <a:path w="1205229" h="304800">
                  <a:moveTo>
                    <a:pt x="1204722" y="0"/>
                  </a:moveTo>
                  <a:lnTo>
                    <a:pt x="1204722" y="304800"/>
                  </a:lnTo>
                </a:path>
              </a:pathLst>
            </a:custGeom>
            <a:ln w="10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37373" y="4550462"/>
            <a:ext cx="20948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Symbol"/>
                <a:cs typeface="Symbol"/>
              </a:rPr>
              <a:t>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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i="1" spc="3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i="1" spc="8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spc="15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i="1" spc="8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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3721" y="2844609"/>
            <a:ext cx="1011555" cy="3213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22275" algn="l"/>
                <a:tab pos="998219" algn="l"/>
              </a:tabLst>
            </a:pPr>
            <a:r>
              <a:rPr sz="1900" spc="35" dirty="0">
                <a:latin typeface="Symbol"/>
                <a:cs typeface="Symbol"/>
              </a:rPr>
              <a:t></a:t>
            </a:r>
            <a:r>
              <a:rPr sz="1900" i="1" spc="35" dirty="0">
                <a:latin typeface="Times New Roman"/>
                <a:cs typeface="Times New Roman"/>
              </a:rPr>
              <a:t>y	</a:t>
            </a:r>
            <a:r>
              <a:rPr sz="1900" i="1" u="dash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i="1" u="dash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6103" y="6183121"/>
            <a:ext cx="1552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Luas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08454" y="3119627"/>
            <a:ext cx="1049655" cy="119380"/>
          </a:xfrm>
          <a:custGeom>
            <a:avLst/>
            <a:gdLst/>
            <a:ahLst/>
            <a:cxnLst/>
            <a:rect l="l" t="t" r="r" b="b"/>
            <a:pathLst>
              <a:path w="1049655" h="119380">
                <a:moveTo>
                  <a:pt x="0" y="0"/>
                </a:moveTo>
                <a:lnTo>
                  <a:pt x="6822" y="23110"/>
                </a:lnTo>
                <a:lnTo>
                  <a:pt x="25431" y="42005"/>
                </a:lnTo>
                <a:lnTo>
                  <a:pt x="53042" y="54756"/>
                </a:lnTo>
                <a:lnTo>
                  <a:pt x="86868" y="59436"/>
                </a:lnTo>
                <a:lnTo>
                  <a:pt x="436625" y="59436"/>
                </a:lnTo>
                <a:lnTo>
                  <a:pt x="470892" y="64115"/>
                </a:lnTo>
                <a:lnTo>
                  <a:pt x="498729" y="76866"/>
                </a:lnTo>
                <a:lnTo>
                  <a:pt x="517421" y="95761"/>
                </a:lnTo>
                <a:lnTo>
                  <a:pt x="524256" y="118872"/>
                </a:lnTo>
                <a:lnTo>
                  <a:pt x="531197" y="95761"/>
                </a:lnTo>
                <a:lnTo>
                  <a:pt x="550068" y="76866"/>
                </a:lnTo>
                <a:lnTo>
                  <a:pt x="577941" y="64115"/>
                </a:lnTo>
                <a:lnTo>
                  <a:pt x="611885" y="59436"/>
                </a:lnTo>
                <a:lnTo>
                  <a:pt x="961644" y="59435"/>
                </a:lnTo>
                <a:lnTo>
                  <a:pt x="995588" y="54756"/>
                </a:lnTo>
                <a:lnTo>
                  <a:pt x="1023461" y="42005"/>
                </a:lnTo>
                <a:lnTo>
                  <a:pt x="1042332" y="23110"/>
                </a:lnTo>
                <a:lnTo>
                  <a:pt x="104927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29104" y="3189223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h(y)-g(y)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KULUS Himpunan Fungsi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4670</Words>
  <Application>Microsoft Office PowerPoint</Application>
  <PresentationFormat>Custom</PresentationFormat>
  <Paragraphs>884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Alegreya Bold</vt:lpstr>
      <vt:lpstr>Arial</vt:lpstr>
      <vt:lpstr>Arial Black</vt:lpstr>
      <vt:lpstr>Calibri</vt:lpstr>
      <vt:lpstr>Open Sans Light</vt:lpstr>
      <vt:lpstr>Symbol</vt:lpstr>
      <vt:lpstr>Tahoma</vt:lpstr>
      <vt:lpstr>Times New Roman</vt:lpstr>
      <vt:lpstr>KALKULUS Himpunan Fungsi</vt:lpstr>
      <vt:lpstr>PowerPoint Presentation</vt:lpstr>
      <vt:lpstr>D  (x, y) | a  x  b, 0  y   f (x)</vt:lpstr>
      <vt:lpstr>PowerPoint Presentation</vt:lpstr>
      <vt:lpstr>b) Misalkan daerah D  (x, y) | a  x  b, g(x)  y  h(x)</vt:lpstr>
      <vt:lpstr>PowerPoint Presentation</vt:lpstr>
      <vt:lpstr>A   (( x  4)  ( x 2   2))dx   ( x 2</vt:lpstr>
      <vt:lpstr>y  x 2</vt:lpstr>
      <vt:lpstr>PowerPoint Presentation</vt:lpstr>
      <vt:lpstr>c). Misalkan daerah D  (x, y) | c  y  d , g( y)  x  h( y)</vt:lpstr>
      <vt:lpstr>Contoh: Hitung luas daerah yang dibatasi oleh x  3  y 2</vt:lpstr>
      <vt:lpstr>PowerPoint Presentation</vt:lpstr>
      <vt:lpstr>PowerPoint Presentation</vt:lpstr>
      <vt:lpstr>7.2 Menghitung volume benda putar</vt:lpstr>
      <vt:lpstr>PowerPoint Presentation</vt:lpstr>
      <vt:lpstr>PowerPoint Presentation</vt:lpstr>
      <vt:lpstr>b. Daerah D  (x, y) | c  y  d , 0  x  g( y)</vt:lpstr>
      <vt:lpstr>PowerPoint Presentation</vt:lpstr>
      <vt:lpstr>PowerPoint Presentation</vt:lpstr>
      <vt:lpstr>PowerPoint Presentation</vt:lpstr>
      <vt:lpstr>7.2.2 Metoda Cincin</vt:lpstr>
      <vt:lpstr>PowerPoint Presentation</vt:lpstr>
      <vt:lpstr>PowerPoint Presentation</vt:lpstr>
      <vt:lpstr>Catatan :</vt:lpstr>
      <vt:lpstr>PowerPoint Presentation</vt:lpstr>
      <vt:lpstr>PowerPoint Presentation</vt:lpstr>
      <vt:lpstr>y  x2 dan y  4x</vt:lpstr>
      <vt:lpstr>y  x2 dan y  4x</vt:lpstr>
      <vt:lpstr>7.2.3 Metoda Kulit Tabung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F. Daerah D dibatasi oleh kurva y  x dan garis x = 2y.  Hitung volume benda putar, jika D diputar terhadap :</vt:lpstr>
      <vt:lpstr>7.3 Panjang Kurva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x  4 sin t, y  4 cos t  5; 0  t  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Aplikasi Integral-stt</dc:title>
  <dc:creator>Mahmud</dc:creator>
  <cp:lastModifiedBy>Rudolf M</cp:lastModifiedBy>
  <cp:revision>3</cp:revision>
  <dcterms:created xsi:type="dcterms:W3CDTF">2021-03-26T05:21:13Z</dcterms:created>
  <dcterms:modified xsi:type="dcterms:W3CDTF">2021-03-27T07:29:12Z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2008-11-18T00:00:00Z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2021-03-26T00:00:00Z</vt:filetime>
  </property>
</Properties>
</file>