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65" r:id="rId12"/>
    <p:sldId id="266" r:id="rId13"/>
    <p:sldId id="284" r:id="rId14"/>
    <p:sldId id="285" r:id="rId1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6690"/>
    <a:srgbClr val="0B487A"/>
    <a:srgbClr val="154B7C"/>
    <a:srgbClr val="104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2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dolf M" userId="525f00a2152a9100" providerId="LiveId" clId="{50826642-7964-4E34-9B42-8C6652C50F76}"/>
    <pc:docChg chg="undo custSel addSld delSld modSld">
      <pc:chgData name="Rudolf M" userId="525f00a2152a9100" providerId="LiveId" clId="{50826642-7964-4E34-9B42-8C6652C50F76}" dt="2021-02-11T04:11:06.181" v="268"/>
      <pc:docMkLst>
        <pc:docMk/>
      </pc:docMkLst>
      <pc:sldChg chg="del">
        <pc:chgData name="Rudolf M" userId="525f00a2152a9100" providerId="LiveId" clId="{50826642-7964-4E34-9B42-8C6652C50F76}" dt="2021-02-11T03:47:13.350" v="139" actId="2696"/>
        <pc:sldMkLst>
          <pc:docMk/>
          <pc:sldMk cId="3273071254" sldId="258"/>
        </pc:sldMkLst>
      </pc:sldChg>
      <pc:sldChg chg="modSp mod">
        <pc:chgData name="Rudolf M" userId="525f00a2152a9100" providerId="LiveId" clId="{50826642-7964-4E34-9B42-8C6652C50F76}" dt="2021-02-11T03:25:29.038" v="136" actId="1076"/>
        <pc:sldMkLst>
          <pc:docMk/>
          <pc:sldMk cId="4106650496" sldId="260"/>
        </pc:sldMkLst>
        <pc:spChg chg="mod">
          <ac:chgData name="Rudolf M" userId="525f00a2152a9100" providerId="LiveId" clId="{50826642-7964-4E34-9B42-8C6652C50F76}" dt="2021-02-11T03:25:29.038" v="136" actId="1076"/>
          <ac:spMkLst>
            <pc:docMk/>
            <pc:sldMk cId="4106650496" sldId="260"/>
            <ac:spMk id="4" creationId="{622851F5-5CCD-4EBA-883C-C16A74FFD490}"/>
          </ac:spMkLst>
        </pc:spChg>
      </pc:sldChg>
      <pc:sldChg chg="addSp delSp modSp del mod">
        <pc:chgData name="Rudolf M" userId="525f00a2152a9100" providerId="LiveId" clId="{50826642-7964-4E34-9B42-8C6652C50F76}" dt="2021-02-10T16:29:57.739" v="73" actId="2696"/>
        <pc:sldMkLst>
          <pc:docMk/>
          <pc:sldMk cId="4176817263" sldId="261"/>
        </pc:sldMkLst>
        <pc:spChg chg="add del mod">
          <ac:chgData name="Rudolf M" userId="525f00a2152a9100" providerId="LiveId" clId="{50826642-7964-4E34-9B42-8C6652C50F76}" dt="2021-02-10T16:16:31.128" v="5" actId="22"/>
          <ac:spMkLst>
            <pc:docMk/>
            <pc:sldMk cId="4176817263" sldId="261"/>
            <ac:spMk id="3" creationId="{1D6BE224-6E30-4315-9AF5-2EAB0A9096A7}"/>
          </ac:spMkLst>
        </pc:spChg>
        <pc:spChg chg="add del mod">
          <ac:chgData name="Rudolf M" userId="525f00a2152a9100" providerId="LiveId" clId="{50826642-7964-4E34-9B42-8C6652C50F76}" dt="2021-02-10T16:17:35.202" v="10" actId="22"/>
          <ac:spMkLst>
            <pc:docMk/>
            <pc:sldMk cId="4176817263" sldId="261"/>
            <ac:spMk id="5" creationId="{32404F27-D0F5-438C-9B1A-A53F1A60E2E7}"/>
          </ac:spMkLst>
        </pc:spChg>
        <pc:spChg chg="add del mod">
          <ac:chgData name="Rudolf M" userId="525f00a2152a9100" providerId="LiveId" clId="{50826642-7964-4E34-9B42-8C6652C50F76}" dt="2021-02-10T16:25:25.500" v="41" actId="22"/>
          <ac:spMkLst>
            <pc:docMk/>
            <pc:sldMk cId="4176817263" sldId="261"/>
            <ac:spMk id="7" creationId="{874A0F7B-E17B-409F-BA7E-225B091D2E3A}"/>
          </ac:spMkLst>
        </pc:spChg>
        <pc:spChg chg="add del mod">
          <ac:chgData name="Rudolf M" userId="525f00a2152a9100" providerId="LiveId" clId="{50826642-7964-4E34-9B42-8C6652C50F76}" dt="2021-02-10T16:29:55.054" v="72" actId="21"/>
          <ac:spMkLst>
            <pc:docMk/>
            <pc:sldMk cId="4176817263" sldId="261"/>
            <ac:spMk id="9" creationId="{EDBE2D17-AA24-4572-B581-7B7F94EE38EC}"/>
          </ac:spMkLst>
        </pc:spChg>
      </pc:sldChg>
      <pc:sldChg chg="del">
        <pc:chgData name="Rudolf M" userId="525f00a2152a9100" providerId="LiveId" clId="{50826642-7964-4E34-9B42-8C6652C50F76}" dt="2021-02-10T16:31:09.292" v="82" actId="2696"/>
        <pc:sldMkLst>
          <pc:docMk/>
          <pc:sldMk cId="964664485" sldId="262"/>
        </pc:sldMkLst>
      </pc:sldChg>
      <pc:sldChg chg="addSp delSp modSp mod modAnim">
        <pc:chgData name="Rudolf M" userId="525f00a2152a9100" providerId="LiveId" clId="{50826642-7964-4E34-9B42-8C6652C50F76}" dt="2021-02-11T04:06:07.643" v="257" actId="27636"/>
        <pc:sldMkLst>
          <pc:docMk/>
          <pc:sldMk cId="3140023358" sldId="263"/>
        </pc:sldMkLst>
        <pc:spChg chg="del">
          <ac:chgData name="Rudolf M" userId="525f00a2152a9100" providerId="LiveId" clId="{50826642-7964-4E34-9B42-8C6652C50F76}" dt="2021-02-11T03:24:26.917" v="125" actId="21"/>
          <ac:spMkLst>
            <pc:docMk/>
            <pc:sldMk cId="3140023358" sldId="263"/>
            <ac:spMk id="2" creationId="{00000000-0000-0000-0000-000000000000}"/>
          </ac:spMkLst>
        </pc:spChg>
        <pc:spChg chg="mod">
          <ac:chgData name="Rudolf M" userId="525f00a2152a9100" providerId="LiveId" clId="{50826642-7964-4E34-9B42-8C6652C50F76}" dt="2021-02-11T04:06:07.643" v="257" actId="27636"/>
          <ac:spMkLst>
            <pc:docMk/>
            <pc:sldMk cId="3140023358" sldId="263"/>
            <ac:spMk id="3" creationId="{00000000-0000-0000-0000-000000000000}"/>
          </ac:spMkLst>
        </pc:spChg>
        <pc:spChg chg="del">
          <ac:chgData name="Rudolf M" userId="525f00a2152a9100" providerId="LiveId" clId="{50826642-7964-4E34-9B42-8C6652C50F76}" dt="2021-02-11T03:24:29.967" v="126" actId="21"/>
          <ac:spMkLst>
            <pc:docMk/>
            <pc:sldMk cId="3140023358" sldId="263"/>
            <ac:spMk id="4" creationId="{00000000-0000-0000-0000-000000000000}"/>
          </ac:spMkLst>
        </pc:spChg>
        <pc:graphicFrameChg chg="add del mod">
          <ac:chgData name="Rudolf M" userId="525f00a2152a9100" providerId="LiveId" clId="{50826642-7964-4E34-9B42-8C6652C50F76}" dt="2021-02-11T03:24:18.756" v="124"/>
          <ac:graphicFrameMkLst>
            <pc:docMk/>
            <pc:sldMk cId="3140023358" sldId="263"/>
            <ac:graphicFrameMk id="5" creationId="{552ED26D-B216-425B-A451-4B0D91A3F794}"/>
          </ac:graphicFrameMkLst>
        </pc:graphicFrameChg>
      </pc:sldChg>
      <pc:sldChg chg="addSp delSp modSp del mod">
        <pc:chgData name="Rudolf M" userId="525f00a2152a9100" providerId="LiveId" clId="{50826642-7964-4E34-9B42-8C6652C50F76}" dt="2021-02-11T03:53:39.756" v="150" actId="2696"/>
        <pc:sldMkLst>
          <pc:docMk/>
          <pc:sldMk cId="1304292511" sldId="264"/>
        </pc:sldMkLst>
        <pc:spChg chg="del">
          <ac:chgData name="Rudolf M" userId="525f00a2152a9100" providerId="LiveId" clId="{50826642-7964-4E34-9B42-8C6652C50F76}" dt="2021-02-11T03:52:26.519" v="141" actId="21"/>
          <ac:spMkLst>
            <pc:docMk/>
            <pc:sldMk cId="1304292511" sldId="264"/>
            <ac:spMk id="2" creationId="{00000000-0000-0000-0000-000000000000}"/>
          </ac:spMkLst>
        </pc:spChg>
        <pc:spChg chg="del mod">
          <ac:chgData name="Rudolf M" userId="525f00a2152a9100" providerId="LiveId" clId="{50826642-7964-4E34-9B42-8C6652C50F76}" dt="2021-02-11T03:53:15.658" v="146" actId="21"/>
          <ac:spMkLst>
            <pc:docMk/>
            <pc:sldMk cId="1304292511" sldId="264"/>
            <ac:spMk id="3" creationId="{00000000-0000-0000-0000-000000000000}"/>
          </ac:spMkLst>
        </pc:spChg>
        <pc:spChg chg="del">
          <ac:chgData name="Rudolf M" userId="525f00a2152a9100" providerId="LiveId" clId="{50826642-7964-4E34-9B42-8C6652C50F76}" dt="2021-02-11T03:52:29.199" v="142" actId="21"/>
          <ac:spMkLst>
            <pc:docMk/>
            <pc:sldMk cId="1304292511" sldId="264"/>
            <ac:spMk id="4" creationId="{00000000-0000-0000-0000-000000000000}"/>
          </ac:spMkLst>
        </pc:spChg>
        <pc:spChg chg="add del mod">
          <ac:chgData name="Rudolf M" userId="525f00a2152a9100" providerId="LiveId" clId="{50826642-7964-4E34-9B42-8C6652C50F76}" dt="2021-02-11T03:53:36.066" v="149" actId="21"/>
          <ac:spMkLst>
            <pc:docMk/>
            <pc:sldMk cId="1304292511" sldId="264"/>
            <ac:spMk id="6" creationId="{394B6285-542E-46C7-A899-0A6E5F5E387C}"/>
          </ac:spMkLst>
        </pc:spChg>
      </pc:sldChg>
      <pc:sldChg chg="add">
        <pc:chgData name="Rudolf M" userId="525f00a2152a9100" providerId="LiveId" clId="{50826642-7964-4E34-9B42-8C6652C50F76}" dt="2021-02-11T03:54:04.620" v="152"/>
        <pc:sldMkLst>
          <pc:docMk/>
          <pc:sldMk cId="2104459150" sldId="264"/>
        </pc:sldMkLst>
      </pc:sldChg>
      <pc:sldChg chg="del">
        <pc:chgData name="Rudolf M" userId="525f00a2152a9100" providerId="LiveId" clId="{50826642-7964-4E34-9B42-8C6652C50F76}" dt="2021-02-10T16:12:18.452" v="0" actId="2696"/>
        <pc:sldMkLst>
          <pc:docMk/>
          <pc:sldMk cId="59523797" sldId="267"/>
        </pc:sldMkLst>
      </pc:sldChg>
      <pc:sldChg chg="modSp mod">
        <pc:chgData name="Rudolf M" userId="525f00a2152a9100" providerId="LiveId" clId="{50826642-7964-4E34-9B42-8C6652C50F76}" dt="2021-02-11T03:46:10.266" v="138" actId="255"/>
        <pc:sldMkLst>
          <pc:docMk/>
          <pc:sldMk cId="1555104608" sldId="268"/>
        </pc:sldMkLst>
        <pc:spChg chg="mod">
          <ac:chgData name="Rudolf M" userId="525f00a2152a9100" providerId="LiveId" clId="{50826642-7964-4E34-9B42-8C6652C50F76}" dt="2021-02-11T03:46:10.266" v="138" actId="255"/>
          <ac:spMkLst>
            <pc:docMk/>
            <pc:sldMk cId="1555104608" sldId="268"/>
            <ac:spMk id="2" creationId="{00000000-0000-0000-0000-000000000000}"/>
          </ac:spMkLst>
        </pc:spChg>
        <pc:spChg chg="mod">
          <ac:chgData name="Rudolf M" userId="525f00a2152a9100" providerId="LiveId" clId="{50826642-7964-4E34-9B42-8C6652C50F76}" dt="2021-02-10T16:22:56.778" v="28" actId="27636"/>
          <ac:spMkLst>
            <pc:docMk/>
            <pc:sldMk cId="1555104608" sldId="268"/>
            <ac:spMk id="6" creationId="{9052E1EC-C614-412B-9B98-52C0BAF4A945}"/>
          </ac:spMkLst>
        </pc:spChg>
      </pc:sldChg>
      <pc:sldChg chg="delSp modSp new mod">
        <pc:chgData name="Rudolf M" userId="525f00a2152a9100" providerId="LiveId" clId="{50826642-7964-4E34-9B42-8C6652C50F76}" dt="2021-02-10T16:21:25.759" v="20"/>
        <pc:sldMkLst>
          <pc:docMk/>
          <pc:sldMk cId="3137522667" sldId="269"/>
        </pc:sldMkLst>
        <pc:spChg chg="mod">
          <ac:chgData name="Rudolf M" userId="525f00a2152a9100" providerId="LiveId" clId="{50826642-7964-4E34-9B42-8C6652C50F76}" dt="2021-02-10T16:21:01.355" v="15" actId="27636"/>
          <ac:spMkLst>
            <pc:docMk/>
            <pc:sldMk cId="3137522667" sldId="269"/>
            <ac:spMk id="2" creationId="{95A2B1FB-C5CE-487F-8D74-1B95124FDA4B}"/>
          </ac:spMkLst>
        </pc:spChg>
        <pc:spChg chg="mod">
          <ac:chgData name="Rudolf M" userId="525f00a2152a9100" providerId="LiveId" clId="{50826642-7964-4E34-9B42-8C6652C50F76}" dt="2021-02-10T16:21:25.759" v="20"/>
          <ac:spMkLst>
            <pc:docMk/>
            <pc:sldMk cId="3137522667" sldId="269"/>
            <ac:spMk id="3" creationId="{6496C89B-F765-4EFE-BBC0-721D1AEAC248}"/>
          </ac:spMkLst>
        </pc:spChg>
        <pc:spChg chg="del">
          <ac:chgData name="Rudolf M" userId="525f00a2152a9100" providerId="LiveId" clId="{50826642-7964-4E34-9B42-8C6652C50F76}" dt="2021-02-10T16:21:05.768" v="16" actId="21"/>
          <ac:spMkLst>
            <pc:docMk/>
            <pc:sldMk cId="3137522667" sldId="269"/>
            <ac:spMk id="4" creationId="{C8C14308-9BA4-4992-AB1C-F4C95C44EA36}"/>
          </ac:spMkLst>
        </pc:spChg>
      </pc:sldChg>
      <pc:sldChg chg="addSp delSp modSp new mod">
        <pc:chgData name="Rudolf M" userId="525f00a2152a9100" providerId="LiveId" clId="{50826642-7964-4E34-9B42-8C6652C50F76}" dt="2021-02-10T16:25:26.472" v="42" actId="14100"/>
        <pc:sldMkLst>
          <pc:docMk/>
          <pc:sldMk cId="1486925913" sldId="270"/>
        </pc:sldMkLst>
        <pc:spChg chg="del">
          <ac:chgData name="Rudolf M" userId="525f00a2152a9100" providerId="LiveId" clId="{50826642-7964-4E34-9B42-8C6652C50F76}" dt="2021-02-10T16:23:40.200" v="30" actId="21"/>
          <ac:spMkLst>
            <pc:docMk/>
            <pc:sldMk cId="1486925913" sldId="270"/>
            <ac:spMk id="2" creationId="{89B2349A-EAC3-4318-A11C-712DF4F59C9A}"/>
          </ac:spMkLst>
        </pc:spChg>
        <pc:spChg chg="del mod">
          <ac:chgData name="Rudolf M" userId="525f00a2152a9100" providerId="LiveId" clId="{50826642-7964-4E34-9B42-8C6652C50F76}" dt="2021-02-10T16:23:48.347" v="35"/>
          <ac:spMkLst>
            <pc:docMk/>
            <pc:sldMk cId="1486925913" sldId="270"/>
            <ac:spMk id="3" creationId="{B6060964-1EF8-4A28-8232-B4922B8B1B91}"/>
          </ac:spMkLst>
        </pc:spChg>
        <pc:spChg chg="del">
          <ac:chgData name="Rudolf M" userId="525f00a2152a9100" providerId="LiveId" clId="{50826642-7964-4E34-9B42-8C6652C50F76}" dt="2021-02-10T16:23:42.630" v="31" actId="21"/>
          <ac:spMkLst>
            <pc:docMk/>
            <pc:sldMk cId="1486925913" sldId="270"/>
            <ac:spMk id="4" creationId="{139D313E-67AF-48E6-9114-472ADCE7F97F}"/>
          </ac:spMkLst>
        </pc:spChg>
        <pc:spChg chg="add mod">
          <ac:chgData name="Rudolf M" userId="525f00a2152a9100" providerId="LiveId" clId="{50826642-7964-4E34-9B42-8C6652C50F76}" dt="2021-02-10T16:25:26.472" v="42" actId="14100"/>
          <ac:spMkLst>
            <pc:docMk/>
            <pc:sldMk cId="1486925913" sldId="270"/>
            <ac:spMk id="5" creationId="{C9D02F45-A4D1-454F-A682-3320CE813F21}"/>
          </ac:spMkLst>
        </pc:spChg>
      </pc:sldChg>
      <pc:sldChg chg="addSp modSp new del mod">
        <pc:chgData name="Rudolf M" userId="525f00a2152a9100" providerId="LiveId" clId="{50826642-7964-4E34-9B42-8C6652C50F76}" dt="2021-02-11T03:47:28.996" v="140" actId="2696"/>
        <pc:sldMkLst>
          <pc:docMk/>
          <pc:sldMk cId="2990400310" sldId="271"/>
        </pc:sldMkLst>
        <pc:spChg chg="mod">
          <ac:chgData name="Rudolf M" userId="525f00a2152a9100" providerId="LiveId" clId="{50826642-7964-4E34-9B42-8C6652C50F76}" dt="2021-02-10T16:30:38.121" v="78"/>
          <ac:spMkLst>
            <pc:docMk/>
            <pc:sldMk cId="2990400310" sldId="271"/>
            <ac:spMk id="2" creationId="{70DE4C49-7E06-45E0-B7E9-2593EF502F5E}"/>
          </ac:spMkLst>
        </pc:spChg>
        <pc:spChg chg="add mod">
          <ac:chgData name="Rudolf M" userId="525f00a2152a9100" providerId="LiveId" clId="{50826642-7964-4E34-9B42-8C6652C50F76}" dt="2021-02-11T03:25:13.744" v="133" actId="1076"/>
          <ac:spMkLst>
            <pc:docMk/>
            <pc:sldMk cId="2990400310" sldId="271"/>
            <ac:spMk id="4" creationId="{EE0C6626-BC3F-40C4-9FF0-7D29D19FAE86}"/>
          </ac:spMkLst>
        </pc:spChg>
      </pc:sldChg>
      <pc:sldChg chg="addSp delSp modSp new mod modAnim">
        <pc:chgData name="Rudolf M" userId="525f00a2152a9100" providerId="LiveId" clId="{50826642-7964-4E34-9B42-8C6652C50F76}" dt="2021-02-10T16:55:56.733" v="122" actId="1076"/>
        <pc:sldMkLst>
          <pc:docMk/>
          <pc:sldMk cId="1049511394" sldId="272"/>
        </pc:sldMkLst>
        <pc:spChg chg="del mod">
          <ac:chgData name="Rudolf M" userId="525f00a2152a9100" providerId="LiveId" clId="{50826642-7964-4E34-9B42-8C6652C50F76}" dt="2021-02-10T16:52:46.238" v="92" actId="21"/>
          <ac:spMkLst>
            <pc:docMk/>
            <pc:sldMk cId="1049511394" sldId="272"/>
            <ac:spMk id="2" creationId="{E1F92FDE-AF0D-4E49-806B-3E90011A046C}"/>
          </ac:spMkLst>
        </pc:spChg>
        <pc:spChg chg="add mod">
          <ac:chgData name="Rudolf M" userId="525f00a2152a9100" providerId="LiveId" clId="{50826642-7964-4E34-9B42-8C6652C50F76}" dt="2021-02-10T16:55:39.664" v="116" actId="1076"/>
          <ac:spMkLst>
            <pc:docMk/>
            <pc:sldMk cId="1049511394" sldId="272"/>
            <ac:spMk id="5" creationId="{7BF3A223-3BF0-4A1E-B60D-01ED2ACF7D89}"/>
          </ac:spMkLst>
        </pc:spChg>
        <pc:spChg chg="add mod">
          <ac:chgData name="Rudolf M" userId="525f00a2152a9100" providerId="LiveId" clId="{50826642-7964-4E34-9B42-8C6652C50F76}" dt="2021-02-10T16:55:42.072" v="117" actId="1076"/>
          <ac:spMkLst>
            <pc:docMk/>
            <pc:sldMk cId="1049511394" sldId="272"/>
            <ac:spMk id="6" creationId="{82675FFE-E515-4CB1-BBD1-86A3201C7173}"/>
          </ac:spMkLst>
        </pc:spChg>
        <pc:spChg chg="add mod">
          <ac:chgData name="Rudolf M" userId="525f00a2152a9100" providerId="LiveId" clId="{50826642-7964-4E34-9B42-8C6652C50F76}" dt="2021-02-10T16:55:44.903" v="118" actId="1076"/>
          <ac:spMkLst>
            <pc:docMk/>
            <pc:sldMk cId="1049511394" sldId="272"/>
            <ac:spMk id="7" creationId="{30047418-3936-4EB5-B668-CF6F1715FF59}"/>
          </ac:spMkLst>
        </pc:spChg>
        <pc:spChg chg="add mod">
          <ac:chgData name="Rudolf M" userId="525f00a2152a9100" providerId="LiveId" clId="{50826642-7964-4E34-9B42-8C6652C50F76}" dt="2021-02-10T16:55:54.626" v="121" actId="1076"/>
          <ac:spMkLst>
            <pc:docMk/>
            <pc:sldMk cId="1049511394" sldId="272"/>
            <ac:spMk id="10" creationId="{AC58F856-E2E8-4F9C-BED5-A3ADC532B52C}"/>
          </ac:spMkLst>
        </pc:spChg>
        <pc:graphicFrameChg chg="add mod">
          <ac:chgData name="Rudolf M" userId="525f00a2152a9100" providerId="LiveId" clId="{50826642-7964-4E34-9B42-8C6652C50F76}" dt="2021-02-10T16:55:48.531" v="119" actId="1076"/>
          <ac:graphicFrameMkLst>
            <pc:docMk/>
            <pc:sldMk cId="1049511394" sldId="272"/>
            <ac:graphicFrameMk id="8" creationId="{B5078968-EA9C-49CA-B485-D55E0FF70695}"/>
          </ac:graphicFrameMkLst>
        </pc:graphicFrameChg>
        <pc:graphicFrameChg chg="add mod">
          <ac:chgData name="Rudolf M" userId="525f00a2152a9100" providerId="LiveId" clId="{50826642-7964-4E34-9B42-8C6652C50F76}" dt="2021-02-10T16:55:50.653" v="120" actId="1076"/>
          <ac:graphicFrameMkLst>
            <pc:docMk/>
            <pc:sldMk cId="1049511394" sldId="272"/>
            <ac:graphicFrameMk id="9" creationId="{DC4E645A-52A5-4B9D-905F-736563CA619D}"/>
          </ac:graphicFrameMkLst>
        </pc:graphicFrameChg>
        <pc:graphicFrameChg chg="add mod">
          <ac:chgData name="Rudolf M" userId="525f00a2152a9100" providerId="LiveId" clId="{50826642-7964-4E34-9B42-8C6652C50F76}" dt="2021-02-10T16:55:56.733" v="122" actId="1076"/>
          <ac:graphicFrameMkLst>
            <pc:docMk/>
            <pc:sldMk cId="1049511394" sldId="272"/>
            <ac:graphicFrameMk id="11" creationId="{E6DD8471-C051-4290-8E43-F80D53C0908F}"/>
          </ac:graphicFrameMkLst>
        </pc:graphicFrameChg>
        <pc:picChg chg="add mod modCrop">
          <ac:chgData name="Rudolf M" userId="525f00a2152a9100" providerId="LiveId" clId="{50826642-7964-4E34-9B42-8C6652C50F76}" dt="2021-02-10T16:52:42.274" v="91" actId="1076"/>
          <ac:picMkLst>
            <pc:docMk/>
            <pc:sldMk cId="1049511394" sldId="272"/>
            <ac:picMk id="4" creationId="{9C07A54C-9A32-46A7-84FC-A29C57AC304E}"/>
          </ac:picMkLst>
        </pc:picChg>
      </pc:sldChg>
      <pc:sldChg chg="addSp delSp modSp new mod">
        <pc:chgData name="Rudolf M" userId="525f00a2152a9100" providerId="LiveId" clId="{50826642-7964-4E34-9B42-8C6652C50F76}" dt="2021-02-11T03:59:34.660" v="253" actId="20577"/>
        <pc:sldMkLst>
          <pc:docMk/>
          <pc:sldMk cId="2175973181" sldId="273"/>
        </pc:sldMkLst>
        <pc:spChg chg="del">
          <ac:chgData name="Rudolf M" userId="525f00a2152a9100" providerId="LiveId" clId="{50826642-7964-4E34-9B42-8C6652C50F76}" dt="2021-02-11T03:54:10.189" v="153" actId="21"/>
          <ac:spMkLst>
            <pc:docMk/>
            <pc:sldMk cId="2175973181" sldId="273"/>
            <ac:spMk id="2" creationId="{6754CD0C-8EC3-405C-B458-391921D3CBEA}"/>
          </ac:spMkLst>
        </pc:spChg>
        <pc:spChg chg="add del mod">
          <ac:chgData name="Rudolf M" userId="525f00a2152a9100" providerId="LiveId" clId="{50826642-7964-4E34-9B42-8C6652C50F76}" dt="2021-02-11T03:59:34.660" v="253" actId="20577"/>
          <ac:spMkLst>
            <pc:docMk/>
            <pc:sldMk cId="2175973181" sldId="273"/>
            <ac:spMk id="3" creationId="{A0D6A1D5-B486-4647-AA44-DAE83621F6F8}"/>
          </ac:spMkLst>
        </pc:spChg>
        <pc:spChg chg="del">
          <ac:chgData name="Rudolf M" userId="525f00a2152a9100" providerId="LiveId" clId="{50826642-7964-4E34-9B42-8C6652C50F76}" dt="2021-02-11T03:54:12.644" v="154" actId="21"/>
          <ac:spMkLst>
            <pc:docMk/>
            <pc:sldMk cId="2175973181" sldId="273"/>
            <ac:spMk id="4" creationId="{F79EE45E-0957-4DED-A471-C180579C649F}"/>
          </ac:spMkLst>
        </pc:spChg>
        <pc:spChg chg="add del mod">
          <ac:chgData name="Rudolf M" userId="525f00a2152a9100" providerId="LiveId" clId="{50826642-7964-4E34-9B42-8C6652C50F76}" dt="2021-02-11T03:54:17.608" v="157"/>
          <ac:spMkLst>
            <pc:docMk/>
            <pc:sldMk cId="2175973181" sldId="273"/>
            <ac:spMk id="5" creationId="{9D03E3B9-1BDA-4C42-84EE-F54A3FA513E7}"/>
          </ac:spMkLst>
        </pc:spChg>
      </pc:sldChg>
      <pc:sldChg chg="addSp delSp modSp new mod">
        <pc:chgData name="Rudolf M" userId="525f00a2152a9100" providerId="LiveId" clId="{50826642-7964-4E34-9B42-8C6652C50F76}" dt="2021-02-11T04:11:06.181" v="268"/>
        <pc:sldMkLst>
          <pc:docMk/>
          <pc:sldMk cId="1877567418" sldId="274"/>
        </pc:sldMkLst>
        <pc:spChg chg="del">
          <ac:chgData name="Rudolf M" userId="525f00a2152a9100" providerId="LiveId" clId="{50826642-7964-4E34-9B42-8C6652C50F76}" dt="2021-02-11T04:10:59.546" v="264" actId="21"/>
          <ac:spMkLst>
            <pc:docMk/>
            <pc:sldMk cId="1877567418" sldId="274"/>
            <ac:spMk id="2" creationId="{A5B008AF-45C9-4AE6-8821-F2AE867DE7BE}"/>
          </ac:spMkLst>
        </pc:spChg>
        <pc:spChg chg="del">
          <ac:chgData name="Rudolf M" userId="525f00a2152a9100" providerId="LiveId" clId="{50826642-7964-4E34-9B42-8C6652C50F76}" dt="2021-02-11T04:10:40.557" v="259"/>
          <ac:spMkLst>
            <pc:docMk/>
            <pc:sldMk cId="1877567418" sldId="274"/>
            <ac:spMk id="3" creationId="{DA56C415-C41A-407A-B935-085676828F9B}"/>
          </ac:spMkLst>
        </pc:spChg>
        <pc:spChg chg="del mod">
          <ac:chgData name="Rudolf M" userId="525f00a2152a9100" providerId="LiveId" clId="{50826642-7964-4E34-9B42-8C6652C50F76}" dt="2021-02-11T04:11:06.181" v="268"/>
          <ac:spMkLst>
            <pc:docMk/>
            <pc:sldMk cId="1877567418" sldId="274"/>
            <ac:spMk id="4" creationId="{E4B9E6C3-F07D-42C1-B836-BDBAB2C989D6}"/>
          </ac:spMkLst>
        </pc:spChg>
        <pc:spChg chg="add del mod">
          <ac:chgData name="Rudolf M" userId="525f00a2152a9100" providerId="LiveId" clId="{50826642-7964-4E34-9B42-8C6652C50F76}" dt="2021-02-11T04:10:57.207" v="263" actId="21"/>
          <ac:spMkLst>
            <pc:docMk/>
            <pc:sldMk cId="1877567418" sldId="274"/>
            <ac:spMk id="7" creationId="{DBC551DA-A4A6-4872-AECB-293153649B19}"/>
          </ac:spMkLst>
        </pc:spChg>
        <pc:spChg chg="add mod">
          <ac:chgData name="Rudolf M" userId="525f00a2152a9100" providerId="LiveId" clId="{50826642-7964-4E34-9B42-8C6652C50F76}" dt="2021-02-11T04:11:06.181" v="268"/>
          <ac:spMkLst>
            <pc:docMk/>
            <pc:sldMk cId="1877567418" sldId="274"/>
            <ac:spMk id="8" creationId="{C8536C5A-6989-4A13-9FC6-B48F8BF786E2}"/>
          </ac:spMkLst>
        </pc:spChg>
        <pc:graphicFrameChg chg="add del mod modGraphic">
          <ac:chgData name="Rudolf M" userId="525f00a2152a9100" providerId="LiveId" clId="{50826642-7964-4E34-9B42-8C6652C50F76}" dt="2021-02-11T04:10:50.974" v="262" actId="21"/>
          <ac:graphicFrameMkLst>
            <pc:docMk/>
            <pc:sldMk cId="1877567418" sldId="274"/>
            <ac:graphicFrameMk id="5" creationId="{D1317525-D40C-47A1-9305-23E3AEC32025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 b="1">
                <a:latin typeface="Alegreya Bold" panose="020B060402020202020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legreya Bold" panose="020B060402020202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080302"/>
            <a:ext cx="2743200" cy="365125"/>
          </a:xfrm>
        </p:spPr>
        <p:txBody>
          <a:bodyPr/>
          <a:lstStyle/>
          <a:p>
            <a:fld id="{BA45C82D-2DE8-453D-B525-71AA9DE8D838}" type="datetimeFigureOut">
              <a:rPr lang="id-ID" smtClean="0"/>
              <a:t>24/03/2021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063052"/>
            <a:ext cx="41148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080306"/>
            <a:ext cx="2743200" cy="365125"/>
          </a:xfrm>
        </p:spPr>
        <p:txBody>
          <a:bodyPr/>
          <a:lstStyle/>
          <a:p>
            <a:fld id="{7192EACD-4C5B-40D5-9637-B5B929C45807}" type="slidenum">
              <a:rPr lang="id-ID" smtClean="0"/>
              <a:t>‹#›</a:t>
            </a:fld>
            <a:endParaRPr lang="id-ID"/>
          </a:p>
        </p:txBody>
      </p:sp>
      <p:grpSp>
        <p:nvGrpSpPr>
          <p:cNvPr id="9" name="Group 4"/>
          <p:cNvGrpSpPr/>
          <p:nvPr userDrawn="1"/>
        </p:nvGrpSpPr>
        <p:grpSpPr>
          <a:xfrm>
            <a:off x="11372491" y="379562"/>
            <a:ext cx="280422" cy="280422"/>
            <a:chOff x="0" y="0"/>
            <a:chExt cx="477520" cy="477520"/>
          </a:xfrm>
        </p:grpSpPr>
        <p:grpSp>
          <p:nvGrpSpPr>
            <p:cNvPr id="10" name="Group 5"/>
            <p:cNvGrpSpPr/>
            <p:nvPr/>
          </p:nvGrpSpPr>
          <p:grpSpPr>
            <a:xfrm>
              <a:off x="0" y="0"/>
              <a:ext cx="477520" cy="77593"/>
              <a:chOff x="0" y="0"/>
              <a:chExt cx="1913890" cy="310990"/>
            </a:xfrm>
          </p:grpSpPr>
          <p:sp>
            <p:nvSpPr>
              <p:cNvPr id="15" name="Freeform 6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FFDB25"/>
              </a:solidFill>
            </p:spPr>
          </p:sp>
        </p:grpSp>
        <p:grpSp>
          <p:nvGrpSpPr>
            <p:cNvPr id="11" name="Group 7"/>
            <p:cNvGrpSpPr/>
            <p:nvPr/>
          </p:nvGrpSpPr>
          <p:grpSpPr>
            <a:xfrm>
              <a:off x="0" y="199964"/>
              <a:ext cx="477520" cy="77593"/>
              <a:chOff x="0" y="0"/>
              <a:chExt cx="1913890" cy="310990"/>
            </a:xfrm>
          </p:grpSpPr>
          <p:sp>
            <p:nvSpPr>
              <p:cNvPr id="14" name="Freeform 8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FFDB25"/>
              </a:solidFill>
            </p:spPr>
          </p:sp>
        </p:grpSp>
        <p:grpSp>
          <p:nvGrpSpPr>
            <p:cNvPr id="12" name="Group 9"/>
            <p:cNvGrpSpPr/>
            <p:nvPr/>
          </p:nvGrpSpPr>
          <p:grpSpPr>
            <a:xfrm>
              <a:off x="0" y="399927"/>
              <a:ext cx="477520" cy="77593"/>
              <a:chOff x="0" y="0"/>
              <a:chExt cx="1913890" cy="310990"/>
            </a:xfrm>
          </p:grpSpPr>
          <p:sp>
            <p:nvSpPr>
              <p:cNvPr id="13" name="Freeform 10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FFDB25"/>
              </a:solidFill>
            </p:spPr>
          </p:sp>
        </p:grpSp>
      </p:grpSp>
      <p:grpSp>
        <p:nvGrpSpPr>
          <p:cNvPr id="52" name="Group 51"/>
          <p:cNvGrpSpPr/>
          <p:nvPr userDrawn="1"/>
        </p:nvGrpSpPr>
        <p:grpSpPr>
          <a:xfrm>
            <a:off x="-5751" y="-1019177"/>
            <a:ext cx="14457872" cy="7910423"/>
            <a:chOff x="0" y="-8467"/>
            <a:chExt cx="12192000" cy="6866467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3" name="Picture 2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4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C82D-2DE8-453D-B525-71AA9DE8D838}" type="datetimeFigureOut">
              <a:rPr lang="id-ID" smtClean="0"/>
              <a:t>24/03/2021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2EACD-4C5B-40D5-9637-B5B929C45807}" type="slidenum">
              <a:rPr lang="id-ID" smtClean="0"/>
              <a:t>‹#›</a:t>
            </a:fld>
            <a:endParaRPr lang="id-ID"/>
          </a:p>
        </p:txBody>
      </p:sp>
      <p:grpSp>
        <p:nvGrpSpPr>
          <p:cNvPr id="18" name="Group 17"/>
          <p:cNvGrpSpPr/>
          <p:nvPr userDrawn="1"/>
        </p:nvGrpSpPr>
        <p:grpSpPr>
          <a:xfrm rot="18041234">
            <a:off x="-90295" y="-1256191"/>
            <a:ext cx="18942240" cy="16228381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9" name="Picture 2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1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C82D-2DE8-453D-B525-71AA9DE8D838}" type="datetimeFigureOut">
              <a:rPr lang="id-ID" smtClean="0"/>
              <a:t>24/03/2021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2EACD-4C5B-40D5-9637-B5B929C45807}" type="slidenum">
              <a:rPr lang="id-ID" smtClean="0"/>
              <a:t>‹#›</a:t>
            </a:fld>
            <a:endParaRPr lang="id-ID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-5751" y="-1019177"/>
            <a:ext cx="14457872" cy="7910423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9" name="Picture 2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5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9598" y="1709738"/>
            <a:ext cx="919785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9598" y="4589463"/>
            <a:ext cx="919785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C82D-2DE8-453D-B525-71AA9DE8D838}" type="datetimeFigureOut">
              <a:rPr lang="id-ID" smtClean="0"/>
              <a:t>24/03/2021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2EACD-4C5B-40D5-9637-B5B929C45807}" type="slidenum">
              <a:rPr lang="id-ID" smtClean="0"/>
              <a:t>‹#›</a:t>
            </a:fld>
            <a:endParaRPr lang="id-ID"/>
          </a:p>
        </p:txBody>
      </p:sp>
      <p:grpSp>
        <p:nvGrpSpPr>
          <p:cNvPr id="18" name="Group 17"/>
          <p:cNvGrpSpPr/>
          <p:nvPr userDrawn="1"/>
        </p:nvGrpSpPr>
        <p:grpSpPr>
          <a:xfrm rot="10800000">
            <a:off x="-3572849" y="-6130080"/>
            <a:ext cx="25078097" cy="16695636"/>
            <a:chOff x="0" y="-165501"/>
            <a:chExt cx="12442674" cy="9034334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435325" y="-165501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511836" y="1519766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120556" y="5600700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0" name="Picture 2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625863" y="534359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7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C82D-2DE8-453D-B525-71AA9DE8D838}" type="datetimeFigureOut">
              <a:rPr lang="id-ID" smtClean="0"/>
              <a:t>24/03/2021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2EACD-4C5B-40D5-9637-B5B929C45807}" type="slidenum">
              <a:rPr lang="id-ID" smtClean="0"/>
              <a:t>‹#›</a:t>
            </a:fld>
            <a:endParaRPr lang="id-ID"/>
          </a:p>
        </p:txBody>
      </p:sp>
      <p:grpSp>
        <p:nvGrpSpPr>
          <p:cNvPr id="19" name="Group 18"/>
          <p:cNvGrpSpPr/>
          <p:nvPr userDrawn="1"/>
        </p:nvGrpSpPr>
        <p:grpSpPr>
          <a:xfrm rot="3722849">
            <a:off x="1534064" y="-1717440"/>
            <a:ext cx="14457872" cy="7910423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0" name="Picture 2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9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C82D-2DE8-453D-B525-71AA9DE8D838}" type="datetimeFigureOut">
              <a:rPr lang="id-ID" smtClean="0"/>
              <a:t>24/03/2021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2EACD-4C5B-40D5-9637-B5B929C45807}" type="slidenum">
              <a:rPr lang="id-ID" smtClean="0"/>
              <a:t>‹#›</a:t>
            </a:fld>
            <a:endParaRPr lang="id-ID"/>
          </a:p>
        </p:txBody>
      </p:sp>
      <p:grpSp>
        <p:nvGrpSpPr>
          <p:cNvPr id="21" name="Group 20"/>
          <p:cNvGrpSpPr/>
          <p:nvPr userDrawn="1"/>
        </p:nvGrpSpPr>
        <p:grpSpPr>
          <a:xfrm rot="10800000">
            <a:off x="-2539690" y="-2173063"/>
            <a:ext cx="17423779" cy="9356276"/>
            <a:chOff x="0" y="-8467"/>
            <a:chExt cx="12192000" cy="6866467"/>
          </a:xfrm>
        </p:grpSpPr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2" name="Picture 2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9926937" y="124990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5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C82D-2DE8-453D-B525-71AA9DE8D838}" type="datetimeFigureOut">
              <a:rPr lang="id-ID" smtClean="0"/>
              <a:t>24/03/2021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2EACD-4C5B-40D5-9637-B5B929C45807}" type="slidenum">
              <a:rPr lang="id-ID" smtClean="0"/>
              <a:t>‹#›</a:t>
            </a:fld>
            <a:endParaRPr lang="id-ID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-5751" y="-1019177"/>
            <a:ext cx="14457872" cy="7910423"/>
            <a:chOff x="0" y="-8467"/>
            <a:chExt cx="12192000" cy="6866467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8" name="Picture 2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7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C82D-2DE8-453D-B525-71AA9DE8D838}" type="datetimeFigureOut">
              <a:rPr lang="id-ID" smtClean="0"/>
              <a:t>24/03/2021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2EACD-4C5B-40D5-9637-B5B929C45807}" type="slidenum">
              <a:rPr lang="id-ID" smtClean="0"/>
              <a:t>‹#›</a:t>
            </a:fld>
            <a:endParaRPr lang="id-ID"/>
          </a:p>
        </p:txBody>
      </p:sp>
      <p:grpSp>
        <p:nvGrpSpPr>
          <p:cNvPr id="7" name="Group 6"/>
          <p:cNvGrpSpPr/>
          <p:nvPr userDrawn="1"/>
        </p:nvGrpSpPr>
        <p:grpSpPr>
          <a:xfrm rot="19428514">
            <a:off x="-5678893" y="2766263"/>
            <a:ext cx="21873384" cy="7910423"/>
            <a:chOff x="0" y="-8467"/>
            <a:chExt cx="12192000" cy="6866467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8" name="Picture 2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353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C82D-2DE8-453D-B525-71AA9DE8D838}" type="datetimeFigureOut">
              <a:rPr lang="id-ID" smtClean="0"/>
              <a:t>24/03/2021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2EACD-4C5B-40D5-9637-B5B929C45807}" type="slidenum">
              <a:rPr lang="id-ID" smtClean="0"/>
              <a:t>‹#›</a:t>
            </a:fld>
            <a:endParaRPr lang="id-ID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24443041" y="-4237511"/>
            <a:ext cx="25343586" cy="12758057"/>
            <a:chOff x="0" y="-8467"/>
            <a:chExt cx="12192000" cy="6866467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8" name="Picture 2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9697392" y="258755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7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C82D-2DE8-453D-B525-71AA9DE8D838}" type="datetimeFigureOut">
              <a:rPr lang="id-ID" smtClean="0"/>
              <a:t>24/03/2021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2EACD-4C5B-40D5-9637-B5B929C45807}" type="slidenum">
              <a:rPr lang="id-ID" smtClean="0"/>
              <a:t>‹#›</a:t>
            </a:fld>
            <a:endParaRPr lang="id-ID"/>
          </a:p>
        </p:txBody>
      </p:sp>
      <p:grpSp>
        <p:nvGrpSpPr>
          <p:cNvPr id="19" name="Group 18"/>
          <p:cNvGrpSpPr/>
          <p:nvPr userDrawn="1"/>
        </p:nvGrpSpPr>
        <p:grpSpPr>
          <a:xfrm rot="10800000">
            <a:off x="-3039898" y="-3366656"/>
            <a:ext cx="19415970" cy="115981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0" name="Picture 2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9890362" y="16410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8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C82D-2DE8-453D-B525-71AA9DE8D838}" type="datetimeFigureOut">
              <a:rPr lang="id-ID" smtClean="0"/>
              <a:t>24/03/2021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2EACD-4C5B-40D5-9637-B5B929C45807}" type="slidenum">
              <a:rPr lang="id-ID" smtClean="0"/>
              <a:t>‹#›</a:t>
            </a:fld>
            <a:endParaRPr lang="id-ID"/>
          </a:p>
        </p:txBody>
      </p:sp>
      <p:grpSp>
        <p:nvGrpSpPr>
          <p:cNvPr id="19" name="Group 18"/>
          <p:cNvGrpSpPr/>
          <p:nvPr userDrawn="1"/>
        </p:nvGrpSpPr>
        <p:grpSpPr>
          <a:xfrm rot="5400000">
            <a:off x="-1514221" y="-5185538"/>
            <a:ext cx="15220444" cy="14055515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0" name="Picture 2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42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5C82D-2DE8-453D-B525-71AA9DE8D838}" type="datetimeFigureOut">
              <a:rPr lang="id-ID" smtClean="0"/>
              <a:t>24/03/2021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2EACD-4C5B-40D5-9637-B5B929C45807}" type="slidenum">
              <a:rPr lang="id-ID" smtClean="0"/>
              <a:t>‹#›</a:t>
            </a:fld>
            <a:endParaRPr lang="id-ID"/>
          </a:p>
        </p:txBody>
      </p:sp>
      <p:sp>
        <p:nvSpPr>
          <p:cNvPr id="9" name="Rectangle 8"/>
          <p:cNvSpPr/>
          <p:nvPr userDrawn="1"/>
        </p:nvSpPr>
        <p:spPr>
          <a:xfrm>
            <a:off x="0" y="6777483"/>
            <a:ext cx="12192000" cy="232914"/>
          </a:xfrm>
          <a:prstGeom prst="rect">
            <a:avLst/>
          </a:prstGeom>
          <a:solidFill>
            <a:srgbClr val="386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7601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60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legreya Bold" panose="020B060402020202020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legreya Bold" panose="020B060402020202020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 Light" panose="020B0604020202020204" charset="0"/>
          <a:ea typeface="Open Sans Light" panose="020B0604020202020204" charset="0"/>
          <a:cs typeface="Open Sans Light" panose="020B060402020202020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 Light" panose="020B0604020202020204" charset="0"/>
          <a:ea typeface="Open Sans Light" panose="020B0604020202020204" charset="0"/>
          <a:cs typeface="Open Sans Light" panose="020B060402020202020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 Light" panose="020B0604020202020204" charset="0"/>
          <a:ea typeface="Open Sans Light" panose="020B0604020202020204" charset="0"/>
          <a:cs typeface="Open Sans Light" panose="020B060402020202020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 Light" panose="020B0604020202020204" charset="0"/>
          <a:ea typeface="Open Sans Light" panose="020B0604020202020204" charset="0"/>
          <a:cs typeface="Open Sans Light" panose="020B06040202020202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45247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n-US" dirty="0"/>
              <a:t>KALKULUS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Bagian 2.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Bilangan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Sesi</a:t>
            </a:r>
            <a:r>
              <a:rPr lang="en-US" dirty="0"/>
              <a:t> Online 2 </a:t>
            </a:r>
            <a:endParaRPr lang="id-ID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BE64C53-1582-4669-9DA1-DAD7B996AC52}"/>
              </a:ext>
            </a:extLst>
          </p:cNvPr>
          <p:cNvSpPr txBox="1">
            <a:spLocks/>
          </p:cNvSpPr>
          <p:nvPr/>
        </p:nvSpPr>
        <p:spPr>
          <a:xfrm>
            <a:off x="1524000" y="3641034"/>
            <a:ext cx="9144000" cy="2167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legreya Bold" panose="020B060402020202020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PROGRAM STUDI INFORMATIKA </a:t>
            </a:r>
          </a:p>
          <a:p>
            <a:r>
              <a:rPr lang="en-US" dirty="0"/>
              <a:t>UNIVERSITAS SIBER ASIA </a:t>
            </a:r>
          </a:p>
          <a:p>
            <a:endParaRPr lang="en-US" dirty="0"/>
          </a:p>
          <a:p>
            <a:r>
              <a:rPr lang="en-US" dirty="0"/>
              <a:t>Oleh : </a:t>
            </a:r>
          </a:p>
          <a:p>
            <a:endParaRPr lang="en-US" dirty="0"/>
          </a:p>
          <a:p>
            <a:r>
              <a:rPr lang="en-US" dirty="0" err="1"/>
              <a:t>Ambros</a:t>
            </a:r>
            <a:r>
              <a:rPr lang="en-US" dirty="0"/>
              <a:t> Magnus Rudolf </a:t>
            </a:r>
            <a:r>
              <a:rPr lang="en-US" dirty="0" err="1"/>
              <a:t>Mekeng,S.T,M.T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07510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3">
            <a:extLst>
              <a:ext uri="{FF2B5EF4-FFF2-40B4-BE49-F238E27FC236}">
                <a16:creationId xmlns:a16="http://schemas.microsoft.com/office/drawing/2014/main" id="{64DCC175-F7DB-4D5A-AC48-1A5F58CED791}"/>
              </a:ext>
            </a:extLst>
          </p:cNvPr>
          <p:cNvSpPr txBox="1"/>
          <p:nvPr/>
        </p:nvSpPr>
        <p:spPr>
          <a:xfrm>
            <a:off x="2524603" y="2752080"/>
            <a:ext cx="8329930" cy="29059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0840" marR="565785" indent="-35814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1600" spc="-5" dirty="0" err="1">
                <a:solidFill>
                  <a:srgbClr val="3E3E3E"/>
                </a:solidFill>
                <a:latin typeface="Times New Roman"/>
                <a:cs typeface="Times New Roman"/>
              </a:rPr>
              <a:t>Seringkali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dalam permasalahan sehari-hari, 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penyelesaiannya 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berupa 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penyelesaian aproksimasi/hampiran. </a:t>
            </a:r>
            <a:r>
              <a:rPr sz="1600" spc="-25" dirty="0">
                <a:solidFill>
                  <a:srgbClr val="3E3E3E"/>
                </a:solidFill>
                <a:latin typeface="Times New Roman"/>
                <a:cs typeface="Times New Roman"/>
              </a:rPr>
              <a:t>Tidak 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semuanya  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masalah 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mempunyai 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penyelesaian</a:t>
            </a:r>
            <a:r>
              <a:rPr sz="1600" spc="18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eksak.</a:t>
            </a:r>
            <a:endParaRPr sz="1600" dirty="0">
              <a:latin typeface="Times New Roman"/>
              <a:cs typeface="Times New Roman"/>
            </a:endParaRPr>
          </a:p>
          <a:p>
            <a:pPr marL="370840" marR="257175" indent="-35814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tabLst>
                <a:tab pos="370205" algn="l"/>
              </a:tabLst>
            </a:pPr>
            <a:r>
              <a:rPr sz="1600" spc="-5" dirty="0" err="1">
                <a:solidFill>
                  <a:srgbClr val="3E3E3E"/>
                </a:solidFill>
                <a:latin typeface="Times New Roman"/>
                <a:cs typeface="Times New Roman"/>
              </a:rPr>
              <a:t>Dalam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bentuk 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desimal,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bilangan irasional tidak dapat disajikan  dengan ketepatan </a:t>
            </a:r>
            <a:r>
              <a:rPr sz="1600" spc="-20" dirty="0">
                <a:solidFill>
                  <a:srgbClr val="3E3E3E"/>
                </a:solidFill>
                <a:latin typeface="Times New Roman"/>
                <a:cs typeface="Times New Roman"/>
              </a:rPr>
              <a:t>yang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sempurna, tetapi berupa nilai</a:t>
            </a:r>
            <a:r>
              <a:rPr sz="1600" spc="14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hampiran.</a:t>
            </a:r>
            <a:endParaRPr sz="1600" dirty="0">
              <a:latin typeface="Times New Roman"/>
              <a:cs typeface="Times New Roman"/>
            </a:endParaRPr>
          </a:p>
          <a:p>
            <a:pPr marL="370205" marR="5080" indent="-35814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tabLst>
                <a:tab pos="370205" algn="l"/>
              </a:tabLst>
            </a:pPr>
            <a:r>
              <a:rPr sz="1600" spc="-10" dirty="0" err="1">
                <a:solidFill>
                  <a:srgbClr val="3E3E3E"/>
                </a:solidFill>
                <a:latin typeface="Times New Roman"/>
                <a:cs typeface="Times New Roman"/>
              </a:rPr>
              <a:t>Contohnya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: </a:t>
            </a:r>
            <a:r>
              <a:rPr sz="1600" dirty="0">
                <a:solidFill>
                  <a:srgbClr val="3E3E3E"/>
                </a:solidFill>
                <a:latin typeface="Georgia"/>
                <a:cs typeface="Georgia"/>
              </a:rPr>
              <a:t>π </a:t>
            </a:r>
            <a:r>
              <a:rPr sz="1600" spc="-20" dirty="0">
                <a:solidFill>
                  <a:srgbClr val="3E3E3E"/>
                </a:solidFill>
                <a:latin typeface="Times New Roman"/>
                <a:cs typeface="Times New Roman"/>
              </a:rPr>
              <a:t>yang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sering digunakan dengan nilai 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hampirannya 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3,14.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Padahal, berapapun 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banyaknya 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tempat desimal </a:t>
            </a:r>
            <a:r>
              <a:rPr sz="1600" spc="-20" dirty="0">
                <a:solidFill>
                  <a:srgbClr val="3E3E3E"/>
                </a:solidFill>
                <a:latin typeface="Times New Roman"/>
                <a:cs typeface="Times New Roman"/>
              </a:rPr>
              <a:t>yang 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digunakan untuk 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menghampiri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nilai </a:t>
            </a:r>
            <a:r>
              <a:rPr sz="1600" spc="-5" dirty="0">
                <a:solidFill>
                  <a:srgbClr val="3E3E3E"/>
                </a:solidFill>
                <a:latin typeface="Georgia"/>
                <a:cs typeface="Georgia"/>
              </a:rPr>
              <a:t>π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, bahkan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jika 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ditulis sampai 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2000 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tempat desimal, itu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pun 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masih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merupakan nilai 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hampiran 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dari </a:t>
            </a:r>
            <a:r>
              <a:rPr sz="1600" spc="-5" dirty="0">
                <a:solidFill>
                  <a:srgbClr val="3E3E3E"/>
                </a:solidFill>
                <a:latin typeface="Georgia"/>
                <a:cs typeface="Georgia"/>
              </a:rPr>
              <a:t>π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, bukan nilai 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sebenarnya.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Oleh karena 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itu </a:t>
            </a:r>
            <a:r>
              <a:rPr sz="1600" dirty="0">
                <a:solidFill>
                  <a:srgbClr val="3E3E3E"/>
                </a:solidFill>
                <a:latin typeface="Georgia"/>
                <a:cs typeface="Georgia"/>
              </a:rPr>
              <a:t>π 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termasuk 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bilangan irasional</a:t>
            </a:r>
            <a:endParaRPr sz="1600" dirty="0">
              <a:latin typeface="Times New Roman"/>
              <a:cs typeface="Times New Roman"/>
            </a:endParaRPr>
          </a:p>
          <a:p>
            <a:pPr marL="370840" marR="189865" indent="-35814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tabLst>
                <a:tab pos="370205" algn="l"/>
              </a:tabLst>
            </a:pPr>
            <a:r>
              <a:rPr sz="1600" spc="-10" dirty="0" err="1">
                <a:solidFill>
                  <a:srgbClr val="3E3E3E"/>
                </a:solidFill>
                <a:latin typeface="Times New Roman"/>
                <a:cs typeface="Times New Roman"/>
              </a:rPr>
              <a:t>Namun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, semakin 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banyak 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tempat desimal </a:t>
            </a:r>
            <a:r>
              <a:rPr sz="1600" spc="-20" dirty="0">
                <a:solidFill>
                  <a:srgbClr val="3E3E3E"/>
                </a:solidFill>
                <a:latin typeface="Times New Roman"/>
                <a:cs typeface="Times New Roman"/>
              </a:rPr>
              <a:t>yang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disediakan untuk  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menulis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bilangan irasional, akan 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semakin mendekati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nilai  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sebenarnya.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B0A79-E9B7-40F4-A767-9609ED614CC3}"/>
              </a:ext>
            </a:extLst>
          </p:cNvPr>
          <p:cNvSpPr txBox="1"/>
          <p:nvPr/>
        </p:nvSpPr>
        <p:spPr>
          <a:xfrm>
            <a:off x="2524603" y="1978504"/>
            <a:ext cx="8222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Aproksimasi</a:t>
            </a:r>
            <a:r>
              <a:rPr lang="en-US" dirty="0"/>
              <a:t>/</a:t>
            </a:r>
            <a:r>
              <a:rPr lang="en-US" dirty="0" err="1"/>
              <a:t>Perkiraan</a:t>
            </a:r>
            <a:r>
              <a:rPr lang="en-US" dirty="0"/>
              <a:t>/</a:t>
            </a:r>
            <a:r>
              <a:rPr lang="en-US" dirty="0" err="1"/>
              <a:t>Hampiran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69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3">
            <a:extLst>
              <a:ext uri="{FF2B5EF4-FFF2-40B4-BE49-F238E27FC236}">
                <a16:creationId xmlns:a16="http://schemas.microsoft.com/office/drawing/2014/main" id="{BEDC302A-55F2-41EB-87DD-707E57BB9B07}"/>
              </a:ext>
            </a:extLst>
          </p:cNvPr>
          <p:cNvSpPr txBox="1"/>
          <p:nvPr/>
        </p:nvSpPr>
        <p:spPr>
          <a:xfrm>
            <a:off x="1384399" y="1169342"/>
            <a:ext cx="7974330" cy="137922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  <a:tabLst>
                <a:tab pos="370205" algn="l"/>
              </a:tabLst>
            </a:pPr>
            <a:r>
              <a:rPr sz="1900" spc="-215" dirty="0">
                <a:solidFill>
                  <a:srgbClr val="90C226"/>
                </a:solidFill>
                <a:latin typeface="UnDotum"/>
                <a:cs typeface="UnDotum"/>
              </a:rPr>
              <a:t>	</a:t>
            </a:r>
            <a:r>
              <a:rPr sz="2400" b="1" u="heavy" spc="-5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Trebuchet MS"/>
                <a:cs typeface="Trebuchet MS"/>
              </a:rPr>
              <a:t>Contoh</a:t>
            </a:r>
            <a:r>
              <a:rPr sz="2400" b="1" u="heavy" spc="-30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b="1" u="heavy" spc="-10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Trebuchet MS"/>
                <a:cs typeface="Trebuchet MS"/>
              </a:rPr>
              <a:t>1:</a:t>
            </a:r>
            <a:endParaRPr sz="2400">
              <a:latin typeface="Trebuchet MS"/>
              <a:cs typeface="Trebuchet MS"/>
            </a:endParaRPr>
          </a:p>
          <a:p>
            <a:pPr marL="370840" marR="5080">
              <a:lnSpc>
                <a:spcPct val="100699"/>
              </a:lnSpc>
              <a:spcBef>
                <a:spcPts val="980"/>
              </a:spcBef>
            </a:pPr>
            <a:r>
              <a:rPr sz="2400" spc="-35" dirty="0">
                <a:solidFill>
                  <a:srgbClr val="3E3E3E"/>
                </a:solidFill>
                <a:latin typeface="Trebuchet MS"/>
                <a:cs typeface="Trebuchet MS"/>
              </a:rPr>
              <a:t>Pada </a:t>
            </a:r>
            <a:r>
              <a:rPr sz="2400" spc="-5" dirty="0">
                <a:solidFill>
                  <a:srgbClr val="3E3E3E"/>
                </a:solidFill>
                <a:latin typeface="Trebuchet MS"/>
                <a:cs typeface="Trebuchet MS"/>
              </a:rPr>
              <a:t>gambar garis bilangan di bawah ini, berikan </a:t>
            </a:r>
            <a:r>
              <a:rPr sz="2400" dirty="0">
                <a:solidFill>
                  <a:srgbClr val="3E3E3E"/>
                </a:solidFill>
                <a:latin typeface="Trebuchet MS"/>
                <a:cs typeface="Trebuchet MS"/>
              </a:rPr>
              <a:t>tanda  </a:t>
            </a:r>
            <a:r>
              <a:rPr sz="2400" spc="-5" dirty="0">
                <a:solidFill>
                  <a:srgbClr val="3E3E3E"/>
                </a:solidFill>
                <a:latin typeface="Trebuchet MS"/>
                <a:cs typeface="Trebuchet MS"/>
              </a:rPr>
              <a:t>tempat titik-titik 2; -3; -1/2; -2; </a:t>
            </a:r>
            <a:r>
              <a:rPr sz="2400" spc="-5" dirty="0">
                <a:solidFill>
                  <a:srgbClr val="3E3E3E"/>
                </a:solidFill>
                <a:latin typeface="Georgia"/>
                <a:cs typeface="Georgia"/>
              </a:rPr>
              <a:t>π</a:t>
            </a:r>
            <a:r>
              <a:rPr sz="2400" spc="-5" dirty="0">
                <a:solidFill>
                  <a:srgbClr val="3E3E3E"/>
                </a:solidFill>
                <a:latin typeface="Trebuchet MS"/>
                <a:cs typeface="Trebuchet MS"/>
              </a:rPr>
              <a:t>; -1,75; dan</a:t>
            </a:r>
            <a:r>
              <a:rPr sz="2400" spc="-35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3E3E3E"/>
                </a:solidFill>
                <a:latin typeface="Trebuchet MS"/>
                <a:cs typeface="Trebuchet MS"/>
              </a:rPr>
              <a:t>√2.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5" name="object 15">
            <a:extLst>
              <a:ext uri="{FF2B5EF4-FFF2-40B4-BE49-F238E27FC236}">
                <a16:creationId xmlns:a16="http://schemas.microsoft.com/office/drawing/2014/main" id="{0AC84F8F-ABCA-433D-B5AA-06A8E826BC13}"/>
              </a:ext>
            </a:extLst>
          </p:cNvPr>
          <p:cNvGrpSpPr/>
          <p:nvPr/>
        </p:nvGrpSpPr>
        <p:grpSpPr>
          <a:xfrm>
            <a:off x="1776194" y="3022031"/>
            <a:ext cx="7190740" cy="152400"/>
            <a:chOff x="1380871" y="4127500"/>
            <a:chExt cx="7190740" cy="152400"/>
          </a:xfrm>
        </p:grpSpPr>
        <p:sp>
          <p:nvSpPr>
            <p:cNvPr id="6" name="object 16">
              <a:extLst>
                <a:ext uri="{FF2B5EF4-FFF2-40B4-BE49-F238E27FC236}">
                  <a16:creationId xmlns:a16="http://schemas.microsoft.com/office/drawing/2014/main" id="{6F9B72B3-97D2-43B5-A5E5-7197DE7F84A2}"/>
                </a:ext>
              </a:extLst>
            </p:cNvPr>
            <p:cNvSpPr/>
            <p:nvPr/>
          </p:nvSpPr>
          <p:spPr>
            <a:xfrm>
              <a:off x="1393571" y="4203700"/>
              <a:ext cx="7165340" cy="1905"/>
            </a:xfrm>
            <a:custGeom>
              <a:avLst/>
              <a:gdLst/>
              <a:ahLst/>
              <a:cxnLst/>
              <a:rect l="l" t="t" r="r" b="b"/>
              <a:pathLst>
                <a:path w="7165340" h="1904">
                  <a:moveTo>
                    <a:pt x="0" y="0"/>
                  </a:moveTo>
                  <a:lnTo>
                    <a:pt x="7164895" y="157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7">
              <a:extLst>
                <a:ext uri="{FF2B5EF4-FFF2-40B4-BE49-F238E27FC236}">
                  <a16:creationId xmlns:a16="http://schemas.microsoft.com/office/drawing/2014/main" id="{415CFC57-3E0F-48E8-9743-21B198271003}"/>
                </a:ext>
              </a:extLst>
            </p:cNvPr>
            <p:cNvSpPr/>
            <p:nvPr/>
          </p:nvSpPr>
          <p:spPr>
            <a:xfrm>
              <a:off x="8482253" y="4160812"/>
              <a:ext cx="76835" cy="88900"/>
            </a:xfrm>
            <a:custGeom>
              <a:avLst/>
              <a:gdLst/>
              <a:ahLst/>
              <a:cxnLst/>
              <a:rect l="l" t="t" r="r" b="b"/>
              <a:pathLst>
                <a:path w="76834" h="88900">
                  <a:moveTo>
                    <a:pt x="25" y="0"/>
                  </a:moveTo>
                  <a:lnTo>
                    <a:pt x="76212" y="44475"/>
                  </a:lnTo>
                  <a:lnTo>
                    <a:pt x="0" y="889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8">
              <a:extLst>
                <a:ext uri="{FF2B5EF4-FFF2-40B4-BE49-F238E27FC236}">
                  <a16:creationId xmlns:a16="http://schemas.microsoft.com/office/drawing/2014/main" id="{2933B8D2-01BE-49A7-BEB9-90FF68E68B69}"/>
                </a:ext>
              </a:extLst>
            </p:cNvPr>
            <p:cNvSpPr/>
            <p:nvPr/>
          </p:nvSpPr>
          <p:spPr>
            <a:xfrm>
              <a:off x="1393571" y="4159262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76187" y="88900"/>
                  </a:moveTo>
                  <a:lnTo>
                    <a:pt x="0" y="44437"/>
                  </a:lnTo>
                  <a:lnTo>
                    <a:pt x="76199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9">
              <a:extLst>
                <a:ext uri="{FF2B5EF4-FFF2-40B4-BE49-F238E27FC236}">
                  <a16:creationId xmlns:a16="http://schemas.microsoft.com/office/drawing/2014/main" id="{EC81C357-E037-469B-AD6B-7CD3D7A88F24}"/>
                </a:ext>
              </a:extLst>
            </p:cNvPr>
            <p:cNvSpPr/>
            <p:nvPr/>
          </p:nvSpPr>
          <p:spPr>
            <a:xfrm>
              <a:off x="5649912" y="41275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20">
              <a:extLst>
                <a:ext uri="{FF2B5EF4-FFF2-40B4-BE49-F238E27FC236}">
                  <a16:creationId xmlns:a16="http://schemas.microsoft.com/office/drawing/2014/main" id="{F0AE9995-3AD4-470D-B5FD-F2FA10D4FB2F}"/>
                </a:ext>
              </a:extLst>
            </p:cNvPr>
            <p:cNvSpPr/>
            <p:nvPr/>
          </p:nvSpPr>
          <p:spPr>
            <a:xfrm>
              <a:off x="6435724" y="41275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21">
              <a:extLst>
                <a:ext uri="{FF2B5EF4-FFF2-40B4-BE49-F238E27FC236}">
                  <a16:creationId xmlns:a16="http://schemas.microsoft.com/office/drawing/2014/main" id="{82FD4284-8E92-4721-9A4E-F5AFAD687881}"/>
                </a:ext>
              </a:extLst>
            </p:cNvPr>
            <p:cNvSpPr/>
            <p:nvPr/>
          </p:nvSpPr>
          <p:spPr>
            <a:xfrm>
              <a:off x="7221537" y="41275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2">
              <a:extLst>
                <a:ext uri="{FF2B5EF4-FFF2-40B4-BE49-F238E27FC236}">
                  <a16:creationId xmlns:a16="http://schemas.microsoft.com/office/drawing/2014/main" id="{D8821705-19C7-420A-82FE-B77843D25AC6}"/>
                </a:ext>
              </a:extLst>
            </p:cNvPr>
            <p:cNvSpPr/>
            <p:nvPr/>
          </p:nvSpPr>
          <p:spPr>
            <a:xfrm>
              <a:off x="8007350" y="41275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3">
              <a:extLst>
                <a:ext uri="{FF2B5EF4-FFF2-40B4-BE49-F238E27FC236}">
                  <a16:creationId xmlns:a16="http://schemas.microsoft.com/office/drawing/2014/main" id="{A16A53F7-D862-4180-A7E6-2B63B497C8E6}"/>
                </a:ext>
              </a:extLst>
            </p:cNvPr>
            <p:cNvSpPr/>
            <p:nvPr/>
          </p:nvSpPr>
          <p:spPr>
            <a:xfrm>
              <a:off x="2506662" y="41275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4">
              <a:extLst>
                <a:ext uri="{FF2B5EF4-FFF2-40B4-BE49-F238E27FC236}">
                  <a16:creationId xmlns:a16="http://schemas.microsoft.com/office/drawing/2014/main" id="{ED0B2942-CA5C-4EEC-A715-1488F04D06A2}"/>
                </a:ext>
              </a:extLst>
            </p:cNvPr>
            <p:cNvSpPr/>
            <p:nvPr/>
          </p:nvSpPr>
          <p:spPr>
            <a:xfrm>
              <a:off x="3292475" y="41275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5">
              <a:extLst>
                <a:ext uri="{FF2B5EF4-FFF2-40B4-BE49-F238E27FC236}">
                  <a16:creationId xmlns:a16="http://schemas.microsoft.com/office/drawing/2014/main" id="{78451AA0-61C6-4D96-B5D2-479AA097E50C}"/>
                </a:ext>
              </a:extLst>
            </p:cNvPr>
            <p:cNvSpPr/>
            <p:nvPr/>
          </p:nvSpPr>
          <p:spPr>
            <a:xfrm>
              <a:off x="4078287" y="41275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6">
              <a:extLst>
                <a:ext uri="{FF2B5EF4-FFF2-40B4-BE49-F238E27FC236}">
                  <a16:creationId xmlns:a16="http://schemas.microsoft.com/office/drawing/2014/main" id="{6409DACB-D5CF-49FE-BAA9-1DF2E3F63FE9}"/>
                </a:ext>
              </a:extLst>
            </p:cNvPr>
            <p:cNvSpPr/>
            <p:nvPr/>
          </p:nvSpPr>
          <p:spPr>
            <a:xfrm>
              <a:off x="4864099" y="41275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7">
              <a:extLst>
                <a:ext uri="{FF2B5EF4-FFF2-40B4-BE49-F238E27FC236}">
                  <a16:creationId xmlns:a16="http://schemas.microsoft.com/office/drawing/2014/main" id="{F8C615BE-609B-4B17-8710-96550A74C0BF}"/>
                </a:ext>
              </a:extLst>
            </p:cNvPr>
            <p:cNvSpPr/>
            <p:nvPr/>
          </p:nvSpPr>
          <p:spPr>
            <a:xfrm>
              <a:off x="1720850" y="41275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28">
            <a:extLst>
              <a:ext uri="{FF2B5EF4-FFF2-40B4-BE49-F238E27FC236}">
                <a16:creationId xmlns:a16="http://schemas.microsoft.com/office/drawing/2014/main" id="{B5C7E206-16D7-4433-B8AF-619A0BD90EF7}"/>
              </a:ext>
            </a:extLst>
          </p:cNvPr>
          <p:cNvSpPr txBox="1"/>
          <p:nvPr/>
        </p:nvSpPr>
        <p:spPr>
          <a:xfrm>
            <a:off x="1788894" y="3452320"/>
            <a:ext cx="3622928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63900" algn="l"/>
              </a:tabLst>
            </a:pPr>
            <a:r>
              <a:rPr sz="2400" spc="-5" dirty="0">
                <a:latin typeface="Trebuchet MS"/>
                <a:cs typeface="Trebuchet MS"/>
              </a:rPr>
              <a:t>-4	0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9" name="object 29">
            <a:extLst>
              <a:ext uri="{FF2B5EF4-FFF2-40B4-BE49-F238E27FC236}">
                <a16:creationId xmlns:a16="http://schemas.microsoft.com/office/drawing/2014/main" id="{324CB67D-EE1E-40BB-BB2C-C46322716E80}"/>
              </a:ext>
            </a:extLst>
          </p:cNvPr>
          <p:cNvSpPr txBox="1"/>
          <p:nvPr/>
        </p:nvSpPr>
        <p:spPr>
          <a:xfrm>
            <a:off x="8386163" y="3487990"/>
            <a:ext cx="185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rebuchet MS"/>
                <a:cs typeface="Trebuchet MS"/>
              </a:rPr>
              <a:t>4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37E239D7-7A16-4197-B4BF-2B5590962EDB}"/>
              </a:ext>
            </a:extLst>
          </p:cNvPr>
          <p:cNvSpPr txBox="1"/>
          <p:nvPr/>
        </p:nvSpPr>
        <p:spPr>
          <a:xfrm>
            <a:off x="1881644" y="4524227"/>
            <a:ext cx="7185025" cy="75501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860"/>
              </a:lnSpc>
              <a:spcBef>
                <a:spcPts val="210"/>
              </a:spcBef>
            </a:pPr>
            <a:r>
              <a:rPr sz="2400" spc="-5" dirty="0">
                <a:solidFill>
                  <a:srgbClr val="3E3E3E"/>
                </a:solidFill>
                <a:latin typeface="Trebuchet MS"/>
                <a:cs typeface="Trebuchet MS"/>
              </a:rPr>
              <a:t>Saat </a:t>
            </a:r>
            <a:r>
              <a:rPr sz="2400" dirty="0">
                <a:solidFill>
                  <a:srgbClr val="3E3E3E"/>
                </a:solidFill>
                <a:latin typeface="Trebuchet MS"/>
                <a:cs typeface="Trebuchet MS"/>
              </a:rPr>
              <a:t>menentukan </a:t>
            </a:r>
            <a:r>
              <a:rPr sz="2400" spc="-5" dirty="0">
                <a:solidFill>
                  <a:srgbClr val="3E3E3E"/>
                </a:solidFill>
                <a:latin typeface="Trebuchet MS"/>
                <a:cs typeface="Trebuchet MS"/>
              </a:rPr>
              <a:t>di </a:t>
            </a:r>
            <a:r>
              <a:rPr sz="2400" dirty="0">
                <a:solidFill>
                  <a:srgbClr val="3E3E3E"/>
                </a:solidFill>
                <a:latin typeface="Trebuchet MS"/>
                <a:cs typeface="Trebuchet MS"/>
              </a:rPr>
              <a:t>mana </a:t>
            </a:r>
            <a:r>
              <a:rPr sz="2400" spc="-5" dirty="0">
                <a:solidFill>
                  <a:srgbClr val="3E3E3E"/>
                </a:solidFill>
                <a:latin typeface="Trebuchet MS"/>
                <a:cs typeface="Trebuchet MS"/>
              </a:rPr>
              <a:t>letak titik </a:t>
            </a:r>
            <a:r>
              <a:rPr sz="2400" dirty="0">
                <a:solidFill>
                  <a:srgbClr val="3E3E3E"/>
                </a:solidFill>
                <a:latin typeface="Georgia"/>
                <a:cs typeface="Georgia"/>
              </a:rPr>
              <a:t>π </a:t>
            </a:r>
            <a:r>
              <a:rPr sz="2400" spc="-5" dirty="0">
                <a:solidFill>
                  <a:srgbClr val="3E3E3E"/>
                </a:solidFill>
                <a:latin typeface="Trebuchet MS"/>
                <a:cs typeface="Trebuchet MS"/>
              </a:rPr>
              <a:t>dan </a:t>
            </a:r>
            <a:r>
              <a:rPr sz="2400" dirty="0">
                <a:solidFill>
                  <a:srgbClr val="3E3E3E"/>
                </a:solidFill>
                <a:latin typeface="Trebuchet MS"/>
                <a:cs typeface="Trebuchet MS"/>
              </a:rPr>
              <a:t>√2, </a:t>
            </a:r>
            <a:r>
              <a:rPr sz="2400" spc="-5" dirty="0">
                <a:solidFill>
                  <a:srgbClr val="3E3E3E"/>
                </a:solidFill>
                <a:latin typeface="Trebuchet MS"/>
                <a:cs typeface="Trebuchet MS"/>
              </a:rPr>
              <a:t>perlu  adanya </a:t>
            </a:r>
            <a:r>
              <a:rPr sz="2400" dirty="0">
                <a:solidFill>
                  <a:srgbClr val="3E3E3E"/>
                </a:solidFill>
                <a:latin typeface="Trebuchet MS"/>
                <a:cs typeface="Trebuchet MS"/>
              </a:rPr>
              <a:t>perkiraan/hampiran</a:t>
            </a:r>
            <a:r>
              <a:rPr sz="2400" spc="-2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Trebuchet MS"/>
                <a:cs typeface="Trebuchet MS"/>
              </a:rPr>
              <a:t>desimalnya.</a:t>
            </a:r>
            <a:endParaRPr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638401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4">
            <a:extLst>
              <a:ext uri="{FF2B5EF4-FFF2-40B4-BE49-F238E27FC236}">
                <a16:creationId xmlns:a16="http://schemas.microsoft.com/office/drawing/2014/main" id="{EF218EEA-6C28-4A4F-813B-763BB19A95DA}"/>
              </a:ext>
            </a:extLst>
          </p:cNvPr>
          <p:cNvSpPr txBox="1"/>
          <p:nvPr/>
        </p:nvSpPr>
        <p:spPr>
          <a:xfrm>
            <a:off x="726440" y="958323"/>
            <a:ext cx="7397143" cy="4941353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750" spc="-204" dirty="0">
                <a:solidFill>
                  <a:srgbClr val="90C226"/>
                </a:solidFill>
                <a:latin typeface="UnDotum"/>
                <a:cs typeface="UnDotum"/>
              </a:rPr>
              <a:t> </a:t>
            </a:r>
            <a:r>
              <a:rPr sz="2200" b="1" u="heavy" spc="-5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Times New Roman"/>
                <a:cs typeface="Times New Roman"/>
              </a:rPr>
              <a:t>Contoh</a:t>
            </a:r>
            <a:r>
              <a:rPr sz="2200" b="1" u="heavy" spc="-35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b="1" u="heavy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Times New Roman"/>
                <a:cs typeface="Times New Roman"/>
              </a:rPr>
              <a:t>2:</a:t>
            </a:r>
            <a:endParaRPr sz="2200" dirty="0">
              <a:latin typeface="Times New Roman"/>
              <a:cs typeface="Times New Roman"/>
            </a:endParaRPr>
          </a:p>
          <a:p>
            <a:pPr marL="288925" marR="995044">
              <a:lnSpc>
                <a:spcPct val="89900"/>
              </a:lnSpc>
              <a:spcBef>
                <a:spcPts val="1005"/>
              </a:spcBef>
            </a:pP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Misalkan daerah arsiran (region) R pada </a:t>
            </a:r>
            <a:r>
              <a:rPr spc="-10" dirty="0">
                <a:solidFill>
                  <a:srgbClr val="3E3E3E"/>
                </a:solidFill>
                <a:latin typeface="Times New Roman"/>
                <a:cs typeface="Times New Roman"/>
              </a:rPr>
              <a:t>gambar 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di  </a:t>
            </a:r>
            <a:r>
              <a:rPr spc="-10" dirty="0">
                <a:solidFill>
                  <a:srgbClr val="3E3E3E"/>
                </a:solidFill>
                <a:latin typeface="Times New Roman"/>
                <a:cs typeface="Times New Roman"/>
              </a:rPr>
              <a:t>samping 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diputar terhadap </a:t>
            </a:r>
            <a:r>
              <a:rPr spc="-15" dirty="0">
                <a:solidFill>
                  <a:srgbClr val="3E3E3E"/>
                </a:solidFill>
                <a:latin typeface="Times New Roman"/>
                <a:cs typeface="Times New Roman"/>
              </a:rPr>
              <a:t>sumbu 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horizontal. Perkirakan  </a:t>
            </a:r>
            <a:r>
              <a:rPr spc="-10" dirty="0">
                <a:solidFill>
                  <a:srgbClr val="3E3E3E"/>
                </a:solidFill>
                <a:latin typeface="Times New Roman"/>
                <a:cs typeface="Times New Roman"/>
              </a:rPr>
              <a:t>volume 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cincin padat </a:t>
            </a:r>
            <a:r>
              <a:rPr spc="-20" dirty="0">
                <a:solidFill>
                  <a:srgbClr val="3E3E3E"/>
                </a:solidFill>
                <a:latin typeface="Times New Roman"/>
                <a:cs typeface="Times New Roman"/>
              </a:rPr>
              <a:t>yang </a:t>
            </a:r>
            <a:r>
              <a:rPr dirty="0">
                <a:solidFill>
                  <a:srgbClr val="3E3E3E"/>
                </a:solidFill>
                <a:latin typeface="Times New Roman"/>
                <a:cs typeface="Times New Roman"/>
              </a:rPr>
              <a:t>dihasilkan. (tidak perlu nilai  </a:t>
            </a:r>
            <a:r>
              <a:rPr spc="-10" dirty="0">
                <a:solidFill>
                  <a:srgbClr val="3E3E3E"/>
                </a:solidFill>
                <a:latin typeface="Times New Roman"/>
                <a:cs typeface="Times New Roman"/>
              </a:rPr>
              <a:t>eksaknya)</a:t>
            </a: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dirty="0">
              <a:latin typeface="Times New Roman"/>
              <a:cs typeface="Times New Roman"/>
            </a:endParaRPr>
          </a:p>
          <a:p>
            <a:pPr marL="1308735" indent="-277495">
              <a:lnSpc>
                <a:spcPct val="100000"/>
              </a:lnSpc>
              <a:buFont typeface="Wingdings"/>
              <a:buChar char=""/>
              <a:tabLst>
                <a:tab pos="1308100" algn="l"/>
                <a:tab pos="1308735" algn="l"/>
              </a:tabLst>
            </a:pPr>
            <a:r>
              <a:rPr b="1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Penyelesaian:</a:t>
            </a:r>
            <a:endParaRPr dirty="0">
              <a:latin typeface="Times New Roman"/>
              <a:cs typeface="Times New Roman"/>
            </a:endParaRPr>
          </a:p>
          <a:p>
            <a:pPr marL="1308735" marR="57150">
              <a:lnSpc>
                <a:spcPct val="100400"/>
              </a:lnSpc>
              <a:spcBef>
                <a:spcPts val="1230"/>
              </a:spcBef>
            </a:pPr>
            <a:r>
              <a:rPr spc="-5" dirty="0">
                <a:latin typeface="Times New Roman"/>
                <a:cs typeface="Times New Roman"/>
              </a:rPr>
              <a:t>Daerah </a:t>
            </a:r>
            <a:r>
              <a:rPr dirty="0">
                <a:latin typeface="Times New Roman"/>
                <a:cs typeface="Times New Roman"/>
              </a:rPr>
              <a:t>R panjangnya 3 </a:t>
            </a:r>
            <a:r>
              <a:rPr spc="-5" dirty="0">
                <a:latin typeface="Times New Roman"/>
                <a:cs typeface="Times New Roman"/>
              </a:rPr>
              <a:t>satuan </a:t>
            </a:r>
            <a:r>
              <a:rPr dirty="0">
                <a:latin typeface="Times New Roman"/>
                <a:cs typeface="Times New Roman"/>
              </a:rPr>
              <a:t>dan tingginya 0,9  satuan. Sehingga, </a:t>
            </a:r>
            <a:r>
              <a:rPr spc="-5" dirty="0">
                <a:latin typeface="Times New Roman"/>
                <a:cs typeface="Times New Roman"/>
              </a:rPr>
              <a:t>diperkirakan luasnya </a:t>
            </a:r>
            <a:r>
              <a:rPr dirty="0">
                <a:latin typeface="Times New Roman"/>
                <a:cs typeface="Times New Roman"/>
              </a:rPr>
              <a:t>3 (0,9) ≈ 3  </a:t>
            </a:r>
            <a:r>
              <a:rPr spc="-5" dirty="0">
                <a:latin typeface="Times New Roman"/>
                <a:cs typeface="Times New Roman"/>
              </a:rPr>
              <a:t>satuan persegi. Bayangkan cincin </a:t>
            </a:r>
            <a:r>
              <a:rPr dirty="0">
                <a:latin typeface="Times New Roman"/>
                <a:cs typeface="Times New Roman"/>
              </a:rPr>
              <a:t>padat </a:t>
            </a:r>
            <a:r>
              <a:rPr spc="-5" dirty="0">
                <a:latin typeface="Times New Roman"/>
                <a:cs typeface="Times New Roman"/>
              </a:rPr>
              <a:t>yang  terbentuk </a:t>
            </a:r>
            <a:r>
              <a:rPr dirty="0">
                <a:latin typeface="Times New Roman"/>
                <a:cs typeface="Times New Roman"/>
              </a:rPr>
              <a:t>itu di </a:t>
            </a:r>
            <a:r>
              <a:rPr spc="-5" dirty="0">
                <a:latin typeface="Times New Roman"/>
                <a:cs typeface="Times New Roman"/>
              </a:rPr>
              <a:t>belah </a:t>
            </a:r>
            <a:r>
              <a:rPr dirty="0">
                <a:latin typeface="Times New Roman"/>
                <a:cs typeface="Times New Roman"/>
              </a:rPr>
              <a:t>dan diletakkan </a:t>
            </a:r>
            <a:r>
              <a:rPr spc="-5" dirty="0">
                <a:latin typeface="Times New Roman"/>
                <a:cs typeface="Times New Roman"/>
              </a:rPr>
              <a:t>mendatar, akan  membentuk sebuah </a:t>
            </a:r>
            <a:r>
              <a:rPr dirty="0">
                <a:latin typeface="Times New Roman"/>
                <a:cs typeface="Times New Roman"/>
              </a:rPr>
              <a:t>balok sepanjang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kira-kira</a:t>
            </a:r>
          </a:p>
          <a:p>
            <a:pPr marL="1308100" marR="7620">
              <a:lnSpc>
                <a:spcPct val="100000"/>
              </a:lnSpc>
            </a:pPr>
            <a:r>
              <a:rPr dirty="0">
                <a:latin typeface="Times New Roman"/>
                <a:cs typeface="Times New Roman"/>
              </a:rPr>
              <a:t>2</a:t>
            </a:r>
            <a:r>
              <a:rPr dirty="0">
                <a:latin typeface="Georgia"/>
                <a:cs typeface="Georgia"/>
              </a:rPr>
              <a:t>π</a:t>
            </a:r>
            <a:r>
              <a:rPr i="1" dirty="0">
                <a:latin typeface="Times New Roman"/>
                <a:cs typeface="Times New Roman"/>
              </a:rPr>
              <a:t>r </a:t>
            </a:r>
            <a:r>
              <a:rPr dirty="0">
                <a:latin typeface="Times New Roman"/>
                <a:cs typeface="Times New Roman"/>
              </a:rPr>
              <a:t>≈ </a:t>
            </a:r>
            <a:r>
              <a:rPr spc="-5" dirty="0">
                <a:latin typeface="Times New Roman"/>
                <a:cs typeface="Times New Roman"/>
              </a:rPr>
              <a:t>2(3)(6) </a:t>
            </a:r>
            <a:r>
              <a:rPr dirty="0">
                <a:latin typeface="Times New Roman"/>
                <a:cs typeface="Times New Roman"/>
              </a:rPr>
              <a:t>= 36 satuan. </a:t>
            </a:r>
            <a:r>
              <a:rPr spc="-5" dirty="0">
                <a:latin typeface="Times New Roman"/>
                <a:cs typeface="Times New Roman"/>
              </a:rPr>
              <a:t>Volume </a:t>
            </a:r>
            <a:r>
              <a:rPr dirty="0">
                <a:latin typeface="Times New Roman"/>
                <a:cs typeface="Times New Roman"/>
              </a:rPr>
              <a:t>balok </a:t>
            </a:r>
            <a:r>
              <a:rPr spc="-5" dirty="0">
                <a:latin typeface="Times New Roman"/>
                <a:cs typeface="Times New Roman"/>
              </a:rPr>
              <a:t>adalah </a:t>
            </a:r>
            <a:r>
              <a:rPr dirty="0">
                <a:latin typeface="Times New Roman"/>
                <a:cs typeface="Times New Roman"/>
              </a:rPr>
              <a:t>luas  </a:t>
            </a:r>
            <a:r>
              <a:rPr spc="-5" dirty="0">
                <a:latin typeface="Times New Roman"/>
                <a:cs typeface="Times New Roman"/>
              </a:rPr>
              <a:t>penampang </a:t>
            </a:r>
            <a:r>
              <a:rPr dirty="0">
                <a:latin typeface="Times New Roman"/>
                <a:cs typeface="Times New Roman"/>
              </a:rPr>
              <a:t>dikali tinggi. </a:t>
            </a:r>
            <a:r>
              <a:rPr spc="-5" dirty="0">
                <a:latin typeface="Times New Roman"/>
                <a:cs typeface="Times New Roman"/>
              </a:rPr>
              <a:t>Jadi, </a:t>
            </a:r>
            <a:r>
              <a:rPr dirty="0">
                <a:latin typeface="Times New Roman"/>
                <a:cs typeface="Times New Roman"/>
              </a:rPr>
              <a:t>kira-kira volume  </a:t>
            </a:r>
            <a:r>
              <a:rPr spc="-5" dirty="0">
                <a:latin typeface="Times New Roman"/>
                <a:cs typeface="Times New Roman"/>
              </a:rPr>
              <a:t>cincin </a:t>
            </a:r>
            <a:r>
              <a:rPr dirty="0">
                <a:latin typeface="Times New Roman"/>
                <a:cs typeface="Times New Roman"/>
              </a:rPr>
              <a:t>padat itu </a:t>
            </a:r>
            <a:r>
              <a:rPr spc="-5" dirty="0">
                <a:latin typeface="Times New Roman"/>
                <a:cs typeface="Times New Roman"/>
              </a:rPr>
              <a:t>adalah </a:t>
            </a:r>
            <a:r>
              <a:rPr dirty="0">
                <a:latin typeface="Times New Roman"/>
                <a:cs typeface="Times New Roman"/>
              </a:rPr>
              <a:t>3(36) =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108.</a:t>
            </a:r>
          </a:p>
          <a:p>
            <a:pPr marR="6985" algn="r">
              <a:lnSpc>
                <a:spcPct val="100000"/>
              </a:lnSpc>
              <a:spcBef>
                <a:spcPts val="1100"/>
              </a:spcBef>
            </a:pPr>
            <a:r>
              <a:rPr dirty="0">
                <a:latin typeface="Times New Roman"/>
                <a:cs typeface="Times New Roman"/>
              </a:rPr>
              <a:t>Jika </a:t>
            </a:r>
            <a:r>
              <a:rPr spc="-5" dirty="0">
                <a:latin typeface="Times New Roman"/>
                <a:cs typeface="Times New Roman"/>
              </a:rPr>
              <a:t>hasil perkiraan </a:t>
            </a:r>
            <a:r>
              <a:rPr dirty="0">
                <a:latin typeface="Times New Roman"/>
                <a:cs typeface="Times New Roman"/>
              </a:rPr>
              <a:t>Anda jauh </a:t>
            </a:r>
            <a:r>
              <a:rPr spc="-5" dirty="0">
                <a:latin typeface="Times New Roman"/>
                <a:cs typeface="Times New Roman"/>
              </a:rPr>
              <a:t>dari </a:t>
            </a:r>
            <a:r>
              <a:rPr dirty="0">
                <a:latin typeface="Times New Roman"/>
                <a:cs typeface="Times New Roman"/>
              </a:rPr>
              <a:t>108,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teliti</a:t>
            </a:r>
            <a:endParaRPr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pc="-5" dirty="0">
                <a:latin typeface="Times New Roman"/>
                <a:cs typeface="Times New Roman"/>
              </a:rPr>
              <a:t>kembali jawaban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Anda.</a:t>
            </a:r>
          </a:p>
        </p:txBody>
      </p:sp>
      <p:sp>
        <p:nvSpPr>
          <p:cNvPr id="5" name="object 13">
            <a:extLst>
              <a:ext uri="{FF2B5EF4-FFF2-40B4-BE49-F238E27FC236}">
                <a16:creationId xmlns:a16="http://schemas.microsoft.com/office/drawing/2014/main" id="{635509C1-144E-499E-8EA0-0EBDB181D18D}"/>
              </a:ext>
            </a:extLst>
          </p:cNvPr>
          <p:cNvSpPr/>
          <p:nvPr/>
        </p:nvSpPr>
        <p:spPr>
          <a:xfrm>
            <a:off x="7601364" y="349332"/>
            <a:ext cx="1971675" cy="2962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1877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2D3BD2-9241-42E0-9B89-3584534B62A6}"/>
              </a:ext>
            </a:extLst>
          </p:cNvPr>
          <p:cNvSpPr txBox="1"/>
          <p:nvPr/>
        </p:nvSpPr>
        <p:spPr>
          <a:xfrm>
            <a:off x="3498574" y="463826"/>
            <a:ext cx="278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Contoh</a:t>
            </a:r>
            <a:r>
              <a:rPr lang="en-US" dirty="0"/>
              <a:t> 3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48FFEA-8A8F-4773-A540-1E95C8A14E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96" t="46955" r="9239" b="34099"/>
          <a:stretch/>
        </p:blipFill>
        <p:spPr>
          <a:xfrm>
            <a:off x="2464904" y="2779643"/>
            <a:ext cx="7262191" cy="12987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A51913-8AB7-4B3A-961C-1D67B0AAD0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413" t="40189" r="25543" b="52851"/>
          <a:stretch/>
        </p:blipFill>
        <p:spPr>
          <a:xfrm>
            <a:off x="2676938" y="1698006"/>
            <a:ext cx="3419061" cy="4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9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504674-08CB-428E-B438-AB99CE4D46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09" t="45408" r="29130" b="37772"/>
          <a:stretch/>
        </p:blipFill>
        <p:spPr>
          <a:xfrm>
            <a:off x="89453" y="2989949"/>
            <a:ext cx="4359965" cy="11529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9A0B9A-8A16-4622-9F3A-5B4DAC038FA6}"/>
              </a:ext>
            </a:extLst>
          </p:cNvPr>
          <p:cNvSpPr txBox="1"/>
          <p:nvPr/>
        </p:nvSpPr>
        <p:spPr>
          <a:xfrm>
            <a:off x="125894" y="1130396"/>
            <a:ext cx="278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Contoh</a:t>
            </a:r>
            <a:r>
              <a:rPr lang="en-US" sz="2400" dirty="0"/>
              <a:t> 3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371601-FE08-438C-B609-EBE1609354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131" t="53915" r="17934" b="41832"/>
          <a:stretch/>
        </p:blipFill>
        <p:spPr>
          <a:xfrm>
            <a:off x="0" y="1930748"/>
            <a:ext cx="4015409" cy="2915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9D9FD2-9720-4A6B-B965-85088ACED5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282" t="20855" r="8804" b="7129"/>
          <a:stretch/>
        </p:blipFill>
        <p:spPr>
          <a:xfrm>
            <a:off x="4449418" y="793402"/>
            <a:ext cx="7182678" cy="493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72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ABCD68-73BE-4D37-AE0C-CB971BCC10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80" t="22873" r="22090" b="19189"/>
          <a:stretch/>
        </p:blipFill>
        <p:spPr>
          <a:xfrm>
            <a:off x="3848668" y="1951632"/>
            <a:ext cx="6209731" cy="433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34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4">
            <a:extLst>
              <a:ext uri="{FF2B5EF4-FFF2-40B4-BE49-F238E27FC236}">
                <a16:creationId xmlns:a16="http://schemas.microsoft.com/office/drawing/2014/main" id="{9B058524-FE4F-4187-A99A-FA9C212508D0}"/>
              </a:ext>
            </a:extLst>
          </p:cNvPr>
          <p:cNvSpPr txBox="1"/>
          <p:nvPr/>
        </p:nvSpPr>
        <p:spPr>
          <a:xfrm>
            <a:off x="2620370" y="1937983"/>
            <a:ext cx="7202851" cy="4160113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0840" marR="299085" indent="-358140">
              <a:lnSpc>
                <a:spcPts val="2600"/>
              </a:lnSpc>
              <a:spcBef>
                <a:spcPts val="420"/>
              </a:spcBef>
              <a:buFont typeface="Arial" panose="020B0604020202020204" pitchFamily="34" charset="0"/>
              <a:buChar char="•"/>
              <a:tabLst>
                <a:tab pos="370205" algn="l"/>
              </a:tabLst>
            </a:pPr>
            <a:r>
              <a:rPr sz="1600" spc="-5" dirty="0" err="1">
                <a:solidFill>
                  <a:srgbClr val="3E3E3E"/>
                </a:solidFill>
                <a:latin typeface="Times New Roman"/>
                <a:cs typeface="Times New Roman"/>
              </a:rPr>
              <a:t>Sistem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bilangan merupakan dasar kalkulus. Apakah 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itu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bilangan real  dan 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bagaimana sifat-sifatnya?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Untuk 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memahami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sistem bilangan real,  kita akan 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memulai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dengan beberapa sistem bilangan </a:t>
            </a:r>
            <a:r>
              <a:rPr sz="1600" spc="-20" dirty="0">
                <a:solidFill>
                  <a:srgbClr val="3E3E3E"/>
                </a:solidFill>
                <a:latin typeface="Times New Roman"/>
                <a:cs typeface="Times New Roman"/>
              </a:rPr>
              <a:t>yang</a:t>
            </a:r>
            <a:r>
              <a:rPr sz="1600" spc="18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sederhana.</a:t>
            </a:r>
            <a:endParaRPr sz="1600" dirty="0">
              <a:latin typeface="Times New Roman"/>
              <a:cs typeface="Times New Roman"/>
            </a:endParaRPr>
          </a:p>
          <a:p>
            <a:pPr marL="370840" marR="781685" indent="-358140">
              <a:lnSpc>
                <a:spcPts val="2520"/>
              </a:lnSpc>
              <a:spcBef>
                <a:spcPts val="645"/>
              </a:spcBef>
              <a:buFont typeface="Arial" panose="020B0604020202020204" pitchFamily="34" charset="0"/>
              <a:buChar char="•"/>
              <a:tabLst>
                <a:tab pos="370205" algn="l"/>
              </a:tabLst>
            </a:pPr>
            <a:r>
              <a:rPr sz="1600" spc="-5" dirty="0" err="1">
                <a:solidFill>
                  <a:srgbClr val="3E3E3E"/>
                </a:solidFill>
                <a:latin typeface="Times New Roman"/>
                <a:cs typeface="Times New Roman"/>
              </a:rPr>
              <a:t>Himpunan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E3E3E"/>
                </a:solidFill>
                <a:latin typeface="Times New Roman"/>
                <a:cs typeface="Times New Roman"/>
              </a:rPr>
              <a:t>yang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paling sederhana adalah </a:t>
            </a:r>
            <a:r>
              <a:rPr sz="16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himpunan bilangan asli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,  dinotasikan dengan </a:t>
            </a:r>
            <a:r>
              <a:rPr sz="1600" spc="330" dirty="0">
                <a:solidFill>
                  <a:srgbClr val="3E3E3E"/>
                </a:solidFill>
                <a:latin typeface="Georgia"/>
                <a:cs typeface="Georgia"/>
              </a:rPr>
              <a:t>N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= {1, 2, 3, 4, 5,</a:t>
            </a:r>
            <a:r>
              <a:rPr sz="1600" spc="-6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...}</a:t>
            </a:r>
            <a:endParaRPr sz="1600" dirty="0">
              <a:latin typeface="Times New Roman"/>
              <a:cs typeface="Times New Roman"/>
            </a:endParaRPr>
          </a:p>
          <a:p>
            <a:pPr marL="370840" marR="530225" indent="-358140">
              <a:lnSpc>
                <a:spcPts val="2600"/>
              </a:lnSpc>
              <a:spcBef>
                <a:spcPts val="1075"/>
              </a:spcBef>
              <a:buFont typeface="Arial" panose="020B0604020202020204" pitchFamily="34" charset="0"/>
              <a:buChar char="•"/>
              <a:tabLst>
                <a:tab pos="370205" algn="l"/>
              </a:tabLst>
            </a:pPr>
            <a:r>
              <a:rPr sz="1600" spc="-5" dirty="0" err="1">
                <a:solidFill>
                  <a:srgbClr val="3E3E3E"/>
                </a:solidFill>
                <a:latin typeface="Times New Roman"/>
                <a:cs typeface="Times New Roman"/>
              </a:rPr>
              <a:t>Dengan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bilangan asli kita biasa 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menghitung </a:t>
            </a:r>
            <a:r>
              <a:rPr sz="1600" spc="-15" dirty="0">
                <a:solidFill>
                  <a:srgbClr val="3E3E3E"/>
                </a:solidFill>
                <a:latin typeface="Times New Roman"/>
                <a:cs typeface="Times New Roman"/>
              </a:rPr>
              <a:t>banyaknya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buku,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kursi,  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permen,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bolpoint, dan</a:t>
            </a:r>
            <a:r>
              <a:rPr sz="1600" spc="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lain-lain.</a:t>
            </a:r>
            <a:endParaRPr sz="1600" dirty="0">
              <a:latin typeface="Times New Roman"/>
              <a:cs typeface="Times New Roman"/>
            </a:endParaRPr>
          </a:p>
          <a:p>
            <a:pPr marL="370840" marR="5080" indent="-358140">
              <a:lnSpc>
                <a:spcPts val="2580"/>
              </a:lnSpc>
              <a:spcBef>
                <a:spcPts val="1015"/>
              </a:spcBef>
              <a:buFont typeface="Arial" panose="020B0604020202020204" pitchFamily="34" charset="0"/>
              <a:buChar char="•"/>
              <a:tabLst>
                <a:tab pos="370205" algn="l"/>
              </a:tabLst>
            </a:pPr>
            <a:r>
              <a:rPr sz="1600" spc="-5" dirty="0" err="1">
                <a:solidFill>
                  <a:srgbClr val="3E3E3E"/>
                </a:solidFill>
                <a:latin typeface="Times New Roman"/>
                <a:cs typeface="Times New Roman"/>
              </a:rPr>
              <a:t>Dalam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bilangan asli terdiri dari bilangan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1,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bilangan 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prima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dan bilangan  komposit.</a:t>
            </a:r>
            <a:endParaRPr sz="1600" dirty="0">
              <a:latin typeface="Times New Roman"/>
              <a:cs typeface="Times New Roman"/>
            </a:endParaRPr>
          </a:p>
          <a:p>
            <a:pPr marL="370840" marR="13335" indent="-358775">
              <a:lnSpc>
                <a:spcPts val="2580"/>
              </a:lnSpc>
              <a:spcBef>
                <a:spcPts val="1019"/>
              </a:spcBef>
              <a:buFont typeface="Arial" panose="020B0604020202020204" pitchFamily="34" charset="0"/>
              <a:buChar char="•"/>
              <a:tabLst>
                <a:tab pos="370205" algn="l"/>
              </a:tabLst>
            </a:pPr>
            <a:r>
              <a:rPr sz="1600" spc="-5" dirty="0" err="1">
                <a:solidFill>
                  <a:srgbClr val="3E3E3E"/>
                </a:solidFill>
                <a:latin typeface="Times New Roman"/>
                <a:cs typeface="Times New Roman"/>
              </a:rPr>
              <a:t>Gabungan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 antara 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himpunan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bilangan asli, nol, dan </a:t>
            </a:r>
            <a:r>
              <a:rPr sz="1600" spc="-10" dirty="0">
                <a:solidFill>
                  <a:srgbClr val="3E3E3E"/>
                </a:solidFill>
                <a:latin typeface="Times New Roman"/>
                <a:cs typeface="Times New Roman"/>
              </a:rPr>
              <a:t>himpunan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lawan dari  bilangan asli disebut sebagai </a:t>
            </a:r>
            <a:r>
              <a:rPr sz="16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himpunan bilangan</a:t>
            </a:r>
            <a:r>
              <a:rPr sz="1600" i="1" spc="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bulat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,</a:t>
            </a:r>
            <a:endParaRPr sz="1600" dirty="0">
              <a:latin typeface="Times New Roman"/>
              <a:cs typeface="Times New Roman"/>
            </a:endParaRPr>
          </a:p>
          <a:p>
            <a:pPr marL="370840">
              <a:lnSpc>
                <a:spcPct val="100000"/>
              </a:lnSpc>
              <a:spcBef>
                <a:spcPts val="605"/>
              </a:spcBef>
              <a:tabLst>
                <a:tab pos="2880360" algn="l"/>
              </a:tabLst>
            </a:pP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dinotasikan</a:t>
            </a:r>
            <a:r>
              <a:rPr sz="160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Times New Roman"/>
                <a:cs typeface="Times New Roman"/>
              </a:rPr>
              <a:t>dengan	</a:t>
            </a:r>
            <a:r>
              <a:rPr sz="1600" spc="155" dirty="0">
                <a:solidFill>
                  <a:srgbClr val="3E3E3E"/>
                </a:solidFill>
                <a:latin typeface="Georgia"/>
                <a:cs typeface="Georgia"/>
              </a:rPr>
              <a:t>Z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= {..., -3, -2, -1, 0, 1, 2, 3,</a:t>
            </a:r>
            <a:r>
              <a:rPr sz="1600" spc="-17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E3E3E"/>
                </a:solidFill>
                <a:latin typeface="Times New Roman"/>
                <a:cs typeface="Times New Roman"/>
              </a:rPr>
              <a:t>...}.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C52F76-5687-4609-9B4B-C286A4081082}"/>
              </a:ext>
            </a:extLst>
          </p:cNvPr>
          <p:cNvSpPr txBox="1"/>
          <p:nvPr/>
        </p:nvSpPr>
        <p:spPr>
          <a:xfrm>
            <a:off x="2620370" y="1432592"/>
            <a:ext cx="5793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/>
              <a:t>Bilangan Asli dan Bilangan Bulat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71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4">
            <a:extLst>
              <a:ext uri="{FF2B5EF4-FFF2-40B4-BE49-F238E27FC236}">
                <a16:creationId xmlns:a16="http://schemas.microsoft.com/office/drawing/2014/main" id="{1B981DB9-3ABA-4A87-86F8-60B98FA98E09}"/>
              </a:ext>
            </a:extLst>
          </p:cNvPr>
          <p:cNvSpPr/>
          <p:nvPr/>
        </p:nvSpPr>
        <p:spPr>
          <a:xfrm>
            <a:off x="2484744" y="1924335"/>
            <a:ext cx="8572480" cy="4312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28F9F3-790D-4A9C-88EC-93BA17CBA2B6}"/>
              </a:ext>
            </a:extLst>
          </p:cNvPr>
          <p:cNvSpPr txBox="1"/>
          <p:nvPr/>
        </p:nvSpPr>
        <p:spPr>
          <a:xfrm>
            <a:off x="2484744" y="1391650"/>
            <a:ext cx="6148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Rasional</a:t>
            </a:r>
            <a:r>
              <a:rPr lang="en-US" dirty="0"/>
              <a:t> dan </a:t>
            </a:r>
            <a:r>
              <a:rPr lang="en-US" dirty="0" err="1"/>
              <a:t>Irasional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802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4">
            <a:extLst>
              <a:ext uri="{FF2B5EF4-FFF2-40B4-BE49-F238E27FC236}">
                <a16:creationId xmlns:a16="http://schemas.microsoft.com/office/drawing/2014/main" id="{2F0B358E-DAAF-4A3E-933F-BADF609A2876}"/>
              </a:ext>
            </a:extLst>
          </p:cNvPr>
          <p:cNvSpPr txBox="1"/>
          <p:nvPr/>
        </p:nvSpPr>
        <p:spPr>
          <a:xfrm>
            <a:off x="2708232" y="1794022"/>
            <a:ext cx="8383905" cy="4640116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88925" marR="5080" indent="-276860">
              <a:lnSpc>
                <a:spcPts val="2380"/>
              </a:lnSpc>
              <a:spcBef>
                <a:spcPts val="395"/>
              </a:spcBef>
            </a:pPr>
            <a:r>
              <a:rPr sz="2200" dirty="0" err="1">
                <a:solidFill>
                  <a:srgbClr val="3E3E3E"/>
                </a:solidFill>
                <a:latin typeface="Times New Roman"/>
                <a:cs typeface="Times New Roman"/>
              </a:rPr>
              <a:t>Perlu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 diingat </a:t>
            </a:r>
            <a:r>
              <a:rPr sz="2200" spc="-5" dirty="0">
                <a:solidFill>
                  <a:srgbClr val="3E3E3E"/>
                </a:solidFill>
                <a:latin typeface="Times New Roman"/>
                <a:cs typeface="Times New Roman"/>
              </a:rPr>
              <a:t>bahwa 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dalam perhitungan </a:t>
            </a:r>
            <a:r>
              <a:rPr sz="2200" spc="-10" dirty="0">
                <a:solidFill>
                  <a:srgbClr val="3E3E3E"/>
                </a:solidFill>
                <a:latin typeface="Times New Roman"/>
                <a:cs typeface="Times New Roman"/>
              </a:rPr>
              <a:t>pembagian 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bilangan real dengan  nol tidak pernah diperkenankan karena hubungan dalam</a:t>
            </a:r>
            <a:r>
              <a:rPr sz="2200" spc="-16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bentuk</a:t>
            </a:r>
            <a:endParaRPr sz="2200" dirty="0">
              <a:latin typeface="Times New Roman"/>
              <a:cs typeface="Times New Roman"/>
            </a:endParaRPr>
          </a:p>
          <a:p>
            <a:pPr marL="2108200">
              <a:lnSpc>
                <a:spcPct val="100000"/>
              </a:lnSpc>
              <a:spcBef>
                <a:spcPts val="705"/>
              </a:spcBef>
            </a:pPr>
            <a:r>
              <a:rPr sz="2200" spc="-5" dirty="0">
                <a:solidFill>
                  <a:srgbClr val="3E3E3E"/>
                </a:solidFill>
                <a:latin typeface="Times New Roman"/>
                <a:cs typeface="Times New Roman"/>
              </a:rPr>
              <a:t>mengakibatkan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289560" marR="372745">
              <a:lnSpc>
                <a:spcPts val="2380"/>
              </a:lnSpc>
              <a:spcBef>
                <a:spcPts val="1635"/>
              </a:spcBef>
            </a:pP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Jika </a:t>
            </a:r>
            <a:r>
              <a:rPr sz="2200" i="1" dirty="0">
                <a:solidFill>
                  <a:srgbClr val="3E3E3E"/>
                </a:solidFill>
                <a:latin typeface="Times New Roman"/>
                <a:cs typeface="Times New Roman"/>
              </a:rPr>
              <a:t>p 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≠ 0, </a:t>
            </a:r>
            <a:r>
              <a:rPr sz="2200" spc="-10" dirty="0">
                <a:solidFill>
                  <a:srgbClr val="3E3E3E"/>
                </a:solidFill>
                <a:latin typeface="Times New Roman"/>
                <a:cs typeface="Times New Roman"/>
              </a:rPr>
              <a:t>persamaan 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ini bertentangan dengan sifat perkalian</a:t>
            </a:r>
            <a:r>
              <a:rPr sz="2200" spc="-1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dengan  bilangan</a:t>
            </a:r>
            <a:r>
              <a:rPr sz="2200" spc="-6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nol;</a:t>
            </a:r>
            <a:endParaRPr sz="2200" dirty="0">
              <a:latin typeface="Times New Roman"/>
              <a:cs typeface="Times New Roman"/>
            </a:endParaRPr>
          </a:p>
          <a:p>
            <a:pPr marL="289560" marR="675005">
              <a:lnSpc>
                <a:spcPct val="89800"/>
              </a:lnSpc>
              <a:spcBef>
                <a:spcPts val="969"/>
              </a:spcBef>
            </a:pP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Jika </a:t>
            </a:r>
            <a:r>
              <a:rPr sz="2200" i="1" dirty="0">
                <a:solidFill>
                  <a:srgbClr val="3E3E3E"/>
                </a:solidFill>
                <a:latin typeface="Times New Roman"/>
                <a:cs typeface="Times New Roman"/>
              </a:rPr>
              <a:t>p 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= 0, </a:t>
            </a:r>
            <a:r>
              <a:rPr sz="2200" spc="-10" dirty="0">
                <a:solidFill>
                  <a:srgbClr val="3E3E3E"/>
                </a:solidFill>
                <a:latin typeface="Times New Roman"/>
                <a:cs typeface="Times New Roman"/>
              </a:rPr>
              <a:t>persamaan 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ini dipenuhi oleh sebarang bilangan </a:t>
            </a:r>
            <a:r>
              <a:rPr sz="2200" spc="-110" dirty="0">
                <a:solidFill>
                  <a:srgbClr val="3E3E3E"/>
                </a:solidFill>
                <a:latin typeface="Times New Roman"/>
                <a:cs typeface="Times New Roman"/>
              </a:rPr>
              <a:t>y, </a:t>
            </a:r>
            <a:r>
              <a:rPr sz="2200" spc="-15" dirty="0">
                <a:solidFill>
                  <a:srgbClr val="3E3E3E"/>
                </a:solidFill>
                <a:latin typeface="Times New Roman"/>
                <a:cs typeface="Times New Roman"/>
              </a:rPr>
              <a:t>maka  </a:t>
            </a:r>
            <a:r>
              <a:rPr sz="2200" spc="-10" dirty="0">
                <a:solidFill>
                  <a:srgbClr val="3E3E3E"/>
                </a:solidFill>
                <a:latin typeface="Times New Roman"/>
                <a:cs typeface="Times New Roman"/>
              </a:rPr>
              <a:t>pembagian 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nol dengan nol tidak </a:t>
            </a:r>
            <a:r>
              <a:rPr sz="2200" spc="-15" dirty="0">
                <a:solidFill>
                  <a:srgbClr val="3E3E3E"/>
                </a:solidFill>
                <a:latin typeface="Times New Roman"/>
                <a:cs typeface="Times New Roman"/>
              </a:rPr>
              <a:t>mempunyai 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nilai tunggal. Ini  </a:t>
            </a:r>
            <a:r>
              <a:rPr sz="2200" spc="-10" dirty="0">
                <a:solidFill>
                  <a:srgbClr val="3E3E3E"/>
                </a:solidFill>
                <a:latin typeface="Times New Roman"/>
                <a:cs typeface="Times New Roman"/>
              </a:rPr>
              <a:t>merupakan 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suatu keadaan </a:t>
            </a:r>
            <a:r>
              <a:rPr sz="2200" spc="-20" dirty="0">
                <a:solidFill>
                  <a:srgbClr val="3E3E3E"/>
                </a:solidFill>
                <a:latin typeface="Times New Roman"/>
                <a:cs typeface="Times New Roman"/>
              </a:rPr>
              <a:t>yang 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secara </a:t>
            </a:r>
            <a:r>
              <a:rPr sz="2200" spc="-10" dirty="0">
                <a:solidFill>
                  <a:srgbClr val="3E3E3E"/>
                </a:solidFill>
                <a:latin typeface="Times New Roman"/>
                <a:cs typeface="Times New Roman"/>
              </a:rPr>
              <a:t>matematik 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tidak</a:t>
            </a:r>
            <a:r>
              <a:rPr sz="2200" spc="8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Times New Roman"/>
                <a:cs typeface="Times New Roman"/>
              </a:rPr>
              <a:t>bermakna.</a:t>
            </a:r>
            <a:endParaRPr sz="2200" dirty="0">
              <a:latin typeface="Times New Roman"/>
              <a:cs typeface="Times New Roman"/>
            </a:endParaRPr>
          </a:p>
          <a:p>
            <a:pPr marL="289560">
              <a:lnSpc>
                <a:spcPct val="100000"/>
              </a:lnSpc>
              <a:spcBef>
                <a:spcPts val="740"/>
              </a:spcBef>
              <a:tabLst>
                <a:tab pos="3670300" algn="l"/>
              </a:tabLst>
            </a:pP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Sehingga,</a:t>
            </a:r>
            <a:r>
              <a:rPr sz="2200" spc="-4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bentuk</a:t>
            </a:r>
            <a:r>
              <a:rPr sz="22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seperti	dan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50" dirty="0">
              <a:latin typeface="Times New Roman"/>
              <a:cs typeface="Times New Roman"/>
            </a:endParaRPr>
          </a:p>
          <a:p>
            <a:pPr marL="288925">
              <a:lnSpc>
                <a:spcPct val="100000"/>
              </a:lnSpc>
            </a:pP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tidak </a:t>
            </a:r>
            <a:r>
              <a:rPr sz="2200" spc="-10" dirty="0">
                <a:solidFill>
                  <a:srgbClr val="3E3E3E"/>
                </a:solidFill>
                <a:latin typeface="Times New Roman"/>
                <a:cs typeface="Times New Roman"/>
              </a:rPr>
              <a:t>menyatakan 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suatu nilai dan dikatakan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tak</a:t>
            </a:r>
            <a:r>
              <a:rPr sz="22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terdefinisi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6" name="object 15">
            <a:extLst>
              <a:ext uri="{FF2B5EF4-FFF2-40B4-BE49-F238E27FC236}">
                <a16:creationId xmlns:a16="http://schemas.microsoft.com/office/drawing/2014/main" id="{9C2CC6A5-C541-4D94-A0A5-B9F5F656AE75}"/>
              </a:ext>
            </a:extLst>
          </p:cNvPr>
          <p:cNvSpPr/>
          <p:nvPr/>
        </p:nvSpPr>
        <p:spPr>
          <a:xfrm>
            <a:off x="3317276" y="2571763"/>
            <a:ext cx="1163624" cy="8572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6">
            <a:extLst>
              <a:ext uri="{FF2B5EF4-FFF2-40B4-BE49-F238E27FC236}">
                <a16:creationId xmlns:a16="http://schemas.microsoft.com/office/drawing/2014/main" id="{4E87D44F-C745-4D60-9FD5-7BF98ECFFED0}"/>
              </a:ext>
            </a:extLst>
          </p:cNvPr>
          <p:cNvSpPr/>
          <p:nvPr/>
        </p:nvSpPr>
        <p:spPr>
          <a:xfrm>
            <a:off x="6900184" y="2685269"/>
            <a:ext cx="1285875" cy="630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00155DAA-E8BA-45DE-8596-D7537C9A9358}"/>
              </a:ext>
            </a:extLst>
          </p:cNvPr>
          <p:cNvSpPr/>
          <p:nvPr/>
        </p:nvSpPr>
        <p:spPr>
          <a:xfrm flipH="1">
            <a:off x="5971084" y="5240741"/>
            <a:ext cx="124916" cy="4737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7015E766-311E-4C2D-B25E-4D8DBE9C06DE}"/>
              </a:ext>
            </a:extLst>
          </p:cNvPr>
          <p:cNvSpPr/>
          <p:nvPr/>
        </p:nvSpPr>
        <p:spPr>
          <a:xfrm>
            <a:off x="6900184" y="5197000"/>
            <a:ext cx="153069" cy="5611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835E9D-AE0D-4990-B1DA-499DC7589E00}"/>
              </a:ext>
            </a:extLst>
          </p:cNvPr>
          <p:cNvSpPr txBox="1"/>
          <p:nvPr/>
        </p:nvSpPr>
        <p:spPr>
          <a:xfrm>
            <a:off x="2708232" y="1375184"/>
            <a:ext cx="7239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Pembagian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6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4">
            <a:extLst>
              <a:ext uri="{FF2B5EF4-FFF2-40B4-BE49-F238E27FC236}">
                <a16:creationId xmlns:a16="http://schemas.microsoft.com/office/drawing/2014/main" id="{AD1A6B7F-9F1E-4F4C-BE5A-224EE0D72F85}"/>
              </a:ext>
            </a:extLst>
          </p:cNvPr>
          <p:cNvSpPr txBox="1"/>
          <p:nvPr/>
        </p:nvSpPr>
        <p:spPr>
          <a:xfrm>
            <a:off x="2334720" y="1230943"/>
            <a:ext cx="8448675" cy="124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1757045" algn="l"/>
              </a:tabLst>
            </a:pPr>
            <a:r>
              <a:rPr sz="2400" spc="-5" dirty="0" err="1">
                <a:solidFill>
                  <a:srgbClr val="3E3E3E"/>
                </a:solidFill>
                <a:latin typeface="Times New Roman"/>
                <a:cs typeface="Times New Roman"/>
              </a:rPr>
              <a:t>Gabungan</a:t>
            </a: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3E3E3E"/>
                </a:solidFill>
                <a:latin typeface="Times New Roman"/>
                <a:cs typeface="Times New Roman"/>
              </a:rPr>
              <a:t>himpunan </a:t>
            </a: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bilangan rasional dan irasional</a:t>
            </a:r>
            <a:r>
              <a:rPr sz="2400" spc="6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adalah</a:t>
            </a:r>
            <a:endParaRPr sz="24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tabLst>
                <a:tab pos="3515360" algn="l"/>
              </a:tabLst>
            </a:pP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himpunan bilangan</a:t>
            </a:r>
            <a:r>
              <a:rPr sz="2400" i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real</a:t>
            </a:r>
            <a:r>
              <a:rPr sz="2400" spc="-20" dirty="0">
                <a:solidFill>
                  <a:srgbClr val="3E3E3E"/>
                </a:solidFill>
                <a:latin typeface="Times New Roman"/>
                <a:cs typeface="Times New Roman"/>
              </a:rPr>
              <a:t>,	</a:t>
            </a: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dinotasikan 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R.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2400" spc="-5" dirty="0" err="1">
                <a:solidFill>
                  <a:srgbClr val="3E3E3E"/>
                </a:solidFill>
                <a:latin typeface="Times New Roman"/>
                <a:cs typeface="Times New Roman"/>
              </a:rPr>
              <a:t>Berikut</a:t>
            </a: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 ilustrasi hubungan </a:t>
            </a:r>
            <a:r>
              <a:rPr sz="2400" spc="-10" dirty="0">
                <a:solidFill>
                  <a:srgbClr val="3E3E3E"/>
                </a:solidFill>
                <a:latin typeface="Times New Roman"/>
                <a:cs typeface="Times New Roman"/>
              </a:rPr>
              <a:t>himpunan-himpunan </a:t>
            </a: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bilangan</a:t>
            </a:r>
            <a:r>
              <a:rPr sz="2400" spc="1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tersebut.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15">
            <a:extLst>
              <a:ext uri="{FF2B5EF4-FFF2-40B4-BE49-F238E27FC236}">
                <a16:creationId xmlns:a16="http://schemas.microsoft.com/office/drawing/2014/main" id="{CEDC64EE-9565-4C11-9834-8DB8407DC6B2}"/>
              </a:ext>
            </a:extLst>
          </p:cNvPr>
          <p:cNvSpPr/>
          <p:nvPr/>
        </p:nvSpPr>
        <p:spPr>
          <a:xfrm>
            <a:off x="3584067" y="2642122"/>
            <a:ext cx="4480433" cy="233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6">
            <a:extLst>
              <a:ext uri="{FF2B5EF4-FFF2-40B4-BE49-F238E27FC236}">
                <a16:creationId xmlns:a16="http://schemas.microsoft.com/office/drawing/2014/main" id="{C6344C84-96A0-4929-BDDB-12A7AEEEEED7}"/>
              </a:ext>
            </a:extLst>
          </p:cNvPr>
          <p:cNvSpPr txBox="1"/>
          <p:nvPr/>
        </p:nvSpPr>
        <p:spPr>
          <a:xfrm>
            <a:off x="4703914" y="3614733"/>
            <a:ext cx="8870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rebuchet MS"/>
                <a:cs typeface="Trebuchet MS"/>
              </a:rPr>
              <a:t>Bil.</a:t>
            </a:r>
            <a:r>
              <a:rPr sz="1800" b="1" spc="-215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ASLI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7" name="object 17">
            <a:extLst>
              <a:ext uri="{FF2B5EF4-FFF2-40B4-BE49-F238E27FC236}">
                <a16:creationId xmlns:a16="http://schemas.microsoft.com/office/drawing/2014/main" id="{BF694870-37F3-4099-9541-B689AFCEBC38}"/>
              </a:ext>
            </a:extLst>
          </p:cNvPr>
          <p:cNvSpPr txBox="1"/>
          <p:nvPr/>
        </p:nvSpPr>
        <p:spPr>
          <a:xfrm>
            <a:off x="6093226" y="2864372"/>
            <a:ext cx="2138680" cy="94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5320" marR="5080" indent="438784">
              <a:lnSpc>
                <a:spcPct val="108200"/>
              </a:lnSpc>
              <a:spcBef>
                <a:spcPts val="100"/>
              </a:spcBef>
            </a:pPr>
            <a:r>
              <a:rPr sz="1800" b="1" dirty="0">
                <a:latin typeface="Trebuchet MS"/>
                <a:cs typeface="Trebuchet MS"/>
              </a:rPr>
              <a:t>Bil. </a:t>
            </a:r>
            <a:r>
              <a:rPr sz="1800" b="1" spc="-5" dirty="0">
                <a:latin typeface="Trebuchet MS"/>
                <a:cs typeface="Trebuchet MS"/>
              </a:rPr>
              <a:t>REAL  </a:t>
            </a:r>
            <a:r>
              <a:rPr sz="1800" b="1" dirty="0">
                <a:latin typeface="Trebuchet MS"/>
                <a:cs typeface="Trebuchet MS"/>
              </a:rPr>
              <a:t>Bil.</a:t>
            </a:r>
            <a:r>
              <a:rPr sz="1800" b="1" spc="-110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RASIONAL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800" b="1" dirty="0">
                <a:latin typeface="Trebuchet MS"/>
                <a:cs typeface="Trebuchet MS"/>
              </a:rPr>
              <a:t>Bil.</a:t>
            </a:r>
            <a:r>
              <a:rPr sz="1800" b="1" spc="-50" dirty="0">
                <a:latin typeface="Trebuchet MS"/>
                <a:cs typeface="Trebuchet MS"/>
              </a:rPr>
              <a:t> </a:t>
            </a:r>
            <a:r>
              <a:rPr sz="1800" b="1" spc="-40" dirty="0">
                <a:latin typeface="Trebuchet MS"/>
                <a:cs typeface="Trebuchet MS"/>
              </a:rPr>
              <a:t>BULAT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AAC98B4B-55AE-437B-AA74-49241B2D6CC1}"/>
              </a:ext>
            </a:extLst>
          </p:cNvPr>
          <p:cNvSpPr txBox="1"/>
          <p:nvPr/>
        </p:nvSpPr>
        <p:spPr>
          <a:xfrm>
            <a:off x="4124726" y="5117721"/>
            <a:ext cx="393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Gambar Hubungan Himpunan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Bilangan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2D80927E-388A-40D0-AD21-570274907D9E}"/>
              </a:ext>
            </a:extLst>
          </p:cNvPr>
          <p:cNvSpPr/>
          <p:nvPr/>
        </p:nvSpPr>
        <p:spPr>
          <a:xfrm>
            <a:off x="3242166" y="5558098"/>
            <a:ext cx="5702119" cy="1233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9">
            <a:extLst>
              <a:ext uri="{FF2B5EF4-FFF2-40B4-BE49-F238E27FC236}">
                <a16:creationId xmlns:a16="http://schemas.microsoft.com/office/drawing/2014/main" id="{C0471B1E-ABD3-4839-A6BE-AF929C4EA7C4}"/>
              </a:ext>
            </a:extLst>
          </p:cNvPr>
          <p:cNvSpPr txBox="1"/>
          <p:nvPr/>
        </p:nvSpPr>
        <p:spPr>
          <a:xfrm>
            <a:off x="9287508" y="6024954"/>
            <a:ext cx="2346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Gambar Garis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Bilangan</a:t>
            </a:r>
            <a:endParaRPr sz="1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0786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4">
            <a:extLst>
              <a:ext uri="{FF2B5EF4-FFF2-40B4-BE49-F238E27FC236}">
                <a16:creationId xmlns:a16="http://schemas.microsoft.com/office/drawing/2014/main" id="{BF5D1363-E2D3-4593-9D71-6E5AC1A2D12F}"/>
              </a:ext>
            </a:extLst>
          </p:cNvPr>
          <p:cNvSpPr txBox="1"/>
          <p:nvPr/>
        </p:nvSpPr>
        <p:spPr>
          <a:xfrm>
            <a:off x="1963648" y="1579880"/>
            <a:ext cx="8498840" cy="369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marR="377825" indent="-342900">
              <a:lnSpc>
                <a:spcPct val="100000"/>
              </a:lnSpc>
              <a:spcBef>
                <a:spcPts val="100"/>
              </a:spcBef>
              <a:tabLst>
                <a:tab pos="367665" algn="l"/>
              </a:tabLst>
            </a:pPr>
            <a:r>
              <a:rPr sz="1900" spc="-215" dirty="0">
                <a:solidFill>
                  <a:srgbClr val="90C226"/>
                </a:solidFill>
                <a:latin typeface="UnDotum"/>
                <a:cs typeface="UnDotum"/>
              </a:rPr>
              <a:t>	</a:t>
            </a: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Antara 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dua </a:t>
            </a: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bilangan real sebarang </a:t>
            </a:r>
            <a:r>
              <a:rPr sz="2400" i="1" dirty="0">
                <a:solidFill>
                  <a:srgbClr val="3E3E3E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dan </a:t>
            </a:r>
            <a:r>
              <a:rPr sz="2400" i="1" dirty="0">
                <a:solidFill>
                  <a:srgbClr val="3E3E3E"/>
                </a:solidFill>
                <a:latin typeface="Times New Roman"/>
                <a:cs typeface="Times New Roman"/>
              </a:rPr>
              <a:t>b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, </a:t>
            </a: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berapapun </a:t>
            </a:r>
            <a:r>
              <a:rPr sz="2400" spc="-10" dirty="0">
                <a:solidFill>
                  <a:srgbClr val="3E3E3E"/>
                </a:solidFill>
                <a:latin typeface="Times New Roman"/>
                <a:cs typeface="Times New Roman"/>
              </a:rPr>
              <a:t>jaraknya,  </a:t>
            </a: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terdapat suatu bilang real lain, </a:t>
            </a:r>
            <a:r>
              <a:rPr sz="2400" spc="-15" dirty="0">
                <a:solidFill>
                  <a:srgbClr val="3E3E3E"/>
                </a:solidFill>
                <a:latin typeface="Times New Roman"/>
                <a:cs typeface="Times New Roman"/>
              </a:rPr>
              <a:t>misalnya </a:t>
            </a:r>
            <a:r>
              <a:rPr sz="24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x</a:t>
            </a:r>
            <a:r>
              <a:rPr sz="2400" i="1" spc="-7" baseline="-20833" dirty="0">
                <a:solidFill>
                  <a:srgbClr val="3E3E3E"/>
                </a:solidFill>
                <a:latin typeface="Times New Roman"/>
                <a:cs typeface="Times New Roman"/>
              </a:rPr>
              <a:t>1 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= (</a:t>
            </a:r>
            <a:r>
              <a:rPr sz="2400" i="1" dirty="0">
                <a:solidFill>
                  <a:srgbClr val="3E3E3E"/>
                </a:solidFill>
                <a:latin typeface="Times New Roman"/>
                <a:cs typeface="Times New Roman"/>
              </a:rPr>
              <a:t>a 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+ </a:t>
            </a:r>
            <a:r>
              <a:rPr sz="24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b</a:t>
            </a: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)/2 adalah  bilangan real 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di </a:t>
            </a: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tengah-tengah </a:t>
            </a:r>
            <a:r>
              <a:rPr sz="2400" i="1" dirty="0">
                <a:solidFill>
                  <a:srgbClr val="3E3E3E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dan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E3E3E"/>
                </a:solidFill>
                <a:latin typeface="Times New Roman"/>
                <a:cs typeface="Times New Roman"/>
              </a:rPr>
              <a:t>b.</a:t>
            </a:r>
            <a:endParaRPr sz="2400" dirty="0">
              <a:latin typeface="Times New Roman"/>
              <a:cs typeface="Times New Roman"/>
            </a:endParaRPr>
          </a:p>
          <a:p>
            <a:pPr marL="367665" marR="17780" indent="-342900">
              <a:lnSpc>
                <a:spcPct val="100000"/>
              </a:lnSpc>
              <a:spcBef>
                <a:spcPts val="1000"/>
              </a:spcBef>
              <a:tabLst>
                <a:tab pos="367665" algn="l"/>
              </a:tabLst>
            </a:pPr>
            <a:r>
              <a:rPr sz="1900" spc="-215" dirty="0">
                <a:solidFill>
                  <a:srgbClr val="90C226"/>
                </a:solidFill>
                <a:latin typeface="UnDotum"/>
                <a:cs typeface="UnDotum"/>
              </a:rPr>
              <a:t>	</a:t>
            </a:r>
            <a:r>
              <a:rPr sz="2400" spc="-10" dirty="0">
                <a:solidFill>
                  <a:srgbClr val="3E3E3E"/>
                </a:solidFill>
                <a:latin typeface="Times New Roman"/>
                <a:cs typeface="Times New Roman"/>
              </a:rPr>
              <a:t>Demikian </a:t>
            </a:r>
            <a:r>
              <a:rPr sz="2400" spc="-15" dirty="0">
                <a:solidFill>
                  <a:srgbClr val="3E3E3E"/>
                </a:solidFill>
                <a:latin typeface="Times New Roman"/>
                <a:cs typeface="Times New Roman"/>
              </a:rPr>
              <a:t>halnya, </a:t>
            </a: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terdapat bilangan real </a:t>
            </a:r>
            <a:r>
              <a:rPr sz="2400" spc="-10" dirty="0">
                <a:solidFill>
                  <a:srgbClr val="3E3E3E"/>
                </a:solidFill>
                <a:latin typeface="Times New Roman"/>
                <a:cs typeface="Times New Roman"/>
              </a:rPr>
              <a:t>lain misal </a:t>
            </a:r>
            <a:r>
              <a:rPr sz="24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x</a:t>
            </a:r>
            <a:r>
              <a:rPr sz="2400" i="1" spc="-7" baseline="-20833" dirty="0">
                <a:solidFill>
                  <a:srgbClr val="3E3E3E"/>
                </a:solidFill>
                <a:latin typeface="Times New Roman"/>
                <a:cs typeface="Times New Roman"/>
              </a:rPr>
              <a:t>2 </a:t>
            </a:r>
            <a:r>
              <a:rPr sz="2400" spc="-20" dirty="0">
                <a:solidFill>
                  <a:srgbClr val="3E3E3E"/>
                </a:solidFill>
                <a:latin typeface="Times New Roman"/>
                <a:cs typeface="Times New Roman"/>
              </a:rPr>
              <a:t>yang </a:t>
            </a:r>
            <a:r>
              <a:rPr sz="2400" spc="-10" dirty="0">
                <a:solidFill>
                  <a:srgbClr val="3E3E3E"/>
                </a:solidFill>
                <a:latin typeface="Times New Roman"/>
                <a:cs typeface="Times New Roman"/>
              </a:rPr>
              <a:t>terletak  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di </a:t>
            </a: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antara </a:t>
            </a:r>
            <a:r>
              <a:rPr sz="2400" i="1" dirty="0">
                <a:solidFill>
                  <a:srgbClr val="3E3E3E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dan</a:t>
            </a:r>
            <a:r>
              <a:rPr sz="24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x</a:t>
            </a:r>
            <a:r>
              <a:rPr sz="2400" i="1" spc="-7" baseline="-20833" dirty="0">
                <a:solidFill>
                  <a:srgbClr val="3E3E3E"/>
                </a:solidFill>
                <a:latin typeface="Times New Roman"/>
                <a:cs typeface="Times New Roman"/>
              </a:rPr>
              <a:t>1</a:t>
            </a:r>
            <a:endParaRPr sz="2400" baseline="-20833" dirty="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1000"/>
              </a:spcBef>
              <a:tabLst>
                <a:tab pos="367665" algn="l"/>
              </a:tabLst>
            </a:pPr>
            <a:r>
              <a:rPr sz="1900" spc="-215" dirty="0">
                <a:solidFill>
                  <a:srgbClr val="90C226"/>
                </a:solidFill>
                <a:latin typeface="UnDotum"/>
                <a:cs typeface="UnDotum"/>
              </a:rPr>
              <a:t>	</a:t>
            </a:r>
            <a:r>
              <a:rPr sz="2400" spc="-25" dirty="0">
                <a:solidFill>
                  <a:srgbClr val="3E3E3E"/>
                </a:solidFill>
                <a:latin typeface="Times New Roman"/>
                <a:cs typeface="Times New Roman"/>
              </a:rPr>
              <a:t>Terdapat </a:t>
            </a: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pula bilangan real </a:t>
            </a:r>
            <a:r>
              <a:rPr sz="2400" spc="-10" dirty="0">
                <a:solidFill>
                  <a:srgbClr val="3E3E3E"/>
                </a:solidFill>
                <a:latin typeface="Times New Roman"/>
                <a:cs typeface="Times New Roman"/>
              </a:rPr>
              <a:t>lain </a:t>
            </a:r>
            <a:r>
              <a:rPr sz="24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x</a:t>
            </a:r>
            <a:r>
              <a:rPr sz="2400" i="1" spc="-7" baseline="-20833" dirty="0">
                <a:solidFill>
                  <a:srgbClr val="3E3E3E"/>
                </a:solidFill>
                <a:latin typeface="Times New Roman"/>
                <a:cs typeface="Times New Roman"/>
              </a:rPr>
              <a:t>3 </a:t>
            </a:r>
            <a:r>
              <a:rPr sz="2400" spc="-20" dirty="0">
                <a:solidFill>
                  <a:srgbClr val="3E3E3E"/>
                </a:solidFill>
                <a:latin typeface="Times New Roman"/>
                <a:cs typeface="Times New Roman"/>
              </a:rPr>
              <a:t>yang </a:t>
            </a:r>
            <a:r>
              <a:rPr sz="2400" spc="-10" dirty="0">
                <a:solidFill>
                  <a:srgbClr val="3E3E3E"/>
                </a:solidFill>
                <a:latin typeface="Times New Roman"/>
                <a:cs typeface="Times New Roman"/>
              </a:rPr>
              <a:t>terletak 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di </a:t>
            </a: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antara </a:t>
            </a:r>
            <a:r>
              <a:rPr sz="24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x</a:t>
            </a:r>
            <a:r>
              <a:rPr sz="2400" i="1" spc="-7" baseline="-20833" dirty="0">
                <a:solidFill>
                  <a:srgbClr val="3E3E3E"/>
                </a:solidFill>
                <a:latin typeface="Times New Roman"/>
                <a:cs typeface="Times New Roman"/>
              </a:rPr>
              <a:t>1 </a:t>
            </a: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dan</a:t>
            </a:r>
            <a:r>
              <a:rPr sz="2400" spc="-20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x</a:t>
            </a:r>
            <a:r>
              <a:rPr sz="2400" i="1" spc="-7" baseline="-20833" dirty="0">
                <a:solidFill>
                  <a:srgbClr val="3E3E3E"/>
                </a:solidFill>
                <a:latin typeface="Times New Roman"/>
                <a:cs typeface="Times New Roman"/>
              </a:rPr>
              <a:t>2</a:t>
            </a:r>
            <a:endParaRPr sz="2400" baseline="-20833" dirty="0">
              <a:latin typeface="Times New Roman"/>
              <a:cs typeface="Times New Roman"/>
            </a:endParaRPr>
          </a:p>
          <a:p>
            <a:pPr marL="367665" marR="254635" indent="-342900" algn="just">
              <a:lnSpc>
                <a:spcPct val="100000"/>
              </a:lnSpc>
              <a:spcBef>
                <a:spcPts val="1000"/>
              </a:spcBef>
            </a:pPr>
            <a:r>
              <a:rPr sz="1900" spc="-215" dirty="0">
                <a:solidFill>
                  <a:srgbClr val="90C226"/>
                </a:solidFill>
                <a:latin typeface="UnDotum"/>
                <a:cs typeface="UnDotum"/>
              </a:rPr>
              <a:t> </a:t>
            </a: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Hal ini dapat terus berulang tanpa ada </a:t>
            </a:r>
            <a:r>
              <a:rPr sz="2400" spc="-10" dirty="0">
                <a:solidFill>
                  <a:srgbClr val="3E3E3E"/>
                </a:solidFill>
                <a:latin typeface="Times New Roman"/>
                <a:cs typeface="Times New Roman"/>
              </a:rPr>
              <a:t>habisnya. </a:t>
            </a: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Sehingga dapat  </a:t>
            </a:r>
            <a:r>
              <a:rPr sz="2400" spc="-10" dirty="0">
                <a:solidFill>
                  <a:srgbClr val="3E3E3E"/>
                </a:solidFill>
                <a:latin typeface="Times New Roman"/>
                <a:cs typeface="Times New Roman"/>
              </a:rPr>
              <a:t>disimpulkan </a:t>
            </a: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bahwa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antara sebarang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dua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bil real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dan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b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terdapat  takterhingga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banyaknya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bilangan</a:t>
            </a:r>
            <a:r>
              <a:rPr sz="2400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real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15">
            <a:extLst>
              <a:ext uri="{FF2B5EF4-FFF2-40B4-BE49-F238E27FC236}">
                <a16:creationId xmlns:a16="http://schemas.microsoft.com/office/drawing/2014/main" id="{8706A25C-037E-49FE-8B4B-17D4A52CFA2B}"/>
              </a:ext>
            </a:extLst>
          </p:cNvPr>
          <p:cNvSpPr/>
          <p:nvPr/>
        </p:nvSpPr>
        <p:spPr>
          <a:xfrm>
            <a:off x="2647932" y="5373850"/>
            <a:ext cx="4092784" cy="1374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D3C4C81C-F0F3-4AD4-8A64-1ECA8CE651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03998" y="1115922"/>
            <a:ext cx="27654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5" dirty="0" err="1">
                <a:solidFill>
                  <a:srgbClr val="003366"/>
                </a:solidFill>
                <a:latin typeface="Trebuchet MS"/>
                <a:cs typeface="Trebuchet MS"/>
              </a:rPr>
              <a:t>Bilangan</a:t>
            </a:r>
            <a:r>
              <a:rPr lang="en-US" sz="1600" spc="-110" dirty="0">
                <a:solidFill>
                  <a:srgbClr val="003366"/>
                </a:solidFill>
                <a:latin typeface="Trebuchet MS"/>
                <a:cs typeface="Trebuchet MS"/>
              </a:rPr>
              <a:t> </a:t>
            </a:r>
            <a:r>
              <a:rPr lang="en-US" sz="1600" spc="-35" dirty="0">
                <a:solidFill>
                  <a:srgbClr val="003366"/>
                </a:solidFill>
                <a:latin typeface="Trebuchet MS"/>
                <a:cs typeface="Trebuchet MS"/>
              </a:rPr>
              <a:t>Real</a:t>
            </a:r>
            <a:endParaRPr lang="en-US" sz="16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12722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3">
            <a:extLst>
              <a:ext uri="{FF2B5EF4-FFF2-40B4-BE49-F238E27FC236}">
                <a16:creationId xmlns:a16="http://schemas.microsoft.com/office/drawing/2014/main" id="{8A67B9E9-18C5-4694-A8F5-3A3BD5BA4FD1}"/>
              </a:ext>
            </a:extLst>
          </p:cNvPr>
          <p:cNvSpPr txBox="1"/>
          <p:nvPr/>
        </p:nvSpPr>
        <p:spPr>
          <a:xfrm>
            <a:off x="2482949" y="2590107"/>
            <a:ext cx="8275955" cy="320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5" dirty="0" err="1">
                <a:solidFill>
                  <a:srgbClr val="3E3E3E"/>
                </a:solidFill>
                <a:latin typeface="Times New Roman"/>
                <a:cs typeface="Times New Roman"/>
              </a:rPr>
              <a:t>Sistem</a:t>
            </a: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 bilangan real dapat diperluas lagi menjadi sistem bilangan  komples. Bentuk </a:t>
            </a:r>
            <a:r>
              <a:rPr sz="2400" spc="-10" dirty="0">
                <a:solidFill>
                  <a:srgbClr val="3E3E3E"/>
                </a:solidFill>
                <a:latin typeface="Times New Roman"/>
                <a:cs typeface="Times New Roman"/>
              </a:rPr>
              <a:t>umum </a:t>
            </a: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bilangan </a:t>
            </a:r>
            <a:r>
              <a:rPr sz="2400" spc="-10" dirty="0">
                <a:solidFill>
                  <a:srgbClr val="3E3E3E"/>
                </a:solidFill>
                <a:latin typeface="Times New Roman"/>
                <a:cs typeface="Times New Roman"/>
              </a:rPr>
              <a:t>kompleks </a:t>
            </a: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berbentuk </a:t>
            </a:r>
            <a:r>
              <a:rPr sz="2400" i="1" dirty="0">
                <a:solidFill>
                  <a:srgbClr val="3E3E3E"/>
                </a:solidFill>
                <a:latin typeface="Times New Roman"/>
                <a:cs typeface="Times New Roman"/>
              </a:rPr>
              <a:t>a 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+ </a:t>
            </a:r>
            <a:r>
              <a:rPr sz="2400" i="1" dirty="0">
                <a:solidFill>
                  <a:srgbClr val="3E3E3E"/>
                </a:solidFill>
                <a:latin typeface="Times New Roman"/>
                <a:cs typeface="Times New Roman"/>
              </a:rPr>
              <a:t>bi  </a:t>
            </a: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dengan </a:t>
            </a:r>
            <a:r>
              <a:rPr sz="2400" i="1" dirty="0">
                <a:solidFill>
                  <a:srgbClr val="3E3E3E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dan </a:t>
            </a:r>
            <a:r>
              <a:rPr sz="2400" i="1" dirty="0">
                <a:solidFill>
                  <a:srgbClr val="3E3E3E"/>
                </a:solidFill>
                <a:latin typeface="Times New Roman"/>
                <a:cs typeface="Times New Roman"/>
              </a:rPr>
              <a:t>b </a:t>
            </a: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adalah bilangan real dan </a:t>
            </a:r>
            <a:r>
              <a:rPr sz="2400" i="1" dirty="0">
                <a:solidFill>
                  <a:srgbClr val="3E3E3E"/>
                </a:solidFill>
                <a:latin typeface="Times New Roman"/>
                <a:cs typeface="Times New Roman"/>
              </a:rPr>
              <a:t>i 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sz="2400" spc="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√-1.</a:t>
            </a:r>
            <a:endParaRPr sz="2400" dirty="0">
              <a:latin typeface="Times New Roman"/>
              <a:cs typeface="Times New Roman"/>
            </a:endParaRPr>
          </a:p>
          <a:p>
            <a:pPr marL="355600" marR="34163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sz="2400" spc="-5" dirty="0" err="1">
                <a:solidFill>
                  <a:srgbClr val="3E3E3E"/>
                </a:solidFill>
                <a:latin typeface="Times New Roman"/>
                <a:cs typeface="Times New Roman"/>
              </a:rPr>
              <a:t>Sistem</a:t>
            </a: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 bilangan </a:t>
            </a:r>
            <a:r>
              <a:rPr sz="2400" spc="-10" dirty="0">
                <a:solidFill>
                  <a:srgbClr val="3E3E3E"/>
                </a:solidFill>
                <a:latin typeface="Times New Roman"/>
                <a:cs typeface="Times New Roman"/>
              </a:rPr>
              <a:t>kompleks </a:t>
            </a: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akan dibahas lebih 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jauh </a:t>
            </a: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dalam </a:t>
            </a:r>
            <a:r>
              <a:rPr sz="2400" spc="-15" dirty="0">
                <a:solidFill>
                  <a:srgbClr val="3E3E3E"/>
                </a:solidFill>
                <a:latin typeface="Times New Roman"/>
                <a:cs typeface="Times New Roman"/>
              </a:rPr>
              <a:t>mata  </a:t>
            </a: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kuliah </a:t>
            </a:r>
            <a:r>
              <a:rPr sz="2400" spc="-10" dirty="0">
                <a:solidFill>
                  <a:srgbClr val="3E3E3E"/>
                </a:solidFill>
                <a:latin typeface="Times New Roman"/>
                <a:cs typeface="Times New Roman"/>
              </a:rPr>
              <a:t>lain </a:t>
            </a: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seperti Analisis </a:t>
            </a:r>
            <a:r>
              <a:rPr sz="2400" spc="-10" dirty="0">
                <a:solidFill>
                  <a:srgbClr val="3E3E3E"/>
                </a:solidFill>
                <a:latin typeface="Times New Roman"/>
                <a:cs typeface="Times New Roman"/>
              </a:rPr>
              <a:t>kompleks </a:t>
            </a: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atau 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Fungsi </a:t>
            </a: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Peubah  </a:t>
            </a:r>
            <a:r>
              <a:rPr sz="2400" spc="-10" dirty="0">
                <a:solidFill>
                  <a:srgbClr val="3E3E3E"/>
                </a:solidFill>
                <a:latin typeface="Times New Roman"/>
                <a:cs typeface="Times New Roman"/>
              </a:rPr>
              <a:t>Kompleks </a:t>
            </a: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dan </a:t>
            </a:r>
            <a:r>
              <a:rPr sz="2400" spc="-20" dirty="0">
                <a:solidFill>
                  <a:srgbClr val="3E3E3E"/>
                </a:solidFill>
                <a:latin typeface="Times New Roman"/>
                <a:cs typeface="Times New Roman"/>
              </a:rPr>
              <a:t>yang</a:t>
            </a:r>
            <a:r>
              <a:rPr sz="2400" spc="7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berkaitanq.</a:t>
            </a:r>
            <a:endParaRPr sz="2400" dirty="0">
              <a:latin typeface="Times New Roman"/>
              <a:cs typeface="Times New Roman"/>
            </a:endParaRPr>
          </a:p>
          <a:p>
            <a:pPr marL="355600" marR="354965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sz="2400" spc="-5" dirty="0" err="1">
                <a:solidFill>
                  <a:srgbClr val="3E3E3E"/>
                </a:solidFill>
                <a:latin typeface="Times New Roman"/>
                <a:cs typeface="Times New Roman"/>
              </a:rPr>
              <a:t>Dalam</a:t>
            </a: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 Kalkulus </a:t>
            </a:r>
            <a:r>
              <a:rPr sz="2400" spc="-10" dirty="0">
                <a:solidFill>
                  <a:srgbClr val="3E3E3E"/>
                </a:solidFill>
                <a:latin typeface="Times New Roman"/>
                <a:cs typeface="Times New Roman"/>
              </a:rPr>
              <a:t>domain pembahasannya </a:t>
            </a:r>
            <a:r>
              <a:rPr sz="2400" spc="-15" dirty="0">
                <a:solidFill>
                  <a:srgbClr val="3E3E3E"/>
                </a:solidFill>
                <a:latin typeface="Times New Roman"/>
                <a:cs typeface="Times New Roman"/>
              </a:rPr>
              <a:t>hanya </a:t>
            </a:r>
            <a:r>
              <a:rPr sz="2400" spc="-5" dirty="0">
                <a:solidFill>
                  <a:srgbClr val="3E3E3E"/>
                </a:solidFill>
                <a:latin typeface="Times New Roman"/>
                <a:cs typeface="Times New Roman"/>
              </a:rPr>
              <a:t>dalam lingkup  sistem bilangan</a:t>
            </a:r>
            <a:r>
              <a:rPr sz="24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E3E3E"/>
                </a:solidFill>
                <a:latin typeface="Times New Roman"/>
                <a:cs typeface="Times New Roman"/>
              </a:rPr>
              <a:t>real.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E0D1B5-9671-4DCF-96D3-322B1805D555}"/>
              </a:ext>
            </a:extLst>
          </p:cNvPr>
          <p:cNvSpPr txBox="1"/>
          <p:nvPr/>
        </p:nvSpPr>
        <p:spPr>
          <a:xfrm>
            <a:off x="2579427" y="1828378"/>
            <a:ext cx="7540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spc="-5" dirty="0" err="1">
                <a:solidFill>
                  <a:srgbClr val="003366"/>
                </a:solidFill>
                <a:latin typeface="Trebuchet MS"/>
                <a:cs typeface="Trebuchet MS"/>
              </a:rPr>
              <a:t>Bilangan</a:t>
            </a:r>
            <a:r>
              <a:rPr lang="en-US" sz="1800" spc="-90" dirty="0">
                <a:solidFill>
                  <a:srgbClr val="003366"/>
                </a:solidFill>
                <a:latin typeface="Trebuchet MS"/>
                <a:cs typeface="Trebuchet MS"/>
              </a:rPr>
              <a:t> </a:t>
            </a:r>
            <a:r>
              <a:rPr lang="en-US" sz="1800" spc="-20" dirty="0" err="1">
                <a:solidFill>
                  <a:srgbClr val="003366"/>
                </a:solidFill>
                <a:latin typeface="Trebuchet MS"/>
                <a:cs typeface="Trebuchet MS"/>
              </a:rPr>
              <a:t>Kompleks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948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4A6D24-593E-47C5-963E-0189681887B5}"/>
              </a:ext>
            </a:extLst>
          </p:cNvPr>
          <p:cNvSpPr txBox="1"/>
          <p:nvPr/>
        </p:nvSpPr>
        <p:spPr>
          <a:xfrm>
            <a:off x="2101755" y="2481599"/>
            <a:ext cx="8086297" cy="284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5605" marR="30480" indent="-35814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395605" algn="l"/>
              </a:tabLst>
            </a:pPr>
            <a:r>
              <a:rPr lang="en-US" sz="1800" spc="-5" dirty="0" err="1">
                <a:solidFill>
                  <a:srgbClr val="3E3E3E"/>
                </a:solidFill>
                <a:latin typeface="Times New Roman"/>
                <a:cs typeface="Times New Roman"/>
              </a:rPr>
              <a:t>Saat</a:t>
            </a:r>
            <a:r>
              <a:rPr lang="en-US"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solidFill>
                  <a:srgbClr val="3E3E3E"/>
                </a:solidFill>
                <a:latin typeface="Times New Roman"/>
                <a:cs typeface="Times New Roman"/>
              </a:rPr>
              <a:t>ini</a:t>
            </a:r>
            <a:r>
              <a:rPr lang="en-US"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lang="en-US" sz="1800" spc="-15" dirty="0" err="1">
                <a:solidFill>
                  <a:srgbClr val="3E3E3E"/>
                </a:solidFill>
                <a:latin typeface="Times New Roman"/>
                <a:cs typeface="Times New Roman"/>
              </a:rPr>
              <a:t>banyak</a:t>
            </a:r>
            <a:r>
              <a:rPr lang="en-US"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solidFill>
                  <a:srgbClr val="3E3E3E"/>
                </a:solidFill>
                <a:latin typeface="Times New Roman"/>
                <a:cs typeface="Times New Roman"/>
              </a:rPr>
              <a:t>jenis</a:t>
            </a:r>
            <a:r>
              <a:rPr lang="en-US"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solidFill>
                  <a:srgbClr val="3E3E3E"/>
                </a:solidFill>
                <a:latin typeface="Times New Roman"/>
                <a:cs typeface="Times New Roman"/>
              </a:rPr>
              <a:t>kalkulator</a:t>
            </a:r>
            <a:r>
              <a:rPr lang="en-US"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lang="en-US" sz="1800" spc="-20" dirty="0">
                <a:solidFill>
                  <a:srgbClr val="3E3E3E"/>
                </a:solidFill>
                <a:latin typeface="Times New Roman"/>
                <a:cs typeface="Times New Roman"/>
              </a:rPr>
              <a:t>yang </a:t>
            </a:r>
            <a:r>
              <a:rPr lang="en-US" sz="1800" spc="-5" dirty="0" err="1">
                <a:solidFill>
                  <a:srgbClr val="3E3E3E"/>
                </a:solidFill>
                <a:latin typeface="Times New Roman"/>
                <a:cs typeface="Times New Roman"/>
              </a:rPr>
              <a:t>sudah</a:t>
            </a:r>
            <a:r>
              <a:rPr lang="en-US"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lang="en-US" sz="1800" spc="-15" dirty="0" err="1">
                <a:solidFill>
                  <a:srgbClr val="3E3E3E"/>
                </a:solidFill>
                <a:latin typeface="Times New Roman"/>
                <a:cs typeface="Times New Roman"/>
              </a:rPr>
              <a:t>mampu</a:t>
            </a:r>
            <a:r>
              <a:rPr lang="en-US"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 err="1">
                <a:solidFill>
                  <a:srgbClr val="3E3E3E"/>
                </a:solidFill>
                <a:latin typeface="Times New Roman"/>
                <a:cs typeface="Times New Roman"/>
              </a:rPr>
              <a:t>melakukan</a:t>
            </a:r>
            <a:r>
              <a:rPr lang="en-US"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 </a:t>
            </a:r>
            <a:r>
              <a:rPr lang="en-US" sz="1800" spc="-5" dirty="0" err="1">
                <a:solidFill>
                  <a:srgbClr val="3E3E3E"/>
                </a:solidFill>
                <a:latin typeface="Times New Roman"/>
                <a:cs typeface="Times New Roman"/>
              </a:rPr>
              <a:t>perhitungan</a:t>
            </a:r>
            <a:r>
              <a:rPr lang="en-US"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solidFill>
                  <a:srgbClr val="3E3E3E"/>
                </a:solidFill>
                <a:latin typeface="Times New Roman"/>
                <a:cs typeface="Times New Roman"/>
              </a:rPr>
              <a:t>operasi</a:t>
            </a:r>
            <a:r>
              <a:rPr lang="en-US"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solidFill>
                  <a:srgbClr val="3E3E3E"/>
                </a:solidFill>
                <a:latin typeface="Times New Roman"/>
                <a:cs typeface="Times New Roman"/>
              </a:rPr>
              <a:t>dengan</a:t>
            </a:r>
            <a:r>
              <a:rPr lang="en-US"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solidFill>
                  <a:srgbClr val="3E3E3E"/>
                </a:solidFill>
                <a:latin typeface="Times New Roman"/>
                <a:cs typeface="Times New Roman"/>
              </a:rPr>
              <a:t>angka</a:t>
            </a:r>
            <a:r>
              <a:rPr lang="en-US"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(</a:t>
            </a:r>
            <a:r>
              <a:rPr lang="en-US" sz="1800" spc="-5" dirty="0" err="1">
                <a:solidFill>
                  <a:srgbClr val="3E3E3E"/>
                </a:solidFill>
                <a:latin typeface="Times New Roman"/>
                <a:cs typeface="Times New Roman"/>
              </a:rPr>
              <a:t>numerik</a:t>
            </a:r>
            <a:r>
              <a:rPr lang="en-US"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), </a:t>
            </a:r>
            <a:r>
              <a:rPr lang="en-US" sz="1800" spc="-5" dirty="0" err="1">
                <a:solidFill>
                  <a:srgbClr val="3E3E3E"/>
                </a:solidFill>
                <a:latin typeface="Times New Roman"/>
                <a:cs typeface="Times New Roman"/>
              </a:rPr>
              <a:t>grafik</a:t>
            </a:r>
            <a:r>
              <a:rPr lang="en-US"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, dan </a:t>
            </a:r>
            <a:r>
              <a:rPr lang="en-US" sz="1800" spc="-10" dirty="0" err="1">
                <a:solidFill>
                  <a:srgbClr val="3E3E3E"/>
                </a:solidFill>
                <a:latin typeface="Times New Roman"/>
                <a:cs typeface="Times New Roman"/>
              </a:rPr>
              <a:t>simbol</a:t>
            </a:r>
            <a:r>
              <a:rPr lang="en-US"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,  </a:t>
            </a:r>
            <a:r>
              <a:rPr lang="en-US" sz="1800" spc="-5" dirty="0" err="1">
                <a:solidFill>
                  <a:srgbClr val="3E3E3E"/>
                </a:solidFill>
                <a:latin typeface="Times New Roman"/>
                <a:cs typeface="Times New Roman"/>
              </a:rPr>
              <a:t>bahkan</a:t>
            </a:r>
            <a:r>
              <a:rPr lang="en-US"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solidFill>
                  <a:srgbClr val="3E3E3E"/>
                </a:solidFill>
                <a:latin typeface="Times New Roman"/>
                <a:cs typeface="Times New Roman"/>
              </a:rPr>
              <a:t>sudah</a:t>
            </a:r>
            <a:r>
              <a:rPr lang="en-US"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lang="en-US" sz="1800" spc="-15" dirty="0" err="1">
                <a:solidFill>
                  <a:srgbClr val="3E3E3E"/>
                </a:solidFill>
                <a:latin typeface="Times New Roman"/>
                <a:cs typeface="Times New Roman"/>
              </a:rPr>
              <a:t>mampu</a:t>
            </a:r>
            <a:r>
              <a:rPr lang="en-US"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 err="1">
                <a:solidFill>
                  <a:srgbClr val="3E3E3E"/>
                </a:solidFill>
                <a:latin typeface="Times New Roman"/>
                <a:cs typeface="Times New Roman"/>
              </a:rPr>
              <a:t>mengurai</a:t>
            </a:r>
            <a:r>
              <a:rPr lang="en-US"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/</a:t>
            </a:r>
            <a:r>
              <a:rPr lang="en-US" sz="1800" spc="-10" dirty="0" err="1">
                <a:solidFill>
                  <a:srgbClr val="3E3E3E"/>
                </a:solidFill>
                <a:latin typeface="Times New Roman"/>
                <a:cs typeface="Times New Roman"/>
              </a:rPr>
              <a:t>memfaktorkan</a:t>
            </a:r>
            <a:r>
              <a:rPr lang="en-US"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solidFill>
                  <a:srgbClr val="3E3E3E"/>
                </a:solidFill>
                <a:latin typeface="Times New Roman"/>
                <a:cs typeface="Times New Roman"/>
              </a:rPr>
              <a:t>bentuk</a:t>
            </a:r>
            <a:r>
              <a:rPr lang="en-US"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solidFill>
                  <a:srgbClr val="3E3E3E"/>
                </a:solidFill>
                <a:latin typeface="Times New Roman"/>
                <a:cs typeface="Times New Roman"/>
              </a:rPr>
              <a:t>aljabar</a:t>
            </a:r>
            <a:r>
              <a:rPr lang="en-US"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 </a:t>
            </a:r>
            <a:r>
              <a:rPr lang="en-US" sz="1800" spc="-5" dirty="0" err="1">
                <a:solidFill>
                  <a:srgbClr val="3E3E3E"/>
                </a:solidFill>
                <a:latin typeface="Times New Roman"/>
                <a:cs typeface="Times New Roman"/>
              </a:rPr>
              <a:t>seperti</a:t>
            </a:r>
            <a:r>
              <a:rPr lang="en-US"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(</a:t>
            </a:r>
            <a:r>
              <a:rPr lang="en-US" sz="18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x </a:t>
            </a:r>
            <a:r>
              <a:rPr lang="en-US" sz="1800" dirty="0">
                <a:solidFill>
                  <a:srgbClr val="3E3E3E"/>
                </a:solidFill>
                <a:latin typeface="Times New Roman"/>
                <a:cs typeface="Times New Roman"/>
              </a:rPr>
              <a:t>– </a:t>
            </a:r>
            <a:r>
              <a:rPr lang="en-US"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3</a:t>
            </a:r>
            <a:r>
              <a:rPr lang="en-US" sz="18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y</a:t>
            </a:r>
            <a:r>
              <a:rPr lang="en-US"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)</a:t>
            </a:r>
            <a:r>
              <a:rPr lang="en-US" sz="1800" spc="-7" baseline="24305" dirty="0">
                <a:solidFill>
                  <a:srgbClr val="3E3E3E"/>
                </a:solidFill>
                <a:latin typeface="Times New Roman"/>
                <a:cs typeface="Times New Roman"/>
              </a:rPr>
              <a:t>12 </a:t>
            </a:r>
            <a:r>
              <a:rPr lang="en-US" sz="1800" spc="-5" dirty="0" err="1">
                <a:solidFill>
                  <a:srgbClr val="3E3E3E"/>
                </a:solidFill>
                <a:latin typeface="Times New Roman"/>
                <a:cs typeface="Times New Roman"/>
              </a:rPr>
              <a:t>atau</a:t>
            </a:r>
            <a:r>
              <a:rPr lang="en-US"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 err="1">
                <a:solidFill>
                  <a:srgbClr val="3E3E3E"/>
                </a:solidFill>
                <a:latin typeface="Times New Roman"/>
                <a:cs typeface="Times New Roman"/>
              </a:rPr>
              <a:t>memecahkan</a:t>
            </a:r>
            <a:r>
              <a:rPr lang="en-US"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 err="1">
                <a:solidFill>
                  <a:srgbClr val="3E3E3E"/>
                </a:solidFill>
                <a:latin typeface="Times New Roman"/>
                <a:cs typeface="Times New Roman"/>
              </a:rPr>
              <a:t>akar-akar</a:t>
            </a:r>
            <a:r>
              <a:rPr lang="en-US"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solidFill>
                  <a:srgbClr val="3E3E3E"/>
                </a:solidFill>
                <a:latin typeface="Times New Roman"/>
                <a:cs typeface="Times New Roman"/>
              </a:rPr>
              <a:t>dari</a:t>
            </a:r>
            <a:r>
              <a:rPr lang="en-US"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 err="1">
                <a:solidFill>
                  <a:srgbClr val="3E3E3E"/>
                </a:solidFill>
                <a:latin typeface="Times New Roman"/>
                <a:cs typeface="Times New Roman"/>
              </a:rPr>
              <a:t>persamaan</a:t>
            </a:r>
            <a:r>
              <a:rPr lang="en-US"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 </a:t>
            </a:r>
            <a:r>
              <a:rPr lang="en-US" sz="1800" spc="-10" dirty="0" err="1">
                <a:solidFill>
                  <a:srgbClr val="3E3E3E"/>
                </a:solidFill>
                <a:latin typeface="Times New Roman"/>
                <a:cs typeface="Times New Roman"/>
              </a:rPr>
              <a:t>polinomial</a:t>
            </a:r>
            <a:r>
              <a:rPr lang="en-US"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solidFill>
                  <a:srgbClr val="3E3E3E"/>
                </a:solidFill>
                <a:latin typeface="Times New Roman"/>
                <a:cs typeface="Times New Roman"/>
              </a:rPr>
              <a:t>seperti</a:t>
            </a:r>
            <a:r>
              <a:rPr lang="en-US"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lang="en-US" sz="18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x</a:t>
            </a:r>
            <a:r>
              <a:rPr lang="en-US" sz="1800" spc="-7" baseline="24305" dirty="0">
                <a:solidFill>
                  <a:srgbClr val="3E3E3E"/>
                </a:solidFill>
                <a:latin typeface="Times New Roman"/>
                <a:cs typeface="Times New Roman"/>
              </a:rPr>
              <a:t>3 </a:t>
            </a:r>
            <a:r>
              <a:rPr lang="en-US" sz="1800" dirty="0">
                <a:solidFill>
                  <a:srgbClr val="3E3E3E"/>
                </a:solidFill>
                <a:latin typeface="Times New Roman"/>
                <a:cs typeface="Times New Roman"/>
              </a:rPr>
              <a:t>– </a:t>
            </a:r>
            <a:r>
              <a:rPr lang="en-US"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2</a:t>
            </a:r>
            <a:r>
              <a:rPr lang="en-US" sz="18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x</a:t>
            </a:r>
            <a:r>
              <a:rPr lang="en-US" sz="1800" spc="-7" baseline="24305" dirty="0">
                <a:solidFill>
                  <a:srgbClr val="3E3E3E"/>
                </a:solidFill>
                <a:latin typeface="Times New Roman"/>
                <a:cs typeface="Times New Roman"/>
              </a:rPr>
              <a:t>2 </a:t>
            </a:r>
            <a:r>
              <a:rPr lang="en-US" sz="1800" dirty="0">
                <a:solidFill>
                  <a:srgbClr val="3E3E3E"/>
                </a:solidFill>
                <a:latin typeface="Times New Roman"/>
                <a:cs typeface="Times New Roman"/>
              </a:rPr>
              <a:t>+ </a:t>
            </a:r>
            <a:r>
              <a:rPr lang="en-US" sz="1800" i="1" dirty="0">
                <a:solidFill>
                  <a:srgbClr val="3E3E3E"/>
                </a:solidFill>
                <a:latin typeface="Times New Roman"/>
                <a:cs typeface="Times New Roman"/>
              </a:rPr>
              <a:t>x </a:t>
            </a:r>
            <a:r>
              <a:rPr lang="en-US" sz="1800" dirty="0">
                <a:solidFill>
                  <a:srgbClr val="3E3E3E"/>
                </a:solidFill>
                <a:latin typeface="Times New Roman"/>
                <a:cs typeface="Times New Roman"/>
              </a:rPr>
              <a:t>=</a:t>
            </a:r>
            <a:r>
              <a:rPr lang="en-US" sz="1800" spc="-37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3E3E3E"/>
                </a:solidFill>
                <a:latin typeface="Times New Roman"/>
                <a:cs typeface="Times New Roman"/>
              </a:rPr>
              <a:t>0.</a:t>
            </a:r>
            <a:endParaRPr lang="en-US" sz="1800" dirty="0">
              <a:latin typeface="Times New Roman"/>
              <a:cs typeface="Times New Roman"/>
            </a:endParaRPr>
          </a:p>
          <a:p>
            <a:pPr marL="396240" marR="269240" indent="-35814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tabLst>
                <a:tab pos="395605" algn="l"/>
              </a:tabLst>
            </a:pPr>
            <a:r>
              <a:rPr lang="en-US"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Software </a:t>
            </a:r>
            <a:r>
              <a:rPr lang="en-US" sz="1800" spc="-10" dirty="0" err="1">
                <a:solidFill>
                  <a:srgbClr val="3E3E3E"/>
                </a:solidFill>
                <a:latin typeface="Times New Roman"/>
                <a:cs typeface="Times New Roman"/>
              </a:rPr>
              <a:t>komputer</a:t>
            </a:r>
            <a:r>
              <a:rPr lang="en-US"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solidFill>
                  <a:srgbClr val="3E3E3E"/>
                </a:solidFill>
                <a:latin typeface="Times New Roman"/>
                <a:cs typeface="Times New Roman"/>
              </a:rPr>
              <a:t>seperti</a:t>
            </a:r>
            <a:r>
              <a:rPr lang="en-US"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lang="en-US" sz="1800" i="1" spc="-5" dirty="0" err="1">
                <a:solidFill>
                  <a:srgbClr val="3E3E3E"/>
                </a:solidFill>
                <a:latin typeface="Times New Roman"/>
                <a:cs typeface="Times New Roman"/>
              </a:rPr>
              <a:t>Mathlab</a:t>
            </a:r>
            <a:r>
              <a:rPr lang="en-US"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, </a:t>
            </a:r>
            <a:r>
              <a:rPr lang="en-US" sz="18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Mathematica</a:t>
            </a:r>
            <a:r>
              <a:rPr lang="en-US"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, </a:t>
            </a:r>
            <a:r>
              <a:rPr lang="en-US" sz="1800" i="1" spc="-5" dirty="0">
                <a:solidFill>
                  <a:srgbClr val="3E3E3E"/>
                </a:solidFill>
                <a:latin typeface="Times New Roman"/>
                <a:cs typeface="Times New Roman"/>
              </a:rPr>
              <a:t>Maple </a:t>
            </a:r>
            <a:r>
              <a:rPr lang="en-US"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dan  </a:t>
            </a:r>
            <a:r>
              <a:rPr lang="en-US" sz="1800" spc="-15" dirty="0" err="1">
                <a:solidFill>
                  <a:srgbClr val="3E3E3E"/>
                </a:solidFill>
                <a:latin typeface="Times New Roman"/>
                <a:cs typeface="Times New Roman"/>
              </a:rPr>
              <a:t>lainnya</a:t>
            </a:r>
            <a:r>
              <a:rPr lang="en-US" sz="1800" spc="-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solidFill>
                  <a:srgbClr val="3E3E3E"/>
                </a:solidFill>
                <a:latin typeface="Times New Roman"/>
                <a:cs typeface="Times New Roman"/>
              </a:rPr>
              <a:t>dapat</a:t>
            </a:r>
            <a:r>
              <a:rPr lang="en-US"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 err="1">
                <a:solidFill>
                  <a:srgbClr val="3E3E3E"/>
                </a:solidFill>
                <a:latin typeface="Times New Roman"/>
                <a:cs typeface="Times New Roman"/>
              </a:rPr>
              <a:t>melakukan</a:t>
            </a:r>
            <a:r>
              <a:rPr lang="en-US"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solidFill>
                  <a:srgbClr val="3E3E3E"/>
                </a:solidFill>
                <a:latin typeface="Times New Roman"/>
                <a:cs typeface="Times New Roman"/>
              </a:rPr>
              <a:t>bahkan</a:t>
            </a:r>
            <a:r>
              <a:rPr lang="en-US"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solidFill>
                  <a:srgbClr val="3E3E3E"/>
                </a:solidFill>
                <a:latin typeface="Times New Roman"/>
                <a:cs typeface="Times New Roman"/>
              </a:rPr>
              <a:t>lebih</a:t>
            </a:r>
            <a:r>
              <a:rPr lang="en-US"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rgbClr val="3E3E3E"/>
                </a:solidFill>
                <a:latin typeface="Times New Roman"/>
                <a:cs typeface="Times New Roman"/>
              </a:rPr>
              <a:t>jauh</a:t>
            </a:r>
            <a:r>
              <a:rPr lang="en-US" sz="180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solidFill>
                  <a:srgbClr val="3E3E3E"/>
                </a:solidFill>
                <a:latin typeface="Times New Roman"/>
                <a:cs typeface="Times New Roman"/>
              </a:rPr>
              <a:t>dari</a:t>
            </a:r>
            <a:r>
              <a:rPr lang="en-US"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solidFill>
                  <a:srgbClr val="3E3E3E"/>
                </a:solidFill>
                <a:latin typeface="Times New Roman"/>
                <a:cs typeface="Times New Roman"/>
              </a:rPr>
              <a:t>contoh</a:t>
            </a:r>
            <a:r>
              <a:rPr lang="en-US"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3E3E3E"/>
                </a:solidFill>
                <a:latin typeface="Times New Roman"/>
                <a:cs typeface="Times New Roman"/>
              </a:rPr>
              <a:t>di</a:t>
            </a:r>
            <a:r>
              <a:rPr lang="en-US" sz="1800" spc="14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solidFill>
                  <a:srgbClr val="3E3E3E"/>
                </a:solidFill>
                <a:latin typeface="Times New Roman"/>
                <a:cs typeface="Times New Roman"/>
              </a:rPr>
              <a:t>atas</a:t>
            </a:r>
            <a:r>
              <a:rPr lang="en-US"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.</a:t>
            </a:r>
            <a:endParaRPr lang="en-US" sz="1800" dirty="0">
              <a:latin typeface="Times New Roman"/>
              <a:cs typeface="Times New Roman"/>
            </a:endParaRPr>
          </a:p>
          <a:p>
            <a:pPr marL="396240" marR="251460" indent="-35814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tabLst>
                <a:tab pos="395605" algn="l"/>
              </a:tabLst>
            </a:pPr>
            <a:r>
              <a:rPr lang="en-US" sz="1800" spc="-5" dirty="0" err="1">
                <a:solidFill>
                  <a:srgbClr val="3E3E3E"/>
                </a:solidFill>
                <a:latin typeface="Times New Roman"/>
                <a:cs typeface="Times New Roman"/>
              </a:rPr>
              <a:t>Dalam</a:t>
            </a:r>
            <a:r>
              <a:rPr lang="en-US"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solidFill>
                  <a:srgbClr val="3E3E3E"/>
                </a:solidFill>
                <a:latin typeface="Times New Roman"/>
                <a:cs typeface="Times New Roman"/>
              </a:rPr>
              <a:t>penggunaan</a:t>
            </a:r>
            <a:r>
              <a:rPr lang="en-US"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solidFill>
                  <a:srgbClr val="3E3E3E"/>
                </a:solidFill>
                <a:latin typeface="Times New Roman"/>
                <a:cs typeface="Times New Roman"/>
              </a:rPr>
              <a:t>kalkulator</a:t>
            </a:r>
            <a:r>
              <a:rPr lang="en-US"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solidFill>
                  <a:srgbClr val="3E3E3E"/>
                </a:solidFill>
                <a:latin typeface="Times New Roman"/>
                <a:cs typeface="Times New Roman"/>
              </a:rPr>
              <a:t>perlu</a:t>
            </a:r>
            <a:r>
              <a:rPr lang="en-US"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solidFill>
                  <a:srgbClr val="3E3E3E"/>
                </a:solidFill>
                <a:latin typeface="Times New Roman"/>
                <a:cs typeface="Times New Roman"/>
              </a:rPr>
              <a:t>diketahui</a:t>
            </a:r>
            <a:r>
              <a:rPr lang="en-US"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solidFill>
                  <a:srgbClr val="3E3E3E"/>
                </a:solidFill>
                <a:latin typeface="Times New Roman"/>
                <a:cs typeface="Times New Roman"/>
              </a:rPr>
              <a:t>kapan</a:t>
            </a:r>
            <a:r>
              <a:rPr lang="en-US"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solidFill>
                  <a:srgbClr val="3E3E3E"/>
                </a:solidFill>
                <a:latin typeface="Times New Roman"/>
                <a:cs typeface="Times New Roman"/>
              </a:rPr>
              <a:t>kalkulator</a:t>
            </a:r>
            <a:r>
              <a:rPr lang="en-US"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 dan </a:t>
            </a:r>
            <a:r>
              <a:rPr lang="en-US" sz="1800" spc="-10" dirty="0" err="1">
                <a:solidFill>
                  <a:srgbClr val="3E3E3E"/>
                </a:solidFill>
                <a:latin typeface="Times New Roman"/>
                <a:cs typeface="Times New Roman"/>
              </a:rPr>
              <a:t>komputer</a:t>
            </a:r>
            <a:r>
              <a:rPr lang="en-US"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 err="1">
                <a:solidFill>
                  <a:srgbClr val="3E3E3E"/>
                </a:solidFill>
                <a:latin typeface="Times New Roman"/>
                <a:cs typeface="Times New Roman"/>
              </a:rPr>
              <a:t>memberikan</a:t>
            </a:r>
            <a:r>
              <a:rPr lang="en-US" sz="1800" spc="-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solidFill>
                  <a:srgbClr val="3E3E3E"/>
                </a:solidFill>
                <a:latin typeface="Times New Roman"/>
                <a:cs typeface="Times New Roman"/>
              </a:rPr>
              <a:t>solusi</a:t>
            </a:r>
            <a:r>
              <a:rPr lang="en-US"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solidFill>
                  <a:srgbClr val="3E3E3E"/>
                </a:solidFill>
                <a:latin typeface="Times New Roman"/>
                <a:cs typeface="Times New Roman"/>
              </a:rPr>
              <a:t>eksak</a:t>
            </a:r>
            <a:r>
              <a:rPr lang="en-US"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dan </a:t>
            </a:r>
            <a:r>
              <a:rPr lang="en-US" sz="1800" spc="-5" dirty="0" err="1">
                <a:solidFill>
                  <a:srgbClr val="3E3E3E"/>
                </a:solidFill>
                <a:latin typeface="Times New Roman"/>
                <a:cs typeface="Times New Roman"/>
              </a:rPr>
              <a:t>kapan</a:t>
            </a:r>
            <a:r>
              <a:rPr lang="en-US"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solidFill>
                  <a:srgbClr val="3E3E3E"/>
                </a:solidFill>
                <a:latin typeface="Times New Roman"/>
                <a:cs typeface="Times New Roman"/>
              </a:rPr>
              <a:t>solusi</a:t>
            </a:r>
            <a:r>
              <a:rPr lang="en-US"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  </a:t>
            </a:r>
            <a:r>
              <a:rPr lang="en-US" sz="1800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hampiran</a:t>
            </a:r>
            <a:r>
              <a:rPr lang="en-US"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/</a:t>
            </a:r>
            <a:r>
              <a:rPr lang="en-US" sz="1800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pendekatan</a:t>
            </a:r>
            <a:r>
              <a:rPr lang="en-US"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/</a:t>
            </a:r>
            <a:r>
              <a:rPr lang="en-US" sz="1800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perkiraan</a:t>
            </a:r>
            <a:r>
              <a:rPr lang="en-US"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/</a:t>
            </a:r>
            <a:r>
              <a:rPr lang="en-US" sz="1800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aproksimasi</a:t>
            </a:r>
            <a:r>
              <a:rPr lang="en-US" sz="1800" spc="-5" dirty="0">
                <a:solidFill>
                  <a:srgbClr val="3E3E3E"/>
                </a:solidFill>
                <a:latin typeface="Times New Roman"/>
                <a:cs typeface="Times New Roman"/>
              </a:rPr>
              <a:t>.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49EF89-6514-4DEC-A2FC-C4B26400C08E}"/>
              </a:ext>
            </a:extLst>
          </p:cNvPr>
          <p:cNvSpPr txBox="1"/>
          <p:nvPr/>
        </p:nvSpPr>
        <p:spPr>
          <a:xfrm>
            <a:off x="2784143" y="1678253"/>
            <a:ext cx="8468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spc="-5" dirty="0" err="1">
                <a:solidFill>
                  <a:srgbClr val="003366"/>
                </a:solidFill>
                <a:latin typeface="Trebuchet MS"/>
                <a:cs typeface="Trebuchet MS"/>
              </a:rPr>
              <a:t>Kalkulator</a:t>
            </a:r>
            <a:r>
              <a:rPr lang="en-US" sz="1800" spc="-5" dirty="0">
                <a:solidFill>
                  <a:srgbClr val="003366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003366"/>
                </a:solidFill>
                <a:latin typeface="Trebuchet MS"/>
                <a:cs typeface="Trebuchet MS"/>
              </a:rPr>
              <a:t>dan</a:t>
            </a:r>
            <a:r>
              <a:rPr lang="en-US" sz="1800" spc="-100" dirty="0">
                <a:solidFill>
                  <a:srgbClr val="003366"/>
                </a:solidFill>
                <a:latin typeface="Trebuchet MS"/>
                <a:cs typeface="Trebuchet MS"/>
              </a:rPr>
              <a:t> </a:t>
            </a:r>
            <a:r>
              <a:rPr lang="en-US" sz="1800" spc="-20" dirty="0" err="1">
                <a:solidFill>
                  <a:srgbClr val="003366"/>
                </a:solidFill>
                <a:latin typeface="Trebuchet MS"/>
                <a:cs typeface="Trebuchet MS"/>
              </a:rPr>
              <a:t>Komputer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994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154B7C"/>
      </a:accent1>
      <a:accent2>
        <a:srgbClr val="005792"/>
      </a:accent2>
      <a:accent3>
        <a:srgbClr val="BFBFBF"/>
      </a:accent3>
      <a:accent4>
        <a:srgbClr val="FFFF99"/>
      </a:accent4>
      <a:accent5>
        <a:srgbClr val="FFFF00"/>
      </a:accent5>
      <a:accent6>
        <a:srgbClr val="FFFFFF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PPT UNSIA" id="{38E7BC52-C451-40C2-A4B9-94773560EC3D}" vid="{ACF667A5-915D-4418-AD7C-ABC34209BF6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UNSIA</Template>
  <TotalTime>2332</TotalTime>
  <Words>862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Alegreya Bold</vt:lpstr>
      <vt:lpstr>Arial</vt:lpstr>
      <vt:lpstr>Calibri</vt:lpstr>
      <vt:lpstr>Georgia</vt:lpstr>
      <vt:lpstr>Open Sans Light</vt:lpstr>
      <vt:lpstr>Times New Roman</vt:lpstr>
      <vt:lpstr>Trebuchet MS</vt:lpstr>
      <vt:lpstr>UnDotum</vt:lpstr>
      <vt:lpstr>Wingdings</vt:lpstr>
      <vt:lpstr>Office Theme</vt:lpstr>
      <vt:lpstr>KALKULUS   Bagian 2. Sistem Bilangan  Sesi Online 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Bilangan Real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KALKULUS </dc:title>
  <dc:creator>Rudolf M</dc:creator>
  <cp:lastModifiedBy>Rudolf M</cp:lastModifiedBy>
  <cp:revision>22</cp:revision>
  <dcterms:created xsi:type="dcterms:W3CDTF">2021-02-10T15:42:53Z</dcterms:created>
  <dcterms:modified xsi:type="dcterms:W3CDTF">2021-03-24T07:41:24Z</dcterms:modified>
</cp:coreProperties>
</file>