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341" r:id="rId2"/>
    <p:sldId id="342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F714E-A051-4446-A3F2-D0D730101C8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6CFA-60CA-44A6-BB14-B6CB62EA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5707-1B13-4385-97FA-2C2DBD1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4E28-BA03-42D5-9CF4-D4A2689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BA1A-A1EE-4D67-8AA7-7B41F19C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4A1-7EB6-4E17-9C15-6B21C2BF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F015-8BAA-4256-ABF5-C0C7EE0F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6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DCD8-8C2F-4AEB-9ADB-8262AEDD5E5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91D98-0153-4075-9A95-DE4A1121B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904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456598" y="880594"/>
            <a:ext cx="8229600" cy="497093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lnSpc>
                <a:spcPts val="4595"/>
              </a:lnSpc>
            </a:pPr>
            <a:r>
              <a:rPr lang="en-US" sz="3200" dirty="0"/>
              <a:t>KALKULUS </a:t>
            </a:r>
            <a:br>
              <a:rPr lang="en-US" sz="3200" dirty="0"/>
            </a:br>
            <a:r>
              <a:rPr lang="en-US" sz="3200" dirty="0"/>
              <a:t>Bagian 3. </a:t>
            </a:r>
            <a:r>
              <a:rPr lang="en-US" sz="3200" dirty="0" err="1"/>
              <a:t>Fungsi</a:t>
            </a:r>
            <a:r>
              <a:rPr lang="en-US" sz="3200" dirty="0"/>
              <a:t> dan Limit </a:t>
            </a:r>
            <a:br>
              <a:rPr lang="en-US" sz="3200" dirty="0"/>
            </a:br>
            <a:r>
              <a:rPr lang="en-US" sz="3200" dirty="0" err="1"/>
              <a:t>Sesi</a:t>
            </a:r>
            <a:r>
              <a:rPr lang="en-US" sz="3200" dirty="0"/>
              <a:t> Online 5</a:t>
            </a:r>
          </a:p>
          <a:p>
            <a:pPr marL="8145" algn="ctr">
              <a:lnSpc>
                <a:spcPts val="4595"/>
              </a:lnSpc>
            </a:pPr>
            <a:r>
              <a:rPr lang="en-US" sz="3200" dirty="0"/>
              <a:t>Limit </a:t>
            </a:r>
          </a:p>
          <a:p>
            <a:pPr marL="8145" algn="ctr">
              <a:lnSpc>
                <a:spcPts val="4595"/>
              </a:lnSpc>
            </a:pPr>
            <a:endParaRPr lang="en-US" sz="3200" dirty="0">
              <a:latin typeface="Arial"/>
              <a:cs typeface="Arial"/>
            </a:endParaRPr>
          </a:p>
          <a:p>
            <a:pPr algn="ctr"/>
            <a:r>
              <a:rPr lang="en-US" sz="1600" dirty="0"/>
              <a:t>PROGRAM STUDI INFORMATIKA </a:t>
            </a:r>
          </a:p>
          <a:p>
            <a:pPr algn="ctr"/>
            <a:r>
              <a:rPr lang="en-US" sz="1600" dirty="0"/>
              <a:t>UNIVERSITAS SIBER ASIA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Oleh :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/>
              <a:t>Ambros</a:t>
            </a:r>
            <a:r>
              <a:rPr lang="en-US" sz="1600" dirty="0"/>
              <a:t> Magnus Rudolf </a:t>
            </a:r>
            <a:r>
              <a:rPr lang="en-US" sz="1600" dirty="0" err="1"/>
              <a:t>Mekeng,S.T,M.T</a:t>
            </a:r>
            <a:endParaRPr lang="id-ID" sz="1600" dirty="0"/>
          </a:p>
          <a:p>
            <a:pPr marL="8145" algn="ctr">
              <a:lnSpc>
                <a:spcPts val="4595"/>
              </a:lnSpc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12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1070" y="1008864"/>
            <a:ext cx="644260" cy="249549"/>
          </a:xfrm>
          <a:prstGeom prst="rect">
            <a:avLst/>
          </a:prstGeom>
        </p:spPr>
        <p:txBody>
          <a:bodyPr vert="horz" wrap="square" lIns="0" tIns="2851" rIns="0" bIns="0" rtlCol="0">
            <a:spAutoFit/>
          </a:bodyPr>
          <a:lstStyle/>
          <a:p>
            <a:pPr marL="8145">
              <a:spcBef>
                <a:spcPts val="22"/>
              </a:spcBef>
              <a:tabLst>
                <a:tab pos="409669" algn="l"/>
              </a:tabLst>
            </a:pPr>
            <a:r>
              <a:rPr sz="1603" spc="-237" dirty="0">
                <a:latin typeface="Trebuchet MS"/>
                <a:cs typeface="Trebuchet MS"/>
              </a:rPr>
              <a:t>b</a:t>
            </a:r>
            <a:r>
              <a:rPr sz="1603" spc="-163" dirty="0">
                <a:latin typeface="Trebuchet MS"/>
                <a:cs typeface="Trebuchet MS"/>
              </a:rPr>
              <a:t>.</a:t>
            </a:r>
            <a:r>
              <a:rPr sz="1603" dirty="0">
                <a:latin typeface="Trebuchet MS"/>
                <a:cs typeface="Trebuchet MS"/>
              </a:rPr>
              <a:t>	</a:t>
            </a:r>
            <a:r>
              <a:rPr sz="1539" spc="-131" dirty="0">
                <a:latin typeface="Trebuchet MS"/>
                <a:cs typeface="Trebuchet MS"/>
              </a:rPr>
              <a:t>l</a:t>
            </a:r>
            <a:r>
              <a:rPr sz="1539" spc="-115" dirty="0">
                <a:latin typeface="Trebuchet MS"/>
                <a:cs typeface="Trebuchet MS"/>
              </a:rPr>
              <a:t>i</a:t>
            </a:r>
            <a:r>
              <a:rPr sz="1539" spc="-151" dirty="0"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23635" y="1163279"/>
            <a:ext cx="872318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60068" y="0"/>
                </a:lnTo>
              </a:path>
            </a:pathLst>
          </a:custGeom>
          <a:ln w="15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7" name="object 17"/>
          <p:cNvSpPr/>
          <p:nvPr/>
        </p:nvSpPr>
        <p:spPr>
          <a:xfrm>
            <a:off x="4320242" y="1163279"/>
            <a:ext cx="979831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478" y="0"/>
                </a:lnTo>
              </a:path>
            </a:pathLst>
          </a:custGeom>
          <a:ln w="15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object 18"/>
          <p:cNvSpPr/>
          <p:nvPr/>
        </p:nvSpPr>
        <p:spPr>
          <a:xfrm>
            <a:off x="5523719" y="1163279"/>
            <a:ext cx="685393" cy="0"/>
          </a:xfrm>
          <a:custGeom>
            <a:avLst/>
            <a:gdLst/>
            <a:ahLst/>
            <a:cxnLst/>
            <a:rect l="l" t="t" r="r" b="b"/>
            <a:pathLst>
              <a:path w="1068704">
                <a:moveTo>
                  <a:pt x="0" y="0"/>
                </a:moveTo>
                <a:lnTo>
                  <a:pt x="1068220" y="0"/>
                </a:lnTo>
              </a:path>
            </a:pathLst>
          </a:custGeom>
          <a:ln w="15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9" name="object 19"/>
          <p:cNvSpPr/>
          <p:nvPr/>
        </p:nvSpPr>
        <p:spPr>
          <a:xfrm>
            <a:off x="6433232" y="1163279"/>
            <a:ext cx="121359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07" y="0"/>
                </a:lnTo>
              </a:path>
            </a:pathLst>
          </a:custGeom>
          <a:ln w="15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0" name="object 20"/>
          <p:cNvSpPr txBox="1"/>
          <p:nvPr/>
        </p:nvSpPr>
        <p:spPr>
          <a:xfrm>
            <a:off x="3517749" y="1146530"/>
            <a:ext cx="1228657" cy="17596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1154892" algn="l"/>
              </a:tabLst>
            </a:pPr>
            <a:r>
              <a:rPr sz="1090" spc="-61" dirty="0">
                <a:latin typeface="Trebuchet MS"/>
                <a:cs typeface="Trebuchet MS"/>
              </a:rPr>
              <a:t>2	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6256" y="825602"/>
            <a:ext cx="3355696" cy="588755"/>
          </a:xfrm>
          <a:prstGeom prst="rect">
            <a:avLst/>
          </a:prstGeom>
        </p:spPr>
        <p:txBody>
          <a:bodyPr vert="horz" wrap="square" lIns="0" tIns="63123" rIns="0" bIns="0" rtlCol="0">
            <a:spAutoFit/>
          </a:bodyPr>
          <a:lstStyle/>
          <a:p>
            <a:pPr marR="28913" algn="r">
              <a:spcBef>
                <a:spcPts val="497"/>
              </a:spcBef>
              <a:tabLst>
                <a:tab pos="1084034" algn="l"/>
                <a:tab pos="2289422" algn="l"/>
                <a:tab pos="3195498" algn="l"/>
              </a:tabLst>
            </a:pPr>
            <a:r>
              <a:rPr sz="1539" i="1" spc="-32" dirty="0">
                <a:latin typeface="Trebuchet MS"/>
                <a:cs typeface="Trebuchet MS"/>
              </a:rPr>
              <a:t>x</a:t>
            </a:r>
            <a:r>
              <a:rPr sz="1635" spc="-91" baseline="37581" dirty="0">
                <a:latin typeface="Trebuchet MS"/>
                <a:cs typeface="Trebuchet MS"/>
              </a:rPr>
              <a:t>2</a:t>
            </a:r>
            <a:r>
              <a:rPr sz="1635" baseline="37581" dirty="0">
                <a:latin typeface="Trebuchet MS"/>
                <a:cs typeface="Trebuchet MS"/>
              </a:rPr>
              <a:t> </a:t>
            </a:r>
            <a:r>
              <a:rPr sz="1635" spc="-206" baseline="37581" dirty="0">
                <a:latin typeface="Trebuchet MS"/>
                <a:cs typeface="Trebuchet MS"/>
              </a:rPr>
              <a:t> </a:t>
            </a:r>
            <a:r>
              <a:rPr sz="1539" spc="-42" dirty="0">
                <a:latin typeface="Symbol"/>
                <a:cs typeface="Symbol"/>
              </a:rPr>
              <a:t></a:t>
            </a:r>
            <a:r>
              <a:rPr sz="1539" spc="-119" dirty="0">
                <a:latin typeface="Times New Roman"/>
                <a:cs typeface="Times New Roman"/>
              </a:rPr>
              <a:t> </a:t>
            </a:r>
            <a:r>
              <a:rPr sz="1539" spc="-10" dirty="0">
                <a:latin typeface="Trebuchet MS"/>
                <a:cs typeface="Trebuchet MS"/>
              </a:rPr>
              <a:t>3</a:t>
            </a:r>
            <a:r>
              <a:rPr sz="1539" i="1" spc="-147" dirty="0">
                <a:latin typeface="Trebuchet MS"/>
                <a:cs typeface="Trebuchet MS"/>
              </a:rPr>
              <a:t>x</a:t>
            </a:r>
            <a:r>
              <a:rPr sz="1539" i="1" spc="-64" dirty="0">
                <a:latin typeface="Trebuchet MS"/>
                <a:cs typeface="Trebuchet MS"/>
              </a:rPr>
              <a:t> </a:t>
            </a:r>
            <a:r>
              <a:rPr sz="1539" spc="-42" dirty="0">
                <a:latin typeface="Symbol"/>
                <a:cs typeface="Symbol"/>
              </a:rPr>
              <a:t></a:t>
            </a:r>
            <a:r>
              <a:rPr sz="1539" spc="-48" dirty="0">
                <a:latin typeface="Times New Roman"/>
                <a:cs typeface="Times New Roman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2</a:t>
            </a:r>
            <a:r>
              <a:rPr sz="1539" dirty="0">
                <a:latin typeface="Trebuchet MS"/>
                <a:cs typeface="Trebuchet MS"/>
              </a:rPr>
              <a:t>	</a:t>
            </a:r>
            <a:r>
              <a:rPr sz="1539" spc="-19" dirty="0">
                <a:latin typeface="Trebuchet MS"/>
                <a:cs typeface="Trebuchet MS"/>
              </a:rPr>
              <a:t>2</a:t>
            </a:r>
            <a:r>
              <a:rPr sz="1635" spc="-91" baseline="37581" dirty="0">
                <a:latin typeface="Trebuchet MS"/>
                <a:cs typeface="Trebuchet MS"/>
              </a:rPr>
              <a:t>2</a:t>
            </a:r>
            <a:r>
              <a:rPr sz="1635" baseline="37581" dirty="0">
                <a:latin typeface="Trebuchet MS"/>
                <a:cs typeface="Trebuchet MS"/>
              </a:rPr>
              <a:t> </a:t>
            </a:r>
            <a:r>
              <a:rPr sz="1635" spc="-212" baseline="37581" dirty="0">
                <a:latin typeface="Trebuchet MS"/>
                <a:cs typeface="Trebuchet MS"/>
              </a:rPr>
              <a:t> </a:t>
            </a:r>
            <a:r>
              <a:rPr sz="1539" spc="-42" dirty="0">
                <a:latin typeface="Symbol"/>
                <a:cs typeface="Symbol"/>
              </a:rPr>
              <a:t></a:t>
            </a:r>
            <a:r>
              <a:rPr sz="1539" spc="-119" dirty="0">
                <a:latin typeface="Times New Roman"/>
                <a:cs typeface="Times New Roman"/>
              </a:rPr>
              <a:t> </a:t>
            </a:r>
            <a:r>
              <a:rPr sz="1539" spc="-154" dirty="0">
                <a:latin typeface="Trebuchet MS"/>
                <a:cs typeface="Trebuchet MS"/>
              </a:rPr>
              <a:t>3</a:t>
            </a:r>
            <a:r>
              <a:rPr sz="1539" spc="-51" dirty="0">
                <a:latin typeface="Trebuchet MS"/>
                <a:cs typeface="Trebuchet MS"/>
              </a:rPr>
              <a:t>(</a:t>
            </a:r>
            <a:r>
              <a:rPr sz="1539" spc="-38" dirty="0">
                <a:latin typeface="Trebuchet MS"/>
                <a:cs typeface="Trebuchet MS"/>
              </a:rPr>
              <a:t>2</a:t>
            </a:r>
            <a:r>
              <a:rPr sz="1539" spc="-93" dirty="0">
                <a:latin typeface="Trebuchet MS"/>
                <a:cs typeface="Trebuchet MS"/>
              </a:rPr>
              <a:t>)</a:t>
            </a:r>
            <a:r>
              <a:rPr sz="1539" spc="-170" dirty="0">
                <a:latin typeface="Trebuchet MS"/>
                <a:cs typeface="Trebuchet MS"/>
              </a:rPr>
              <a:t> </a:t>
            </a:r>
            <a:r>
              <a:rPr sz="1539" spc="-42" dirty="0">
                <a:latin typeface="Symbol"/>
                <a:cs typeface="Symbol"/>
              </a:rPr>
              <a:t></a:t>
            </a:r>
            <a:r>
              <a:rPr sz="1539" spc="-48" dirty="0">
                <a:latin typeface="Times New Roman"/>
                <a:cs typeface="Times New Roman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2</a:t>
            </a:r>
            <a:r>
              <a:rPr sz="1539" dirty="0">
                <a:latin typeface="Trebuchet MS"/>
                <a:cs typeface="Trebuchet MS"/>
              </a:rPr>
              <a:t>	</a:t>
            </a:r>
            <a:r>
              <a:rPr sz="1539" spc="-77" dirty="0">
                <a:latin typeface="Trebuchet MS"/>
                <a:cs typeface="Trebuchet MS"/>
              </a:rPr>
              <a:t>4</a:t>
            </a:r>
            <a:r>
              <a:rPr sz="1539" spc="-96" dirty="0">
                <a:latin typeface="Trebuchet MS"/>
                <a:cs typeface="Trebuchet MS"/>
              </a:rPr>
              <a:t> </a:t>
            </a:r>
            <a:r>
              <a:rPr sz="1539" spc="-42" dirty="0">
                <a:latin typeface="Symbol"/>
                <a:cs typeface="Symbol"/>
              </a:rPr>
              <a:t></a:t>
            </a:r>
            <a:r>
              <a:rPr sz="1539" spc="-96" dirty="0">
                <a:latin typeface="Times New Roman"/>
                <a:cs typeface="Times New Roman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6</a:t>
            </a:r>
            <a:r>
              <a:rPr sz="1539" spc="-119" dirty="0">
                <a:latin typeface="Trebuchet MS"/>
                <a:cs typeface="Trebuchet MS"/>
              </a:rPr>
              <a:t> </a:t>
            </a:r>
            <a:r>
              <a:rPr sz="1539" spc="-42" dirty="0">
                <a:latin typeface="Symbol"/>
                <a:cs typeface="Symbol"/>
              </a:rPr>
              <a:t></a:t>
            </a:r>
            <a:r>
              <a:rPr sz="1539" spc="-55" dirty="0">
                <a:latin typeface="Times New Roman"/>
                <a:cs typeface="Times New Roman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2</a:t>
            </a:r>
            <a:r>
              <a:rPr sz="1539" dirty="0">
                <a:latin typeface="Trebuchet MS"/>
                <a:cs typeface="Trebuchet MS"/>
              </a:rPr>
              <a:t>	</a:t>
            </a:r>
            <a:r>
              <a:rPr sz="1539" spc="-77" dirty="0">
                <a:latin typeface="Trebuchet MS"/>
                <a:cs typeface="Trebuchet MS"/>
              </a:rPr>
              <a:t>0</a:t>
            </a:r>
            <a:endParaRPr sz="1539">
              <a:latin typeface="Trebuchet MS"/>
              <a:cs typeface="Trebuchet MS"/>
            </a:endParaRPr>
          </a:p>
          <a:p>
            <a:pPr marR="27691" algn="r">
              <a:spcBef>
                <a:spcPts val="436"/>
              </a:spcBef>
            </a:pPr>
            <a:r>
              <a:rPr sz="1539" spc="-77" dirty="0">
                <a:latin typeface="Trebuchet MS"/>
                <a:cs typeface="Trebuchet MS"/>
              </a:rPr>
              <a:t>0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7794" y="1209763"/>
            <a:ext cx="285478" cy="17596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090" i="1" spc="-109" dirty="0">
                <a:latin typeface="Trebuchet MS"/>
                <a:cs typeface="Trebuchet MS"/>
              </a:rPr>
              <a:t>x</a:t>
            </a:r>
            <a:r>
              <a:rPr sz="1090" i="1" spc="-262" dirty="0">
                <a:latin typeface="Trebuchet MS"/>
                <a:cs typeface="Trebuchet MS"/>
              </a:rPr>
              <a:t> </a:t>
            </a:r>
            <a:r>
              <a:rPr sz="1090" spc="-38" dirty="0">
                <a:latin typeface="Symbol"/>
                <a:cs typeface="Symbol"/>
              </a:rPr>
              <a:t></a:t>
            </a:r>
            <a:r>
              <a:rPr sz="1090" spc="-38" dirty="0">
                <a:latin typeface="Trebuchet MS"/>
                <a:cs typeface="Trebuchet MS"/>
              </a:rPr>
              <a:t>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9309" y="1007852"/>
            <a:ext cx="118508" cy="24796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539" spc="-42" dirty="0">
                <a:latin typeface="Symbol"/>
                <a:cs typeface="Symbol"/>
              </a:rPr>
              <a:t></a:t>
            </a:r>
            <a:endParaRPr sz="1539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8111" y="1167977"/>
            <a:ext cx="394213" cy="24796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539" spc="-77" dirty="0">
                <a:latin typeface="Trebuchet MS"/>
                <a:cs typeface="Trebuchet MS"/>
              </a:rPr>
              <a:t>4 </a:t>
            </a:r>
            <a:r>
              <a:rPr sz="1539" spc="-42" dirty="0">
                <a:latin typeface="Symbol"/>
                <a:cs typeface="Symbol"/>
              </a:rPr>
              <a:t></a:t>
            </a:r>
            <a:r>
              <a:rPr sz="1539" spc="-122" dirty="0">
                <a:latin typeface="Times New Roman"/>
                <a:cs typeface="Times New Roman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4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3526" y="1178687"/>
            <a:ext cx="1626942" cy="24796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  <a:tabLst>
                <a:tab pos="233340" algn="l"/>
                <a:tab pos="1148783" algn="l"/>
                <a:tab pos="1380087" algn="l"/>
              </a:tabLst>
            </a:pPr>
            <a:r>
              <a:rPr sz="1539" i="1" spc="-147" dirty="0">
                <a:latin typeface="Trebuchet MS"/>
                <a:cs typeface="Trebuchet MS"/>
              </a:rPr>
              <a:t>x	</a:t>
            </a:r>
            <a:r>
              <a:rPr sz="1539" spc="-42" dirty="0">
                <a:latin typeface="Symbol"/>
                <a:cs typeface="Symbol"/>
              </a:rPr>
              <a:t></a:t>
            </a:r>
            <a:r>
              <a:rPr sz="1539" spc="-45" dirty="0">
                <a:latin typeface="Times New Roman"/>
                <a:cs typeface="Times New Roman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4	2	</a:t>
            </a:r>
            <a:r>
              <a:rPr sz="1539" spc="-42" dirty="0">
                <a:latin typeface="Symbol"/>
                <a:cs typeface="Symbol"/>
              </a:rPr>
              <a:t></a:t>
            </a:r>
            <a:r>
              <a:rPr sz="1539" spc="-99" dirty="0">
                <a:latin typeface="Times New Roman"/>
                <a:cs typeface="Times New Roman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4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53066" y="1005862"/>
            <a:ext cx="3165920" cy="255717"/>
          </a:xfrm>
          <a:prstGeom prst="rect">
            <a:avLst/>
          </a:prstGeom>
        </p:spPr>
        <p:txBody>
          <a:bodyPr vert="horz" wrap="square" lIns="0" tIns="8959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71"/>
              </a:spcBef>
              <a:tabLst>
                <a:tab pos="917072" algn="l"/>
                <a:tab pos="1224120" algn="l"/>
              </a:tabLst>
            </a:pPr>
            <a:r>
              <a:rPr sz="1539" spc="-42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539" spc="-42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539" spc="-42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539" spc="-42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539" spc="-99" dirty="0">
                <a:solidFill>
                  <a:srgbClr val="000000"/>
                </a:solidFill>
                <a:latin typeface="Trebuchet MS"/>
                <a:cs typeface="Trebuchet MS"/>
              </a:rPr>
              <a:t>(tidak </a:t>
            </a:r>
            <a:r>
              <a:rPr sz="1539" spc="-103" dirty="0">
                <a:solidFill>
                  <a:srgbClr val="000000"/>
                </a:solidFill>
                <a:latin typeface="Trebuchet MS"/>
                <a:cs typeface="Trebuchet MS"/>
              </a:rPr>
              <a:t>terdefinisi) </a:t>
            </a:r>
            <a:r>
              <a:rPr sz="1603" spc="-262" dirty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r>
              <a:rPr sz="1603" spc="-87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03" spc="-90" dirty="0">
                <a:solidFill>
                  <a:srgbClr val="000000"/>
                </a:solidFill>
                <a:latin typeface="Trebuchet MS"/>
                <a:cs typeface="Trebuchet MS"/>
              </a:rPr>
              <a:t>Untuk</a:t>
            </a:r>
            <a:endParaRPr sz="1603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4204" y="1398758"/>
            <a:ext cx="5297846" cy="25571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603" spc="-147" dirty="0">
                <a:latin typeface="Trebuchet MS"/>
                <a:cs typeface="Trebuchet MS"/>
              </a:rPr>
              <a:t>menyelesaikannya </a:t>
            </a:r>
            <a:r>
              <a:rPr sz="1603" spc="-167" dirty="0">
                <a:latin typeface="Trebuchet MS"/>
                <a:cs typeface="Trebuchet MS"/>
              </a:rPr>
              <a:t>maka </a:t>
            </a:r>
            <a:r>
              <a:rPr sz="1603" spc="-147" dirty="0">
                <a:latin typeface="Trebuchet MS"/>
                <a:cs typeface="Trebuchet MS"/>
              </a:rPr>
              <a:t>digunakan </a:t>
            </a:r>
            <a:r>
              <a:rPr sz="1603" spc="-141" dirty="0">
                <a:latin typeface="Trebuchet MS"/>
                <a:cs typeface="Trebuchet MS"/>
              </a:rPr>
              <a:t>cara pemfaktoran</a:t>
            </a:r>
            <a:r>
              <a:rPr sz="1603" spc="6" dirty="0">
                <a:latin typeface="Trebuchet MS"/>
                <a:cs typeface="Trebuchet MS"/>
              </a:rPr>
              <a:t> </a:t>
            </a:r>
            <a:r>
              <a:rPr sz="1603" spc="-154" dirty="0">
                <a:latin typeface="Trebuchet MS"/>
                <a:cs typeface="Trebuchet MS"/>
              </a:rPr>
              <a:t>sebagai </a:t>
            </a:r>
            <a:r>
              <a:rPr sz="1603" spc="-135" dirty="0">
                <a:latin typeface="Trebuchet MS"/>
                <a:cs typeface="Trebuchet MS"/>
              </a:rPr>
              <a:t>berikut.</a:t>
            </a:r>
            <a:endParaRPr sz="1603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24007" y="2014171"/>
            <a:ext cx="873947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173" y="0"/>
                </a:lnTo>
              </a:path>
            </a:pathLst>
          </a:custGeom>
          <a:ln w="1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9" name="object 29"/>
          <p:cNvSpPr txBox="1"/>
          <p:nvPr/>
        </p:nvSpPr>
        <p:spPr>
          <a:xfrm>
            <a:off x="2877678" y="1858535"/>
            <a:ext cx="285478" cy="383411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22805">
              <a:lnSpc>
                <a:spcPts val="1709"/>
              </a:lnSpc>
              <a:spcBef>
                <a:spcPts val="90"/>
              </a:spcBef>
            </a:pPr>
            <a:r>
              <a:rPr sz="1539" spc="-135" dirty="0">
                <a:latin typeface="Trebuchet MS"/>
                <a:cs typeface="Trebuchet MS"/>
              </a:rPr>
              <a:t>lim</a:t>
            </a:r>
            <a:endParaRPr sz="1539">
              <a:latin typeface="Trebuchet MS"/>
              <a:cs typeface="Trebuchet MS"/>
            </a:endParaRPr>
          </a:p>
          <a:p>
            <a:pPr marL="8145">
              <a:lnSpc>
                <a:spcPts val="1170"/>
              </a:lnSpc>
            </a:pPr>
            <a:r>
              <a:rPr sz="1090" i="1" spc="-112" dirty="0">
                <a:latin typeface="Trebuchet MS"/>
                <a:cs typeface="Trebuchet MS"/>
              </a:rPr>
              <a:t>x</a:t>
            </a:r>
            <a:r>
              <a:rPr sz="1090" i="1" spc="-260" dirty="0">
                <a:latin typeface="Trebuchet MS"/>
                <a:cs typeface="Trebuchet MS"/>
              </a:rPr>
              <a:t> </a:t>
            </a:r>
            <a:r>
              <a:rPr sz="1090" spc="-38" dirty="0">
                <a:latin typeface="Symbol"/>
                <a:cs typeface="Symbol"/>
              </a:rPr>
              <a:t></a:t>
            </a:r>
            <a:r>
              <a:rPr sz="1090" spc="-38" dirty="0">
                <a:latin typeface="Trebuchet MS"/>
                <a:cs typeface="Trebuchet MS"/>
              </a:rPr>
              <a:t>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24686" y="1728404"/>
            <a:ext cx="881685" cy="248374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24434">
              <a:spcBef>
                <a:spcPts val="90"/>
              </a:spcBef>
            </a:pPr>
            <a:r>
              <a:rPr sz="1539" i="1" spc="-48" dirty="0">
                <a:latin typeface="Trebuchet MS"/>
                <a:cs typeface="Trebuchet MS"/>
              </a:rPr>
              <a:t>x</a:t>
            </a:r>
            <a:r>
              <a:rPr sz="1635" spc="-72" baseline="37581" dirty="0">
                <a:latin typeface="Trebuchet MS"/>
                <a:cs typeface="Trebuchet MS"/>
              </a:rPr>
              <a:t>2 </a:t>
            </a:r>
            <a:r>
              <a:rPr sz="1539" spc="-45" dirty="0">
                <a:latin typeface="Symbol"/>
                <a:cs typeface="Symbol"/>
              </a:rPr>
              <a:t></a:t>
            </a:r>
            <a:r>
              <a:rPr sz="1539" spc="-45" dirty="0">
                <a:latin typeface="Times New Roman"/>
                <a:cs typeface="Times New Roman"/>
              </a:rPr>
              <a:t> </a:t>
            </a:r>
            <a:r>
              <a:rPr sz="1539" spc="-80" dirty="0">
                <a:latin typeface="Trebuchet MS"/>
                <a:cs typeface="Trebuchet MS"/>
              </a:rPr>
              <a:t>3</a:t>
            </a:r>
            <a:r>
              <a:rPr sz="1539" i="1" spc="-80" dirty="0">
                <a:latin typeface="Trebuchet MS"/>
                <a:cs typeface="Trebuchet MS"/>
              </a:rPr>
              <a:t>x </a:t>
            </a:r>
            <a:r>
              <a:rPr sz="1539" spc="-45" dirty="0">
                <a:latin typeface="Symbol"/>
                <a:cs typeface="Symbol"/>
              </a:rPr>
              <a:t></a:t>
            </a:r>
            <a:r>
              <a:rPr sz="1539" spc="-176" dirty="0">
                <a:latin typeface="Times New Roman"/>
                <a:cs typeface="Times New Roman"/>
              </a:rPr>
              <a:t> </a:t>
            </a:r>
            <a:r>
              <a:rPr sz="1539" spc="-80" dirty="0">
                <a:latin typeface="Trebuchet MS"/>
                <a:cs typeface="Trebuchet MS"/>
              </a:rPr>
              <a:t>2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0864" y="1858536"/>
            <a:ext cx="424349" cy="248374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8145">
              <a:spcBef>
                <a:spcPts val="90"/>
              </a:spcBef>
            </a:pPr>
            <a:r>
              <a:rPr sz="1539" spc="-45" dirty="0">
                <a:latin typeface="Symbol"/>
                <a:cs typeface="Symbol"/>
              </a:rPr>
              <a:t></a:t>
            </a:r>
            <a:r>
              <a:rPr sz="1539" spc="192" dirty="0">
                <a:latin typeface="Times New Roman"/>
                <a:cs typeface="Times New Roman"/>
              </a:rPr>
              <a:t> </a:t>
            </a:r>
            <a:r>
              <a:rPr sz="1539" spc="-135" dirty="0">
                <a:latin typeface="Trebuchet MS"/>
                <a:cs typeface="Trebuchet MS"/>
              </a:rPr>
              <a:t>lim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8684" y="1997368"/>
            <a:ext cx="81449" cy="17678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090" spc="-61" dirty="0">
                <a:latin typeface="Trebuchet MS"/>
                <a:cs typeface="Trebuchet MS"/>
              </a:rPr>
              <a:t>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4263" y="2029648"/>
            <a:ext cx="480141" cy="248374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8145">
              <a:spcBef>
                <a:spcPts val="90"/>
              </a:spcBef>
              <a:tabLst>
                <a:tab pos="233340" algn="l"/>
              </a:tabLst>
            </a:pPr>
            <a:r>
              <a:rPr sz="1539" i="1" spc="-151" dirty="0">
                <a:latin typeface="Trebuchet MS"/>
                <a:cs typeface="Trebuchet MS"/>
              </a:rPr>
              <a:t>x	</a:t>
            </a:r>
            <a:r>
              <a:rPr sz="1539" spc="-45" dirty="0">
                <a:latin typeface="Symbol"/>
                <a:cs typeface="Symbol"/>
              </a:rPr>
              <a:t></a:t>
            </a:r>
            <a:r>
              <a:rPr sz="1539" spc="-93" dirty="0">
                <a:latin typeface="Times New Roman"/>
                <a:cs typeface="Times New Roman"/>
              </a:rPr>
              <a:t> </a:t>
            </a:r>
            <a:r>
              <a:rPr sz="1539" spc="-80" dirty="0">
                <a:latin typeface="Trebuchet MS"/>
                <a:cs typeface="Trebuchet MS"/>
              </a:rPr>
              <a:t>4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82333" y="1728277"/>
            <a:ext cx="552630" cy="250048"/>
          </a:xfrm>
          <a:custGeom>
            <a:avLst/>
            <a:gdLst/>
            <a:ahLst/>
            <a:cxnLst/>
            <a:rect l="l" t="t" r="r" b="b"/>
            <a:pathLst>
              <a:path w="861695" h="389889">
                <a:moveTo>
                  <a:pt x="0" y="389850"/>
                </a:moveTo>
                <a:lnTo>
                  <a:pt x="861691" y="0"/>
                </a:lnTo>
              </a:path>
            </a:pathLst>
          </a:custGeom>
          <a:ln w="16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5" name="object 35"/>
          <p:cNvSpPr txBox="1"/>
          <p:nvPr/>
        </p:nvSpPr>
        <p:spPr>
          <a:xfrm>
            <a:off x="4694654" y="1694588"/>
            <a:ext cx="994899" cy="248374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8145">
              <a:spcBef>
                <a:spcPts val="90"/>
              </a:spcBef>
            </a:pPr>
            <a:r>
              <a:rPr sz="1539" spc="-96" dirty="0">
                <a:latin typeface="Trebuchet MS"/>
                <a:cs typeface="Trebuchet MS"/>
              </a:rPr>
              <a:t>(</a:t>
            </a:r>
            <a:r>
              <a:rPr sz="1539" spc="-330" dirty="0">
                <a:latin typeface="Trebuchet MS"/>
                <a:cs typeface="Trebuchet MS"/>
              </a:rPr>
              <a:t> </a:t>
            </a:r>
            <a:r>
              <a:rPr sz="1539" i="1" spc="-151" dirty="0">
                <a:latin typeface="Trebuchet MS"/>
                <a:cs typeface="Trebuchet MS"/>
              </a:rPr>
              <a:t>x</a:t>
            </a:r>
            <a:r>
              <a:rPr sz="1539" i="1" spc="-71" dirty="0">
                <a:latin typeface="Trebuchet MS"/>
                <a:cs typeface="Trebuchet MS"/>
              </a:rPr>
              <a:t> </a:t>
            </a:r>
            <a:r>
              <a:rPr sz="1539" spc="-45" dirty="0">
                <a:latin typeface="Symbol"/>
                <a:cs typeface="Symbol"/>
              </a:rPr>
              <a:t></a:t>
            </a:r>
            <a:r>
              <a:rPr sz="1539" spc="-73" dirty="0">
                <a:latin typeface="Times New Roman"/>
                <a:cs typeface="Times New Roman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2)</a:t>
            </a:r>
            <a:r>
              <a:rPr sz="1539" spc="-266" dirty="0">
                <a:latin typeface="Trebuchet MS"/>
                <a:cs typeface="Trebuchet MS"/>
              </a:rPr>
              <a:t> </a:t>
            </a:r>
            <a:r>
              <a:rPr sz="1539" spc="-96" dirty="0">
                <a:latin typeface="Trebuchet MS"/>
                <a:cs typeface="Trebuchet MS"/>
              </a:rPr>
              <a:t>(</a:t>
            </a:r>
            <a:r>
              <a:rPr sz="1539" spc="-330" dirty="0">
                <a:latin typeface="Trebuchet MS"/>
                <a:cs typeface="Trebuchet MS"/>
              </a:rPr>
              <a:t> </a:t>
            </a:r>
            <a:r>
              <a:rPr sz="1539" i="1" spc="-151" dirty="0">
                <a:latin typeface="Trebuchet MS"/>
                <a:cs typeface="Trebuchet MS"/>
              </a:rPr>
              <a:t>x</a:t>
            </a:r>
            <a:r>
              <a:rPr sz="1539" i="1" spc="-71" dirty="0">
                <a:latin typeface="Trebuchet MS"/>
                <a:cs typeface="Trebuchet MS"/>
              </a:rPr>
              <a:t> </a:t>
            </a:r>
            <a:r>
              <a:rPr sz="1539" spc="-125" dirty="0">
                <a:latin typeface="Symbol"/>
                <a:cs typeface="Symbol"/>
              </a:rPr>
              <a:t></a:t>
            </a:r>
            <a:r>
              <a:rPr sz="1539" spc="-125" dirty="0">
                <a:latin typeface="Trebuchet MS"/>
                <a:cs typeface="Trebuchet MS"/>
              </a:rPr>
              <a:t>1)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28843" y="2014171"/>
            <a:ext cx="1096710" cy="289144"/>
          </a:xfrm>
          <a:custGeom>
            <a:avLst/>
            <a:gdLst/>
            <a:ahLst/>
            <a:cxnLst/>
            <a:rect l="l" t="t" r="r" b="b"/>
            <a:pathLst>
              <a:path w="1710054" h="450850">
                <a:moveTo>
                  <a:pt x="29723" y="450545"/>
                </a:moveTo>
                <a:lnTo>
                  <a:pt x="891563" y="60694"/>
                </a:lnTo>
              </a:path>
              <a:path w="1710054" h="450850">
                <a:moveTo>
                  <a:pt x="0" y="0"/>
                </a:moveTo>
                <a:lnTo>
                  <a:pt x="1709630" y="0"/>
                </a:lnTo>
              </a:path>
            </a:pathLst>
          </a:custGeom>
          <a:ln w="15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7" name="object 37"/>
          <p:cNvSpPr txBox="1"/>
          <p:nvPr/>
        </p:nvSpPr>
        <p:spPr>
          <a:xfrm>
            <a:off x="4301681" y="2018899"/>
            <a:ext cx="1438388" cy="248374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24434">
              <a:spcBef>
                <a:spcPts val="90"/>
              </a:spcBef>
            </a:pPr>
            <a:r>
              <a:rPr sz="1635" i="1" spc="-168" baseline="6535" dirty="0">
                <a:latin typeface="Trebuchet MS"/>
                <a:cs typeface="Trebuchet MS"/>
              </a:rPr>
              <a:t>x</a:t>
            </a:r>
            <a:r>
              <a:rPr sz="1635" i="1" spc="-341" baseline="6535" dirty="0">
                <a:latin typeface="Trebuchet MS"/>
                <a:cs typeface="Trebuchet MS"/>
              </a:rPr>
              <a:t> </a:t>
            </a:r>
            <a:r>
              <a:rPr sz="1635" spc="-53" baseline="6535" dirty="0">
                <a:latin typeface="Symbol"/>
                <a:cs typeface="Symbol"/>
              </a:rPr>
              <a:t></a:t>
            </a:r>
            <a:r>
              <a:rPr sz="1635" spc="-53" baseline="6535" dirty="0">
                <a:latin typeface="Trebuchet MS"/>
                <a:cs typeface="Trebuchet MS"/>
              </a:rPr>
              <a:t>2</a:t>
            </a:r>
            <a:r>
              <a:rPr sz="1635" spc="346" baseline="6535" dirty="0">
                <a:latin typeface="Trebuchet MS"/>
                <a:cs typeface="Trebuchet MS"/>
              </a:rPr>
              <a:t> </a:t>
            </a:r>
            <a:r>
              <a:rPr sz="1539" spc="-96" dirty="0">
                <a:latin typeface="Trebuchet MS"/>
                <a:cs typeface="Trebuchet MS"/>
              </a:rPr>
              <a:t>(</a:t>
            </a:r>
            <a:r>
              <a:rPr sz="1539" spc="-326" dirty="0">
                <a:latin typeface="Trebuchet MS"/>
                <a:cs typeface="Trebuchet MS"/>
              </a:rPr>
              <a:t> </a:t>
            </a:r>
            <a:r>
              <a:rPr sz="1539" i="1" spc="-151" dirty="0">
                <a:latin typeface="Trebuchet MS"/>
                <a:cs typeface="Trebuchet MS"/>
              </a:rPr>
              <a:t>x</a:t>
            </a:r>
            <a:r>
              <a:rPr sz="1539" i="1" spc="-64" dirty="0">
                <a:latin typeface="Trebuchet MS"/>
                <a:cs typeface="Trebuchet MS"/>
              </a:rPr>
              <a:t> </a:t>
            </a:r>
            <a:r>
              <a:rPr sz="1539" spc="-45" dirty="0">
                <a:latin typeface="Symbol"/>
                <a:cs typeface="Symbol"/>
              </a:rPr>
              <a:t></a:t>
            </a:r>
            <a:r>
              <a:rPr sz="1539" spc="-73" dirty="0">
                <a:latin typeface="Times New Roman"/>
                <a:cs typeface="Times New Roman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2)</a:t>
            </a:r>
            <a:r>
              <a:rPr sz="1539" spc="-260" dirty="0">
                <a:latin typeface="Trebuchet MS"/>
                <a:cs typeface="Trebuchet MS"/>
              </a:rPr>
              <a:t> </a:t>
            </a:r>
            <a:r>
              <a:rPr sz="1539" spc="-96" dirty="0">
                <a:latin typeface="Trebuchet MS"/>
                <a:cs typeface="Trebuchet MS"/>
              </a:rPr>
              <a:t>(</a:t>
            </a:r>
            <a:r>
              <a:rPr sz="1539" spc="-326" dirty="0">
                <a:latin typeface="Trebuchet MS"/>
                <a:cs typeface="Trebuchet MS"/>
              </a:rPr>
              <a:t> </a:t>
            </a:r>
            <a:r>
              <a:rPr sz="1539" i="1" spc="-151" dirty="0">
                <a:latin typeface="Trebuchet MS"/>
                <a:cs typeface="Trebuchet MS"/>
              </a:rPr>
              <a:t>x</a:t>
            </a:r>
            <a:r>
              <a:rPr sz="1539" i="1" spc="-64" dirty="0">
                <a:latin typeface="Trebuchet MS"/>
                <a:cs typeface="Trebuchet MS"/>
              </a:rPr>
              <a:t> </a:t>
            </a:r>
            <a:r>
              <a:rPr sz="1539" spc="-45" dirty="0">
                <a:latin typeface="Symbol"/>
                <a:cs typeface="Symbol"/>
              </a:rPr>
              <a:t></a:t>
            </a:r>
            <a:r>
              <a:rPr sz="1539" spc="-48" dirty="0">
                <a:latin typeface="Times New Roman"/>
                <a:cs typeface="Times New Roman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2)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47906" y="2629466"/>
            <a:ext cx="410095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133" y="0"/>
                </a:lnTo>
              </a:path>
            </a:pathLst>
          </a:custGeom>
          <a:ln w="1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9" name="object 39"/>
          <p:cNvSpPr/>
          <p:nvPr/>
        </p:nvSpPr>
        <p:spPr>
          <a:xfrm>
            <a:off x="4394856" y="3165892"/>
            <a:ext cx="403987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698" y="0"/>
                </a:lnTo>
              </a:path>
            </a:pathLst>
          </a:custGeom>
          <a:ln w="1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0" name="object 40"/>
          <p:cNvSpPr/>
          <p:nvPr/>
        </p:nvSpPr>
        <p:spPr>
          <a:xfrm>
            <a:off x="5023280" y="3165892"/>
            <a:ext cx="127468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749" y="0"/>
                </a:lnTo>
              </a:path>
            </a:pathLst>
          </a:custGeom>
          <a:ln w="16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1" name="object 41"/>
          <p:cNvSpPr txBox="1"/>
          <p:nvPr/>
        </p:nvSpPr>
        <p:spPr>
          <a:xfrm>
            <a:off x="4199456" y="2828083"/>
            <a:ext cx="964763" cy="588820"/>
          </a:xfrm>
          <a:prstGeom prst="rect">
            <a:avLst/>
          </a:prstGeom>
        </p:spPr>
        <p:txBody>
          <a:bodyPr vert="horz" wrap="square" lIns="0" tIns="63123" rIns="0" bIns="0" rtlCol="0">
            <a:spAutoFit/>
          </a:bodyPr>
          <a:lstStyle/>
          <a:p>
            <a:pPr marL="32578">
              <a:spcBef>
                <a:spcPts val="497"/>
              </a:spcBef>
              <a:tabLst>
                <a:tab pos="242299" algn="l"/>
              </a:tabLst>
            </a:pPr>
            <a:r>
              <a:rPr sz="2309" spc="-67" baseline="-37037" dirty="0">
                <a:latin typeface="Symbol"/>
                <a:cs typeface="Symbol"/>
              </a:rPr>
              <a:t></a:t>
            </a:r>
            <a:r>
              <a:rPr sz="2309" spc="-67" baseline="-37037" dirty="0">
                <a:latin typeface="Times New Roman"/>
                <a:cs typeface="Times New Roman"/>
              </a:rPr>
              <a:t>	</a:t>
            </a:r>
            <a:r>
              <a:rPr sz="1539" spc="-80" dirty="0">
                <a:latin typeface="Trebuchet MS"/>
                <a:cs typeface="Trebuchet MS"/>
              </a:rPr>
              <a:t>2 </a:t>
            </a:r>
            <a:r>
              <a:rPr sz="1539" spc="-32" dirty="0">
                <a:latin typeface="Symbol"/>
                <a:cs typeface="Symbol"/>
              </a:rPr>
              <a:t></a:t>
            </a:r>
            <a:r>
              <a:rPr sz="1539" spc="-32" dirty="0">
                <a:latin typeface="Trebuchet MS"/>
                <a:cs typeface="Trebuchet MS"/>
              </a:rPr>
              <a:t>1  </a:t>
            </a:r>
            <a:r>
              <a:rPr sz="2309" spc="-67" baseline="-37037" dirty="0">
                <a:latin typeface="Symbol"/>
                <a:cs typeface="Symbol"/>
              </a:rPr>
              <a:t></a:t>
            </a:r>
            <a:r>
              <a:rPr sz="2309" spc="-178" baseline="-37037" dirty="0">
                <a:latin typeface="Times New Roman"/>
                <a:cs typeface="Times New Roman"/>
              </a:rPr>
              <a:t> </a:t>
            </a:r>
            <a:r>
              <a:rPr sz="1539" spc="-80" dirty="0">
                <a:latin typeface="Trebuchet MS"/>
                <a:cs typeface="Trebuchet MS"/>
              </a:rPr>
              <a:t>1</a:t>
            </a:r>
            <a:endParaRPr sz="1539">
              <a:latin typeface="Trebuchet MS"/>
              <a:cs typeface="Trebuchet MS"/>
            </a:endParaRPr>
          </a:p>
          <a:p>
            <a:pPr marL="208092">
              <a:spcBef>
                <a:spcPts val="442"/>
              </a:spcBef>
              <a:tabLst>
                <a:tab pos="838885" algn="l"/>
              </a:tabLst>
            </a:pPr>
            <a:r>
              <a:rPr sz="1539" spc="-80" dirty="0">
                <a:latin typeface="Trebuchet MS"/>
                <a:cs typeface="Trebuchet MS"/>
              </a:rPr>
              <a:t>2</a:t>
            </a:r>
            <a:r>
              <a:rPr sz="1539" spc="-119" dirty="0">
                <a:latin typeface="Trebuchet MS"/>
                <a:cs typeface="Trebuchet MS"/>
              </a:rPr>
              <a:t> </a:t>
            </a:r>
            <a:r>
              <a:rPr sz="1539" spc="-45" dirty="0">
                <a:latin typeface="Symbol"/>
                <a:cs typeface="Symbol"/>
              </a:rPr>
              <a:t></a:t>
            </a:r>
            <a:r>
              <a:rPr sz="1539" spc="-42" dirty="0">
                <a:latin typeface="Times New Roman"/>
                <a:cs typeface="Times New Roman"/>
              </a:rPr>
              <a:t> </a:t>
            </a:r>
            <a:r>
              <a:rPr sz="1539" spc="-80" dirty="0">
                <a:latin typeface="Trebuchet MS"/>
                <a:cs typeface="Trebuchet MS"/>
              </a:rPr>
              <a:t>2	4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3656" y="2473850"/>
            <a:ext cx="911006" cy="248439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24434">
              <a:spcBef>
                <a:spcPts val="90"/>
              </a:spcBef>
              <a:tabLst>
                <a:tab pos="553012" algn="l"/>
              </a:tabLst>
            </a:pPr>
            <a:r>
              <a:rPr sz="1539" spc="-45" dirty="0">
                <a:latin typeface="Symbol"/>
                <a:cs typeface="Symbol"/>
              </a:rPr>
              <a:t></a:t>
            </a:r>
            <a:r>
              <a:rPr sz="1539" spc="212" dirty="0">
                <a:latin typeface="Times New Roman"/>
                <a:cs typeface="Times New Roman"/>
              </a:rPr>
              <a:t> </a:t>
            </a:r>
            <a:r>
              <a:rPr sz="1539" spc="-131" dirty="0">
                <a:latin typeface="Trebuchet MS"/>
                <a:cs typeface="Trebuchet MS"/>
              </a:rPr>
              <a:t>lim	</a:t>
            </a:r>
            <a:r>
              <a:rPr sz="2309" i="1" spc="-226" baseline="37037" dirty="0">
                <a:latin typeface="Trebuchet MS"/>
                <a:cs typeface="Trebuchet MS"/>
              </a:rPr>
              <a:t>x</a:t>
            </a:r>
            <a:r>
              <a:rPr sz="2309" i="1" spc="-144" baseline="37037" dirty="0">
                <a:latin typeface="Trebuchet MS"/>
                <a:cs typeface="Trebuchet MS"/>
              </a:rPr>
              <a:t> </a:t>
            </a:r>
            <a:r>
              <a:rPr sz="2309" spc="-48" baseline="37037" dirty="0">
                <a:latin typeface="Symbol"/>
                <a:cs typeface="Symbol"/>
              </a:rPr>
              <a:t></a:t>
            </a:r>
            <a:r>
              <a:rPr sz="2309" spc="-48" baseline="37037" dirty="0">
                <a:latin typeface="Trebuchet MS"/>
                <a:cs typeface="Trebuchet MS"/>
              </a:rPr>
              <a:t>1</a:t>
            </a:r>
            <a:endParaRPr sz="2309" baseline="37037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37394" y="2616787"/>
            <a:ext cx="712678" cy="248439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8145">
              <a:spcBef>
                <a:spcPts val="90"/>
              </a:spcBef>
            </a:pPr>
            <a:r>
              <a:rPr sz="1090" i="1" spc="-112" dirty="0">
                <a:latin typeface="Trebuchet MS"/>
                <a:cs typeface="Trebuchet MS"/>
              </a:rPr>
              <a:t>x </a:t>
            </a:r>
            <a:r>
              <a:rPr sz="1090" spc="-38" dirty="0">
                <a:latin typeface="Symbol"/>
                <a:cs typeface="Symbol"/>
              </a:rPr>
              <a:t></a:t>
            </a:r>
            <a:r>
              <a:rPr sz="1090" spc="-38" dirty="0">
                <a:latin typeface="Trebuchet MS"/>
                <a:cs typeface="Trebuchet MS"/>
              </a:rPr>
              <a:t>2 </a:t>
            </a:r>
            <a:r>
              <a:rPr sz="2309" i="1" spc="-226" baseline="-4629" dirty="0">
                <a:latin typeface="Trebuchet MS"/>
                <a:cs typeface="Trebuchet MS"/>
              </a:rPr>
              <a:t>x </a:t>
            </a:r>
            <a:r>
              <a:rPr sz="2309" spc="-67" baseline="-4629" dirty="0">
                <a:latin typeface="Symbol"/>
                <a:cs typeface="Symbol"/>
              </a:rPr>
              <a:t></a:t>
            </a:r>
            <a:r>
              <a:rPr sz="2309" spc="-351" baseline="-4629" dirty="0">
                <a:latin typeface="Times New Roman"/>
                <a:cs typeface="Times New Roman"/>
              </a:rPr>
              <a:t> </a:t>
            </a:r>
            <a:r>
              <a:rPr sz="2309" spc="-120" baseline="-4629" dirty="0">
                <a:latin typeface="Trebuchet MS"/>
                <a:cs typeface="Trebuchet MS"/>
              </a:rPr>
              <a:t>2</a:t>
            </a:r>
            <a:endParaRPr sz="2309" baseline="-4629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93912" y="327417"/>
            <a:ext cx="988790" cy="258600"/>
            <a:chOff x="7652004" y="510527"/>
            <a:chExt cx="1541780" cy="403225"/>
          </a:xfrm>
        </p:grpSpPr>
        <p:sp>
          <p:nvSpPr>
            <p:cNvPr id="45" name="object 45"/>
            <p:cNvSpPr/>
            <p:nvPr/>
          </p:nvSpPr>
          <p:spPr>
            <a:xfrm>
              <a:off x="7652004" y="510527"/>
              <a:ext cx="1541526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6" name="object 46"/>
            <p:cNvSpPr/>
            <p:nvPr/>
          </p:nvSpPr>
          <p:spPr>
            <a:xfrm>
              <a:off x="7668768" y="531749"/>
              <a:ext cx="1489582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671691" y="928762"/>
            <a:ext cx="3082028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solidFill>
                  <a:srgbClr val="404040"/>
                </a:solidFill>
                <a:latin typeface="Trebuchet MS"/>
                <a:cs typeface="Trebuchet MS"/>
              </a:rPr>
              <a:t>Hitunglah nilai limit berikut ini!</a:t>
            </a:r>
            <a:r>
              <a:rPr sz="1154" spc="-2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4" spc="-6" dirty="0">
                <a:solidFill>
                  <a:srgbClr val="404040"/>
                </a:solidFill>
                <a:latin typeface="Trebuchet MS"/>
                <a:cs typeface="Trebuchet MS"/>
              </a:rPr>
              <a:t>(Perasionalan)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1691" y="1185815"/>
            <a:ext cx="364891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6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54" spc="-3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154" dirty="0">
                <a:solidFill>
                  <a:srgbClr val="404040"/>
                </a:solidFill>
                <a:latin typeface="Trebuchet MS"/>
                <a:cs typeface="Trebuchet MS"/>
              </a:rPr>
              <a:t>ar)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1691" y="1442867"/>
            <a:ext cx="14782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solidFill>
                  <a:srgbClr val="404040"/>
                </a:solidFill>
                <a:latin typeface="Trebuchet MS"/>
                <a:cs typeface="Trebuchet MS"/>
              </a:rPr>
              <a:t>a.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0994" y="1441888"/>
            <a:ext cx="512314" cy="302766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1388"/>
              </a:lnSpc>
              <a:spcBef>
                <a:spcPts val="61"/>
              </a:spcBef>
              <a:tabLst>
                <a:tab pos="243928" algn="l"/>
              </a:tabLst>
            </a:pPr>
            <a:r>
              <a:rPr sz="1732" baseline="4629" dirty="0">
                <a:solidFill>
                  <a:srgbClr val="404040"/>
                </a:solidFill>
                <a:latin typeface="Trebuchet MS"/>
                <a:cs typeface="Trebuchet MS"/>
              </a:rPr>
              <a:t>b.	</a:t>
            </a:r>
            <a:r>
              <a:rPr sz="1251" spc="-73" dirty="0">
                <a:latin typeface="Trebuchet MS"/>
                <a:cs typeface="Trebuchet MS"/>
              </a:rPr>
              <a:t>lim</a:t>
            </a:r>
            <a:endParaRPr sz="1251">
              <a:latin typeface="Trebuchet MS"/>
              <a:cs typeface="Trebuchet MS"/>
            </a:endParaRPr>
          </a:p>
          <a:p>
            <a:pPr marL="209314">
              <a:lnSpc>
                <a:spcPts val="927"/>
              </a:lnSpc>
            </a:pPr>
            <a:r>
              <a:rPr sz="866" i="1" spc="-58" dirty="0">
                <a:latin typeface="Trebuchet MS"/>
                <a:cs typeface="Trebuchet MS"/>
              </a:rPr>
              <a:t>x</a:t>
            </a:r>
            <a:r>
              <a:rPr sz="866" i="1" spc="-212" dirty="0">
                <a:latin typeface="Trebuchet MS"/>
                <a:cs typeface="Trebuchet MS"/>
              </a:rPr>
              <a:t> </a:t>
            </a:r>
            <a:r>
              <a:rPr sz="866" spc="22" dirty="0">
                <a:latin typeface="Symbol"/>
                <a:cs typeface="Symbol"/>
              </a:rPr>
              <a:t></a:t>
            </a:r>
            <a:r>
              <a:rPr sz="866" spc="22" dirty="0">
                <a:latin typeface="Trebuchet MS"/>
                <a:cs typeface="Trebuchet MS"/>
              </a:rPr>
              <a:t>1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1692" y="1958196"/>
            <a:ext cx="44348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154" spc="-6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154" dirty="0">
                <a:solidFill>
                  <a:srgbClr val="404040"/>
                </a:solidFill>
                <a:latin typeface="Trebuchet MS"/>
                <a:cs typeface="Trebuchet MS"/>
              </a:rPr>
              <a:t>lusi: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1691" y="2473279"/>
            <a:ext cx="14782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solidFill>
                  <a:srgbClr val="404040"/>
                </a:solidFill>
                <a:latin typeface="Trebuchet MS"/>
                <a:cs typeface="Trebuchet MS"/>
              </a:rPr>
              <a:t>a.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13</a:t>
            </a:r>
            <a:endParaRPr sz="577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67076" y="1364372"/>
            <a:ext cx="453263" cy="176337"/>
            <a:chOff x="1684973" y="2127410"/>
            <a:chExt cx="706755" cy="274955"/>
          </a:xfrm>
        </p:grpSpPr>
        <p:sp>
          <p:nvSpPr>
            <p:cNvPr id="22" name="object 22"/>
            <p:cNvSpPr/>
            <p:nvPr/>
          </p:nvSpPr>
          <p:spPr>
            <a:xfrm>
              <a:off x="1693835" y="2141907"/>
              <a:ext cx="158115" cy="258445"/>
            </a:xfrm>
            <a:custGeom>
              <a:avLst/>
              <a:gdLst/>
              <a:ahLst/>
              <a:cxnLst/>
              <a:rect l="l" t="t" r="r" b="b"/>
              <a:pathLst>
                <a:path w="158114" h="258444">
                  <a:moveTo>
                    <a:pt x="0" y="174543"/>
                  </a:moveTo>
                  <a:lnTo>
                    <a:pt x="25989" y="160045"/>
                  </a:lnTo>
                </a:path>
                <a:path w="158114" h="258444">
                  <a:moveTo>
                    <a:pt x="26609" y="160045"/>
                  </a:moveTo>
                  <a:lnTo>
                    <a:pt x="89980" y="258347"/>
                  </a:lnTo>
                </a:path>
                <a:path w="158114" h="258444">
                  <a:moveTo>
                    <a:pt x="89980" y="258347"/>
                  </a:moveTo>
                  <a:lnTo>
                    <a:pt x="157769" y="0"/>
                  </a:lnTo>
                </a:path>
              </a:pathLst>
            </a:custGeom>
            <a:ln w="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973" y="2127410"/>
              <a:ext cx="706755" cy="266065"/>
            </a:xfrm>
            <a:custGeom>
              <a:avLst/>
              <a:gdLst/>
              <a:ahLst/>
              <a:cxnLst/>
              <a:rect l="l" t="t" r="r" b="b"/>
              <a:pathLst>
                <a:path w="706755" h="266064">
                  <a:moveTo>
                    <a:pt x="706435" y="0"/>
                  </a:moveTo>
                  <a:lnTo>
                    <a:pt x="155857" y="0"/>
                  </a:lnTo>
                  <a:lnTo>
                    <a:pt x="91866" y="240694"/>
                  </a:lnTo>
                  <a:lnTo>
                    <a:pt x="36116" y="160045"/>
                  </a:lnTo>
                  <a:lnTo>
                    <a:pt x="0" y="178950"/>
                  </a:lnTo>
                  <a:lnTo>
                    <a:pt x="4443" y="185885"/>
                  </a:lnTo>
                  <a:lnTo>
                    <a:pt x="22165" y="175795"/>
                  </a:lnTo>
                  <a:lnTo>
                    <a:pt x="85536" y="265908"/>
                  </a:lnTo>
                  <a:lnTo>
                    <a:pt x="98195" y="265908"/>
                  </a:lnTo>
                  <a:lnTo>
                    <a:pt x="164718" y="13220"/>
                  </a:lnTo>
                  <a:lnTo>
                    <a:pt x="706435" y="13220"/>
                  </a:lnTo>
                  <a:lnTo>
                    <a:pt x="706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65796" y="1185815"/>
            <a:ext cx="611681" cy="36729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lnSpc>
                <a:spcPts val="1327"/>
              </a:lnSpc>
              <a:spcBef>
                <a:spcPts val="64"/>
              </a:spcBef>
              <a:tabLst>
                <a:tab pos="399895" algn="l"/>
              </a:tabLst>
            </a:pPr>
            <a:r>
              <a:rPr sz="1154" u="sng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endParaRPr sz="1154">
              <a:latin typeface="Trebuchet MS"/>
              <a:cs typeface="Trebuchet MS"/>
            </a:endParaRPr>
          </a:p>
          <a:p>
            <a:pPr marL="19140">
              <a:lnSpc>
                <a:spcPts val="1481"/>
              </a:lnSpc>
            </a:pPr>
            <a:r>
              <a:rPr sz="1283" i="1" spc="-80" dirty="0">
                <a:latin typeface="Trebuchet MS"/>
                <a:cs typeface="Trebuchet MS"/>
              </a:rPr>
              <a:t>x </a:t>
            </a:r>
            <a:r>
              <a:rPr sz="1283" spc="19" dirty="0">
                <a:latin typeface="Symbol"/>
                <a:cs typeface="Symbol"/>
              </a:rPr>
              <a:t></a:t>
            </a:r>
            <a:r>
              <a:rPr sz="1283" spc="19" dirty="0">
                <a:latin typeface="Times New Roman"/>
                <a:cs typeface="Times New Roman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2 </a:t>
            </a:r>
            <a:r>
              <a:rPr sz="1283" spc="19" dirty="0">
                <a:latin typeface="Symbol"/>
                <a:cs typeface="Symbol"/>
              </a:rPr>
              <a:t></a:t>
            </a:r>
            <a:r>
              <a:rPr sz="1283" spc="-131" dirty="0">
                <a:latin typeface="Times New Roman"/>
                <a:cs typeface="Times New Roman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2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50425" y="1582583"/>
            <a:ext cx="729782" cy="0"/>
          </a:xfrm>
          <a:custGeom>
            <a:avLst/>
            <a:gdLst/>
            <a:ahLst/>
            <a:cxnLst/>
            <a:rect l="l" t="t" r="r" b="b"/>
            <a:pathLst>
              <a:path w="1137920">
                <a:moveTo>
                  <a:pt x="0" y="0"/>
                </a:moveTo>
                <a:lnTo>
                  <a:pt x="1137866" y="0"/>
                </a:lnTo>
              </a:path>
            </a:pathLst>
          </a:custGeom>
          <a:ln w="12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object 26"/>
          <p:cNvSpPr txBox="1"/>
          <p:nvPr/>
        </p:nvSpPr>
        <p:spPr>
          <a:xfrm>
            <a:off x="2954187" y="1453811"/>
            <a:ext cx="252899" cy="31517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0768">
              <a:lnSpc>
                <a:spcPts val="1420"/>
              </a:lnSpc>
              <a:spcBef>
                <a:spcPts val="58"/>
              </a:spcBef>
            </a:pPr>
            <a:r>
              <a:rPr sz="1283" spc="-77" dirty="0">
                <a:latin typeface="Trebuchet MS"/>
                <a:cs typeface="Trebuchet MS"/>
              </a:rPr>
              <a:t>lim</a:t>
            </a:r>
            <a:endParaRPr sz="1283">
              <a:latin typeface="Trebuchet MS"/>
              <a:cs typeface="Trebuchet MS"/>
            </a:endParaRPr>
          </a:p>
          <a:p>
            <a:pPr marL="8145">
              <a:lnSpc>
                <a:spcPts val="959"/>
              </a:lnSpc>
            </a:pPr>
            <a:r>
              <a:rPr sz="898" i="1" spc="16" dirty="0">
                <a:latin typeface="Trebuchet MS"/>
                <a:cs typeface="Trebuchet MS"/>
              </a:rPr>
              <a:t>x</a:t>
            </a:r>
            <a:r>
              <a:rPr sz="898" spc="38" dirty="0">
                <a:latin typeface="Symbol"/>
                <a:cs typeface="Symbol"/>
              </a:rPr>
              <a:t></a:t>
            </a:r>
            <a:r>
              <a:rPr sz="898" spc="-10" dirty="0">
                <a:latin typeface="Trebuchet MS"/>
                <a:cs typeface="Trebuchet MS"/>
              </a:rPr>
              <a:t>2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51934" y="1585154"/>
            <a:ext cx="338013" cy="20482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283" i="1" spc="-80" dirty="0">
                <a:latin typeface="Trebuchet MS"/>
                <a:cs typeface="Trebuchet MS"/>
              </a:rPr>
              <a:t>x </a:t>
            </a:r>
            <a:r>
              <a:rPr sz="1283" spc="19" dirty="0">
                <a:latin typeface="Symbol"/>
                <a:cs typeface="Symbol"/>
              </a:rPr>
              <a:t></a:t>
            </a:r>
            <a:r>
              <a:rPr sz="1283" spc="-103" dirty="0">
                <a:latin typeface="Times New Roman"/>
                <a:cs typeface="Times New Roman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2</a:t>
            </a:r>
            <a:endParaRPr sz="1283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07752" y="1316235"/>
            <a:ext cx="517201" cy="212989"/>
            <a:chOff x="6114324" y="2052351"/>
            <a:chExt cx="806450" cy="332105"/>
          </a:xfrm>
        </p:grpSpPr>
        <p:sp>
          <p:nvSpPr>
            <p:cNvPr id="29" name="object 29"/>
            <p:cNvSpPr/>
            <p:nvPr/>
          </p:nvSpPr>
          <p:spPr>
            <a:xfrm>
              <a:off x="6123641" y="2065483"/>
              <a:ext cx="796925" cy="316865"/>
            </a:xfrm>
            <a:custGeom>
              <a:avLst/>
              <a:gdLst/>
              <a:ahLst/>
              <a:cxnLst/>
              <a:rect l="l" t="t" r="r" b="b"/>
              <a:pathLst>
                <a:path w="796925" h="316864">
                  <a:moveTo>
                    <a:pt x="0" y="214057"/>
                  </a:moveTo>
                  <a:lnTo>
                    <a:pt x="24837" y="197170"/>
                  </a:lnTo>
                </a:path>
                <a:path w="796925" h="316864">
                  <a:moveTo>
                    <a:pt x="25470" y="196523"/>
                  </a:moveTo>
                  <a:lnTo>
                    <a:pt x="87550" y="316074"/>
                  </a:lnTo>
                </a:path>
                <a:path w="796925" h="316864">
                  <a:moveTo>
                    <a:pt x="87550" y="316696"/>
                  </a:moveTo>
                  <a:lnTo>
                    <a:pt x="154618" y="1268"/>
                  </a:lnTo>
                </a:path>
                <a:path w="796925" h="316864">
                  <a:moveTo>
                    <a:pt x="154618" y="0"/>
                  </a:moveTo>
                  <a:lnTo>
                    <a:pt x="796639" y="0"/>
                  </a:lnTo>
                </a:path>
              </a:pathLst>
            </a:custGeom>
            <a:ln w="3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4324" y="2052351"/>
              <a:ext cx="799465" cy="323215"/>
            </a:xfrm>
            <a:custGeom>
              <a:avLst/>
              <a:gdLst/>
              <a:ahLst/>
              <a:cxnLst/>
              <a:rect l="l" t="t" r="r" b="b"/>
              <a:pathLst>
                <a:path w="799465" h="323214">
                  <a:moveTo>
                    <a:pt x="799120" y="0"/>
                  </a:moveTo>
                  <a:lnTo>
                    <a:pt x="152745" y="0"/>
                  </a:lnTo>
                  <a:lnTo>
                    <a:pt x="90031" y="292895"/>
                  </a:lnTo>
                  <a:lnTo>
                    <a:pt x="35394" y="194012"/>
                  </a:lnTo>
                  <a:lnTo>
                    <a:pt x="0" y="217166"/>
                  </a:lnTo>
                  <a:lnTo>
                    <a:pt x="4962" y="224055"/>
                  </a:lnTo>
                  <a:lnTo>
                    <a:pt x="21748" y="211545"/>
                  </a:lnTo>
                  <a:lnTo>
                    <a:pt x="83828" y="322938"/>
                  </a:lnTo>
                  <a:lnTo>
                    <a:pt x="96260" y="322938"/>
                  </a:lnTo>
                  <a:lnTo>
                    <a:pt x="162062" y="12509"/>
                  </a:lnTo>
                  <a:lnTo>
                    <a:pt x="799120" y="12509"/>
                  </a:lnTo>
                  <a:lnTo>
                    <a:pt x="799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1" name="object 31"/>
          <p:cNvSpPr/>
          <p:nvPr/>
        </p:nvSpPr>
        <p:spPr>
          <a:xfrm>
            <a:off x="5853296" y="1567511"/>
            <a:ext cx="783539" cy="0"/>
          </a:xfrm>
          <a:custGeom>
            <a:avLst/>
            <a:gdLst/>
            <a:ahLst/>
            <a:cxnLst/>
            <a:rect l="l" t="t" r="r" b="b"/>
            <a:pathLst>
              <a:path w="1221740">
                <a:moveTo>
                  <a:pt x="0" y="0"/>
                </a:moveTo>
                <a:lnTo>
                  <a:pt x="1221353" y="0"/>
                </a:lnTo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2" name="object 32"/>
          <p:cNvSpPr txBox="1"/>
          <p:nvPr/>
        </p:nvSpPr>
        <p:spPr>
          <a:xfrm>
            <a:off x="6199203" y="1264875"/>
            <a:ext cx="185704" cy="200239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876" i="1" spc="-4" baseline="-25641" dirty="0">
                <a:latin typeface="Trebuchet MS"/>
                <a:cs typeface="Trebuchet MS"/>
              </a:rPr>
              <a:t>x</a:t>
            </a:r>
            <a:r>
              <a:rPr sz="866" spc="-3" dirty="0">
                <a:latin typeface="Trebuchet MS"/>
                <a:cs typeface="Trebuchet MS"/>
              </a:rPr>
              <a:t>2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34951" y="1553023"/>
            <a:ext cx="72896" cy="142288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866" spc="-13" dirty="0">
                <a:latin typeface="Trebuchet MS"/>
                <a:cs typeface="Trebuchet MS"/>
              </a:rPr>
              <a:t>2</a:t>
            </a:r>
            <a:endParaRPr sz="866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6305" y="1338325"/>
            <a:ext cx="221541" cy="200302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51" spc="-22" dirty="0">
                <a:latin typeface="Trebuchet MS"/>
                <a:cs typeface="Trebuchet MS"/>
              </a:rPr>
              <a:t>2</a:t>
            </a:r>
            <a:r>
              <a:rPr sz="1251" spc="-147" dirty="0">
                <a:latin typeface="Trebuchet MS"/>
                <a:cs typeface="Trebuchet MS"/>
              </a:rPr>
              <a:t> </a:t>
            </a:r>
            <a:r>
              <a:rPr sz="1251" spc="10" dirty="0">
                <a:latin typeface="Symbol"/>
                <a:cs typeface="Symbol"/>
              </a:rPr>
              <a:t></a:t>
            </a:r>
            <a:endParaRPr sz="1251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07883" y="1338325"/>
            <a:ext cx="216247" cy="200302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51" spc="10" dirty="0">
                <a:latin typeface="Symbol"/>
                <a:cs typeface="Symbol"/>
              </a:rPr>
              <a:t></a:t>
            </a:r>
            <a:r>
              <a:rPr sz="1251" spc="-122" dirty="0">
                <a:latin typeface="Times New Roman"/>
                <a:cs typeface="Times New Roman"/>
              </a:rPr>
              <a:t> </a:t>
            </a:r>
            <a:r>
              <a:rPr sz="1251" spc="-22" dirty="0">
                <a:latin typeface="Trebuchet MS"/>
                <a:cs typeface="Trebuchet MS"/>
              </a:rPr>
              <a:t>3</a:t>
            </a:r>
            <a:endParaRPr sz="1251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33910" y="1578353"/>
            <a:ext cx="305840" cy="200302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51" spc="26" dirty="0">
                <a:latin typeface="Trebuchet MS"/>
                <a:cs typeface="Trebuchet MS"/>
              </a:rPr>
              <a:t>1</a:t>
            </a:r>
            <a:r>
              <a:rPr sz="1251" spc="26" dirty="0">
                <a:latin typeface="Symbol"/>
                <a:cs typeface="Symbol"/>
              </a:rPr>
              <a:t></a:t>
            </a:r>
            <a:r>
              <a:rPr sz="1251" spc="-26" dirty="0">
                <a:latin typeface="Times New Roman"/>
                <a:cs typeface="Times New Roman"/>
              </a:rPr>
              <a:t> </a:t>
            </a:r>
            <a:r>
              <a:rPr sz="1251" i="1" spc="-87" dirty="0">
                <a:latin typeface="Trebuchet MS"/>
                <a:cs typeface="Trebuchet MS"/>
              </a:rPr>
              <a:t>x</a:t>
            </a:r>
            <a:endParaRPr sz="1251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78975" y="2345233"/>
            <a:ext cx="473218" cy="182446"/>
            <a:chOff x="1703528" y="3656826"/>
            <a:chExt cx="737870" cy="284480"/>
          </a:xfrm>
        </p:grpSpPr>
        <p:sp>
          <p:nvSpPr>
            <p:cNvPr id="38" name="object 38"/>
            <p:cNvSpPr/>
            <p:nvPr/>
          </p:nvSpPr>
          <p:spPr>
            <a:xfrm>
              <a:off x="1712719" y="3670976"/>
              <a:ext cx="728345" cy="268605"/>
            </a:xfrm>
            <a:custGeom>
              <a:avLst/>
              <a:gdLst/>
              <a:ahLst/>
              <a:cxnLst/>
              <a:rect l="l" t="t" r="r" b="b"/>
              <a:pathLst>
                <a:path w="728344" h="268604">
                  <a:moveTo>
                    <a:pt x="0" y="182101"/>
                  </a:moveTo>
                  <a:lnTo>
                    <a:pt x="27601" y="166584"/>
                  </a:lnTo>
                </a:path>
                <a:path w="728344" h="268604">
                  <a:moveTo>
                    <a:pt x="27601" y="166584"/>
                  </a:moveTo>
                  <a:lnTo>
                    <a:pt x="92665" y="267751"/>
                  </a:lnTo>
                </a:path>
                <a:path w="728344" h="268604">
                  <a:moveTo>
                    <a:pt x="92665" y="268421"/>
                  </a:moveTo>
                  <a:lnTo>
                    <a:pt x="162982" y="696"/>
                  </a:lnTo>
                </a:path>
                <a:path w="728344" h="268604">
                  <a:moveTo>
                    <a:pt x="162982" y="0"/>
                  </a:moveTo>
                  <a:lnTo>
                    <a:pt x="728166" y="0"/>
                  </a:lnTo>
                </a:path>
              </a:pathLst>
            </a:custGeom>
            <a:ln w="3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3528" y="3656826"/>
              <a:ext cx="730885" cy="275590"/>
            </a:xfrm>
            <a:custGeom>
              <a:avLst/>
              <a:gdLst/>
              <a:ahLst/>
              <a:cxnLst/>
              <a:rect l="l" t="t" r="r" b="b"/>
              <a:pathLst>
                <a:path w="730885" h="275589">
                  <a:moveTo>
                    <a:pt x="730793" y="0"/>
                  </a:moveTo>
                  <a:lnTo>
                    <a:pt x="160999" y="0"/>
                  </a:lnTo>
                  <a:lnTo>
                    <a:pt x="94648" y="248858"/>
                  </a:lnTo>
                  <a:lnTo>
                    <a:pt x="36792" y="165914"/>
                  </a:lnTo>
                  <a:lnTo>
                    <a:pt x="0" y="185451"/>
                  </a:lnTo>
                  <a:lnTo>
                    <a:pt x="3939" y="192874"/>
                  </a:lnTo>
                  <a:lnTo>
                    <a:pt x="22349" y="182101"/>
                  </a:lnTo>
                  <a:lnTo>
                    <a:pt x="88056" y="275148"/>
                  </a:lnTo>
                  <a:lnTo>
                    <a:pt x="101213" y="275148"/>
                  </a:lnTo>
                  <a:lnTo>
                    <a:pt x="170217" y="13480"/>
                  </a:lnTo>
                  <a:lnTo>
                    <a:pt x="730793" y="13480"/>
                  </a:lnTo>
                  <a:lnTo>
                    <a:pt x="730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0" name="object 40"/>
          <p:cNvSpPr/>
          <p:nvPr/>
        </p:nvSpPr>
        <p:spPr>
          <a:xfrm>
            <a:off x="3261686" y="2571434"/>
            <a:ext cx="754624" cy="0"/>
          </a:xfrm>
          <a:custGeom>
            <a:avLst/>
            <a:gdLst/>
            <a:ahLst/>
            <a:cxnLst/>
            <a:rect l="l" t="t" r="r" b="b"/>
            <a:pathLst>
              <a:path w="1176655">
                <a:moveTo>
                  <a:pt x="0" y="0"/>
                </a:moveTo>
                <a:lnTo>
                  <a:pt x="1176380" y="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41" name="object 41"/>
          <p:cNvGrpSpPr/>
          <p:nvPr/>
        </p:nvGrpSpPr>
        <p:grpSpPr>
          <a:xfrm>
            <a:off x="4235720" y="2345233"/>
            <a:ext cx="467110" cy="182446"/>
            <a:chOff x="3195341" y="3656826"/>
            <a:chExt cx="728345" cy="284480"/>
          </a:xfrm>
        </p:grpSpPr>
        <p:sp>
          <p:nvSpPr>
            <p:cNvPr id="42" name="object 42"/>
            <p:cNvSpPr/>
            <p:nvPr/>
          </p:nvSpPr>
          <p:spPr>
            <a:xfrm>
              <a:off x="3203890" y="3670976"/>
              <a:ext cx="720090" cy="268605"/>
            </a:xfrm>
            <a:custGeom>
              <a:avLst/>
              <a:gdLst/>
              <a:ahLst/>
              <a:cxnLst/>
              <a:rect l="l" t="t" r="r" b="b"/>
              <a:pathLst>
                <a:path w="720089" h="268604">
                  <a:moveTo>
                    <a:pt x="0" y="182101"/>
                  </a:moveTo>
                  <a:lnTo>
                    <a:pt x="26958" y="166584"/>
                  </a:lnTo>
                </a:path>
                <a:path w="720089" h="268604">
                  <a:moveTo>
                    <a:pt x="27601" y="166584"/>
                  </a:moveTo>
                  <a:lnTo>
                    <a:pt x="93335" y="267751"/>
                  </a:lnTo>
                </a:path>
                <a:path w="720089" h="268604">
                  <a:moveTo>
                    <a:pt x="93335" y="268421"/>
                  </a:moveTo>
                  <a:lnTo>
                    <a:pt x="163651" y="696"/>
                  </a:lnTo>
                </a:path>
                <a:path w="720089" h="268604">
                  <a:moveTo>
                    <a:pt x="163651" y="0"/>
                  </a:moveTo>
                  <a:lnTo>
                    <a:pt x="719645" y="0"/>
                  </a:lnTo>
                </a:path>
              </a:pathLst>
            </a:custGeom>
            <a:ln w="3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3" name="object 43"/>
            <p:cNvSpPr/>
            <p:nvPr/>
          </p:nvSpPr>
          <p:spPr>
            <a:xfrm>
              <a:off x="3195341" y="3656826"/>
              <a:ext cx="722630" cy="275590"/>
            </a:xfrm>
            <a:custGeom>
              <a:avLst/>
              <a:gdLst/>
              <a:ahLst/>
              <a:cxnLst/>
              <a:rect l="l" t="t" r="r" b="b"/>
              <a:pathLst>
                <a:path w="722629" h="275589">
                  <a:moveTo>
                    <a:pt x="722298" y="0"/>
                  </a:moveTo>
                  <a:lnTo>
                    <a:pt x="160355" y="0"/>
                  </a:lnTo>
                  <a:lnTo>
                    <a:pt x="94648" y="248858"/>
                  </a:lnTo>
                  <a:lnTo>
                    <a:pt x="36819" y="165914"/>
                  </a:lnTo>
                  <a:lnTo>
                    <a:pt x="0" y="185451"/>
                  </a:lnTo>
                  <a:lnTo>
                    <a:pt x="3966" y="192874"/>
                  </a:lnTo>
                  <a:lnTo>
                    <a:pt x="22349" y="182101"/>
                  </a:lnTo>
                  <a:lnTo>
                    <a:pt x="88083" y="275148"/>
                  </a:lnTo>
                  <a:lnTo>
                    <a:pt x="101213" y="275148"/>
                  </a:lnTo>
                  <a:lnTo>
                    <a:pt x="169574" y="13480"/>
                  </a:lnTo>
                  <a:lnTo>
                    <a:pt x="722298" y="13480"/>
                  </a:lnTo>
                  <a:lnTo>
                    <a:pt x="7222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4" name="object 44"/>
          <p:cNvSpPr/>
          <p:nvPr/>
        </p:nvSpPr>
        <p:spPr>
          <a:xfrm>
            <a:off x="4218448" y="2571434"/>
            <a:ext cx="74933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7805" y="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45" name="object 45"/>
          <p:cNvGrpSpPr/>
          <p:nvPr/>
        </p:nvGrpSpPr>
        <p:grpSpPr>
          <a:xfrm>
            <a:off x="5187034" y="2345233"/>
            <a:ext cx="218283" cy="182446"/>
            <a:chOff x="4678687" y="3656827"/>
            <a:chExt cx="340360" cy="284480"/>
          </a:xfrm>
        </p:grpSpPr>
        <p:sp>
          <p:nvSpPr>
            <p:cNvPr id="46" name="object 46"/>
            <p:cNvSpPr/>
            <p:nvPr/>
          </p:nvSpPr>
          <p:spPr>
            <a:xfrm>
              <a:off x="4687262" y="3670977"/>
              <a:ext cx="332105" cy="268605"/>
            </a:xfrm>
            <a:custGeom>
              <a:avLst/>
              <a:gdLst/>
              <a:ahLst/>
              <a:cxnLst/>
              <a:rect l="l" t="t" r="r" b="b"/>
              <a:pathLst>
                <a:path w="332104" h="268604">
                  <a:moveTo>
                    <a:pt x="0" y="182101"/>
                  </a:moveTo>
                  <a:lnTo>
                    <a:pt x="26797" y="166584"/>
                  </a:lnTo>
                </a:path>
                <a:path w="332104" h="268604">
                  <a:moveTo>
                    <a:pt x="27601" y="166584"/>
                  </a:moveTo>
                  <a:lnTo>
                    <a:pt x="93255" y="267751"/>
                  </a:lnTo>
                </a:path>
                <a:path w="332104" h="268604">
                  <a:moveTo>
                    <a:pt x="93255" y="268421"/>
                  </a:moveTo>
                  <a:lnTo>
                    <a:pt x="163464" y="696"/>
                  </a:lnTo>
                </a:path>
                <a:path w="332104" h="268604">
                  <a:moveTo>
                    <a:pt x="163464" y="0"/>
                  </a:moveTo>
                  <a:lnTo>
                    <a:pt x="331752" y="0"/>
                  </a:lnTo>
                </a:path>
              </a:pathLst>
            </a:custGeom>
            <a:ln w="3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7" name="object 47"/>
            <p:cNvSpPr/>
            <p:nvPr/>
          </p:nvSpPr>
          <p:spPr>
            <a:xfrm>
              <a:off x="4678687" y="3656827"/>
              <a:ext cx="334010" cy="275590"/>
            </a:xfrm>
            <a:custGeom>
              <a:avLst/>
              <a:gdLst/>
              <a:ahLst/>
              <a:cxnLst/>
              <a:rect l="l" t="t" r="r" b="b"/>
              <a:pathLst>
                <a:path w="334010" h="275589">
                  <a:moveTo>
                    <a:pt x="333896" y="0"/>
                  </a:moveTo>
                  <a:lnTo>
                    <a:pt x="160248" y="0"/>
                  </a:lnTo>
                  <a:lnTo>
                    <a:pt x="94594" y="248858"/>
                  </a:lnTo>
                  <a:lnTo>
                    <a:pt x="36712" y="165914"/>
                  </a:lnTo>
                  <a:lnTo>
                    <a:pt x="0" y="185451"/>
                  </a:lnTo>
                  <a:lnTo>
                    <a:pt x="4019" y="192874"/>
                  </a:lnTo>
                  <a:lnTo>
                    <a:pt x="22241" y="182101"/>
                  </a:lnTo>
                  <a:lnTo>
                    <a:pt x="87359" y="275148"/>
                  </a:lnTo>
                  <a:lnTo>
                    <a:pt x="101026" y="275148"/>
                  </a:lnTo>
                  <a:lnTo>
                    <a:pt x="169627" y="13480"/>
                  </a:lnTo>
                  <a:lnTo>
                    <a:pt x="333896" y="13480"/>
                  </a:lnTo>
                  <a:lnTo>
                    <a:pt x="3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8" name="object 48"/>
          <p:cNvSpPr/>
          <p:nvPr/>
        </p:nvSpPr>
        <p:spPr>
          <a:xfrm>
            <a:off x="5169677" y="2571434"/>
            <a:ext cx="500504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073" y="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9" name="object 49"/>
          <p:cNvSpPr/>
          <p:nvPr/>
        </p:nvSpPr>
        <p:spPr>
          <a:xfrm>
            <a:off x="5871897" y="2571434"/>
            <a:ext cx="109956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67" y="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0" name="object 50"/>
          <p:cNvSpPr txBox="1"/>
          <p:nvPr/>
        </p:nvSpPr>
        <p:spPr>
          <a:xfrm>
            <a:off x="2955564" y="2438369"/>
            <a:ext cx="259008" cy="330059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21176">
              <a:lnSpc>
                <a:spcPts val="1456"/>
              </a:lnSpc>
              <a:spcBef>
                <a:spcPts val="74"/>
              </a:spcBef>
            </a:pPr>
            <a:r>
              <a:rPr sz="1315" spc="-83" dirty="0">
                <a:latin typeface="Trebuchet MS"/>
                <a:cs typeface="Trebuchet MS"/>
              </a:rPr>
              <a:t>lim</a:t>
            </a:r>
            <a:endParaRPr sz="1315">
              <a:latin typeface="Trebuchet MS"/>
              <a:cs typeface="Trebuchet MS"/>
            </a:endParaRPr>
          </a:p>
          <a:p>
            <a:pPr marL="8145">
              <a:lnSpc>
                <a:spcPts val="994"/>
              </a:lnSpc>
            </a:pPr>
            <a:r>
              <a:rPr sz="930" i="1" spc="-73" dirty="0">
                <a:latin typeface="Trebuchet MS"/>
                <a:cs typeface="Trebuchet MS"/>
              </a:rPr>
              <a:t>x</a:t>
            </a:r>
            <a:r>
              <a:rPr sz="930" i="1" spc="-228" dirty="0">
                <a:latin typeface="Trebuchet MS"/>
                <a:cs typeface="Trebuchet MS"/>
              </a:rPr>
              <a:t> </a:t>
            </a:r>
            <a:r>
              <a:rPr sz="930" spc="10" dirty="0">
                <a:latin typeface="Symbol"/>
                <a:cs typeface="Symbol"/>
              </a:rPr>
              <a:t></a:t>
            </a:r>
            <a:r>
              <a:rPr sz="930" spc="10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76355" y="2328079"/>
            <a:ext cx="812453" cy="211822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24434">
              <a:spcBef>
                <a:spcPts val="74"/>
              </a:spcBef>
            </a:pPr>
            <a:r>
              <a:rPr sz="1315" i="1" spc="-96" dirty="0">
                <a:latin typeface="Trebuchet MS"/>
                <a:cs typeface="Trebuchet MS"/>
              </a:rPr>
              <a:t>x </a:t>
            </a:r>
            <a:r>
              <a:rPr sz="1315" spc="3" dirty="0">
                <a:latin typeface="Symbol"/>
                <a:cs typeface="Symbol"/>
              </a:rPr>
              <a:t></a:t>
            </a:r>
            <a:r>
              <a:rPr sz="1315" spc="3" dirty="0">
                <a:latin typeface="Times New Roman"/>
                <a:cs typeface="Times New Roman"/>
              </a:rPr>
              <a:t> </a:t>
            </a:r>
            <a:r>
              <a:rPr sz="1315" spc="-29" dirty="0">
                <a:latin typeface="Trebuchet MS"/>
                <a:cs typeface="Trebuchet MS"/>
              </a:rPr>
              <a:t>2 </a:t>
            </a:r>
            <a:r>
              <a:rPr sz="1315" spc="3" dirty="0">
                <a:latin typeface="Symbol"/>
                <a:cs typeface="Symbol"/>
              </a:rPr>
              <a:t></a:t>
            </a:r>
            <a:r>
              <a:rPr sz="1315" spc="3" dirty="0">
                <a:latin typeface="Times New Roman"/>
                <a:cs typeface="Times New Roman"/>
              </a:rPr>
              <a:t> </a:t>
            </a:r>
            <a:r>
              <a:rPr sz="1315" spc="-29" dirty="0">
                <a:latin typeface="Trebuchet MS"/>
                <a:cs typeface="Trebuchet MS"/>
              </a:rPr>
              <a:t>2</a:t>
            </a:r>
            <a:r>
              <a:rPr sz="1315" spc="160" dirty="0">
                <a:latin typeface="Trebuchet MS"/>
                <a:cs typeface="Trebuchet MS"/>
              </a:rPr>
              <a:t> </a:t>
            </a:r>
            <a:r>
              <a:rPr sz="1972" spc="4" baseline="-36585" dirty="0">
                <a:latin typeface="Symbol"/>
                <a:cs typeface="Symbol"/>
              </a:rPr>
              <a:t></a:t>
            </a:r>
            <a:endParaRPr sz="1972" baseline="-36585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22154" y="2328079"/>
            <a:ext cx="817747" cy="211822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24434">
              <a:spcBef>
                <a:spcPts val="74"/>
              </a:spcBef>
            </a:pPr>
            <a:r>
              <a:rPr sz="1315" spc="-29" dirty="0">
                <a:latin typeface="Trebuchet MS"/>
                <a:cs typeface="Trebuchet MS"/>
              </a:rPr>
              <a:t>2 </a:t>
            </a:r>
            <a:r>
              <a:rPr sz="1315" spc="3" dirty="0">
                <a:latin typeface="Symbol"/>
                <a:cs typeface="Symbol"/>
              </a:rPr>
              <a:t></a:t>
            </a:r>
            <a:r>
              <a:rPr sz="1315" spc="3" dirty="0">
                <a:latin typeface="Times New Roman"/>
                <a:cs typeface="Times New Roman"/>
              </a:rPr>
              <a:t> </a:t>
            </a:r>
            <a:r>
              <a:rPr sz="1315" spc="-29" dirty="0">
                <a:latin typeface="Trebuchet MS"/>
                <a:cs typeface="Trebuchet MS"/>
              </a:rPr>
              <a:t>2 </a:t>
            </a:r>
            <a:r>
              <a:rPr sz="1315" spc="3" dirty="0">
                <a:latin typeface="Symbol"/>
                <a:cs typeface="Symbol"/>
              </a:rPr>
              <a:t></a:t>
            </a:r>
            <a:r>
              <a:rPr sz="1315" spc="3" dirty="0">
                <a:latin typeface="Times New Roman"/>
                <a:cs typeface="Times New Roman"/>
              </a:rPr>
              <a:t> </a:t>
            </a:r>
            <a:r>
              <a:rPr sz="1315" spc="-29" dirty="0">
                <a:latin typeface="Trebuchet MS"/>
                <a:cs typeface="Trebuchet MS"/>
              </a:rPr>
              <a:t>2</a:t>
            </a:r>
            <a:r>
              <a:rPr sz="1315" spc="32" dirty="0">
                <a:latin typeface="Trebuchet MS"/>
                <a:cs typeface="Trebuchet MS"/>
              </a:rPr>
              <a:t> </a:t>
            </a:r>
            <a:r>
              <a:rPr sz="1972" spc="4" baseline="-36585" dirty="0">
                <a:latin typeface="Symbol"/>
                <a:cs typeface="Symbol"/>
              </a:rPr>
              <a:t></a:t>
            </a:r>
            <a:endParaRPr sz="1972" baseline="-36585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25661" y="2438369"/>
            <a:ext cx="1999571" cy="342883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74522">
              <a:lnSpc>
                <a:spcPts val="1324"/>
              </a:lnSpc>
              <a:spcBef>
                <a:spcPts val="74"/>
              </a:spcBef>
            </a:pPr>
            <a:r>
              <a:rPr sz="1972" spc="-43" baseline="36585" dirty="0">
                <a:latin typeface="Trebuchet MS"/>
                <a:cs typeface="Trebuchet MS"/>
              </a:rPr>
              <a:t>4 </a:t>
            </a:r>
            <a:r>
              <a:rPr sz="1972" spc="4" baseline="36585" dirty="0">
                <a:latin typeface="Symbol"/>
                <a:cs typeface="Symbol"/>
              </a:rPr>
              <a:t></a:t>
            </a:r>
            <a:r>
              <a:rPr sz="1972" spc="4" baseline="36585" dirty="0">
                <a:latin typeface="Times New Roman"/>
                <a:cs typeface="Times New Roman"/>
              </a:rPr>
              <a:t> </a:t>
            </a:r>
            <a:r>
              <a:rPr sz="1972" spc="-43" baseline="36585" dirty="0">
                <a:latin typeface="Trebuchet MS"/>
                <a:cs typeface="Trebuchet MS"/>
              </a:rPr>
              <a:t>2 </a:t>
            </a:r>
            <a:r>
              <a:rPr sz="1315" spc="3" dirty="0">
                <a:latin typeface="Symbol"/>
                <a:cs typeface="Symbol"/>
              </a:rPr>
              <a:t></a:t>
            </a:r>
            <a:r>
              <a:rPr sz="1315" spc="3" dirty="0">
                <a:latin typeface="Times New Roman"/>
                <a:cs typeface="Times New Roman"/>
              </a:rPr>
              <a:t> </a:t>
            </a:r>
            <a:r>
              <a:rPr sz="1972" spc="-43" baseline="36585" dirty="0">
                <a:latin typeface="Trebuchet MS"/>
                <a:cs typeface="Trebuchet MS"/>
              </a:rPr>
              <a:t>0 </a:t>
            </a:r>
            <a:r>
              <a:rPr sz="1315" spc="-55" dirty="0">
                <a:latin typeface="Trebuchet MS"/>
                <a:cs typeface="Trebuchet MS"/>
              </a:rPr>
              <a:t>(tidak</a:t>
            </a:r>
            <a:r>
              <a:rPr sz="1315" spc="-61" dirty="0">
                <a:latin typeface="Trebuchet MS"/>
                <a:cs typeface="Trebuchet MS"/>
              </a:rPr>
              <a:t> terdefinisi)</a:t>
            </a:r>
            <a:endParaRPr sz="1315">
              <a:latin typeface="Trebuchet MS"/>
              <a:cs typeface="Trebuchet MS"/>
            </a:endParaRPr>
          </a:p>
          <a:p>
            <a:pPr marL="24434">
              <a:lnSpc>
                <a:spcPts val="1324"/>
              </a:lnSpc>
              <a:tabLst>
                <a:tab pos="656855" algn="l"/>
              </a:tabLst>
            </a:pPr>
            <a:r>
              <a:rPr sz="1315" spc="-29" dirty="0">
                <a:latin typeface="Trebuchet MS"/>
                <a:cs typeface="Trebuchet MS"/>
              </a:rPr>
              <a:t>2</a:t>
            </a:r>
            <a:r>
              <a:rPr sz="1315" spc="-90" dirty="0">
                <a:latin typeface="Trebuchet MS"/>
                <a:cs typeface="Trebuchet MS"/>
              </a:rPr>
              <a:t> </a:t>
            </a:r>
            <a:r>
              <a:rPr sz="1315" spc="3" dirty="0">
                <a:latin typeface="Symbol"/>
                <a:cs typeface="Symbol"/>
              </a:rPr>
              <a:t>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spc="-29" dirty="0">
                <a:latin typeface="Trebuchet MS"/>
                <a:cs typeface="Trebuchet MS"/>
              </a:rPr>
              <a:t>2	0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70188" y="2574183"/>
            <a:ext cx="346565" cy="211822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8145">
              <a:spcBef>
                <a:spcPts val="74"/>
              </a:spcBef>
            </a:pPr>
            <a:r>
              <a:rPr sz="1315" i="1" spc="-96" dirty="0">
                <a:latin typeface="Trebuchet MS"/>
                <a:cs typeface="Trebuchet MS"/>
              </a:rPr>
              <a:t>x </a:t>
            </a:r>
            <a:r>
              <a:rPr sz="1315" spc="3" dirty="0">
                <a:latin typeface="Symbol"/>
                <a:cs typeface="Symbol"/>
              </a:rPr>
              <a:t></a:t>
            </a:r>
            <a:r>
              <a:rPr sz="1315" spc="-38" dirty="0">
                <a:latin typeface="Times New Roman"/>
                <a:cs typeface="Times New Roman"/>
              </a:rPr>
              <a:t> </a:t>
            </a:r>
            <a:r>
              <a:rPr sz="1315" spc="-29" dirty="0">
                <a:latin typeface="Trebuchet MS"/>
                <a:cs typeface="Trebuchet MS"/>
              </a:rPr>
              <a:t>2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15739" y="2574183"/>
            <a:ext cx="351859" cy="211822"/>
          </a:xfrm>
          <a:prstGeom prst="rect">
            <a:avLst/>
          </a:prstGeom>
        </p:spPr>
        <p:txBody>
          <a:bodyPr vert="horz" wrap="square" lIns="0" tIns="9367" rIns="0" bIns="0" rtlCol="0">
            <a:spAutoFit/>
          </a:bodyPr>
          <a:lstStyle/>
          <a:p>
            <a:pPr marL="8145">
              <a:spcBef>
                <a:spcPts val="74"/>
              </a:spcBef>
            </a:pPr>
            <a:r>
              <a:rPr sz="1315" spc="-29" dirty="0">
                <a:latin typeface="Trebuchet MS"/>
                <a:cs typeface="Trebuchet MS"/>
              </a:rPr>
              <a:t>2 </a:t>
            </a:r>
            <a:r>
              <a:rPr sz="1315" spc="3" dirty="0">
                <a:latin typeface="Symbol"/>
                <a:cs typeface="Symbol"/>
              </a:rPr>
              <a:t></a:t>
            </a:r>
            <a:r>
              <a:rPr sz="1315" spc="-163" dirty="0">
                <a:latin typeface="Times New Roman"/>
                <a:cs typeface="Times New Roman"/>
              </a:rPr>
              <a:t> </a:t>
            </a:r>
            <a:r>
              <a:rPr sz="1315" spc="-29" dirty="0">
                <a:latin typeface="Trebuchet MS"/>
                <a:cs typeface="Trebuchet MS"/>
              </a:rPr>
              <a:t>2</a:t>
            </a:r>
            <a:endParaRPr sz="1315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934599" y="293208"/>
            <a:ext cx="1150058" cy="258600"/>
            <a:chOff x="7403592" y="457187"/>
            <a:chExt cx="1793239" cy="403225"/>
          </a:xfrm>
        </p:grpSpPr>
        <p:sp>
          <p:nvSpPr>
            <p:cNvPr id="57" name="object 57"/>
            <p:cNvSpPr/>
            <p:nvPr/>
          </p:nvSpPr>
          <p:spPr>
            <a:xfrm>
              <a:off x="7403592" y="457187"/>
              <a:ext cx="1792986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8" name="object 58"/>
            <p:cNvSpPr/>
            <p:nvPr/>
          </p:nvSpPr>
          <p:spPr>
            <a:xfrm>
              <a:off x="7420356" y="477901"/>
              <a:ext cx="1740916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14</a:t>
            </a:r>
            <a:endParaRPr sz="577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60771" y="1051807"/>
            <a:ext cx="503762" cy="193441"/>
            <a:chOff x="2610699" y="1640039"/>
            <a:chExt cx="785495" cy="301625"/>
          </a:xfrm>
        </p:grpSpPr>
        <p:sp>
          <p:nvSpPr>
            <p:cNvPr id="16" name="object 16"/>
            <p:cNvSpPr/>
            <p:nvPr/>
          </p:nvSpPr>
          <p:spPr>
            <a:xfrm>
              <a:off x="2620481" y="1654917"/>
              <a:ext cx="775970" cy="284480"/>
            </a:xfrm>
            <a:custGeom>
              <a:avLst/>
              <a:gdLst/>
              <a:ahLst/>
              <a:cxnLst/>
              <a:rect l="l" t="t" r="r" b="b"/>
              <a:pathLst>
                <a:path w="775970" h="284480">
                  <a:moveTo>
                    <a:pt x="0" y="192168"/>
                  </a:moveTo>
                  <a:lnTo>
                    <a:pt x="28691" y="176558"/>
                  </a:lnTo>
                </a:path>
                <a:path w="775970" h="284480">
                  <a:moveTo>
                    <a:pt x="29375" y="176558"/>
                  </a:moveTo>
                  <a:lnTo>
                    <a:pt x="99335" y="284364"/>
                  </a:lnTo>
                </a:path>
                <a:path w="775970" h="284480">
                  <a:moveTo>
                    <a:pt x="99335" y="284364"/>
                  </a:moveTo>
                  <a:lnTo>
                    <a:pt x="174171" y="704"/>
                  </a:lnTo>
                </a:path>
                <a:path w="775970" h="284480">
                  <a:moveTo>
                    <a:pt x="174171" y="0"/>
                  </a:moveTo>
                  <a:lnTo>
                    <a:pt x="775686" y="0"/>
                  </a:lnTo>
                </a:path>
              </a:pathLst>
            </a:custGeom>
            <a:ln w="3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10699" y="1640039"/>
              <a:ext cx="778510" cy="291465"/>
            </a:xfrm>
            <a:custGeom>
              <a:avLst/>
              <a:gdLst/>
              <a:ahLst/>
              <a:cxnLst/>
              <a:rect l="l" t="t" r="r" b="b"/>
              <a:pathLst>
                <a:path w="778510" h="291464">
                  <a:moveTo>
                    <a:pt x="778481" y="0"/>
                  </a:moveTo>
                  <a:lnTo>
                    <a:pt x="171348" y="0"/>
                  </a:lnTo>
                  <a:lnTo>
                    <a:pt x="101417" y="263767"/>
                  </a:lnTo>
                  <a:lnTo>
                    <a:pt x="39870" y="175149"/>
                  </a:lnTo>
                  <a:lnTo>
                    <a:pt x="0" y="195691"/>
                  </a:lnTo>
                  <a:lnTo>
                    <a:pt x="4905" y="204200"/>
                  </a:lnTo>
                  <a:lnTo>
                    <a:pt x="24470" y="192168"/>
                  </a:lnTo>
                  <a:lnTo>
                    <a:pt x="93716" y="291437"/>
                  </a:lnTo>
                  <a:lnTo>
                    <a:pt x="108404" y="291437"/>
                  </a:lnTo>
                  <a:lnTo>
                    <a:pt x="181158" y="14173"/>
                  </a:lnTo>
                  <a:lnTo>
                    <a:pt x="778481" y="14173"/>
                  </a:lnTo>
                  <a:lnTo>
                    <a:pt x="778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8" name="object 18"/>
          <p:cNvSpPr/>
          <p:nvPr/>
        </p:nvSpPr>
        <p:spPr>
          <a:xfrm>
            <a:off x="3842828" y="1291011"/>
            <a:ext cx="803494" cy="0"/>
          </a:xfrm>
          <a:custGeom>
            <a:avLst/>
            <a:gdLst/>
            <a:ahLst/>
            <a:cxnLst/>
            <a:rect l="l" t="t" r="r" b="b"/>
            <a:pathLst>
              <a:path w="1252854">
                <a:moveTo>
                  <a:pt x="0" y="0"/>
                </a:moveTo>
                <a:lnTo>
                  <a:pt x="1252683" y="0"/>
                </a:lnTo>
              </a:path>
            </a:pathLst>
          </a:custGeom>
          <a:ln w="13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19" name="object 19"/>
          <p:cNvGrpSpPr/>
          <p:nvPr/>
        </p:nvGrpSpPr>
        <p:grpSpPr>
          <a:xfrm>
            <a:off x="5201097" y="1051807"/>
            <a:ext cx="504169" cy="193441"/>
            <a:chOff x="4700615" y="1640039"/>
            <a:chExt cx="786130" cy="301625"/>
          </a:xfrm>
        </p:grpSpPr>
        <p:sp>
          <p:nvSpPr>
            <p:cNvPr id="20" name="object 20"/>
            <p:cNvSpPr/>
            <p:nvPr/>
          </p:nvSpPr>
          <p:spPr>
            <a:xfrm>
              <a:off x="4710397" y="1654917"/>
              <a:ext cx="775970" cy="284480"/>
            </a:xfrm>
            <a:custGeom>
              <a:avLst/>
              <a:gdLst/>
              <a:ahLst/>
              <a:cxnLst/>
              <a:rect l="l" t="t" r="r" b="b"/>
              <a:pathLst>
                <a:path w="775970" h="284480">
                  <a:moveTo>
                    <a:pt x="0" y="192168"/>
                  </a:moveTo>
                  <a:lnTo>
                    <a:pt x="28691" y="176558"/>
                  </a:lnTo>
                </a:path>
                <a:path w="775970" h="284480">
                  <a:moveTo>
                    <a:pt x="29375" y="176558"/>
                  </a:moveTo>
                  <a:lnTo>
                    <a:pt x="99335" y="284364"/>
                  </a:lnTo>
                </a:path>
                <a:path w="775970" h="284480">
                  <a:moveTo>
                    <a:pt x="99335" y="284364"/>
                  </a:moveTo>
                  <a:lnTo>
                    <a:pt x="174028" y="704"/>
                  </a:lnTo>
                </a:path>
                <a:path w="775970" h="284480">
                  <a:moveTo>
                    <a:pt x="174028" y="0"/>
                  </a:moveTo>
                  <a:lnTo>
                    <a:pt x="775800" y="0"/>
                  </a:lnTo>
                </a:path>
              </a:pathLst>
            </a:custGeom>
            <a:ln w="3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0615" y="1640039"/>
              <a:ext cx="778510" cy="291465"/>
            </a:xfrm>
            <a:custGeom>
              <a:avLst/>
              <a:gdLst/>
              <a:ahLst/>
              <a:cxnLst/>
              <a:rect l="l" t="t" r="r" b="b"/>
              <a:pathLst>
                <a:path w="778510" h="291464">
                  <a:moveTo>
                    <a:pt x="778453" y="0"/>
                  </a:moveTo>
                  <a:lnTo>
                    <a:pt x="171348" y="0"/>
                  </a:lnTo>
                  <a:lnTo>
                    <a:pt x="101417" y="263767"/>
                  </a:lnTo>
                  <a:lnTo>
                    <a:pt x="39870" y="175149"/>
                  </a:lnTo>
                  <a:lnTo>
                    <a:pt x="0" y="195691"/>
                  </a:lnTo>
                  <a:lnTo>
                    <a:pt x="4905" y="204200"/>
                  </a:lnTo>
                  <a:lnTo>
                    <a:pt x="24470" y="192168"/>
                  </a:lnTo>
                  <a:lnTo>
                    <a:pt x="93716" y="291437"/>
                  </a:lnTo>
                  <a:lnTo>
                    <a:pt x="108404" y="291437"/>
                  </a:lnTo>
                  <a:lnTo>
                    <a:pt x="181244" y="14173"/>
                  </a:lnTo>
                  <a:lnTo>
                    <a:pt x="778453" y="14173"/>
                  </a:lnTo>
                  <a:lnTo>
                    <a:pt x="778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2" name="object 22"/>
          <p:cNvSpPr/>
          <p:nvPr/>
        </p:nvSpPr>
        <p:spPr>
          <a:xfrm>
            <a:off x="5183155" y="1291011"/>
            <a:ext cx="803494" cy="0"/>
          </a:xfrm>
          <a:custGeom>
            <a:avLst/>
            <a:gdLst/>
            <a:ahLst/>
            <a:cxnLst/>
            <a:rect l="l" t="t" r="r" b="b"/>
            <a:pathLst>
              <a:path w="1252854">
                <a:moveTo>
                  <a:pt x="0" y="0"/>
                </a:moveTo>
                <a:lnTo>
                  <a:pt x="1252769" y="0"/>
                </a:lnTo>
              </a:path>
            </a:pathLst>
          </a:custGeom>
          <a:ln w="13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23" name="object 23"/>
          <p:cNvGrpSpPr/>
          <p:nvPr/>
        </p:nvGrpSpPr>
        <p:grpSpPr>
          <a:xfrm>
            <a:off x="6121030" y="1051807"/>
            <a:ext cx="503762" cy="193441"/>
            <a:chOff x="6135028" y="1640039"/>
            <a:chExt cx="785495" cy="301625"/>
          </a:xfrm>
        </p:grpSpPr>
        <p:sp>
          <p:nvSpPr>
            <p:cNvPr id="24" name="object 24"/>
            <p:cNvSpPr/>
            <p:nvPr/>
          </p:nvSpPr>
          <p:spPr>
            <a:xfrm>
              <a:off x="6144154" y="1654917"/>
              <a:ext cx="775970" cy="284480"/>
            </a:xfrm>
            <a:custGeom>
              <a:avLst/>
              <a:gdLst/>
              <a:ahLst/>
              <a:cxnLst/>
              <a:rect l="l" t="t" r="r" b="b"/>
              <a:pathLst>
                <a:path w="775970" h="284480">
                  <a:moveTo>
                    <a:pt x="0" y="192168"/>
                  </a:moveTo>
                  <a:lnTo>
                    <a:pt x="28805" y="176558"/>
                  </a:lnTo>
                </a:path>
                <a:path w="775970" h="284480">
                  <a:moveTo>
                    <a:pt x="29375" y="176558"/>
                  </a:moveTo>
                  <a:lnTo>
                    <a:pt x="99534" y="284364"/>
                  </a:lnTo>
                </a:path>
                <a:path w="775970" h="284480">
                  <a:moveTo>
                    <a:pt x="99534" y="284364"/>
                  </a:moveTo>
                  <a:lnTo>
                    <a:pt x="174257" y="704"/>
                  </a:lnTo>
                </a:path>
                <a:path w="775970" h="284480">
                  <a:moveTo>
                    <a:pt x="174257" y="0"/>
                  </a:moveTo>
                  <a:lnTo>
                    <a:pt x="775743" y="0"/>
                  </a:lnTo>
                </a:path>
              </a:pathLst>
            </a:custGeom>
            <a:ln w="3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5028" y="1640039"/>
              <a:ext cx="778510" cy="291465"/>
            </a:xfrm>
            <a:custGeom>
              <a:avLst/>
              <a:gdLst/>
              <a:ahLst/>
              <a:cxnLst/>
              <a:rect l="l" t="t" r="r" b="b"/>
              <a:pathLst>
                <a:path w="778509" h="291464">
                  <a:moveTo>
                    <a:pt x="778025" y="0"/>
                  </a:moveTo>
                  <a:lnTo>
                    <a:pt x="171405" y="0"/>
                  </a:lnTo>
                  <a:lnTo>
                    <a:pt x="100960" y="263767"/>
                  </a:lnTo>
                  <a:lnTo>
                    <a:pt x="39357" y="175149"/>
                  </a:lnTo>
                  <a:lnTo>
                    <a:pt x="0" y="195691"/>
                  </a:lnTo>
                  <a:lnTo>
                    <a:pt x="4277" y="204200"/>
                  </a:lnTo>
                  <a:lnTo>
                    <a:pt x="23956" y="192168"/>
                  </a:lnTo>
                  <a:lnTo>
                    <a:pt x="93830" y="291437"/>
                  </a:lnTo>
                  <a:lnTo>
                    <a:pt x="107805" y="291437"/>
                  </a:lnTo>
                  <a:lnTo>
                    <a:pt x="181387" y="14173"/>
                  </a:lnTo>
                  <a:lnTo>
                    <a:pt x="778025" y="14173"/>
                  </a:lnTo>
                  <a:lnTo>
                    <a:pt x="778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02739" y="1286580"/>
            <a:ext cx="806344" cy="225206"/>
            <a:chOff x="6106508" y="2006111"/>
            <a:chExt cx="1257300" cy="351155"/>
          </a:xfrm>
        </p:grpSpPr>
        <p:sp>
          <p:nvSpPr>
            <p:cNvPr id="27" name="object 27"/>
            <p:cNvSpPr/>
            <p:nvPr/>
          </p:nvSpPr>
          <p:spPr>
            <a:xfrm>
              <a:off x="6144154" y="2071151"/>
              <a:ext cx="775970" cy="283845"/>
            </a:xfrm>
            <a:custGeom>
              <a:avLst/>
              <a:gdLst/>
              <a:ahLst/>
              <a:cxnLst/>
              <a:rect l="l" t="t" r="r" b="b"/>
              <a:pathLst>
                <a:path w="775970" h="283844">
                  <a:moveTo>
                    <a:pt x="0" y="192177"/>
                  </a:moveTo>
                  <a:lnTo>
                    <a:pt x="28805" y="175868"/>
                  </a:lnTo>
                </a:path>
                <a:path w="775970" h="283844">
                  <a:moveTo>
                    <a:pt x="29375" y="175868"/>
                  </a:moveTo>
                  <a:lnTo>
                    <a:pt x="99534" y="282941"/>
                  </a:lnTo>
                </a:path>
                <a:path w="775970" h="283844">
                  <a:moveTo>
                    <a:pt x="99534" y="283649"/>
                  </a:moveTo>
                  <a:lnTo>
                    <a:pt x="174257" y="732"/>
                  </a:lnTo>
                </a:path>
                <a:path w="775970" h="283844">
                  <a:moveTo>
                    <a:pt x="174257" y="0"/>
                  </a:moveTo>
                  <a:lnTo>
                    <a:pt x="775743" y="0"/>
                  </a:lnTo>
                </a:path>
              </a:pathLst>
            </a:custGeom>
            <a:ln w="3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5028" y="2056273"/>
              <a:ext cx="778510" cy="290830"/>
            </a:xfrm>
            <a:custGeom>
              <a:avLst/>
              <a:gdLst/>
              <a:ahLst/>
              <a:cxnLst/>
              <a:rect l="l" t="t" r="r" b="b"/>
              <a:pathLst>
                <a:path w="778509" h="290830">
                  <a:moveTo>
                    <a:pt x="778025" y="0"/>
                  </a:moveTo>
                  <a:lnTo>
                    <a:pt x="171405" y="0"/>
                  </a:lnTo>
                  <a:lnTo>
                    <a:pt x="100960" y="263071"/>
                  </a:lnTo>
                  <a:lnTo>
                    <a:pt x="39357" y="175144"/>
                  </a:lnTo>
                  <a:lnTo>
                    <a:pt x="0" y="195707"/>
                  </a:lnTo>
                  <a:lnTo>
                    <a:pt x="4277" y="203507"/>
                  </a:lnTo>
                  <a:lnTo>
                    <a:pt x="23956" y="192163"/>
                  </a:lnTo>
                  <a:lnTo>
                    <a:pt x="93830" y="290727"/>
                  </a:lnTo>
                  <a:lnTo>
                    <a:pt x="107805" y="290727"/>
                  </a:lnTo>
                  <a:lnTo>
                    <a:pt x="181387" y="14173"/>
                  </a:lnTo>
                  <a:lnTo>
                    <a:pt x="778025" y="14173"/>
                  </a:lnTo>
                  <a:lnTo>
                    <a:pt x="778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9" name="object 29"/>
            <p:cNvSpPr/>
            <p:nvPr/>
          </p:nvSpPr>
          <p:spPr>
            <a:xfrm>
              <a:off x="6106508" y="2013021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6875" y="0"/>
                  </a:lnTo>
                </a:path>
              </a:pathLst>
            </a:custGeom>
            <a:ln w="13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17096" y="1150645"/>
            <a:ext cx="274890" cy="331704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2397">
              <a:lnSpc>
                <a:spcPts val="1539"/>
              </a:lnSpc>
              <a:spcBef>
                <a:spcPts val="87"/>
              </a:spcBef>
            </a:pPr>
            <a:r>
              <a:rPr sz="1379" spc="-77" dirty="0">
                <a:latin typeface="Trebuchet MS"/>
                <a:cs typeface="Trebuchet MS"/>
              </a:rPr>
              <a:t>lim</a:t>
            </a:r>
            <a:endParaRPr sz="1379">
              <a:latin typeface="Trebuchet MS"/>
              <a:cs typeface="Trebuchet MS"/>
            </a:endParaRPr>
          </a:p>
          <a:p>
            <a:pPr marL="8145">
              <a:lnSpc>
                <a:spcPts val="1039"/>
              </a:lnSpc>
            </a:pPr>
            <a:r>
              <a:rPr sz="962" i="1" spc="-61" dirty="0">
                <a:latin typeface="Trebuchet MS"/>
                <a:cs typeface="Trebuchet MS"/>
              </a:rPr>
              <a:t>x</a:t>
            </a:r>
            <a:r>
              <a:rPr sz="962" i="1" spc="-231" dirty="0">
                <a:latin typeface="Trebuchet MS"/>
                <a:cs typeface="Trebuchet MS"/>
              </a:rPr>
              <a:t> </a:t>
            </a:r>
            <a:r>
              <a:rPr sz="962" spc="29" dirty="0">
                <a:latin typeface="Symbol"/>
                <a:cs typeface="Symbol"/>
              </a:rPr>
              <a:t></a:t>
            </a:r>
            <a:r>
              <a:rPr sz="962" spc="29" dirty="0">
                <a:latin typeface="Trebuchet MS"/>
                <a:cs typeface="Trebuchet MS"/>
              </a:rPr>
              <a:t>2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7519" y="1332050"/>
            <a:ext cx="274890" cy="15833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62" i="1" spc="-61" dirty="0">
                <a:latin typeface="Trebuchet MS"/>
                <a:cs typeface="Trebuchet MS"/>
              </a:rPr>
              <a:t>x</a:t>
            </a:r>
            <a:r>
              <a:rPr sz="962" i="1" spc="-231" dirty="0">
                <a:latin typeface="Trebuchet MS"/>
                <a:cs typeface="Trebuchet MS"/>
              </a:rPr>
              <a:t> </a:t>
            </a:r>
            <a:r>
              <a:rPr sz="962" spc="29" dirty="0">
                <a:latin typeface="Symbol"/>
                <a:cs typeface="Symbol"/>
              </a:rPr>
              <a:t></a:t>
            </a:r>
            <a:r>
              <a:rPr sz="962" spc="29" dirty="0">
                <a:latin typeface="Trebuchet MS"/>
                <a:cs typeface="Trebuchet MS"/>
              </a:rPr>
              <a:t>2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6420" y="1033762"/>
            <a:ext cx="1156167" cy="223341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1379" i="1" spc="-87" dirty="0">
                <a:latin typeface="Trebuchet MS"/>
                <a:cs typeface="Trebuchet MS"/>
              </a:rPr>
              <a:t>x </a:t>
            </a:r>
            <a:r>
              <a:rPr sz="1379" spc="22" dirty="0">
                <a:latin typeface="Symbol"/>
                <a:cs typeface="Symbol"/>
              </a:rPr>
              <a:t></a:t>
            </a:r>
            <a:r>
              <a:rPr sz="1379" spc="22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 </a:t>
            </a:r>
            <a:r>
              <a:rPr sz="1379" spc="22" dirty="0">
                <a:latin typeface="Symbol"/>
                <a:cs typeface="Symbol"/>
              </a:rPr>
              <a:t></a:t>
            </a:r>
            <a:r>
              <a:rPr sz="1379" spc="22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 </a:t>
            </a:r>
            <a:r>
              <a:rPr sz="2068" spc="33" baseline="-37467" dirty="0">
                <a:latin typeface="Symbol"/>
                <a:cs typeface="Symbol"/>
              </a:rPr>
              <a:t></a:t>
            </a:r>
            <a:r>
              <a:rPr sz="2068" spc="-53" baseline="-37467" dirty="0">
                <a:latin typeface="Times New Roman"/>
                <a:cs typeface="Times New Roman"/>
              </a:rPr>
              <a:t> </a:t>
            </a:r>
            <a:r>
              <a:rPr sz="2068" spc="-115" baseline="-37467" dirty="0">
                <a:latin typeface="Trebuchet MS"/>
                <a:cs typeface="Trebuchet MS"/>
              </a:rPr>
              <a:t>lim</a:t>
            </a:r>
            <a:endParaRPr sz="2068" baseline="-37467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06593" y="1033762"/>
            <a:ext cx="785982" cy="223341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1379" i="1" spc="-87" dirty="0">
                <a:latin typeface="Trebuchet MS"/>
                <a:cs typeface="Trebuchet MS"/>
              </a:rPr>
              <a:t>x </a:t>
            </a:r>
            <a:r>
              <a:rPr sz="1379" spc="22" dirty="0">
                <a:latin typeface="Symbol"/>
                <a:cs typeface="Symbol"/>
              </a:rPr>
              <a:t></a:t>
            </a:r>
            <a:r>
              <a:rPr sz="1379" spc="22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 </a:t>
            </a:r>
            <a:r>
              <a:rPr sz="1379" spc="22" dirty="0">
                <a:latin typeface="Symbol"/>
                <a:cs typeface="Symbol"/>
              </a:rPr>
              <a:t></a:t>
            </a:r>
            <a:r>
              <a:rPr sz="1379" spc="22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</a:t>
            </a:r>
            <a:r>
              <a:rPr sz="1379" spc="-71" dirty="0">
                <a:latin typeface="Trebuchet MS"/>
                <a:cs typeface="Trebuchet MS"/>
              </a:rPr>
              <a:t> </a:t>
            </a:r>
            <a:r>
              <a:rPr sz="2068" spc="14" baseline="-37467" dirty="0">
                <a:latin typeface="Symbol"/>
                <a:cs typeface="Symbol"/>
              </a:rPr>
              <a:t></a:t>
            </a:r>
            <a:endParaRPr sz="2068" baseline="-37467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42358" y="1033762"/>
            <a:ext cx="659736" cy="223341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379" i="1" spc="-87" dirty="0">
                <a:latin typeface="Trebuchet MS"/>
                <a:cs typeface="Trebuchet MS"/>
              </a:rPr>
              <a:t>x </a:t>
            </a:r>
            <a:r>
              <a:rPr sz="1379" spc="22" dirty="0">
                <a:latin typeface="Symbol"/>
                <a:cs typeface="Symbol"/>
              </a:rPr>
              <a:t></a:t>
            </a:r>
            <a:r>
              <a:rPr sz="1379" spc="22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 </a:t>
            </a:r>
            <a:r>
              <a:rPr sz="1379" spc="22" dirty="0">
                <a:latin typeface="Symbol"/>
                <a:cs typeface="Symbol"/>
              </a:rPr>
              <a:t></a:t>
            </a:r>
            <a:r>
              <a:rPr sz="1379" spc="-19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65257" y="1294344"/>
            <a:ext cx="368556" cy="223341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379" i="1" spc="-87" dirty="0">
                <a:latin typeface="Trebuchet MS"/>
                <a:cs typeface="Trebuchet MS"/>
              </a:rPr>
              <a:t>x </a:t>
            </a:r>
            <a:r>
              <a:rPr sz="1379" spc="22" dirty="0">
                <a:latin typeface="Symbol"/>
                <a:cs typeface="Symbol"/>
              </a:rPr>
              <a:t></a:t>
            </a:r>
            <a:r>
              <a:rPr sz="1379" spc="-55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05639" y="1300710"/>
            <a:ext cx="1497439" cy="223341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  <a:tabLst>
                <a:tab pos="844993" algn="l"/>
              </a:tabLst>
            </a:pPr>
            <a:r>
              <a:rPr sz="2068" i="1" spc="-130" baseline="2583" dirty="0">
                <a:latin typeface="Trebuchet MS"/>
                <a:cs typeface="Trebuchet MS"/>
              </a:rPr>
              <a:t>x</a:t>
            </a:r>
            <a:r>
              <a:rPr sz="2068" i="1" spc="-57" baseline="2583" dirty="0">
                <a:latin typeface="Trebuchet MS"/>
                <a:cs typeface="Trebuchet MS"/>
              </a:rPr>
              <a:t> </a:t>
            </a:r>
            <a:r>
              <a:rPr sz="2068" spc="33" baseline="2583" dirty="0">
                <a:latin typeface="Symbol"/>
                <a:cs typeface="Symbol"/>
              </a:rPr>
              <a:t></a:t>
            </a:r>
            <a:r>
              <a:rPr sz="2068" spc="-72" baseline="2583" dirty="0">
                <a:latin typeface="Times New Roman"/>
                <a:cs typeface="Times New Roman"/>
              </a:rPr>
              <a:t> </a:t>
            </a:r>
            <a:r>
              <a:rPr sz="2068" spc="-24" baseline="2583" dirty="0">
                <a:latin typeface="Trebuchet MS"/>
                <a:cs typeface="Trebuchet MS"/>
              </a:rPr>
              <a:t>2	</a:t>
            </a:r>
            <a:r>
              <a:rPr sz="1379" i="1" spc="-87" dirty="0">
                <a:latin typeface="Trebuchet MS"/>
                <a:cs typeface="Trebuchet MS"/>
              </a:rPr>
              <a:t>x </a:t>
            </a:r>
            <a:r>
              <a:rPr sz="1379" spc="22" dirty="0">
                <a:latin typeface="Symbol"/>
                <a:cs typeface="Symbol"/>
              </a:rPr>
              <a:t></a:t>
            </a:r>
            <a:r>
              <a:rPr sz="1379" spc="22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 </a:t>
            </a:r>
            <a:r>
              <a:rPr sz="1379" spc="22" dirty="0">
                <a:latin typeface="Symbol"/>
                <a:cs typeface="Symbol"/>
              </a:rPr>
              <a:t></a:t>
            </a:r>
            <a:r>
              <a:rPr sz="1379" spc="-13" dirty="0">
                <a:latin typeface="Times New Roman"/>
                <a:cs typeface="Times New Roman"/>
              </a:rPr>
              <a:t> </a:t>
            </a:r>
            <a:r>
              <a:rPr sz="1379" spc="-16" dirty="0">
                <a:latin typeface="Trebuchet MS"/>
                <a:cs typeface="Trebuchet MS"/>
              </a:rPr>
              <a:t>2</a:t>
            </a:r>
            <a:endParaRPr sz="1379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80764" y="1741413"/>
            <a:ext cx="458965" cy="177151"/>
            <a:chOff x="4980762" y="2715313"/>
            <a:chExt cx="715645" cy="276225"/>
          </a:xfrm>
        </p:grpSpPr>
        <p:sp>
          <p:nvSpPr>
            <p:cNvPr id="38" name="object 38"/>
            <p:cNvSpPr/>
            <p:nvPr/>
          </p:nvSpPr>
          <p:spPr>
            <a:xfrm>
              <a:off x="4989643" y="2728963"/>
              <a:ext cx="706755" cy="260985"/>
            </a:xfrm>
            <a:custGeom>
              <a:avLst/>
              <a:gdLst/>
              <a:ahLst/>
              <a:cxnLst/>
              <a:rect l="l" t="t" r="r" b="b"/>
              <a:pathLst>
                <a:path w="706754" h="260985">
                  <a:moveTo>
                    <a:pt x="0" y="176621"/>
                  </a:moveTo>
                  <a:lnTo>
                    <a:pt x="25946" y="161681"/>
                  </a:lnTo>
                </a:path>
                <a:path w="706754" h="260985">
                  <a:moveTo>
                    <a:pt x="26591" y="161681"/>
                  </a:moveTo>
                  <a:lnTo>
                    <a:pt x="90540" y="259732"/>
                  </a:lnTo>
                </a:path>
                <a:path w="706754" h="260985">
                  <a:moveTo>
                    <a:pt x="90540" y="260377"/>
                  </a:moveTo>
                  <a:lnTo>
                    <a:pt x="158903" y="645"/>
                  </a:lnTo>
                </a:path>
                <a:path w="706754" h="260985">
                  <a:moveTo>
                    <a:pt x="158903" y="0"/>
                  </a:moveTo>
                  <a:lnTo>
                    <a:pt x="706586" y="0"/>
                  </a:lnTo>
                </a:path>
              </a:pathLst>
            </a:custGeom>
            <a:ln w="3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980762" y="2715313"/>
              <a:ext cx="709295" cy="267335"/>
            </a:xfrm>
            <a:custGeom>
              <a:avLst/>
              <a:gdLst/>
              <a:ahLst/>
              <a:cxnLst/>
              <a:rect l="l" t="t" r="r" b="b"/>
              <a:pathLst>
                <a:path w="709295" h="267335">
                  <a:moveTo>
                    <a:pt x="709142" y="0"/>
                  </a:moveTo>
                  <a:lnTo>
                    <a:pt x="156399" y="0"/>
                  </a:lnTo>
                  <a:lnTo>
                    <a:pt x="92450" y="241567"/>
                  </a:lnTo>
                  <a:lnTo>
                    <a:pt x="36092" y="161036"/>
                  </a:lnTo>
                  <a:lnTo>
                    <a:pt x="0" y="179872"/>
                  </a:lnTo>
                  <a:lnTo>
                    <a:pt x="4440" y="187019"/>
                  </a:lnTo>
                  <a:lnTo>
                    <a:pt x="22176" y="176621"/>
                  </a:lnTo>
                  <a:lnTo>
                    <a:pt x="85480" y="266879"/>
                  </a:lnTo>
                  <a:lnTo>
                    <a:pt x="98776" y="266879"/>
                  </a:lnTo>
                  <a:lnTo>
                    <a:pt x="165254" y="13004"/>
                  </a:lnTo>
                  <a:lnTo>
                    <a:pt x="709142" y="13004"/>
                  </a:lnTo>
                  <a:lnTo>
                    <a:pt x="709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301572" y="1635600"/>
            <a:ext cx="70046" cy="344934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2180" spc="-305" dirty="0">
                <a:latin typeface="Symbol"/>
                <a:cs typeface="Symbol"/>
              </a:rPr>
              <a:t></a:t>
            </a:r>
            <a:endParaRPr sz="2180">
              <a:latin typeface="Symbol"/>
              <a:cs typeface="Symbo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703184" y="2053744"/>
            <a:ext cx="454892" cy="177151"/>
            <a:chOff x="5483497" y="3202318"/>
            <a:chExt cx="709295" cy="276225"/>
          </a:xfrm>
        </p:grpSpPr>
        <p:sp>
          <p:nvSpPr>
            <p:cNvPr id="42" name="object 42"/>
            <p:cNvSpPr/>
            <p:nvPr/>
          </p:nvSpPr>
          <p:spPr>
            <a:xfrm>
              <a:off x="5492353" y="3216613"/>
              <a:ext cx="158750" cy="260350"/>
            </a:xfrm>
            <a:custGeom>
              <a:avLst/>
              <a:gdLst/>
              <a:ahLst/>
              <a:cxnLst/>
              <a:rect l="l" t="t" r="r" b="b"/>
              <a:pathLst>
                <a:path w="158750" h="260350">
                  <a:moveTo>
                    <a:pt x="0" y="175973"/>
                  </a:moveTo>
                  <a:lnTo>
                    <a:pt x="25971" y="161036"/>
                  </a:lnTo>
                </a:path>
                <a:path w="158750" h="260350">
                  <a:moveTo>
                    <a:pt x="26591" y="161036"/>
                  </a:moveTo>
                  <a:lnTo>
                    <a:pt x="89920" y="259089"/>
                  </a:lnTo>
                </a:path>
                <a:path w="158750" h="260350">
                  <a:moveTo>
                    <a:pt x="89920" y="259740"/>
                  </a:moveTo>
                  <a:lnTo>
                    <a:pt x="158284" y="0"/>
                  </a:lnTo>
                </a:path>
              </a:pathLst>
            </a:custGeom>
            <a:ln w="3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3497" y="3202318"/>
              <a:ext cx="709295" cy="267335"/>
            </a:xfrm>
            <a:custGeom>
              <a:avLst/>
              <a:gdLst/>
              <a:ahLst/>
              <a:cxnLst/>
              <a:rect l="l" t="t" r="r" b="b"/>
              <a:pathLst>
                <a:path w="709295" h="267335">
                  <a:moveTo>
                    <a:pt x="709116" y="0"/>
                  </a:moveTo>
                  <a:lnTo>
                    <a:pt x="156373" y="0"/>
                  </a:lnTo>
                  <a:lnTo>
                    <a:pt x="91805" y="241567"/>
                  </a:lnTo>
                  <a:lnTo>
                    <a:pt x="36092" y="161036"/>
                  </a:lnTo>
                  <a:lnTo>
                    <a:pt x="0" y="179872"/>
                  </a:lnTo>
                  <a:lnTo>
                    <a:pt x="4414" y="187022"/>
                  </a:lnTo>
                  <a:lnTo>
                    <a:pt x="22151" y="176621"/>
                  </a:lnTo>
                  <a:lnTo>
                    <a:pt x="85480" y="266892"/>
                  </a:lnTo>
                  <a:lnTo>
                    <a:pt x="98776" y="266892"/>
                  </a:lnTo>
                  <a:lnTo>
                    <a:pt x="165254" y="13004"/>
                  </a:lnTo>
                  <a:lnTo>
                    <a:pt x="709116" y="13004"/>
                  </a:lnTo>
                  <a:lnTo>
                    <a:pt x="709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4" name="object 44"/>
          <p:cNvSpPr/>
          <p:nvPr/>
        </p:nvSpPr>
        <p:spPr>
          <a:xfrm>
            <a:off x="5142009" y="2010022"/>
            <a:ext cx="1343499" cy="0"/>
          </a:xfrm>
          <a:custGeom>
            <a:avLst/>
            <a:gdLst/>
            <a:ahLst/>
            <a:cxnLst/>
            <a:rect l="l" t="t" r="r" b="b"/>
            <a:pathLst>
              <a:path w="2094865">
                <a:moveTo>
                  <a:pt x="0" y="0"/>
                </a:moveTo>
                <a:lnTo>
                  <a:pt x="2094433" y="0"/>
                </a:lnTo>
              </a:path>
            </a:pathLst>
          </a:custGeom>
          <a:ln w="13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5" name="object 45"/>
          <p:cNvSpPr txBox="1"/>
          <p:nvPr/>
        </p:nvSpPr>
        <p:spPr>
          <a:xfrm>
            <a:off x="5802230" y="1880392"/>
            <a:ext cx="408874" cy="206062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400303" algn="l"/>
              </a:tabLst>
            </a:pPr>
            <a:r>
              <a:rPr sz="1283" u="sng" spc="-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74913" y="1609371"/>
            <a:ext cx="842996" cy="34499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4434">
              <a:spcBef>
                <a:spcPts val="73"/>
              </a:spcBef>
            </a:pPr>
            <a:r>
              <a:rPr sz="1283" i="1" spc="-93" dirty="0">
                <a:latin typeface="Trebuchet MS"/>
                <a:cs typeface="Trebuchet MS"/>
              </a:rPr>
              <a:t>x</a:t>
            </a:r>
            <a:r>
              <a:rPr sz="1283" i="1" spc="-38" dirty="0">
                <a:latin typeface="Trebuchet MS"/>
                <a:cs typeface="Trebuchet MS"/>
              </a:rPr>
              <a:t> </a:t>
            </a:r>
            <a:r>
              <a:rPr sz="1283" spc="3" dirty="0">
                <a:latin typeface="Symbol"/>
                <a:cs typeface="Symbol"/>
              </a:rPr>
              <a:t></a:t>
            </a:r>
            <a:r>
              <a:rPr sz="1283" spc="-26" dirty="0">
                <a:latin typeface="Times New Roman"/>
                <a:cs typeface="Times New Roman"/>
              </a:rPr>
              <a:t> </a:t>
            </a:r>
            <a:r>
              <a:rPr sz="1283" spc="-29" dirty="0">
                <a:latin typeface="Trebuchet MS"/>
                <a:cs typeface="Trebuchet MS"/>
              </a:rPr>
              <a:t>2</a:t>
            </a:r>
            <a:r>
              <a:rPr sz="1283" spc="-154" dirty="0">
                <a:latin typeface="Trebuchet MS"/>
                <a:cs typeface="Trebuchet MS"/>
              </a:rPr>
              <a:t> </a:t>
            </a:r>
            <a:r>
              <a:rPr sz="3271" spc="-433" baseline="-4901" dirty="0">
                <a:latin typeface="Symbol"/>
                <a:cs typeface="Symbol"/>
              </a:rPr>
              <a:t></a:t>
            </a:r>
            <a:r>
              <a:rPr sz="1347" spc="-33" baseline="61507" dirty="0">
                <a:latin typeface="Trebuchet MS"/>
                <a:cs typeface="Trebuchet MS"/>
              </a:rPr>
              <a:t>2</a:t>
            </a:r>
            <a:r>
              <a:rPr sz="1347" baseline="61507" dirty="0">
                <a:latin typeface="Trebuchet MS"/>
                <a:cs typeface="Trebuchet MS"/>
              </a:rPr>
              <a:t> </a:t>
            </a:r>
            <a:r>
              <a:rPr sz="1347" spc="-134" baseline="61507" dirty="0">
                <a:latin typeface="Trebuchet MS"/>
                <a:cs typeface="Trebuchet MS"/>
              </a:rPr>
              <a:t> </a:t>
            </a:r>
            <a:r>
              <a:rPr sz="1283" spc="3" dirty="0">
                <a:latin typeface="Symbol"/>
                <a:cs typeface="Symbol"/>
              </a:rPr>
              <a:t></a:t>
            </a:r>
            <a:r>
              <a:rPr sz="1283" spc="-48" dirty="0">
                <a:latin typeface="Times New Roman"/>
                <a:cs typeface="Times New Roman"/>
              </a:rPr>
              <a:t> </a:t>
            </a:r>
            <a:r>
              <a:rPr sz="1283" spc="16" dirty="0">
                <a:latin typeface="Trebuchet MS"/>
                <a:cs typeface="Trebuchet MS"/>
              </a:rPr>
              <a:t>2</a:t>
            </a:r>
            <a:r>
              <a:rPr sz="1347" spc="-33" baseline="37698" dirty="0">
                <a:latin typeface="Trebuchet MS"/>
                <a:cs typeface="Trebuchet MS"/>
              </a:rPr>
              <a:t>2</a:t>
            </a:r>
            <a:endParaRPr sz="1347" baseline="37698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8572" y="1880392"/>
            <a:ext cx="375480" cy="206062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283" spc="3" dirty="0">
                <a:latin typeface="Symbol"/>
                <a:cs typeface="Symbol"/>
              </a:rPr>
              <a:t></a:t>
            </a:r>
            <a:r>
              <a:rPr sz="1283" spc="173" dirty="0">
                <a:latin typeface="Times New Roman"/>
                <a:cs typeface="Times New Roman"/>
              </a:rPr>
              <a:t> </a:t>
            </a:r>
            <a:r>
              <a:rPr sz="1283" spc="-83" dirty="0">
                <a:latin typeface="Trebuchet MS"/>
                <a:cs typeface="Trebuchet MS"/>
              </a:rPr>
              <a:t>lim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28054" y="1882962"/>
            <a:ext cx="882092" cy="34499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4434">
              <a:spcBef>
                <a:spcPts val="73"/>
              </a:spcBef>
            </a:pPr>
            <a:r>
              <a:rPr sz="898" i="1" spc="-67" dirty="0">
                <a:latin typeface="Trebuchet MS"/>
                <a:cs typeface="Trebuchet MS"/>
              </a:rPr>
              <a:t>x </a:t>
            </a:r>
            <a:r>
              <a:rPr sz="898" spc="10" dirty="0">
                <a:latin typeface="Symbol"/>
                <a:cs typeface="Symbol"/>
              </a:rPr>
              <a:t></a:t>
            </a:r>
            <a:r>
              <a:rPr sz="898" spc="10" dirty="0">
                <a:latin typeface="Trebuchet MS"/>
                <a:cs typeface="Trebuchet MS"/>
              </a:rPr>
              <a:t>2 </a:t>
            </a:r>
            <a:r>
              <a:rPr sz="2357" spc="-154" baseline="-13605" dirty="0">
                <a:latin typeface="Symbol"/>
                <a:cs typeface="Symbol"/>
              </a:rPr>
              <a:t></a:t>
            </a:r>
            <a:r>
              <a:rPr sz="2357" spc="-154" baseline="-13605" dirty="0">
                <a:latin typeface="Times New Roman"/>
                <a:cs typeface="Times New Roman"/>
              </a:rPr>
              <a:t> </a:t>
            </a:r>
            <a:r>
              <a:rPr sz="1924" i="1" spc="-139" baseline="-13888" dirty="0">
                <a:latin typeface="Trebuchet MS"/>
                <a:cs typeface="Trebuchet MS"/>
              </a:rPr>
              <a:t>x </a:t>
            </a:r>
            <a:r>
              <a:rPr sz="1924" spc="4" baseline="-13888" dirty="0">
                <a:latin typeface="Symbol"/>
                <a:cs typeface="Symbol"/>
              </a:rPr>
              <a:t></a:t>
            </a:r>
            <a:r>
              <a:rPr sz="1924" spc="-72" baseline="-13888" dirty="0">
                <a:latin typeface="Times New Roman"/>
                <a:cs typeface="Times New Roman"/>
              </a:rPr>
              <a:t> </a:t>
            </a:r>
            <a:r>
              <a:rPr sz="1924" spc="-106" baseline="-13888" dirty="0">
                <a:latin typeface="Trebuchet MS"/>
                <a:cs typeface="Trebuchet MS"/>
              </a:rPr>
              <a:t>2</a:t>
            </a:r>
            <a:r>
              <a:rPr sz="2357" spc="-106" baseline="-13605" dirty="0">
                <a:latin typeface="Symbol"/>
                <a:cs typeface="Symbol"/>
              </a:rPr>
              <a:t></a:t>
            </a:r>
            <a:r>
              <a:rPr sz="3271" spc="-106" baseline="-13071" dirty="0">
                <a:latin typeface="Symbol"/>
                <a:cs typeface="Symbol"/>
              </a:rPr>
              <a:t></a:t>
            </a:r>
            <a:endParaRPr sz="3271" baseline="-13071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13665" y="1921700"/>
            <a:ext cx="669917" cy="34499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283" i="1" spc="-93" dirty="0">
                <a:latin typeface="Trebuchet MS"/>
                <a:cs typeface="Trebuchet MS"/>
              </a:rPr>
              <a:t>x </a:t>
            </a:r>
            <a:r>
              <a:rPr sz="1283" spc="3" dirty="0">
                <a:latin typeface="Symbol"/>
                <a:cs typeface="Symbol"/>
              </a:rPr>
              <a:t></a:t>
            </a:r>
            <a:r>
              <a:rPr sz="1283" spc="3" dirty="0">
                <a:latin typeface="Times New Roman"/>
                <a:cs typeface="Times New Roman"/>
              </a:rPr>
              <a:t> </a:t>
            </a:r>
            <a:r>
              <a:rPr sz="1283" spc="-29" dirty="0">
                <a:latin typeface="Trebuchet MS"/>
                <a:cs typeface="Trebuchet MS"/>
              </a:rPr>
              <a:t>2 </a:t>
            </a:r>
            <a:r>
              <a:rPr sz="1283" spc="3" dirty="0">
                <a:latin typeface="Symbol"/>
                <a:cs typeface="Symbol"/>
              </a:rPr>
              <a:t></a:t>
            </a:r>
            <a:r>
              <a:rPr sz="1283" dirty="0">
                <a:latin typeface="Times New Roman"/>
                <a:cs typeface="Times New Roman"/>
              </a:rPr>
              <a:t> </a:t>
            </a:r>
            <a:r>
              <a:rPr sz="1283" spc="-115" dirty="0">
                <a:latin typeface="Trebuchet MS"/>
                <a:cs typeface="Trebuchet MS"/>
              </a:rPr>
              <a:t>2</a:t>
            </a:r>
            <a:r>
              <a:rPr sz="3271" spc="-173" baseline="-4901" dirty="0">
                <a:latin typeface="Symbol"/>
                <a:cs typeface="Symbol"/>
              </a:rPr>
              <a:t></a:t>
            </a:r>
            <a:endParaRPr sz="3271" baseline="-4901">
              <a:latin typeface="Symbol"/>
              <a:cs typeface="Symbo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536664" y="2002814"/>
            <a:ext cx="484214" cy="188554"/>
            <a:chOff x="8342369" y="3122906"/>
            <a:chExt cx="755015" cy="294005"/>
          </a:xfrm>
        </p:grpSpPr>
        <p:sp>
          <p:nvSpPr>
            <p:cNvPr id="51" name="object 51"/>
            <p:cNvSpPr/>
            <p:nvPr/>
          </p:nvSpPr>
          <p:spPr>
            <a:xfrm>
              <a:off x="8351144" y="3137880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60">
                  <a:moveTo>
                    <a:pt x="0" y="187730"/>
                  </a:moveTo>
                  <a:lnTo>
                    <a:pt x="28994" y="172072"/>
                  </a:lnTo>
                </a:path>
                <a:path w="169545" h="276860">
                  <a:moveTo>
                    <a:pt x="28994" y="172072"/>
                  </a:moveTo>
                  <a:lnTo>
                    <a:pt x="96475" y="276159"/>
                  </a:lnTo>
                </a:path>
                <a:path w="169545" h="276860">
                  <a:moveTo>
                    <a:pt x="96475" y="276840"/>
                  </a:moveTo>
                  <a:lnTo>
                    <a:pt x="169320" y="0"/>
                  </a:lnTo>
                </a:path>
              </a:pathLst>
            </a:custGeom>
            <a:ln w="3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2" name="object 52"/>
            <p:cNvSpPr/>
            <p:nvPr/>
          </p:nvSpPr>
          <p:spPr>
            <a:xfrm>
              <a:off x="8342369" y="3122906"/>
              <a:ext cx="755015" cy="284480"/>
            </a:xfrm>
            <a:custGeom>
              <a:avLst/>
              <a:gdLst/>
              <a:ahLst/>
              <a:cxnLst/>
              <a:rect l="l" t="t" r="r" b="b"/>
              <a:pathLst>
                <a:path w="755015" h="284479">
                  <a:moveTo>
                    <a:pt x="754939" y="0"/>
                  </a:moveTo>
                  <a:lnTo>
                    <a:pt x="165963" y="0"/>
                  </a:lnTo>
                  <a:lnTo>
                    <a:pt x="97823" y="257803"/>
                  </a:lnTo>
                  <a:lnTo>
                    <a:pt x="37770" y="171423"/>
                  </a:lnTo>
                  <a:lnTo>
                    <a:pt x="0" y="191128"/>
                  </a:lnTo>
                  <a:lnTo>
                    <a:pt x="4043" y="199302"/>
                  </a:lnTo>
                  <a:lnTo>
                    <a:pt x="22942" y="187749"/>
                  </a:lnTo>
                  <a:lnTo>
                    <a:pt x="90395" y="284330"/>
                  </a:lnTo>
                  <a:lnTo>
                    <a:pt x="104563" y="284330"/>
                  </a:lnTo>
                  <a:lnTo>
                    <a:pt x="175399" y="13596"/>
                  </a:lnTo>
                  <a:lnTo>
                    <a:pt x="754939" y="13596"/>
                  </a:lnTo>
                  <a:lnTo>
                    <a:pt x="754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53" name="object 53"/>
          <p:cNvSpPr/>
          <p:nvPr/>
        </p:nvSpPr>
        <p:spPr>
          <a:xfrm>
            <a:off x="6938705" y="1956564"/>
            <a:ext cx="1430650" cy="0"/>
          </a:xfrm>
          <a:custGeom>
            <a:avLst/>
            <a:gdLst/>
            <a:ahLst/>
            <a:cxnLst/>
            <a:rect l="l" t="t" r="r" b="b"/>
            <a:pathLst>
              <a:path w="2230754">
                <a:moveTo>
                  <a:pt x="0" y="0"/>
                </a:moveTo>
                <a:lnTo>
                  <a:pt x="2230348" y="0"/>
                </a:lnTo>
              </a:path>
            </a:pathLst>
          </a:custGeom>
          <a:ln w="13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4" name="object 54"/>
          <p:cNvSpPr txBox="1"/>
          <p:nvPr/>
        </p:nvSpPr>
        <p:spPr>
          <a:xfrm>
            <a:off x="7642737" y="1819047"/>
            <a:ext cx="434937" cy="218404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  <a:tabLst>
                <a:tab pos="426365" algn="l"/>
              </a:tabLst>
            </a:pPr>
            <a:r>
              <a:rPr sz="1347" u="sng" spc="-1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73231" y="1705190"/>
            <a:ext cx="752181" cy="218404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347" spc="-45" dirty="0">
                <a:latin typeface="Trebuchet MS"/>
                <a:cs typeface="Trebuchet MS"/>
              </a:rPr>
              <a:t>(</a:t>
            </a:r>
            <a:r>
              <a:rPr sz="1347" spc="-294" dirty="0">
                <a:latin typeface="Trebuchet MS"/>
                <a:cs typeface="Trebuchet MS"/>
              </a:rPr>
              <a:t> </a:t>
            </a:r>
            <a:r>
              <a:rPr sz="1347" i="1" spc="-80" dirty="0">
                <a:latin typeface="Trebuchet MS"/>
                <a:cs typeface="Trebuchet MS"/>
              </a:rPr>
              <a:t>x</a:t>
            </a:r>
            <a:r>
              <a:rPr sz="1347" i="1" spc="-58" dirty="0">
                <a:latin typeface="Trebuchet MS"/>
                <a:cs typeface="Trebuchet MS"/>
              </a:rPr>
              <a:t> </a:t>
            </a:r>
            <a:r>
              <a:rPr sz="1347" spc="22" dirty="0">
                <a:latin typeface="Symbol"/>
                <a:cs typeface="Symbol"/>
              </a:rPr>
              <a:t></a:t>
            </a:r>
            <a:r>
              <a:rPr sz="1347" spc="-51" dirty="0">
                <a:latin typeface="Times New Roman"/>
                <a:cs typeface="Times New Roman"/>
              </a:rPr>
              <a:t> </a:t>
            </a:r>
            <a:r>
              <a:rPr sz="1347" spc="-16" dirty="0">
                <a:latin typeface="Trebuchet MS"/>
                <a:cs typeface="Trebuchet MS"/>
              </a:rPr>
              <a:t>2)</a:t>
            </a:r>
            <a:r>
              <a:rPr sz="1347" spc="-144" dirty="0">
                <a:latin typeface="Trebuchet MS"/>
                <a:cs typeface="Trebuchet MS"/>
              </a:rPr>
              <a:t> </a:t>
            </a:r>
            <a:r>
              <a:rPr sz="1347" spc="22" dirty="0">
                <a:latin typeface="Symbol"/>
                <a:cs typeface="Symbol"/>
              </a:rPr>
              <a:t></a:t>
            </a:r>
            <a:r>
              <a:rPr sz="1347" spc="-55" dirty="0">
                <a:latin typeface="Times New Roman"/>
                <a:cs typeface="Times New Roman"/>
              </a:rPr>
              <a:t> </a:t>
            </a:r>
            <a:r>
              <a:rPr sz="1347" spc="-10" dirty="0">
                <a:latin typeface="Trebuchet MS"/>
                <a:cs typeface="Trebuchet MS"/>
              </a:rPr>
              <a:t>4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66734" y="1819047"/>
            <a:ext cx="399914" cy="218404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347" spc="22" dirty="0">
                <a:latin typeface="Symbol"/>
                <a:cs typeface="Symbol"/>
              </a:rPr>
              <a:t></a:t>
            </a:r>
            <a:r>
              <a:rPr sz="1347" spc="180" dirty="0">
                <a:latin typeface="Times New Roman"/>
                <a:cs typeface="Times New Roman"/>
              </a:rPr>
              <a:t> </a:t>
            </a:r>
            <a:r>
              <a:rPr sz="1347" spc="-73" dirty="0">
                <a:latin typeface="Trebuchet MS"/>
                <a:cs typeface="Trebuchet MS"/>
              </a:rPr>
              <a:t>lim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05772" y="1821803"/>
            <a:ext cx="937477" cy="366329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962" i="1" spc="-67" dirty="0">
                <a:latin typeface="Trebuchet MS"/>
                <a:cs typeface="Trebuchet MS"/>
              </a:rPr>
              <a:t>x </a:t>
            </a:r>
            <a:r>
              <a:rPr sz="962" spc="13" dirty="0">
                <a:latin typeface="Symbol"/>
                <a:cs typeface="Symbol"/>
              </a:rPr>
              <a:t></a:t>
            </a:r>
            <a:r>
              <a:rPr sz="962" spc="13" dirty="0">
                <a:latin typeface="Trebuchet MS"/>
                <a:cs typeface="Trebuchet MS"/>
              </a:rPr>
              <a:t>2 </a:t>
            </a:r>
            <a:r>
              <a:rPr sz="2501" spc="-149" baseline="-12820" dirty="0">
                <a:latin typeface="Symbol"/>
                <a:cs typeface="Symbol"/>
              </a:rPr>
              <a:t></a:t>
            </a:r>
            <a:r>
              <a:rPr sz="2501" spc="-149" baseline="-12820" dirty="0">
                <a:latin typeface="Times New Roman"/>
                <a:cs typeface="Times New Roman"/>
              </a:rPr>
              <a:t> </a:t>
            </a:r>
            <a:r>
              <a:rPr sz="2020" i="1" spc="-120" baseline="-13227" dirty="0">
                <a:latin typeface="Trebuchet MS"/>
                <a:cs typeface="Trebuchet MS"/>
              </a:rPr>
              <a:t>x </a:t>
            </a:r>
            <a:r>
              <a:rPr sz="2020" spc="33" baseline="-13227" dirty="0">
                <a:latin typeface="Symbol"/>
                <a:cs typeface="Symbol"/>
              </a:rPr>
              <a:t></a:t>
            </a:r>
            <a:r>
              <a:rPr sz="2020" spc="-187" baseline="-13227" dirty="0">
                <a:latin typeface="Times New Roman"/>
                <a:cs typeface="Times New Roman"/>
              </a:rPr>
              <a:t> </a:t>
            </a:r>
            <a:r>
              <a:rPr sz="2020" spc="-96" baseline="-13227" dirty="0">
                <a:latin typeface="Trebuchet MS"/>
                <a:cs typeface="Trebuchet MS"/>
              </a:rPr>
              <a:t>2</a:t>
            </a:r>
            <a:r>
              <a:rPr sz="2501" spc="-96" baseline="-12820" dirty="0">
                <a:latin typeface="Symbol"/>
                <a:cs typeface="Symbol"/>
              </a:rPr>
              <a:t></a:t>
            </a:r>
            <a:r>
              <a:rPr sz="3463" spc="-96" baseline="-13117" dirty="0">
                <a:latin typeface="Symbol"/>
                <a:cs typeface="Symbol"/>
              </a:rPr>
              <a:t></a:t>
            </a:r>
            <a:endParaRPr sz="3463" baseline="-13117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54968" y="1862806"/>
            <a:ext cx="713085" cy="366329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347" i="1" spc="-80" dirty="0">
                <a:latin typeface="Trebuchet MS"/>
                <a:cs typeface="Trebuchet MS"/>
              </a:rPr>
              <a:t>x </a:t>
            </a:r>
            <a:r>
              <a:rPr sz="1347" spc="22" dirty="0">
                <a:latin typeface="Symbol"/>
                <a:cs typeface="Symbol"/>
              </a:rPr>
              <a:t></a:t>
            </a:r>
            <a:r>
              <a:rPr sz="1347" spc="22" dirty="0">
                <a:latin typeface="Times New Roman"/>
                <a:cs typeface="Times New Roman"/>
              </a:rPr>
              <a:t> </a:t>
            </a:r>
            <a:r>
              <a:rPr sz="1347" spc="-10" dirty="0">
                <a:latin typeface="Trebuchet MS"/>
                <a:cs typeface="Trebuchet MS"/>
              </a:rPr>
              <a:t>2 </a:t>
            </a:r>
            <a:r>
              <a:rPr sz="1347" spc="22" dirty="0">
                <a:latin typeface="Symbol"/>
                <a:cs typeface="Symbol"/>
              </a:rPr>
              <a:t></a:t>
            </a:r>
            <a:r>
              <a:rPr sz="1347" spc="-67" dirty="0">
                <a:latin typeface="Times New Roman"/>
                <a:cs typeface="Times New Roman"/>
              </a:rPr>
              <a:t> </a:t>
            </a:r>
            <a:r>
              <a:rPr sz="1347" spc="-112" dirty="0">
                <a:latin typeface="Trebuchet MS"/>
                <a:cs typeface="Trebuchet MS"/>
              </a:rPr>
              <a:t>2</a:t>
            </a:r>
            <a:r>
              <a:rPr sz="3463" spc="-168" baseline="-5401" dirty="0">
                <a:latin typeface="Symbol"/>
                <a:cs typeface="Symbol"/>
              </a:rPr>
              <a:t></a:t>
            </a:r>
            <a:endParaRPr sz="3463" baseline="-5401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46378" y="2726913"/>
            <a:ext cx="254935" cy="147637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898" i="1" spc="-61" dirty="0">
                <a:latin typeface="Trebuchet MS"/>
                <a:cs typeface="Trebuchet MS"/>
              </a:rPr>
              <a:t>x</a:t>
            </a:r>
            <a:r>
              <a:rPr sz="898" i="1" spc="-218" dirty="0">
                <a:latin typeface="Trebuchet MS"/>
                <a:cs typeface="Trebuchet MS"/>
              </a:rPr>
              <a:t> </a:t>
            </a:r>
            <a:r>
              <a:rPr sz="898" spc="19" dirty="0">
                <a:latin typeface="Symbol"/>
                <a:cs typeface="Symbol"/>
              </a:rPr>
              <a:t></a:t>
            </a:r>
            <a:r>
              <a:rPr sz="898" spc="19" dirty="0">
                <a:latin typeface="Trebuchet MS"/>
                <a:cs typeface="Trebuchet MS"/>
              </a:rPr>
              <a:t>2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82368" y="2451358"/>
            <a:ext cx="1903869" cy="207296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  <a:tabLst>
                <a:tab pos="1013584" algn="l"/>
                <a:tab pos="1878938" algn="l"/>
              </a:tabLst>
            </a:pPr>
            <a:r>
              <a:rPr sz="1924" spc="14" baseline="-36111" dirty="0">
                <a:latin typeface="Symbol"/>
                <a:cs typeface="Symbol"/>
              </a:rPr>
              <a:t></a:t>
            </a:r>
            <a:r>
              <a:rPr sz="1924" spc="346" baseline="-36111" dirty="0">
                <a:latin typeface="Times New Roman"/>
                <a:cs typeface="Times New Roman"/>
              </a:rPr>
              <a:t> </a:t>
            </a:r>
            <a:r>
              <a:rPr sz="1924" spc="-115" baseline="-36111" dirty="0">
                <a:latin typeface="Trebuchet MS"/>
                <a:cs typeface="Trebuchet MS"/>
              </a:rPr>
              <a:t>lim</a:t>
            </a:r>
            <a:r>
              <a:rPr sz="1283" u="heavy" spc="-7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283" i="1" u="heavy" spc="-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 </a:t>
            </a:r>
            <a:r>
              <a:rPr sz="1283" u="heavy" spc="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83" u="heavy" spc="-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83" u="heavy" spc="-2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	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62854" y="2481325"/>
            <a:ext cx="382810" cy="167378"/>
          </a:xfrm>
          <a:custGeom>
            <a:avLst/>
            <a:gdLst/>
            <a:ahLst/>
            <a:cxnLst/>
            <a:rect l="l" t="t" r="r" b="b"/>
            <a:pathLst>
              <a:path w="596900" h="260985">
                <a:moveTo>
                  <a:pt x="0" y="260848"/>
                </a:moveTo>
                <a:lnTo>
                  <a:pt x="596447" y="0"/>
                </a:lnTo>
              </a:path>
            </a:pathLst>
          </a:custGeom>
          <a:ln w="12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2" name="object 62"/>
          <p:cNvSpPr/>
          <p:nvPr/>
        </p:nvSpPr>
        <p:spPr>
          <a:xfrm>
            <a:off x="5163988" y="2729087"/>
            <a:ext cx="511499" cy="236202"/>
          </a:xfrm>
          <a:custGeom>
            <a:avLst/>
            <a:gdLst/>
            <a:ahLst/>
            <a:cxnLst/>
            <a:rect l="l" t="t" r="r" b="b"/>
            <a:pathLst>
              <a:path w="797560" h="368300">
                <a:moveTo>
                  <a:pt x="0" y="367944"/>
                </a:moveTo>
                <a:lnTo>
                  <a:pt x="797170" y="0"/>
                </a:lnTo>
              </a:path>
            </a:pathLst>
          </a:custGeom>
          <a:ln w="12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63" name="object 63"/>
          <p:cNvGrpSpPr/>
          <p:nvPr/>
        </p:nvGrpSpPr>
        <p:grpSpPr>
          <a:xfrm>
            <a:off x="5771376" y="2733726"/>
            <a:ext cx="463852" cy="178780"/>
            <a:chOff x="5589827" y="4262586"/>
            <a:chExt cx="723265" cy="278765"/>
          </a:xfrm>
        </p:grpSpPr>
        <p:sp>
          <p:nvSpPr>
            <p:cNvPr id="64" name="object 64"/>
            <p:cNvSpPr/>
            <p:nvPr/>
          </p:nvSpPr>
          <p:spPr>
            <a:xfrm>
              <a:off x="5598196" y="4276398"/>
              <a:ext cx="715010" cy="262890"/>
            </a:xfrm>
            <a:custGeom>
              <a:avLst/>
              <a:gdLst/>
              <a:ahLst/>
              <a:cxnLst/>
              <a:rect l="l" t="t" r="r" b="b"/>
              <a:pathLst>
                <a:path w="715010" h="262889">
                  <a:moveTo>
                    <a:pt x="0" y="178043"/>
                  </a:moveTo>
                  <a:lnTo>
                    <a:pt x="27677" y="162942"/>
                  </a:lnTo>
                </a:path>
                <a:path w="715010" h="262889">
                  <a:moveTo>
                    <a:pt x="27677" y="162942"/>
                  </a:moveTo>
                  <a:lnTo>
                    <a:pt x="91375" y="261488"/>
                  </a:lnTo>
                </a:path>
                <a:path w="715010" h="262889">
                  <a:moveTo>
                    <a:pt x="91375" y="262801"/>
                  </a:moveTo>
                  <a:lnTo>
                    <a:pt x="160845" y="652"/>
                  </a:lnTo>
                </a:path>
                <a:path w="715010" h="262889">
                  <a:moveTo>
                    <a:pt x="160845" y="0"/>
                  </a:moveTo>
                  <a:lnTo>
                    <a:pt x="714819" y="0"/>
                  </a:lnTo>
                </a:path>
              </a:pathLst>
            </a:custGeom>
            <a:ln w="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5" name="object 65"/>
            <p:cNvSpPr/>
            <p:nvPr/>
          </p:nvSpPr>
          <p:spPr>
            <a:xfrm>
              <a:off x="5589827" y="4262586"/>
              <a:ext cx="716915" cy="269875"/>
            </a:xfrm>
            <a:custGeom>
              <a:avLst/>
              <a:gdLst/>
              <a:ahLst/>
              <a:cxnLst/>
              <a:rect l="l" t="t" r="r" b="b"/>
              <a:pathLst>
                <a:path w="716914" h="269875">
                  <a:moveTo>
                    <a:pt x="716760" y="0"/>
                  </a:moveTo>
                  <a:lnTo>
                    <a:pt x="157644" y="0"/>
                  </a:lnTo>
                  <a:lnTo>
                    <a:pt x="92661" y="243760"/>
                  </a:lnTo>
                  <a:lnTo>
                    <a:pt x="36046" y="162289"/>
                  </a:lnTo>
                  <a:lnTo>
                    <a:pt x="0" y="181348"/>
                  </a:lnTo>
                  <a:lnTo>
                    <a:pt x="3856" y="188570"/>
                  </a:lnTo>
                  <a:lnTo>
                    <a:pt x="21879" y="178058"/>
                  </a:lnTo>
                  <a:lnTo>
                    <a:pt x="86233" y="269385"/>
                  </a:lnTo>
                  <a:lnTo>
                    <a:pt x="99088" y="269385"/>
                  </a:lnTo>
                  <a:lnTo>
                    <a:pt x="166643" y="13132"/>
                  </a:lnTo>
                  <a:lnTo>
                    <a:pt x="716760" y="13132"/>
                  </a:lnTo>
                  <a:lnTo>
                    <a:pt x="716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176487" y="2601029"/>
            <a:ext cx="1383410" cy="347879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  <a:tabLst>
                <a:tab pos="714274" algn="l"/>
              </a:tabLst>
            </a:pPr>
            <a:r>
              <a:rPr sz="2357" spc="-144" baseline="-2267" dirty="0">
                <a:latin typeface="Symbol"/>
                <a:cs typeface="Symbol"/>
              </a:rPr>
              <a:t></a:t>
            </a:r>
            <a:r>
              <a:rPr sz="2357" spc="-144" baseline="-2267" dirty="0">
                <a:latin typeface="Times New Roman"/>
                <a:cs typeface="Times New Roman"/>
              </a:rPr>
              <a:t> </a:t>
            </a:r>
            <a:r>
              <a:rPr sz="1283" i="1" spc="-87" dirty="0">
                <a:latin typeface="Trebuchet MS"/>
                <a:cs typeface="Trebuchet MS"/>
              </a:rPr>
              <a:t>x </a:t>
            </a:r>
            <a:r>
              <a:rPr sz="1283" spc="10" dirty="0">
                <a:latin typeface="Symbol"/>
                <a:cs typeface="Symbol"/>
              </a:rPr>
              <a:t></a:t>
            </a:r>
            <a:r>
              <a:rPr sz="1283" spc="-109" dirty="0">
                <a:latin typeface="Times New Roman"/>
                <a:cs typeface="Times New Roman"/>
              </a:rPr>
              <a:t> </a:t>
            </a:r>
            <a:r>
              <a:rPr sz="1283" spc="-10" dirty="0">
                <a:latin typeface="Trebuchet MS"/>
                <a:cs typeface="Trebuchet MS"/>
              </a:rPr>
              <a:t>2</a:t>
            </a:r>
            <a:r>
              <a:rPr sz="2357" spc="-14" baseline="-2267" dirty="0">
                <a:latin typeface="Symbol"/>
                <a:cs typeface="Symbol"/>
              </a:rPr>
              <a:t></a:t>
            </a:r>
            <a:r>
              <a:rPr sz="2357" spc="-53" baseline="-2267" dirty="0">
                <a:latin typeface="Times New Roman"/>
                <a:cs typeface="Times New Roman"/>
              </a:rPr>
              <a:t> </a:t>
            </a:r>
            <a:r>
              <a:rPr sz="3319" spc="-466" baseline="-4830" dirty="0">
                <a:latin typeface="Symbol"/>
                <a:cs typeface="Symbol"/>
              </a:rPr>
              <a:t></a:t>
            </a:r>
            <a:r>
              <a:rPr sz="3319" spc="-466" baseline="-4830" dirty="0">
                <a:latin typeface="Times New Roman"/>
                <a:cs typeface="Times New Roman"/>
              </a:rPr>
              <a:t>	</a:t>
            </a:r>
            <a:r>
              <a:rPr sz="1283" i="1" spc="-87" dirty="0">
                <a:latin typeface="Trebuchet MS"/>
                <a:cs typeface="Trebuchet MS"/>
              </a:rPr>
              <a:t>x </a:t>
            </a:r>
            <a:r>
              <a:rPr sz="1283" spc="10" dirty="0">
                <a:latin typeface="Symbol"/>
                <a:cs typeface="Symbol"/>
              </a:rPr>
              <a:t></a:t>
            </a:r>
            <a:r>
              <a:rPr sz="1283" spc="10" dirty="0">
                <a:latin typeface="Times New Roman"/>
                <a:cs typeface="Times New Roman"/>
              </a:rPr>
              <a:t> </a:t>
            </a:r>
            <a:r>
              <a:rPr sz="1283" spc="-22" dirty="0">
                <a:latin typeface="Trebuchet MS"/>
                <a:cs typeface="Trebuchet MS"/>
              </a:rPr>
              <a:t>2 </a:t>
            </a:r>
            <a:r>
              <a:rPr sz="1283" spc="10" dirty="0">
                <a:latin typeface="Symbol"/>
                <a:cs typeface="Symbol"/>
              </a:rPr>
              <a:t></a:t>
            </a:r>
            <a:r>
              <a:rPr sz="1283" dirty="0">
                <a:latin typeface="Times New Roman"/>
                <a:cs typeface="Times New Roman"/>
              </a:rPr>
              <a:t> </a:t>
            </a:r>
            <a:r>
              <a:rPr sz="1283" spc="-115" dirty="0">
                <a:latin typeface="Trebuchet MS"/>
                <a:cs typeface="Trebuchet MS"/>
              </a:rPr>
              <a:t>2</a:t>
            </a:r>
            <a:r>
              <a:rPr sz="3319" spc="-173" baseline="-4830" dirty="0">
                <a:latin typeface="Symbol"/>
                <a:cs typeface="Symbol"/>
              </a:rPr>
              <a:t></a:t>
            </a:r>
            <a:endParaRPr sz="3319" baseline="-4830">
              <a:latin typeface="Symbol"/>
              <a:cs typeface="Symbo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428378" y="2735836"/>
            <a:ext cx="871911" cy="243125"/>
            <a:chOff x="8173523" y="4265877"/>
            <a:chExt cx="1359535" cy="379095"/>
          </a:xfrm>
        </p:grpSpPr>
        <p:sp>
          <p:nvSpPr>
            <p:cNvPr id="68" name="object 68"/>
            <p:cNvSpPr/>
            <p:nvPr/>
          </p:nvSpPr>
          <p:spPr>
            <a:xfrm>
              <a:off x="8214173" y="4335562"/>
              <a:ext cx="838835" cy="307340"/>
            </a:xfrm>
            <a:custGeom>
              <a:avLst/>
              <a:gdLst/>
              <a:ahLst/>
              <a:cxnLst/>
              <a:rect l="l" t="t" r="r" b="b"/>
              <a:pathLst>
                <a:path w="838834" h="307339">
                  <a:moveTo>
                    <a:pt x="0" y="207747"/>
                  </a:moveTo>
                  <a:lnTo>
                    <a:pt x="30886" y="190559"/>
                  </a:lnTo>
                </a:path>
                <a:path w="838834" h="307339">
                  <a:moveTo>
                    <a:pt x="31623" y="190559"/>
                  </a:moveTo>
                  <a:lnTo>
                    <a:pt x="106937" y="306395"/>
                  </a:lnTo>
                </a:path>
                <a:path w="838834" h="307339">
                  <a:moveTo>
                    <a:pt x="106937" y="307143"/>
                  </a:moveTo>
                  <a:lnTo>
                    <a:pt x="188237" y="742"/>
                  </a:lnTo>
                </a:path>
                <a:path w="838834" h="307339">
                  <a:moveTo>
                    <a:pt x="188237" y="0"/>
                  </a:moveTo>
                  <a:lnTo>
                    <a:pt x="838824" y="0"/>
                  </a:lnTo>
                </a:path>
              </a:pathLst>
            </a:custGeom>
            <a:ln w="4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9" name="object 69"/>
            <p:cNvSpPr/>
            <p:nvPr/>
          </p:nvSpPr>
          <p:spPr>
            <a:xfrm>
              <a:off x="8204379" y="4319852"/>
              <a:ext cx="841375" cy="314960"/>
            </a:xfrm>
            <a:custGeom>
              <a:avLst/>
              <a:gdLst/>
              <a:ahLst/>
              <a:cxnLst/>
              <a:rect l="l" t="t" r="r" b="b"/>
              <a:pathLst>
                <a:path w="841375" h="314960">
                  <a:moveTo>
                    <a:pt x="841065" y="0"/>
                  </a:moveTo>
                  <a:lnTo>
                    <a:pt x="185259" y="0"/>
                  </a:lnTo>
                  <a:lnTo>
                    <a:pt x="108441" y="284740"/>
                  </a:lnTo>
                  <a:lnTo>
                    <a:pt x="42185" y="189080"/>
                  </a:lnTo>
                  <a:lnTo>
                    <a:pt x="0" y="211498"/>
                  </a:lnTo>
                  <a:lnTo>
                    <a:pt x="4543" y="220467"/>
                  </a:lnTo>
                  <a:lnTo>
                    <a:pt x="25605" y="207762"/>
                  </a:lnTo>
                  <a:lnTo>
                    <a:pt x="100919" y="314633"/>
                  </a:lnTo>
                  <a:lnTo>
                    <a:pt x="116731" y="314633"/>
                  </a:lnTo>
                  <a:lnTo>
                    <a:pt x="195790" y="14937"/>
                  </a:lnTo>
                  <a:lnTo>
                    <a:pt x="841065" y="14937"/>
                  </a:lnTo>
                  <a:lnTo>
                    <a:pt x="841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70" name="object 70"/>
            <p:cNvSpPr/>
            <p:nvPr/>
          </p:nvSpPr>
          <p:spPr>
            <a:xfrm>
              <a:off x="8173523" y="4273525"/>
              <a:ext cx="1359535" cy="0"/>
            </a:xfrm>
            <a:custGeom>
              <a:avLst/>
              <a:gdLst/>
              <a:ahLst/>
              <a:cxnLst/>
              <a:rect l="l" t="t" r="r" b="b"/>
              <a:pathLst>
                <a:path w="1359534">
                  <a:moveTo>
                    <a:pt x="0" y="0"/>
                  </a:moveTo>
                  <a:lnTo>
                    <a:pt x="1359110" y="0"/>
                  </a:lnTo>
                </a:path>
              </a:pathLst>
            </a:custGeom>
            <a:ln w="15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806068" y="2463463"/>
            <a:ext cx="116065" cy="240969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507" spc="-10" dirty="0">
                <a:latin typeface="Trebuchet MS"/>
                <a:cs typeface="Trebuchet MS"/>
              </a:rPr>
              <a:t>1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03534" y="2589525"/>
            <a:ext cx="471182" cy="368119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lnSpc>
                <a:spcPts val="1671"/>
              </a:lnSpc>
              <a:spcBef>
                <a:spcPts val="71"/>
              </a:spcBef>
            </a:pPr>
            <a:r>
              <a:rPr sz="1507" spc="32" dirty="0">
                <a:latin typeface="Symbol"/>
                <a:cs typeface="Symbol"/>
              </a:rPr>
              <a:t></a:t>
            </a:r>
            <a:r>
              <a:rPr sz="1507" spc="199" dirty="0">
                <a:latin typeface="Times New Roman"/>
                <a:cs typeface="Times New Roman"/>
              </a:rPr>
              <a:t> </a:t>
            </a:r>
            <a:r>
              <a:rPr sz="1507" spc="-80" dirty="0">
                <a:latin typeface="Trebuchet MS"/>
                <a:cs typeface="Trebuchet MS"/>
              </a:rPr>
              <a:t>lim</a:t>
            </a:r>
            <a:endParaRPr sz="1507">
              <a:latin typeface="Trebuchet MS"/>
              <a:cs typeface="Trebuchet MS"/>
            </a:endParaRPr>
          </a:p>
          <a:p>
            <a:pPr marL="180808">
              <a:lnSpc>
                <a:spcPts val="1131"/>
              </a:lnSpc>
            </a:pPr>
            <a:r>
              <a:rPr sz="1058" i="1" spc="-64" dirty="0">
                <a:latin typeface="Trebuchet MS"/>
                <a:cs typeface="Trebuchet MS"/>
              </a:rPr>
              <a:t>x</a:t>
            </a:r>
            <a:r>
              <a:rPr sz="1058" i="1" spc="-262" dirty="0">
                <a:latin typeface="Trebuchet MS"/>
                <a:cs typeface="Trebuchet MS"/>
              </a:rPr>
              <a:t> </a:t>
            </a:r>
            <a:r>
              <a:rPr sz="1058" spc="26" dirty="0">
                <a:latin typeface="Symbol"/>
                <a:cs typeface="Symbol"/>
              </a:rPr>
              <a:t></a:t>
            </a:r>
            <a:r>
              <a:rPr sz="1058" spc="26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80553" y="2752003"/>
            <a:ext cx="714714" cy="240969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507" i="1" spc="-87" dirty="0">
                <a:latin typeface="Trebuchet MS"/>
                <a:cs typeface="Trebuchet MS"/>
              </a:rPr>
              <a:t>x </a:t>
            </a:r>
            <a:r>
              <a:rPr sz="1507" spc="32" dirty="0">
                <a:latin typeface="Symbol"/>
                <a:cs typeface="Symbol"/>
              </a:rPr>
              <a:t></a:t>
            </a:r>
            <a:r>
              <a:rPr sz="1507" spc="32" dirty="0">
                <a:latin typeface="Times New Roman"/>
                <a:cs typeface="Times New Roman"/>
              </a:rPr>
              <a:t> </a:t>
            </a:r>
            <a:r>
              <a:rPr sz="1507" spc="-10" dirty="0">
                <a:latin typeface="Trebuchet MS"/>
                <a:cs typeface="Trebuchet MS"/>
              </a:rPr>
              <a:t>2 </a:t>
            </a:r>
            <a:r>
              <a:rPr sz="1507" spc="32" dirty="0">
                <a:latin typeface="Symbol"/>
                <a:cs typeface="Symbol"/>
              </a:rPr>
              <a:t></a:t>
            </a:r>
            <a:r>
              <a:rPr sz="1507" spc="-119" dirty="0">
                <a:latin typeface="Times New Roman"/>
                <a:cs typeface="Times New Roman"/>
              </a:rPr>
              <a:t> </a:t>
            </a:r>
            <a:r>
              <a:rPr sz="1507" spc="-10" dirty="0">
                <a:latin typeface="Trebuchet MS"/>
                <a:cs typeface="Trebuchet MS"/>
              </a:rPr>
              <a:t>2</a:t>
            </a:r>
            <a:endParaRPr sz="1507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864424" y="3448070"/>
            <a:ext cx="794942" cy="223577"/>
            <a:chOff x="4175654" y="5376434"/>
            <a:chExt cx="1239520" cy="348615"/>
          </a:xfrm>
        </p:grpSpPr>
        <p:sp>
          <p:nvSpPr>
            <p:cNvPr id="75" name="object 75"/>
            <p:cNvSpPr/>
            <p:nvPr/>
          </p:nvSpPr>
          <p:spPr>
            <a:xfrm>
              <a:off x="4213800" y="5440194"/>
              <a:ext cx="761365" cy="282575"/>
            </a:xfrm>
            <a:custGeom>
              <a:avLst/>
              <a:gdLst/>
              <a:ahLst/>
              <a:cxnLst/>
              <a:rect l="l" t="t" r="r" b="b"/>
              <a:pathLst>
                <a:path w="761364" h="282575">
                  <a:moveTo>
                    <a:pt x="0" y="191083"/>
                  </a:moveTo>
                  <a:lnTo>
                    <a:pt x="27739" y="175273"/>
                  </a:lnTo>
                </a:path>
                <a:path w="761364" h="282575">
                  <a:moveTo>
                    <a:pt x="29125" y="175273"/>
                  </a:moveTo>
                  <a:lnTo>
                    <a:pt x="97782" y="281818"/>
                  </a:lnTo>
                </a:path>
                <a:path w="761364" h="282575">
                  <a:moveTo>
                    <a:pt x="97782" y="282506"/>
                  </a:moveTo>
                  <a:lnTo>
                    <a:pt x="172688" y="682"/>
                  </a:lnTo>
                </a:path>
                <a:path w="761364" h="282575">
                  <a:moveTo>
                    <a:pt x="172688" y="0"/>
                  </a:moveTo>
                  <a:lnTo>
                    <a:pt x="760741" y="0"/>
                  </a:lnTo>
                </a:path>
              </a:pathLst>
            </a:custGeom>
            <a:ln w="3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76" name="object 76"/>
            <p:cNvSpPr/>
            <p:nvPr/>
          </p:nvSpPr>
          <p:spPr>
            <a:xfrm>
              <a:off x="4204100" y="5425744"/>
              <a:ext cx="763905" cy="289560"/>
            </a:xfrm>
            <a:custGeom>
              <a:avLst/>
              <a:gdLst/>
              <a:ahLst/>
              <a:cxnLst/>
              <a:rect l="l" t="t" r="r" b="b"/>
              <a:pathLst>
                <a:path w="763904" h="289560">
                  <a:moveTo>
                    <a:pt x="763512" y="0"/>
                  </a:moveTo>
                  <a:lnTo>
                    <a:pt x="169889" y="0"/>
                  </a:lnTo>
                  <a:lnTo>
                    <a:pt x="99846" y="261900"/>
                  </a:lnTo>
                  <a:lnTo>
                    <a:pt x="38824" y="173913"/>
                  </a:lnTo>
                  <a:lnTo>
                    <a:pt x="0" y="194533"/>
                  </a:lnTo>
                  <a:lnTo>
                    <a:pt x="4156" y="202782"/>
                  </a:lnTo>
                  <a:lnTo>
                    <a:pt x="24261" y="191097"/>
                  </a:lnTo>
                  <a:lnTo>
                    <a:pt x="92918" y="289395"/>
                  </a:lnTo>
                  <a:lnTo>
                    <a:pt x="107481" y="289395"/>
                  </a:lnTo>
                  <a:lnTo>
                    <a:pt x="179616" y="13739"/>
                  </a:lnTo>
                  <a:lnTo>
                    <a:pt x="763512" y="13739"/>
                  </a:lnTo>
                  <a:lnTo>
                    <a:pt x="763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77" name="object 77"/>
            <p:cNvSpPr/>
            <p:nvPr/>
          </p:nvSpPr>
          <p:spPr>
            <a:xfrm>
              <a:off x="4175654" y="5383133"/>
              <a:ext cx="1239520" cy="0"/>
            </a:xfrm>
            <a:custGeom>
              <a:avLst/>
              <a:gdLst/>
              <a:ahLst/>
              <a:cxnLst/>
              <a:rect l="l" t="t" r="r" b="b"/>
              <a:pathLst>
                <a:path w="1239520">
                  <a:moveTo>
                    <a:pt x="0" y="0"/>
                  </a:moveTo>
                  <a:lnTo>
                    <a:pt x="1239275" y="0"/>
                  </a:lnTo>
                </a:path>
              </a:pathLst>
            </a:custGeom>
            <a:ln w="13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5873129" y="3448070"/>
            <a:ext cx="531862" cy="223577"/>
            <a:chOff x="5748487" y="5376434"/>
            <a:chExt cx="829310" cy="348615"/>
          </a:xfrm>
        </p:grpSpPr>
        <p:sp>
          <p:nvSpPr>
            <p:cNvPr id="79" name="object 79"/>
            <p:cNvSpPr/>
            <p:nvPr/>
          </p:nvSpPr>
          <p:spPr>
            <a:xfrm>
              <a:off x="5785926" y="5440194"/>
              <a:ext cx="351155" cy="282575"/>
            </a:xfrm>
            <a:custGeom>
              <a:avLst/>
              <a:gdLst/>
              <a:ahLst/>
              <a:cxnLst/>
              <a:rect l="l" t="t" r="r" b="b"/>
              <a:pathLst>
                <a:path w="351154" h="282575">
                  <a:moveTo>
                    <a:pt x="0" y="191083"/>
                  </a:moveTo>
                  <a:lnTo>
                    <a:pt x="28446" y="175273"/>
                  </a:lnTo>
                </a:path>
                <a:path w="351154" h="282575">
                  <a:moveTo>
                    <a:pt x="29125" y="175273"/>
                  </a:moveTo>
                  <a:lnTo>
                    <a:pt x="98489" y="281818"/>
                  </a:lnTo>
                </a:path>
                <a:path w="351154" h="282575">
                  <a:moveTo>
                    <a:pt x="98489" y="282506"/>
                  </a:moveTo>
                  <a:lnTo>
                    <a:pt x="172688" y="682"/>
                  </a:lnTo>
                </a:path>
                <a:path w="351154" h="282575">
                  <a:moveTo>
                    <a:pt x="172688" y="0"/>
                  </a:moveTo>
                  <a:lnTo>
                    <a:pt x="350891" y="0"/>
                  </a:lnTo>
                </a:path>
              </a:pathLst>
            </a:custGeom>
            <a:ln w="3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80" name="object 80"/>
            <p:cNvSpPr/>
            <p:nvPr/>
          </p:nvSpPr>
          <p:spPr>
            <a:xfrm>
              <a:off x="5776227" y="5425744"/>
              <a:ext cx="353695" cy="289560"/>
            </a:xfrm>
            <a:custGeom>
              <a:avLst/>
              <a:gdLst/>
              <a:ahLst/>
              <a:cxnLst/>
              <a:rect l="l" t="t" r="r" b="b"/>
              <a:pathLst>
                <a:path w="353695" h="289560">
                  <a:moveTo>
                    <a:pt x="353662" y="0"/>
                  </a:moveTo>
                  <a:lnTo>
                    <a:pt x="170596" y="0"/>
                  </a:lnTo>
                  <a:lnTo>
                    <a:pt x="100553" y="261900"/>
                  </a:lnTo>
                  <a:lnTo>
                    <a:pt x="39531" y="173913"/>
                  </a:lnTo>
                  <a:lnTo>
                    <a:pt x="0" y="194533"/>
                  </a:lnTo>
                  <a:lnTo>
                    <a:pt x="4835" y="202782"/>
                  </a:lnTo>
                  <a:lnTo>
                    <a:pt x="24261" y="191097"/>
                  </a:lnTo>
                  <a:lnTo>
                    <a:pt x="93625" y="289395"/>
                  </a:lnTo>
                  <a:lnTo>
                    <a:pt x="107481" y="289395"/>
                  </a:lnTo>
                  <a:lnTo>
                    <a:pt x="180295" y="13739"/>
                  </a:lnTo>
                  <a:lnTo>
                    <a:pt x="353662" y="13739"/>
                  </a:lnTo>
                  <a:lnTo>
                    <a:pt x="353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81" name="object 81"/>
            <p:cNvSpPr/>
            <p:nvPr/>
          </p:nvSpPr>
          <p:spPr>
            <a:xfrm>
              <a:off x="5748487" y="5383133"/>
              <a:ext cx="829310" cy="0"/>
            </a:xfrm>
            <a:custGeom>
              <a:avLst/>
              <a:gdLst/>
              <a:ahLst/>
              <a:cxnLst/>
              <a:rect l="l" t="t" r="r" b="b"/>
              <a:pathLst>
                <a:path w="829309">
                  <a:moveTo>
                    <a:pt x="0" y="0"/>
                  </a:moveTo>
                  <a:lnTo>
                    <a:pt x="828691" y="0"/>
                  </a:lnTo>
                </a:path>
              </a:pathLst>
            </a:custGeom>
            <a:ln w="13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82" name="object 82"/>
          <p:cNvSpPr/>
          <p:nvPr/>
        </p:nvSpPr>
        <p:spPr>
          <a:xfrm>
            <a:off x="6618478" y="3452366"/>
            <a:ext cx="384439" cy="0"/>
          </a:xfrm>
          <a:custGeom>
            <a:avLst/>
            <a:gdLst/>
            <a:ahLst/>
            <a:cxnLst/>
            <a:rect l="l" t="t" r="r" b="b"/>
            <a:pathLst>
              <a:path w="599440">
                <a:moveTo>
                  <a:pt x="0" y="0"/>
                </a:moveTo>
                <a:lnTo>
                  <a:pt x="599193" y="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3" name="object 83"/>
          <p:cNvSpPr/>
          <p:nvPr/>
        </p:nvSpPr>
        <p:spPr>
          <a:xfrm>
            <a:off x="7216753" y="3452366"/>
            <a:ext cx="121359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174" y="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4" name="object 84"/>
          <p:cNvSpPr txBox="1"/>
          <p:nvPr/>
        </p:nvSpPr>
        <p:spPr>
          <a:xfrm>
            <a:off x="5208080" y="3196676"/>
            <a:ext cx="984718" cy="22210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884494" algn="l"/>
              </a:tabLst>
            </a:pPr>
            <a:r>
              <a:rPr sz="1379" spc="-3" dirty="0">
                <a:latin typeface="Trebuchet MS"/>
                <a:cs typeface="Trebuchet MS"/>
              </a:rPr>
              <a:t>1	1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606557" y="3150294"/>
            <a:ext cx="757475" cy="532520"/>
          </a:xfrm>
          <a:prstGeom prst="rect">
            <a:avLst/>
          </a:prstGeom>
        </p:spPr>
        <p:txBody>
          <a:bodyPr vert="horz" wrap="square" lIns="0" tIns="56200" rIns="0" bIns="0" rtlCol="0">
            <a:spAutoFit/>
          </a:bodyPr>
          <a:lstStyle/>
          <a:p>
            <a:pPr marL="157596">
              <a:spcBef>
                <a:spcPts val="442"/>
              </a:spcBef>
              <a:tabLst>
                <a:tab pos="453649" algn="l"/>
              </a:tabLst>
            </a:pPr>
            <a:r>
              <a:rPr sz="1379" spc="-3" dirty="0">
                <a:latin typeface="Trebuchet MS"/>
                <a:cs typeface="Trebuchet MS"/>
              </a:rPr>
              <a:t>1	</a:t>
            </a:r>
            <a:r>
              <a:rPr sz="2068" spc="48" baseline="-36175" dirty="0">
                <a:latin typeface="Symbol"/>
                <a:cs typeface="Symbol"/>
              </a:rPr>
              <a:t></a:t>
            </a:r>
            <a:r>
              <a:rPr sz="2068" spc="216" baseline="-36175" dirty="0">
                <a:latin typeface="Times New Roman"/>
                <a:cs typeface="Times New Roman"/>
              </a:rPr>
              <a:t> </a:t>
            </a:r>
            <a:r>
              <a:rPr sz="1379" spc="-3" dirty="0">
                <a:latin typeface="Trebuchet MS"/>
                <a:cs typeface="Trebuchet MS"/>
              </a:rPr>
              <a:t>1</a:t>
            </a:r>
            <a:endParaRPr sz="1379">
              <a:latin typeface="Trebuchet MS"/>
              <a:cs typeface="Trebuchet MS"/>
            </a:endParaRPr>
          </a:p>
          <a:p>
            <a:pPr marL="24434">
              <a:spcBef>
                <a:spcPts val="385"/>
              </a:spcBef>
              <a:tabLst>
                <a:tab pos="624684" algn="l"/>
              </a:tabLst>
            </a:pPr>
            <a:r>
              <a:rPr sz="1379" spc="-3" dirty="0">
                <a:latin typeface="Trebuchet MS"/>
                <a:cs typeface="Trebuchet MS"/>
              </a:rPr>
              <a:t>2</a:t>
            </a:r>
            <a:r>
              <a:rPr sz="1379" spc="-115" dirty="0">
                <a:latin typeface="Trebuchet MS"/>
                <a:cs typeface="Trebuchet MS"/>
              </a:rPr>
              <a:t> </a:t>
            </a:r>
            <a:r>
              <a:rPr sz="1379" spc="32" dirty="0">
                <a:latin typeface="Symbol"/>
                <a:cs typeface="Symbol"/>
              </a:rPr>
              <a:t></a:t>
            </a:r>
            <a:r>
              <a:rPr sz="1379" spc="-48" dirty="0">
                <a:latin typeface="Times New Roman"/>
                <a:cs typeface="Times New Roman"/>
              </a:rPr>
              <a:t> </a:t>
            </a:r>
            <a:r>
              <a:rPr sz="1379" spc="-3" dirty="0">
                <a:latin typeface="Trebuchet MS"/>
                <a:cs typeface="Trebuchet MS"/>
              </a:rPr>
              <a:t>2	4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701067" y="3312627"/>
            <a:ext cx="116879" cy="22210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379" spc="32" dirty="0">
                <a:latin typeface="Symbol"/>
                <a:cs typeface="Symbol"/>
              </a:rPr>
              <a:t></a:t>
            </a:r>
            <a:endParaRPr sz="1379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09049" y="3312627"/>
            <a:ext cx="116879" cy="22210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379" spc="32" dirty="0">
                <a:latin typeface="Symbol"/>
                <a:cs typeface="Symbol"/>
              </a:rPr>
              <a:t></a:t>
            </a:r>
            <a:endParaRPr sz="1379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91929" y="3462072"/>
            <a:ext cx="1409067" cy="22210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1018878" algn="l"/>
              </a:tabLst>
            </a:pPr>
            <a:r>
              <a:rPr sz="1379" spc="-3" dirty="0">
                <a:latin typeface="Trebuchet MS"/>
                <a:cs typeface="Trebuchet MS"/>
              </a:rPr>
              <a:t>2 </a:t>
            </a:r>
            <a:r>
              <a:rPr sz="1379" spc="32" dirty="0">
                <a:latin typeface="Symbol"/>
                <a:cs typeface="Symbol"/>
              </a:rPr>
              <a:t></a:t>
            </a:r>
            <a:r>
              <a:rPr sz="1379" spc="32" dirty="0">
                <a:latin typeface="Times New Roman"/>
                <a:cs typeface="Times New Roman"/>
              </a:rPr>
              <a:t> </a:t>
            </a:r>
            <a:r>
              <a:rPr sz="1379" spc="-3" dirty="0">
                <a:latin typeface="Trebuchet MS"/>
                <a:cs typeface="Trebuchet MS"/>
              </a:rPr>
              <a:t>2</a:t>
            </a:r>
            <a:r>
              <a:rPr sz="1379" spc="-157" dirty="0">
                <a:latin typeface="Trebuchet MS"/>
                <a:cs typeface="Trebuchet MS"/>
              </a:rPr>
              <a:t> </a:t>
            </a:r>
            <a:r>
              <a:rPr sz="1379" spc="32" dirty="0">
                <a:latin typeface="Symbol"/>
                <a:cs typeface="Symbol"/>
              </a:rPr>
              <a:t></a:t>
            </a:r>
            <a:r>
              <a:rPr sz="1379" spc="-48" dirty="0">
                <a:latin typeface="Times New Roman"/>
                <a:cs typeface="Times New Roman"/>
              </a:rPr>
              <a:t> </a:t>
            </a:r>
            <a:r>
              <a:rPr sz="1379" spc="-3" dirty="0">
                <a:latin typeface="Trebuchet MS"/>
                <a:cs typeface="Trebuchet MS"/>
              </a:rPr>
              <a:t>2	4 </a:t>
            </a:r>
            <a:r>
              <a:rPr sz="1379" spc="32" dirty="0">
                <a:latin typeface="Symbol"/>
                <a:cs typeface="Symbol"/>
              </a:rPr>
              <a:t></a:t>
            </a:r>
            <a:r>
              <a:rPr sz="1379" spc="-45" dirty="0">
                <a:latin typeface="Times New Roman"/>
                <a:cs typeface="Times New Roman"/>
              </a:rPr>
              <a:t> </a:t>
            </a:r>
            <a:r>
              <a:rPr sz="1379" spc="-3" dirty="0">
                <a:latin typeface="Trebuchet MS"/>
                <a:cs typeface="Trebuchet MS"/>
              </a:rPr>
              <a:t>2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454271" y="3312627"/>
            <a:ext cx="116879" cy="22210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379" spc="32" dirty="0">
                <a:latin typeface="Symbol"/>
                <a:cs typeface="Symbol"/>
              </a:rPr>
              <a:t></a:t>
            </a:r>
            <a:endParaRPr sz="1379">
              <a:latin typeface="Symbol"/>
              <a:cs typeface="Symbo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093912" y="466206"/>
            <a:ext cx="988790" cy="258600"/>
            <a:chOff x="7652004" y="726935"/>
            <a:chExt cx="1541780" cy="403225"/>
          </a:xfrm>
        </p:grpSpPr>
        <p:sp>
          <p:nvSpPr>
            <p:cNvPr id="91" name="object 91"/>
            <p:cNvSpPr/>
            <p:nvPr/>
          </p:nvSpPr>
          <p:spPr>
            <a:xfrm>
              <a:off x="7652004" y="726935"/>
              <a:ext cx="1541526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92" name="object 92"/>
            <p:cNvSpPr/>
            <p:nvPr/>
          </p:nvSpPr>
          <p:spPr>
            <a:xfrm>
              <a:off x="7668514" y="747648"/>
              <a:ext cx="1489583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15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3420" y="1025524"/>
            <a:ext cx="152310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solidFill>
                  <a:srgbClr val="404040"/>
                </a:solidFill>
                <a:latin typeface="Trebuchet MS"/>
                <a:cs typeface="Trebuchet MS"/>
              </a:rPr>
              <a:t>b.</a:t>
            </a:r>
            <a:endParaRPr sz="1154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55618" y="978882"/>
            <a:ext cx="500911" cy="204844"/>
            <a:chOff x="5253405" y="1526331"/>
            <a:chExt cx="781050" cy="319405"/>
          </a:xfrm>
        </p:grpSpPr>
        <p:sp>
          <p:nvSpPr>
            <p:cNvPr id="17" name="object 17"/>
            <p:cNvSpPr/>
            <p:nvPr/>
          </p:nvSpPr>
          <p:spPr>
            <a:xfrm>
              <a:off x="5262469" y="1539178"/>
              <a:ext cx="771525" cy="304800"/>
            </a:xfrm>
            <a:custGeom>
              <a:avLst/>
              <a:gdLst/>
              <a:ahLst/>
              <a:cxnLst/>
              <a:rect l="l" t="t" r="r" b="b"/>
              <a:pathLst>
                <a:path w="771525" h="304800">
                  <a:moveTo>
                    <a:pt x="0" y="205332"/>
                  </a:moveTo>
                  <a:lnTo>
                    <a:pt x="23547" y="189449"/>
                  </a:lnTo>
                </a:path>
                <a:path w="771525" h="304800">
                  <a:moveTo>
                    <a:pt x="24162" y="188842"/>
                  </a:moveTo>
                  <a:lnTo>
                    <a:pt x="84557" y="303736"/>
                  </a:lnTo>
                </a:path>
                <a:path w="771525" h="304800">
                  <a:moveTo>
                    <a:pt x="84557" y="304343"/>
                  </a:moveTo>
                  <a:lnTo>
                    <a:pt x="149804" y="607"/>
                  </a:lnTo>
                </a:path>
                <a:path w="771525" h="304800">
                  <a:moveTo>
                    <a:pt x="149804" y="0"/>
                  </a:moveTo>
                  <a:lnTo>
                    <a:pt x="771388" y="0"/>
                  </a:lnTo>
                </a:path>
              </a:pathLst>
            </a:custGeom>
            <a:ln w="3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3405" y="1526331"/>
              <a:ext cx="774700" cy="310515"/>
            </a:xfrm>
            <a:custGeom>
              <a:avLst/>
              <a:gdLst/>
              <a:ahLst/>
              <a:cxnLst/>
              <a:rect l="l" t="t" r="r" b="b"/>
              <a:pathLst>
                <a:path w="774700" h="310514">
                  <a:moveTo>
                    <a:pt x="774393" y="0"/>
                  </a:moveTo>
                  <a:lnTo>
                    <a:pt x="148006" y="0"/>
                  </a:lnTo>
                  <a:lnTo>
                    <a:pt x="86996" y="281757"/>
                  </a:lnTo>
                  <a:lnTo>
                    <a:pt x="33842" y="186413"/>
                  </a:lnTo>
                  <a:lnTo>
                    <a:pt x="0" y="208416"/>
                  </a:lnTo>
                  <a:lnTo>
                    <a:pt x="4827" y="215143"/>
                  </a:lnTo>
                  <a:lnTo>
                    <a:pt x="20542" y="202903"/>
                  </a:lnTo>
                  <a:lnTo>
                    <a:pt x="80937" y="310463"/>
                  </a:lnTo>
                  <a:lnTo>
                    <a:pt x="93030" y="310463"/>
                  </a:lnTo>
                  <a:lnTo>
                    <a:pt x="157070" y="12239"/>
                  </a:lnTo>
                  <a:lnTo>
                    <a:pt x="774393" y="12239"/>
                  </a:lnTo>
                  <a:lnTo>
                    <a:pt x="774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9" name="object 19"/>
          <p:cNvSpPr/>
          <p:nvPr/>
        </p:nvSpPr>
        <p:spPr>
          <a:xfrm>
            <a:off x="5308466" y="1220714"/>
            <a:ext cx="759919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546" y="0"/>
                </a:lnTo>
              </a:path>
            </a:pathLst>
          </a:custGeom>
          <a:ln w="11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20" name="object 20"/>
          <p:cNvGrpSpPr/>
          <p:nvPr/>
        </p:nvGrpSpPr>
        <p:grpSpPr>
          <a:xfrm>
            <a:off x="6254109" y="963603"/>
            <a:ext cx="915079" cy="261043"/>
            <a:chOff x="6342532" y="1502507"/>
            <a:chExt cx="1426845" cy="407034"/>
          </a:xfrm>
        </p:grpSpPr>
        <p:sp>
          <p:nvSpPr>
            <p:cNvPr id="21" name="object 21"/>
            <p:cNvSpPr/>
            <p:nvPr/>
          </p:nvSpPr>
          <p:spPr>
            <a:xfrm>
              <a:off x="6736379" y="1515330"/>
              <a:ext cx="1014730" cy="358140"/>
            </a:xfrm>
            <a:custGeom>
              <a:avLst/>
              <a:gdLst/>
              <a:ahLst/>
              <a:cxnLst/>
              <a:rect l="l" t="t" r="r" b="b"/>
              <a:pathLst>
                <a:path w="1014729" h="358139">
                  <a:moveTo>
                    <a:pt x="0" y="241420"/>
                  </a:moveTo>
                  <a:lnTo>
                    <a:pt x="24162" y="223084"/>
                  </a:lnTo>
                </a:path>
                <a:path w="1014729" h="358139">
                  <a:moveTo>
                    <a:pt x="24753" y="222477"/>
                  </a:moveTo>
                  <a:lnTo>
                    <a:pt x="84607" y="356920"/>
                  </a:lnTo>
                </a:path>
                <a:path w="1014729" h="358139">
                  <a:moveTo>
                    <a:pt x="84607" y="358135"/>
                  </a:moveTo>
                  <a:lnTo>
                    <a:pt x="150371" y="607"/>
                  </a:lnTo>
                </a:path>
                <a:path w="1014729" h="358139">
                  <a:moveTo>
                    <a:pt x="150371" y="0"/>
                  </a:moveTo>
                  <a:lnTo>
                    <a:pt x="1014175" y="0"/>
                  </a:lnTo>
                </a:path>
              </a:pathLst>
            </a:custGeom>
            <a:ln w="3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727315" y="1502507"/>
              <a:ext cx="1017905" cy="364490"/>
            </a:xfrm>
            <a:custGeom>
              <a:avLst/>
              <a:gdLst/>
              <a:ahLst/>
              <a:cxnLst/>
              <a:rect l="l" t="t" r="r" b="b"/>
              <a:pathLst>
                <a:path w="1017904" h="364489">
                  <a:moveTo>
                    <a:pt x="1017327" y="0"/>
                  </a:moveTo>
                  <a:lnTo>
                    <a:pt x="148105" y="0"/>
                  </a:lnTo>
                  <a:lnTo>
                    <a:pt x="87020" y="330619"/>
                  </a:lnTo>
                  <a:lnTo>
                    <a:pt x="33818" y="218786"/>
                  </a:lnTo>
                  <a:lnTo>
                    <a:pt x="0" y="244455"/>
                  </a:lnTo>
                  <a:lnTo>
                    <a:pt x="4827" y="250575"/>
                  </a:lnTo>
                  <a:lnTo>
                    <a:pt x="21133" y="238335"/>
                  </a:lnTo>
                  <a:lnTo>
                    <a:pt x="80863" y="364230"/>
                  </a:lnTo>
                  <a:lnTo>
                    <a:pt x="92932" y="364230"/>
                  </a:lnTo>
                  <a:lnTo>
                    <a:pt x="158203" y="12215"/>
                  </a:lnTo>
                  <a:lnTo>
                    <a:pt x="1017327" y="12215"/>
                  </a:lnTo>
                  <a:lnTo>
                    <a:pt x="1017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42532" y="1903409"/>
              <a:ext cx="1426845" cy="0"/>
            </a:xfrm>
            <a:custGeom>
              <a:avLst/>
              <a:gdLst/>
              <a:ahLst/>
              <a:cxnLst/>
              <a:rect l="l" t="t" r="r" b="b"/>
              <a:pathLst>
                <a:path w="1426845">
                  <a:moveTo>
                    <a:pt x="0" y="0"/>
                  </a:moveTo>
                  <a:lnTo>
                    <a:pt x="1426741" y="0"/>
                  </a:lnTo>
                </a:path>
              </a:pathLst>
            </a:custGeom>
            <a:ln w="11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601945" y="1016122"/>
            <a:ext cx="201179" cy="164934"/>
            <a:chOff x="8444159" y="1584397"/>
            <a:chExt cx="313690" cy="257175"/>
          </a:xfrm>
        </p:grpSpPr>
        <p:sp>
          <p:nvSpPr>
            <p:cNvPr id="25" name="object 25"/>
            <p:cNvSpPr/>
            <p:nvPr/>
          </p:nvSpPr>
          <p:spPr>
            <a:xfrm>
              <a:off x="8452534" y="1597220"/>
              <a:ext cx="305435" cy="243204"/>
            </a:xfrm>
            <a:custGeom>
              <a:avLst/>
              <a:gdLst/>
              <a:ahLst/>
              <a:cxnLst/>
              <a:rect l="l" t="t" r="r" b="b"/>
              <a:pathLst>
                <a:path w="305434" h="243205">
                  <a:moveTo>
                    <a:pt x="0" y="164411"/>
                  </a:moveTo>
                  <a:lnTo>
                    <a:pt x="24138" y="150350"/>
                  </a:lnTo>
                </a:path>
                <a:path w="305434" h="243205">
                  <a:moveTo>
                    <a:pt x="25369" y="150350"/>
                  </a:moveTo>
                  <a:lnTo>
                    <a:pt x="85222" y="242027"/>
                  </a:lnTo>
                </a:path>
                <a:path w="305434" h="243205">
                  <a:moveTo>
                    <a:pt x="85222" y="242634"/>
                  </a:moveTo>
                  <a:lnTo>
                    <a:pt x="149755" y="631"/>
                  </a:lnTo>
                </a:path>
                <a:path w="305434" h="243205">
                  <a:moveTo>
                    <a:pt x="149755" y="0"/>
                  </a:moveTo>
                  <a:lnTo>
                    <a:pt x="304929" y="0"/>
                  </a:lnTo>
                </a:path>
              </a:pathLst>
            </a:custGeom>
            <a:ln w="3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6" name="object 26"/>
            <p:cNvSpPr/>
            <p:nvPr/>
          </p:nvSpPr>
          <p:spPr>
            <a:xfrm>
              <a:off x="8444159" y="1584397"/>
              <a:ext cx="307975" cy="248920"/>
            </a:xfrm>
            <a:custGeom>
              <a:avLst/>
              <a:gdLst/>
              <a:ahLst/>
              <a:cxnLst/>
              <a:rect l="l" t="t" r="r" b="b"/>
              <a:pathLst>
                <a:path w="307975" h="248919">
                  <a:moveTo>
                    <a:pt x="307392" y="0"/>
                  </a:moveTo>
                  <a:lnTo>
                    <a:pt x="147785" y="0"/>
                  </a:lnTo>
                  <a:lnTo>
                    <a:pt x="86946" y="224906"/>
                  </a:lnTo>
                  <a:lnTo>
                    <a:pt x="33744" y="149743"/>
                  </a:lnTo>
                  <a:lnTo>
                    <a:pt x="0" y="167447"/>
                  </a:lnTo>
                  <a:lnTo>
                    <a:pt x="3448" y="174174"/>
                  </a:lnTo>
                  <a:lnTo>
                    <a:pt x="20936" y="164387"/>
                  </a:lnTo>
                  <a:lnTo>
                    <a:pt x="80789" y="248729"/>
                  </a:lnTo>
                  <a:lnTo>
                    <a:pt x="92858" y="248729"/>
                  </a:lnTo>
                  <a:lnTo>
                    <a:pt x="156405" y="11608"/>
                  </a:lnTo>
                  <a:lnTo>
                    <a:pt x="307392" y="11608"/>
                  </a:lnTo>
                  <a:lnTo>
                    <a:pt x="307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7" name="object 27"/>
          <p:cNvSpPr/>
          <p:nvPr/>
        </p:nvSpPr>
        <p:spPr>
          <a:xfrm>
            <a:off x="7355046" y="1220714"/>
            <a:ext cx="460186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04" y="0"/>
                </a:lnTo>
              </a:path>
            </a:pathLst>
          </a:custGeom>
          <a:ln w="11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8" name="object 28"/>
          <p:cNvSpPr/>
          <p:nvPr/>
        </p:nvSpPr>
        <p:spPr>
          <a:xfrm>
            <a:off x="8000491" y="1220714"/>
            <a:ext cx="100997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144" y="0"/>
                </a:lnTo>
              </a:path>
            </a:pathLst>
          </a:custGeom>
          <a:ln w="11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9" name="object 29"/>
          <p:cNvSpPr txBox="1"/>
          <p:nvPr/>
        </p:nvSpPr>
        <p:spPr>
          <a:xfrm>
            <a:off x="5643150" y="929259"/>
            <a:ext cx="181224" cy="19248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</a:pPr>
            <a:r>
              <a:rPr sz="1780" i="1" spc="4" baseline="-25525" dirty="0">
                <a:latin typeface="Trebuchet MS"/>
                <a:cs typeface="Trebuchet MS"/>
              </a:rPr>
              <a:t>x</a:t>
            </a:r>
            <a:r>
              <a:rPr sz="834" spc="3" dirty="0">
                <a:latin typeface="Trebuchet MS"/>
                <a:cs typeface="Trebuchet MS"/>
              </a:rPr>
              <a:t>2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75655" y="1205954"/>
            <a:ext cx="70453" cy="137004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834" spc="-13" dirty="0">
                <a:latin typeface="Trebuchet MS"/>
                <a:cs typeface="Trebuchet MS"/>
              </a:rPr>
              <a:t>2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6216" y="1205954"/>
            <a:ext cx="70453" cy="137004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834" spc="-13" dirty="0">
                <a:latin typeface="Trebuchet MS"/>
                <a:cs typeface="Trebuchet MS"/>
              </a:rPr>
              <a:t>2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40511" y="984129"/>
            <a:ext cx="940328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  <a:tabLst>
                <a:tab pos="357544" algn="l"/>
              </a:tabLst>
            </a:pPr>
            <a:r>
              <a:rPr sz="1186" spc="-16" dirty="0">
                <a:latin typeface="Trebuchet MS"/>
                <a:cs typeface="Trebuchet MS"/>
              </a:rPr>
              <a:t>2</a:t>
            </a:r>
            <a:r>
              <a:rPr sz="1186" spc="-77" dirty="0">
                <a:latin typeface="Trebuchet MS"/>
                <a:cs typeface="Trebuchet MS"/>
              </a:rPr>
              <a:t> </a:t>
            </a:r>
            <a:r>
              <a:rPr sz="1186" spc="16" dirty="0">
                <a:latin typeface="Symbol"/>
                <a:cs typeface="Symbol"/>
              </a:rPr>
              <a:t></a:t>
            </a:r>
            <a:r>
              <a:rPr sz="1186" spc="16" dirty="0">
                <a:latin typeface="Times New Roman"/>
                <a:cs typeface="Times New Roman"/>
              </a:rPr>
              <a:t>	</a:t>
            </a:r>
            <a:r>
              <a:rPr sz="1186" spc="-42" dirty="0">
                <a:latin typeface="Trebuchet MS"/>
                <a:cs typeface="Trebuchet MS"/>
              </a:rPr>
              <a:t>(</a:t>
            </a:r>
            <a:r>
              <a:rPr sz="1186" spc="-42" dirty="0">
                <a:latin typeface="Symbol"/>
                <a:cs typeface="Symbol"/>
              </a:rPr>
              <a:t></a:t>
            </a:r>
            <a:r>
              <a:rPr sz="1186" spc="-42" dirty="0">
                <a:latin typeface="Trebuchet MS"/>
                <a:cs typeface="Trebuchet MS"/>
              </a:rPr>
              <a:t>1)</a:t>
            </a:r>
            <a:r>
              <a:rPr sz="1251" spc="-62" baseline="36324" dirty="0">
                <a:latin typeface="Trebuchet MS"/>
                <a:cs typeface="Trebuchet MS"/>
              </a:rPr>
              <a:t>2 </a:t>
            </a:r>
            <a:r>
              <a:rPr sz="1186" spc="16" dirty="0">
                <a:latin typeface="Symbol"/>
                <a:cs typeface="Symbol"/>
              </a:rPr>
              <a:t></a:t>
            </a:r>
            <a:r>
              <a:rPr sz="1186" spc="-90" dirty="0">
                <a:latin typeface="Times New Roman"/>
                <a:cs typeface="Times New Roman"/>
              </a:rPr>
              <a:t> </a:t>
            </a:r>
            <a:r>
              <a:rPr sz="1186" spc="-16" dirty="0">
                <a:latin typeface="Trebuchet MS"/>
                <a:cs typeface="Trebuchet MS"/>
              </a:rPr>
              <a:t>3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77610" y="1098978"/>
            <a:ext cx="301361" cy="29199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41130">
              <a:lnSpc>
                <a:spcPts val="1318"/>
              </a:lnSpc>
              <a:spcBef>
                <a:spcPts val="77"/>
              </a:spcBef>
            </a:pPr>
            <a:r>
              <a:rPr sz="1186" spc="-64" dirty="0">
                <a:latin typeface="Trebuchet MS"/>
                <a:cs typeface="Trebuchet MS"/>
              </a:rPr>
              <a:t>lim</a:t>
            </a:r>
            <a:endParaRPr sz="1186">
              <a:latin typeface="Trebuchet MS"/>
              <a:cs typeface="Trebuchet MS"/>
            </a:endParaRPr>
          </a:p>
          <a:p>
            <a:pPr marL="8145">
              <a:lnSpc>
                <a:spcPts val="895"/>
              </a:lnSpc>
            </a:pPr>
            <a:r>
              <a:rPr sz="834" i="1" spc="-55" dirty="0">
                <a:latin typeface="Trebuchet MS"/>
                <a:cs typeface="Trebuchet MS"/>
              </a:rPr>
              <a:t>x</a:t>
            </a:r>
            <a:r>
              <a:rPr sz="834" i="1" spc="-170" dirty="0">
                <a:latin typeface="Trebuchet MS"/>
                <a:cs typeface="Trebuchet MS"/>
              </a:rPr>
              <a:t> </a:t>
            </a:r>
            <a:r>
              <a:rPr sz="834" spc="73" dirty="0">
                <a:latin typeface="Symbol"/>
                <a:cs typeface="Symbol"/>
              </a:rPr>
              <a:t></a:t>
            </a:r>
            <a:r>
              <a:rPr sz="834" spc="10" dirty="0">
                <a:latin typeface="Symbol"/>
                <a:cs typeface="Symbol"/>
              </a:rPr>
              <a:t></a:t>
            </a:r>
            <a:r>
              <a:rPr sz="834" spc="-13" dirty="0">
                <a:latin typeface="Trebuchet MS"/>
                <a:cs typeface="Trebuchet MS"/>
              </a:rPr>
              <a:t>1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11158" y="999424"/>
            <a:ext cx="214618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-16" dirty="0">
                <a:latin typeface="Trebuchet MS"/>
                <a:cs typeface="Trebuchet MS"/>
              </a:rPr>
              <a:t>2</a:t>
            </a:r>
            <a:r>
              <a:rPr sz="1186" spc="-128" dirty="0">
                <a:latin typeface="Trebuchet MS"/>
                <a:cs typeface="Trebuchet MS"/>
              </a:rPr>
              <a:t> </a:t>
            </a:r>
            <a:r>
              <a:rPr sz="1186" spc="16" dirty="0">
                <a:latin typeface="Symbol"/>
                <a:cs typeface="Symbol"/>
              </a:rPr>
              <a:t></a:t>
            </a:r>
            <a:endParaRPr sz="1186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45949" y="999424"/>
            <a:ext cx="209324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16" dirty="0">
                <a:latin typeface="Symbol"/>
                <a:cs typeface="Symbol"/>
              </a:rPr>
              <a:t></a:t>
            </a:r>
            <a:r>
              <a:rPr sz="1186" spc="-106" dirty="0">
                <a:latin typeface="Times New Roman"/>
                <a:cs typeface="Times New Roman"/>
              </a:rPr>
              <a:t> </a:t>
            </a:r>
            <a:r>
              <a:rPr sz="1186" spc="-16" dirty="0">
                <a:latin typeface="Trebuchet MS"/>
                <a:cs typeface="Trebuchet MS"/>
              </a:rPr>
              <a:t>3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83561" y="1230278"/>
            <a:ext cx="296474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35" dirty="0">
                <a:latin typeface="Trebuchet MS"/>
                <a:cs typeface="Trebuchet MS"/>
              </a:rPr>
              <a:t>1</a:t>
            </a:r>
            <a:r>
              <a:rPr sz="1186" spc="35" dirty="0">
                <a:latin typeface="Symbol"/>
                <a:cs typeface="Symbol"/>
              </a:rPr>
              <a:t></a:t>
            </a:r>
            <a:r>
              <a:rPr sz="1186" spc="-13" dirty="0">
                <a:latin typeface="Times New Roman"/>
                <a:cs typeface="Times New Roman"/>
              </a:rPr>
              <a:t> </a:t>
            </a:r>
            <a:r>
              <a:rPr sz="1186" i="1" spc="-77" dirty="0">
                <a:latin typeface="Trebuchet MS"/>
                <a:cs typeface="Trebuchet MS"/>
              </a:rPr>
              <a:t>x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1141" y="1098979"/>
            <a:ext cx="101404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16" dirty="0">
                <a:latin typeface="Symbol"/>
                <a:cs typeface="Symbol"/>
              </a:rPr>
              <a:t></a:t>
            </a:r>
            <a:endParaRPr sz="1186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12003" y="1098979"/>
            <a:ext cx="101404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16" dirty="0">
                <a:latin typeface="Symbol"/>
                <a:cs typeface="Symbol"/>
              </a:rPr>
              <a:t></a:t>
            </a:r>
            <a:endParaRPr sz="1186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57186" y="1098979"/>
            <a:ext cx="101404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16" dirty="0">
                <a:latin typeface="Symbol"/>
                <a:cs typeface="Symbol"/>
              </a:rPr>
              <a:t></a:t>
            </a:r>
            <a:endParaRPr sz="1186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57073" y="959684"/>
            <a:ext cx="739149" cy="453613"/>
          </a:xfrm>
          <a:prstGeom prst="rect">
            <a:avLst/>
          </a:prstGeom>
        </p:spPr>
        <p:txBody>
          <a:bodyPr vert="horz" wrap="square" lIns="0" tIns="49684" rIns="0" bIns="0" rtlCol="0">
            <a:spAutoFit/>
          </a:bodyPr>
          <a:lstStyle/>
          <a:p>
            <a:pPr marL="8145">
              <a:spcBef>
                <a:spcPts val="391"/>
              </a:spcBef>
              <a:tabLst>
                <a:tab pos="348585" algn="l"/>
                <a:tab pos="653190" algn="l"/>
              </a:tabLst>
            </a:pPr>
            <a:r>
              <a:rPr sz="1186" spc="-16" dirty="0">
                <a:latin typeface="Trebuchet MS"/>
                <a:cs typeface="Trebuchet MS"/>
              </a:rPr>
              <a:t>2</a:t>
            </a:r>
            <a:r>
              <a:rPr sz="1186" spc="-77" dirty="0">
                <a:latin typeface="Trebuchet MS"/>
                <a:cs typeface="Trebuchet MS"/>
              </a:rPr>
              <a:t> </a:t>
            </a:r>
            <a:r>
              <a:rPr sz="1186" spc="16" dirty="0">
                <a:latin typeface="Symbol"/>
                <a:cs typeface="Symbol"/>
              </a:rPr>
              <a:t></a:t>
            </a:r>
            <a:r>
              <a:rPr sz="1186" dirty="0">
                <a:latin typeface="Times New Roman"/>
                <a:cs typeface="Times New Roman"/>
              </a:rPr>
              <a:t>	</a:t>
            </a:r>
            <a:r>
              <a:rPr sz="1186" spc="-16" dirty="0">
                <a:latin typeface="Trebuchet MS"/>
                <a:cs typeface="Trebuchet MS"/>
              </a:rPr>
              <a:t>4</a:t>
            </a:r>
            <a:r>
              <a:rPr sz="1186" dirty="0">
                <a:latin typeface="Trebuchet MS"/>
                <a:cs typeface="Trebuchet MS"/>
              </a:rPr>
              <a:t>	</a:t>
            </a:r>
            <a:r>
              <a:rPr sz="1186" spc="-16" dirty="0">
                <a:latin typeface="Trebuchet MS"/>
                <a:cs typeface="Trebuchet MS"/>
              </a:rPr>
              <a:t>0</a:t>
            </a:r>
            <a:endParaRPr sz="1186">
              <a:latin typeface="Trebuchet MS"/>
              <a:cs typeface="Trebuchet MS"/>
            </a:endParaRPr>
          </a:p>
          <a:p>
            <a:pPr marL="99363">
              <a:spcBef>
                <a:spcPts val="326"/>
              </a:spcBef>
              <a:tabLst>
                <a:tab pos="653597" algn="l"/>
              </a:tabLst>
            </a:pPr>
            <a:r>
              <a:rPr sz="1186" spc="51" dirty="0">
                <a:latin typeface="Trebuchet MS"/>
                <a:cs typeface="Trebuchet MS"/>
              </a:rPr>
              <a:t>1</a:t>
            </a:r>
            <a:r>
              <a:rPr sz="1186" spc="61" dirty="0">
                <a:latin typeface="Symbol"/>
                <a:cs typeface="Symbol"/>
              </a:rPr>
              <a:t></a:t>
            </a:r>
            <a:r>
              <a:rPr sz="1186" spc="-16" dirty="0">
                <a:latin typeface="Trebuchet MS"/>
                <a:cs typeface="Trebuchet MS"/>
              </a:rPr>
              <a:t>1</a:t>
            </a:r>
            <a:r>
              <a:rPr sz="1186" dirty="0">
                <a:latin typeface="Trebuchet MS"/>
                <a:cs typeface="Trebuchet MS"/>
              </a:rPr>
              <a:t>	</a:t>
            </a:r>
            <a:r>
              <a:rPr sz="1186" spc="-16" dirty="0">
                <a:latin typeface="Trebuchet MS"/>
                <a:cs typeface="Trebuchet MS"/>
              </a:rPr>
              <a:t>0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28305" y="1230278"/>
            <a:ext cx="462630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35" dirty="0">
                <a:latin typeface="Trebuchet MS"/>
                <a:cs typeface="Trebuchet MS"/>
              </a:rPr>
              <a:t>1</a:t>
            </a:r>
            <a:r>
              <a:rPr sz="1186" spc="35" dirty="0">
                <a:latin typeface="Symbol"/>
                <a:cs typeface="Symbol"/>
              </a:rPr>
              <a:t></a:t>
            </a:r>
            <a:r>
              <a:rPr sz="1186" spc="-122" dirty="0">
                <a:latin typeface="Times New Roman"/>
                <a:cs typeface="Times New Roman"/>
              </a:rPr>
              <a:t> </a:t>
            </a:r>
            <a:r>
              <a:rPr sz="1186" spc="-51" dirty="0">
                <a:latin typeface="Trebuchet MS"/>
                <a:cs typeface="Trebuchet MS"/>
              </a:rPr>
              <a:t>(</a:t>
            </a:r>
            <a:r>
              <a:rPr sz="1186" spc="-51" dirty="0">
                <a:latin typeface="Symbol"/>
                <a:cs typeface="Symbol"/>
              </a:rPr>
              <a:t></a:t>
            </a:r>
            <a:r>
              <a:rPr sz="1186" spc="-51" dirty="0">
                <a:latin typeface="Trebuchet MS"/>
                <a:cs typeface="Trebuchet MS"/>
              </a:rPr>
              <a:t>1)</a:t>
            </a:r>
            <a:endParaRPr sz="1186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20670" y="1529297"/>
            <a:ext cx="564848" cy="230908"/>
            <a:chOff x="3015948" y="2384570"/>
            <a:chExt cx="880744" cy="360045"/>
          </a:xfrm>
        </p:grpSpPr>
        <p:sp>
          <p:nvSpPr>
            <p:cNvPr id="43" name="object 43"/>
            <p:cNvSpPr/>
            <p:nvPr/>
          </p:nvSpPr>
          <p:spPr>
            <a:xfrm>
              <a:off x="3026146" y="2399033"/>
              <a:ext cx="870585" cy="343535"/>
            </a:xfrm>
            <a:custGeom>
              <a:avLst/>
              <a:gdLst/>
              <a:ahLst/>
              <a:cxnLst/>
              <a:rect l="l" t="t" r="r" b="b"/>
              <a:pathLst>
                <a:path w="870585" h="343535">
                  <a:moveTo>
                    <a:pt x="0" y="231627"/>
                  </a:moveTo>
                  <a:lnTo>
                    <a:pt x="27952" y="213001"/>
                  </a:lnTo>
                </a:path>
                <a:path w="870585" h="343535">
                  <a:moveTo>
                    <a:pt x="27952" y="213001"/>
                  </a:moveTo>
                  <a:lnTo>
                    <a:pt x="95414" y="342593"/>
                  </a:lnTo>
                </a:path>
                <a:path w="870585" h="343535">
                  <a:moveTo>
                    <a:pt x="95414" y="343305"/>
                  </a:moveTo>
                  <a:lnTo>
                    <a:pt x="169018" y="684"/>
                  </a:lnTo>
                </a:path>
                <a:path w="870585" h="343535">
                  <a:moveTo>
                    <a:pt x="169018" y="0"/>
                  </a:moveTo>
                  <a:lnTo>
                    <a:pt x="870180" y="0"/>
                  </a:lnTo>
                </a:path>
              </a:pathLst>
            </a:custGeom>
            <a:ln w="3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4" name="object 44"/>
            <p:cNvSpPr/>
            <p:nvPr/>
          </p:nvSpPr>
          <p:spPr>
            <a:xfrm>
              <a:off x="3015948" y="2384570"/>
              <a:ext cx="873760" cy="350520"/>
            </a:xfrm>
            <a:custGeom>
              <a:avLst/>
              <a:gdLst/>
              <a:ahLst/>
              <a:cxnLst/>
              <a:rect l="l" t="t" r="r" b="b"/>
              <a:pathLst>
                <a:path w="873760" h="350519">
                  <a:moveTo>
                    <a:pt x="873570" y="0"/>
                  </a:moveTo>
                  <a:lnTo>
                    <a:pt x="166934" y="0"/>
                  </a:lnTo>
                  <a:lnTo>
                    <a:pt x="98109" y="317775"/>
                  </a:lnTo>
                  <a:lnTo>
                    <a:pt x="38149" y="210234"/>
                  </a:lnTo>
                  <a:lnTo>
                    <a:pt x="0" y="235051"/>
                  </a:lnTo>
                  <a:lnTo>
                    <a:pt x="5445" y="243324"/>
                  </a:lnTo>
                  <a:lnTo>
                    <a:pt x="23145" y="229545"/>
                  </a:lnTo>
                  <a:lnTo>
                    <a:pt x="91302" y="350180"/>
                  </a:lnTo>
                  <a:lnTo>
                    <a:pt x="104917" y="350180"/>
                  </a:lnTo>
                  <a:lnTo>
                    <a:pt x="177159" y="13778"/>
                  </a:lnTo>
                  <a:lnTo>
                    <a:pt x="873570" y="13778"/>
                  </a:lnTo>
                  <a:lnTo>
                    <a:pt x="873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5" name="object 45"/>
          <p:cNvSpPr/>
          <p:nvPr/>
        </p:nvSpPr>
        <p:spPr>
          <a:xfrm>
            <a:off x="3842293" y="1802066"/>
            <a:ext cx="856843" cy="0"/>
          </a:xfrm>
          <a:custGeom>
            <a:avLst/>
            <a:gdLst/>
            <a:ahLst/>
            <a:cxnLst/>
            <a:rect l="l" t="t" r="r" b="b"/>
            <a:pathLst>
              <a:path w="1336039">
                <a:moveTo>
                  <a:pt x="0" y="0"/>
                </a:moveTo>
                <a:lnTo>
                  <a:pt x="1335556" y="0"/>
                </a:lnTo>
              </a:path>
            </a:pathLst>
          </a:custGeom>
          <a:ln w="13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46" name="object 46"/>
          <p:cNvGrpSpPr/>
          <p:nvPr/>
        </p:nvGrpSpPr>
        <p:grpSpPr>
          <a:xfrm>
            <a:off x="5554556" y="1529297"/>
            <a:ext cx="564848" cy="230908"/>
            <a:chOff x="5251749" y="2384570"/>
            <a:chExt cx="880744" cy="360045"/>
          </a:xfrm>
        </p:grpSpPr>
        <p:sp>
          <p:nvSpPr>
            <p:cNvPr id="47" name="object 47"/>
            <p:cNvSpPr/>
            <p:nvPr/>
          </p:nvSpPr>
          <p:spPr>
            <a:xfrm>
              <a:off x="5262030" y="2399033"/>
              <a:ext cx="870585" cy="343535"/>
            </a:xfrm>
            <a:custGeom>
              <a:avLst/>
              <a:gdLst/>
              <a:ahLst/>
              <a:cxnLst/>
              <a:rect l="l" t="t" r="r" b="b"/>
              <a:pathLst>
                <a:path w="870585" h="343535">
                  <a:moveTo>
                    <a:pt x="0" y="231627"/>
                  </a:moveTo>
                  <a:lnTo>
                    <a:pt x="27229" y="213001"/>
                  </a:lnTo>
                </a:path>
                <a:path w="870585" h="343535">
                  <a:moveTo>
                    <a:pt x="27785" y="213001"/>
                  </a:moveTo>
                  <a:lnTo>
                    <a:pt x="95303" y="342593"/>
                  </a:lnTo>
                </a:path>
                <a:path w="870585" h="343535">
                  <a:moveTo>
                    <a:pt x="95303" y="343305"/>
                  </a:moveTo>
                  <a:lnTo>
                    <a:pt x="169490" y="684"/>
                  </a:lnTo>
                </a:path>
                <a:path w="870585" h="343535">
                  <a:moveTo>
                    <a:pt x="169490" y="0"/>
                  </a:moveTo>
                  <a:lnTo>
                    <a:pt x="869958" y="0"/>
                  </a:lnTo>
                </a:path>
              </a:pathLst>
            </a:custGeom>
            <a:ln w="3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1749" y="2384570"/>
              <a:ext cx="873760" cy="350520"/>
            </a:xfrm>
            <a:custGeom>
              <a:avLst/>
              <a:gdLst/>
              <a:ahLst/>
              <a:cxnLst/>
              <a:rect l="l" t="t" r="r" b="b"/>
              <a:pathLst>
                <a:path w="873760" h="350519">
                  <a:moveTo>
                    <a:pt x="873570" y="0"/>
                  </a:moveTo>
                  <a:lnTo>
                    <a:pt x="166989" y="0"/>
                  </a:lnTo>
                  <a:lnTo>
                    <a:pt x="98082" y="317775"/>
                  </a:lnTo>
                  <a:lnTo>
                    <a:pt x="38065" y="210234"/>
                  </a:lnTo>
                  <a:lnTo>
                    <a:pt x="0" y="235051"/>
                  </a:lnTo>
                  <a:lnTo>
                    <a:pt x="5279" y="243324"/>
                  </a:lnTo>
                  <a:lnTo>
                    <a:pt x="23895" y="229545"/>
                  </a:lnTo>
                  <a:lnTo>
                    <a:pt x="91135" y="350180"/>
                  </a:lnTo>
                  <a:lnTo>
                    <a:pt x="104750" y="350180"/>
                  </a:lnTo>
                  <a:lnTo>
                    <a:pt x="176992" y="13778"/>
                  </a:lnTo>
                  <a:lnTo>
                    <a:pt x="873570" y="13778"/>
                  </a:lnTo>
                  <a:lnTo>
                    <a:pt x="873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9" name="object 49"/>
          <p:cNvSpPr/>
          <p:nvPr/>
        </p:nvSpPr>
        <p:spPr>
          <a:xfrm>
            <a:off x="5276215" y="1802066"/>
            <a:ext cx="856436" cy="0"/>
          </a:xfrm>
          <a:custGeom>
            <a:avLst/>
            <a:gdLst/>
            <a:ahLst/>
            <a:cxnLst/>
            <a:rect l="l" t="t" r="r" b="b"/>
            <a:pathLst>
              <a:path w="1335404">
                <a:moveTo>
                  <a:pt x="0" y="0"/>
                </a:moveTo>
                <a:lnTo>
                  <a:pt x="1335362" y="0"/>
                </a:lnTo>
              </a:path>
            </a:pathLst>
          </a:custGeom>
          <a:ln w="13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50" name="object 50"/>
          <p:cNvGrpSpPr/>
          <p:nvPr/>
        </p:nvGrpSpPr>
        <p:grpSpPr>
          <a:xfrm>
            <a:off x="6526792" y="1529297"/>
            <a:ext cx="564848" cy="230908"/>
            <a:chOff x="6767716" y="2384571"/>
            <a:chExt cx="880744" cy="360045"/>
          </a:xfrm>
        </p:grpSpPr>
        <p:sp>
          <p:nvSpPr>
            <p:cNvPr id="51" name="object 51"/>
            <p:cNvSpPr/>
            <p:nvPr/>
          </p:nvSpPr>
          <p:spPr>
            <a:xfrm>
              <a:off x="6777996" y="2399034"/>
              <a:ext cx="870585" cy="343535"/>
            </a:xfrm>
            <a:custGeom>
              <a:avLst/>
              <a:gdLst/>
              <a:ahLst/>
              <a:cxnLst/>
              <a:rect l="l" t="t" r="r" b="b"/>
              <a:pathLst>
                <a:path w="870584" h="343535">
                  <a:moveTo>
                    <a:pt x="0" y="231627"/>
                  </a:moveTo>
                  <a:lnTo>
                    <a:pt x="26673" y="213001"/>
                  </a:lnTo>
                </a:path>
                <a:path w="870584" h="343535">
                  <a:moveTo>
                    <a:pt x="28063" y="213001"/>
                  </a:moveTo>
                  <a:lnTo>
                    <a:pt x="95581" y="342593"/>
                  </a:lnTo>
                </a:path>
                <a:path w="870584" h="343535">
                  <a:moveTo>
                    <a:pt x="95581" y="343305"/>
                  </a:moveTo>
                  <a:lnTo>
                    <a:pt x="168934" y="684"/>
                  </a:lnTo>
                </a:path>
                <a:path w="870584" h="343535">
                  <a:moveTo>
                    <a:pt x="168934" y="0"/>
                  </a:moveTo>
                  <a:lnTo>
                    <a:pt x="870235" y="0"/>
                  </a:lnTo>
                </a:path>
              </a:pathLst>
            </a:custGeom>
            <a:ln w="3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2" name="object 52"/>
            <p:cNvSpPr/>
            <p:nvPr/>
          </p:nvSpPr>
          <p:spPr>
            <a:xfrm>
              <a:off x="6767716" y="2384571"/>
              <a:ext cx="873760" cy="350520"/>
            </a:xfrm>
            <a:custGeom>
              <a:avLst/>
              <a:gdLst/>
              <a:ahLst/>
              <a:cxnLst/>
              <a:rect l="l" t="t" r="r" b="b"/>
              <a:pathLst>
                <a:path w="873759" h="350519">
                  <a:moveTo>
                    <a:pt x="873570" y="0"/>
                  </a:moveTo>
                  <a:lnTo>
                    <a:pt x="166989" y="0"/>
                  </a:lnTo>
                  <a:lnTo>
                    <a:pt x="98360" y="317775"/>
                  </a:lnTo>
                  <a:lnTo>
                    <a:pt x="38343" y="210234"/>
                  </a:lnTo>
                  <a:lnTo>
                    <a:pt x="0" y="235051"/>
                  </a:lnTo>
                  <a:lnTo>
                    <a:pt x="5557" y="243324"/>
                  </a:lnTo>
                  <a:lnTo>
                    <a:pt x="23895" y="229545"/>
                  </a:lnTo>
                  <a:lnTo>
                    <a:pt x="91413" y="350180"/>
                  </a:lnTo>
                  <a:lnTo>
                    <a:pt x="105028" y="350180"/>
                  </a:lnTo>
                  <a:lnTo>
                    <a:pt x="177270" y="13778"/>
                  </a:lnTo>
                  <a:lnTo>
                    <a:pt x="873570" y="13778"/>
                  </a:lnTo>
                  <a:lnTo>
                    <a:pt x="873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245777" y="1797758"/>
            <a:ext cx="859286" cy="261858"/>
            <a:chOff x="6329541" y="2803170"/>
            <a:chExt cx="1339850" cy="408305"/>
          </a:xfrm>
        </p:grpSpPr>
        <p:sp>
          <p:nvSpPr>
            <p:cNvPr id="54" name="object 54"/>
            <p:cNvSpPr/>
            <p:nvPr/>
          </p:nvSpPr>
          <p:spPr>
            <a:xfrm>
              <a:off x="6777996" y="2865028"/>
              <a:ext cx="870585" cy="344170"/>
            </a:xfrm>
            <a:custGeom>
              <a:avLst/>
              <a:gdLst/>
              <a:ahLst/>
              <a:cxnLst/>
              <a:rect l="l" t="t" r="r" b="b"/>
              <a:pathLst>
                <a:path w="870584" h="344169">
                  <a:moveTo>
                    <a:pt x="0" y="232307"/>
                  </a:moveTo>
                  <a:lnTo>
                    <a:pt x="26673" y="214384"/>
                  </a:lnTo>
                </a:path>
                <a:path w="870584" h="344169">
                  <a:moveTo>
                    <a:pt x="28063" y="213003"/>
                  </a:moveTo>
                  <a:lnTo>
                    <a:pt x="95581" y="342601"/>
                  </a:lnTo>
                </a:path>
                <a:path w="870584" h="344169">
                  <a:moveTo>
                    <a:pt x="95581" y="343979"/>
                  </a:moveTo>
                  <a:lnTo>
                    <a:pt x="168934" y="1369"/>
                  </a:lnTo>
                </a:path>
                <a:path w="870584" h="344169">
                  <a:moveTo>
                    <a:pt x="168934" y="0"/>
                  </a:moveTo>
                  <a:lnTo>
                    <a:pt x="870235" y="0"/>
                  </a:lnTo>
                </a:path>
              </a:pathLst>
            </a:custGeom>
            <a:ln w="3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5" name="object 55"/>
            <p:cNvSpPr/>
            <p:nvPr/>
          </p:nvSpPr>
          <p:spPr>
            <a:xfrm>
              <a:off x="6767715" y="2850565"/>
              <a:ext cx="873760" cy="351155"/>
            </a:xfrm>
            <a:custGeom>
              <a:avLst/>
              <a:gdLst/>
              <a:ahLst/>
              <a:cxnLst/>
              <a:rect l="l" t="t" r="r" b="b"/>
              <a:pathLst>
                <a:path w="873759" h="351155">
                  <a:moveTo>
                    <a:pt x="873570" y="0"/>
                  </a:moveTo>
                  <a:lnTo>
                    <a:pt x="166989" y="0"/>
                  </a:lnTo>
                  <a:lnTo>
                    <a:pt x="98360" y="317770"/>
                  </a:lnTo>
                  <a:lnTo>
                    <a:pt x="38343" y="210924"/>
                  </a:lnTo>
                  <a:lnTo>
                    <a:pt x="0" y="235739"/>
                  </a:lnTo>
                  <a:lnTo>
                    <a:pt x="5557" y="243324"/>
                  </a:lnTo>
                  <a:lnTo>
                    <a:pt x="23895" y="229534"/>
                  </a:lnTo>
                  <a:lnTo>
                    <a:pt x="91413" y="350860"/>
                  </a:lnTo>
                  <a:lnTo>
                    <a:pt x="105028" y="350860"/>
                  </a:lnTo>
                  <a:lnTo>
                    <a:pt x="177270" y="13778"/>
                  </a:lnTo>
                  <a:lnTo>
                    <a:pt x="873570" y="13778"/>
                  </a:lnTo>
                  <a:lnTo>
                    <a:pt x="873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9541" y="2809888"/>
              <a:ext cx="1339850" cy="0"/>
            </a:xfrm>
            <a:custGeom>
              <a:avLst/>
              <a:gdLst/>
              <a:ahLst/>
              <a:cxnLst/>
              <a:rect l="l" t="t" r="r" b="b"/>
              <a:pathLst>
                <a:path w="1339850">
                  <a:moveTo>
                    <a:pt x="0" y="0"/>
                  </a:moveTo>
                  <a:lnTo>
                    <a:pt x="1339807" y="0"/>
                  </a:lnTo>
                </a:path>
              </a:pathLst>
            </a:custGeom>
            <a:ln w="13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222523" y="1474349"/>
            <a:ext cx="198328" cy="21628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2020" i="1" spc="4" baseline="-25132" dirty="0">
                <a:latin typeface="Trebuchet MS"/>
                <a:cs typeface="Trebuchet MS"/>
              </a:rPr>
              <a:t>x</a:t>
            </a:r>
            <a:r>
              <a:rPr sz="930" spc="3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56176" y="1474349"/>
            <a:ext cx="198328" cy="21628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2020" i="1" spc="4" baseline="-25132" dirty="0">
                <a:latin typeface="Trebuchet MS"/>
                <a:cs typeface="Trebuchet MS"/>
              </a:rPr>
              <a:t>x</a:t>
            </a:r>
            <a:r>
              <a:rPr sz="930" spc="3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69929" y="1786450"/>
            <a:ext cx="77376" cy="15339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30" spc="-10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03711" y="1786450"/>
            <a:ext cx="77376" cy="15339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30" spc="-10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33373" y="1824911"/>
            <a:ext cx="77376" cy="15339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30" spc="-10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28277" y="1474350"/>
            <a:ext cx="198735" cy="21628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2020" i="1" spc="4" baseline="-25132" dirty="0">
                <a:latin typeface="Trebuchet MS"/>
                <a:cs typeface="Trebuchet MS"/>
              </a:rPr>
              <a:t>x</a:t>
            </a:r>
            <a:r>
              <a:rPr sz="930" spc="3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70107" y="1665781"/>
            <a:ext cx="338013" cy="3296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45609">
              <a:lnSpc>
                <a:spcPts val="1501"/>
              </a:lnSpc>
              <a:spcBef>
                <a:spcPts val="71"/>
              </a:spcBef>
            </a:pPr>
            <a:r>
              <a:rPr sz="1347" spc="-80" dirty="0">
                <a:latin typeface="Trebuchet MS"/>
                <a:cs typeface="Trebuchet MS"/>
              </a:rPr>
              <a:t>lim</a:t>
            </a:r>
            <a:endParaRPr sz="1347">
              <a:latin typeface="Trebuchet MS"/>
              <a:cs typeface="Trebuchet MS"/>
            </a:endParaRPr>
          </a:p>
          <a:p>
            <a:pPr marL="8145">
              <a:lnSpc>
                <a:spcPts val="1000"/>
              </a:lnSpc>
            </a:pP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224" dirty="0">
                <a:latin typeface="Trebuchet MS"/>
                <a:cs typeface="Trebuchet MS"/>
              </a:rPr>
              <a:t> </a:t>
            </a:r>
            <a:r>
              <a:rPr sz="930" spc="35" dirty="0">
                <a:latin typeface="Symbol"/>
                <a:cs typeface="Symbol"/>
              </a:rPr>
              <a:t></a:t>
            </a:r>
            <a:r>
              <a:rPr sz="930" spc="35" dirty="0">
                <a:latin typeface="Trebuchet MS"/>
                <a:cs typeface="Trebuchet MS"/>
              </a:rPr>
              <a:t>1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47935" y="1665781"/>
            <a:ext cx="493988" cy="3296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lnSpc>
                <a:spcPts val="1501"/>
              </a:lnSpc>
              <a:spcBef>
                <a:spcPts val="71"/>
              </a:spcBef>
              <a:tabLst>
                <a:tab pos="200762" algn="l"/>
              </a:tabLst>
            </a:pPr>
            <a:r>
              <a:rPr sz="1347" spc="13" dirty="0">
                <a:latin typeface="Symbol"/>
                <a:cs typeface="Symbol"/>
              </a:rPr>
              <a:t></a:t>
            </a:r>
            <a:r>
              <a:rPr sz="1347" spc="13" dirty="0">
                <a:latin typeface="Times New Roman"/>
                <a:cs typeface="Times New Roman"/>
              </a:rPr>
              <a:t>	</a:t>
            </a:r>
            <a:r>
              <a:rPr sz="1347" spc="-80" dirty="0">
                <a:latin typeface="Trebuchet MS"/>
                <a:cs typeface="Trebuchet MS"/>
              </a:rPr>
              <a:t>lim</a:t>
            </a:r>
            <a:endParaRPr sz="1347">
              <a:latin typeface="Trebuchet MS"/>
              <a:cs typeface="Trebuchet MS"/>
            </a:endParaRPr>
          </a:p>
          <a:p>
            <a:pPr marL="164111">
              <a:lnSpc>
                <a:spcPts val="1000"/>
              </a:lnSpc>
            </a:pP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224" dirty="0">
                <a:latin typeface="Trebuchet MS"/>
                <a:cs typeface="Trebuchet MS"/>
              </a:rPr>
              <a:t> </a:t>
            </a:r>
            <a:r>
              <a:rPr sz="930" spc="35" dirty="0">
                <a:latin typeface="Symbol"/>
                <a:cs typeface="Symbol"/>
              </a:rPr>
              <a:t></a:t>
            </a:r>
            <a:r>
              <a:rPr sz="930" spc="35" dirty="0">
                <a:latin typeface="Trebuchet MS"/>
                <a:cs typeface="Trebuchet MS"/>
              </a:rPr>
              <a:t>1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46373" y="1553491"/>
            <a:ext cx="239867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-22" dirty="0">
                <a:latin typeface="Trebuchet MS"/>
                <a:cs typeface="Trebuchet MS"/>
              </a:rPr>
              <a:t>2</a:t>
            </a:r>
            <a:r>
              <a:rPr sz="1347" spc="-141" dirty="0">
                <a:latin typeface="Trebuchet MS"/>
                <a:cs typeface="Trebuchet MS"/>
              </a:rPr>
              <a:t> </a:t>
            </a:r>
            <a:r>
              <a:rPr sz="1347" spc="13" dirty="0">
                <a:latin typeface="Symbol"/>
                <a:cs typeface="Symbol"/>
              </a:rPr>
              <a:t>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49305" y="1553491"/>
            <a:ext cx="233758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13" dirty="0">
                <a:latin typeface="Symbol"/>
                <a:cs typeface="Symbol"/>
              </a:rPr>
              <a:t></a:t>
            </a:r>
            <a:r>
              <a:rPr sz="1347" spc="-115" dirty="0">
                <a:latin typeface="Times New Roman"/>
                <a:cs typeface="Times New Roman"/>
              </a:rPr>
              <a:t> </a:t>
            </a:r>
            <a:r>
              <a:rPr sz="1347" spc="-22" dirty="0">
                <a:latin typeface="Trebuchet MS"/>
                <a:cs typeface="Trebuchet MS"/>
              </a:rPr>
              <a:t>3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80025" y="1553491"/>
            <a:ext cx="239460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-22" dirty="0">
                <a:latin typeface="Trebuchet MS"/>
                <a:cs typeface="Trebuchet MS"/>
              </a:rPr>
              <a:t>2</a:t>
            </a:r>
            <a:r>
              <a:rPr sz="1347" spc="-141" dirty="0">
                <a:latin typeface="Trebuchet MS"/>
                <a:cs typeface="Trebuchet MS"/>
              </a:rPr>
              <a:t> </a:t>
            </a:r>
            <a:r>
              <a:rPr sz="1347" spc="13" dirty="0">
                <a:latin typeface="Symbol"/>
                <a:cs typeface="Symbol"/>
              </a:rPr>
              <a:t>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82784" y="1553491"/>
            <a:ext cx="605980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  <a:tabLst>
                <a:tab pos="374240" algn="l"/>
              </a:tabLst>
            </a:pPr>
            <a:r>
              <a:rPr sz="1347" spc="13" dirty="0">
                <a:latin typeface="Symbol"/>
                <a:cs typeface="Symbol"/>
              </a:rPr>
              <a:t></a:t>
            </a:r>
            <a:r>
              <a:rPr sz="1347" spc="-64" dirty="0">
                <a:latin typeface="Times New Roman"/>
                <a:cs typeface="Times New Roman"/>
              </a:rPr>
              <a:t> </a:t>
            </a:r>
            <a:r>
              <a:rPr sz="1347" spc="-22" dirty="0">
                <a:latin typeface="Trebuchet MS"/>
                <a:cs typeface="Trebuchet MS"/>
              </a:rPr>
              <a:t>3	2</a:t>
            </a:r>
            <a:r>
              <a:rPr sz="1347" spc="-141" dirty="0">
                <a:latin typeface="Trebuchet MS"/>
                <a:cs typeface="Trebuchet MS"/>
              </a:rPr>
              <a:t> </a:t>
            </a:r>
            <a:r>
              <a:rPr sz="1347" spc="13" dirty="0">
                <a:latin typeface="Symbol"/>
                <a:cs typeface="Symbol"/>
              </a:rPr>
              <a:t>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54711" y="1553491"/>
            <a:ext cx="234166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13" dirty="0">
                <a:latin typeface="Symbol"/>
                <a:cs typeface="Symbol"/>
              </a:rPr>
              <a:t></a:t>
            </a:r>
            <a:r>
              <a:rPr sz="1347" spc="-112" dirty="0">
                <a:latin typeface="Times New Roman"/>
                <a:cs typeface="Times New Roman"/>
              </a:rPr>
              <a:t> </a:t>
            </a:r>
            <a:r>
              <a:rPr sz="1347" spc="-22" dirty="0">
                <a:latin typeface="Trebuchet MS"/>
                <a:cs typeface="Trebuchet MS"/>
              </a:rPr>
              <a:t>3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40855" y="1813885"/>
            <a:ext cx="331497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32" dirty="0">
                <a:latin typeface="Trebuchet MS"/>
                <a:cs typeface="Trebuchet MS"/>
              </a:rPr>
              <a:t>1</a:t>
            </a:r>
            <a:r>
              <a:rPr sz="1347" spc="32" dirty="0">
                <a:latin typeface="Symbol"/>
                <a:cs typeface="Symbol"/>
              </a:rPr>
              <a:t></a:t>
            </a:r>
            <a:r>
              <a:rPr sz="1347" spc="-6" dirty="0">
                <a:latin typeface="Times New Roman"/>
                <a:cs typeface="Times New Roman"/>
              </a:rPr>
              <a:t> </a:t>
            </a:r>
            <a:r>
              <a:rPr sz="1347" i="1" spc="-90" dirty="0">
                <a:latin typeface="Trebuchet MS"/>
                <a:cs typeface="Trebuchet MS"/>
              </a:rPr>
              <a:t>x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74664" y="1813885"/>
            <a:ext cx="331904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32" dirty="0">
                <a:latin typeface="Trebuchet MS"/>
                <a:cs typeface="Trebuchet MS"/>
              </a:rPr>
              <a:t>1</a:t>
            </a:r>
            <a:r>
              <a:rPr sz="1347" spc="32" dirty="0">
                <a:latin typeface="Symbol"/>
                <a:cs typeface="Symbol"/>
              </a:rPr>
              <a:t></a:t>
            </a:r>
            <a:r>
              <a:rPr sz="1347" spc="-6" dirty="0">
                <a:latin typeface="Times New Roman"/>
                <a:cs typeface="Times New Roman"/>
              </a:rPr>
              <a:t> </a:t>
            </a:r>
            <a:r>
              <a:rPr sz="1347" i="1" spc="-90" dirty="0">
                <a:latin typeface="Trebuchet MS"/>
                <a:cs typeface="Trebuchet MS"/>
              </a:rPr>
              <a:t>x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49928" y="1852790"/>
            <a:ext cx="840146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  <a:tabLst>
                <a:tab pos="402746" algn="l"/>
                <a:tab pos="613688" algn="l"/>
              </a:tabLst>
            </a:pPr>
            <a:r>
              <a:rPr sz="1347" spc="-22" dirty="0">
                <a:latin typeface="Trebuchet MS"/>
                <a:cs typeface="Trebuchet MS"/>
              </a:rPr>
              <a:t>2</a:t>
            </a:r>
            <a:r>
              <a:rPr sz="1347" spc="-93" dirty="0">
                <a:latin typeface="Trebuchet MS"/>
                <a:cs typeface="Trebuchet MS"/>
              </a:rPr>
              <a:t> </a:t>
            </a:r>
            <a:r>
              <a:rPr sz="1347" spc="13" dirty="0">
                <a:latin typeface="Symbol"/>
                <a:cs typeface="Symbol"/>
              </a:rPr>
              <a:t></a:t>
            </a:r>
            <a:r>
              <a:rPr sz="1347" spc="13" dirty="0">
                <a:latin typeface="Times New Roman"/>
                <a:cs typeface="Times New Roman"/>
              </a:rPr>
              <a:t>	</a:t>
            </a:r>
            <a:r>
              <a:rPr sz="1347" i="1" spc="-90" dirty="0">
                <a:latin typeface="Trebuchet MS"/>
                <a:cs typeface="Trebuchet MS"/>
              </a:rPr>
              <a:t>x	</a:t>
            </a:r>
            <a:r>
              <a:rPr sz="1347" spc="13" dirty="0">
                <a:latin typeface="Symbol"/>
                <a:cs typeface="Symbol"/>
              </a:rPr>
              <a:t></a:t>
            </a:r>
            <a:r>
              <a:rPr sz="1347" spc="-112" dirty="0">
                <a:latin typeface="Times New Roman"/>
                <a:cs typeface="Times New Roman"/>
              </a:rPr>
              <a:t> </a:t>
            </a:r>
            <a:r>
              <a:rPr sz="1347" spc="-22" dirty="0">
                <a:latin typeface="Trebuchet MS"/>
                <a:cs typeface="Trebuchet MS"/>
              </a:rPr>
              <a:t>3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60380" y="1665781"/>
            <a:ext cx="60272" cy="21634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47" spc="6" dirty="0">
                <a:latin typeface="Symbol"/>
                <a:cs typeface="Symbol"/>
              </a:rPr>
              <a:t></a:t>
            </a:r>
            <a:endParaRPr sz="1347">
              <a:latin typeface="Symbol"/>
              <a:cs typeface="Symbo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826739" y="2188261"/>
            <a:ext cx="555889" cy="229686"/>
            <a:chOff x="5676152" y="3412066"/>
            <a:chExt cx="866775" cy="358140"/>
          </a:xfrm>
        </p:grpSpPr>
        <p:sp>
          <p:nvSpPr>
            <p:cNvPr id="75" name="object 75"/>
            <p:cNvSpPr/>
            <p:nvPr/>
          </p:nvSpPr>
          <p:spPr>
            <a:xfrm>
              <a:off x="5686158" y="3426467"/>
              <a:ext cx="856615" cy="341630"/>
            </a:xfrm>
            <a:custGeom>
              <a:avLst/>
              <a:gdLst/>
              <a:ahLst/>
              <a:cxnLst/>
              <a:rect l="l" t="t" r="r" b="b"/>
              <a:pathLst>
                <a:path w="856615" h="341629">
                  <a:moveTo>
                    <a:pt x="0" y="230420"/>
                  </a:moveTo>
                  <a:lnTo>
                    <a:pt x="26744" y="211943"/>
                  </a:lnTo>
                </a:path>
                <a:path w="856615" h="341629">
                  <a:moveTo>
                    <a:pt x="27426" y="211399"/>
                  </a:moveTo>
                  <a:lnTo>
                    <a:pt x="94273" y="339924"/>
                  </a:lnTo>
                </a:path>
                <a:path w="856615" h="341629">
                  <a:moveTo>
                    <a:pt x="94273" y="341283"/>
                  </a:moveTo>
                  <a:lnTo>
                    <a:pt x="166491" y="815"/>
                  </a:lnTo>
                </a:path>
                <a:path w="856615" h="341629">
                  <a:moveTo>
                    <a:pt x="166491" y="0"/>
                  </a:moveTo>
                  <a:lnTo>
                    <a:pt x="856477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76" name="object 76"/>
            <p:cNvSpPr/>
            <p:nvPr/>
          </p:nvSpPr>
          <p:spPr>
            <a:xfrm>
              <a:off x="5676152" y="3412066"/>
              <a:ext cx="859155" cy="348615"/>
            </a:xfrm>
            <a:custGeom>
              <a:avLst/>
              <a:gdLst/>
              <a:ahLst/>
              <a:cxnLst/>
              <a:rect l="l" t="t" r="r" b="b"/>
              <a:pathLst>
                <a:path w="859154" h="348614">
                  <a:moveTo>
                    <a:pt x="859122" y="0"/>
                  </a:moveTo>
                  <a:lnTo>
                    <a:pt x="164474" y="0"/>
                  </a:lnTo>
                  <a:lnTo>
                    <a:pt x="96945" y="315197"/>
                  </a:lnTo>
                  <a:lnTo>
                    <a:pt x="38085" y="208682"/>
                  </a:lnTo>
                  <a:lnTo>
                    <a:pt x="0" y="233952"/>
                  </a:lnTo>
                  <a:lnTo>
                    <a:pt x="5343" y="241561"/>
                  </a:lnTo>
                  <a:lnTo>
                    <a:pt x="23391" y="227703"/>
                  </a:lnTo>
                  <a:lnTo>
                    <a:pt x="89584" y="348076"/>
                  </a:lnTo>
                  <a:lnTo>
                    <a:pt x="103624" y="348076"/>
                  </a:lnTo>
                  <a:lnTo>
                    <a:pt x="174479" y="13857"/>
                  </a:lnTo>
                  <a:lnTo>
                    <a:pt x="859122" y="13857"/>
                  </a:lnTo>
                  <a:lnTo>
                    <a:pt x="859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220423" y="2516411"/>
            <a:ext cx="530232" cy="36845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465459" algn="l"/>
              </a:tabLst>
            </a:pPr>
            <a:r>
              <a:rPr sz="2341" spc="-340" dirty="0">
                <a:latin typeface="Symbol"/>
                <a:cs typeface="Symbol"/>
              </a:rPr>
              <a:t></a:t>
            </a:r>
            <a:r>
              <a:rPr sz="2341" spc="-340" dirty="0">
                <a:latin typeface="Times New Roman"/>
                <a:cs typeface="Times New Roman"/>
              </a:rPr>
              <a:t>	</a:t>
            </a:r>
            <a:r>
              <a:rPr sz="2341" spc="-340" dirty="0">
                <a:latin typeface="Symbol"/>
                <a:cs typeface="Symbol"/>
              </a:rPr>
              <a:t></a:t>
            </a:r>
            <a:endParaRPr sz="2341">
              <a:latin typeface="Symbol"/>
              <a:cs typeface="Symbo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93863" y="2588701"/>
            <a:ext cx="550594" cy="229279"/>
            <a:chOff x="6092668" y="4036456"/>
            <a:chExt cx="858519" cy="357505"/>
          </a:xfrm>
        </p:grpSpPr>
        <p:sp>
          <p:nvSpPr>
            <p:cNvPr id="79" name="object 79"/>
            <p:cNvSpPr/>
            <p:nvPr/>
          </p:nvSpPr>
          <p:spPr>
            <a:xfrm>
              <a:off x="6102701" y="4051510"/>
              <a:ext cx="167005" cy="340995"/>
            </a:xfrm>
            <a:custGeom>
              <a:avLst/>
              <a:gdLst/>
              <a:ahLst/>
              <a:cxnLst/>
              <a:rect l="l" t="t" r="r" b="b"/>
              <a:pathLst>
                <a:path w="167004" h="340995">
                  <a:moveTo>
                    <a:pt x="0" y="229741"/>
                  </a:moveTo>
                  <a:lnTo>
                    <a:pt x="26744" y="210611"/>
                  </a:lnTo>
                </a:path>
                <a:path w="167004" h="340995">
                  <a:moveTo>
                    <a:pt x="27426" y="210611"/>
                  </a:moveTo>
                  <a:lnTo>
                    <a:pt x="94273" y="339843"/>
                  </a:lnTo>
                </a:path>
                <a:path w="167004" h="340995">
                  <a:moveTo>
                    <a:pt x="94273" y="340522"/>
                  </a:moveTo>
                  <a:lnTo>
                    <a:pt x="166491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80" name="object 80"/>
            <p:cNvSpPr/>
            <p:nvPr/>
          </p:nvSpPr>
          <p:spPr>
            <a:xfrm>
              <a:off x="6092668" y="4036456"/>
              <a:ext cx="858519" cy="348615"/>
            </a:xfrm>
            <a:custGeom>
              <a:avLst/>
              <a:gdLst/>
              <a:ahLst/>
              <a:cxnLst/>
              <a:rect l="l" t="t" r="r" b="b"/>
              <a:pathLst>
                <a:path w="858520" h="348614">
                  <a:moveTo>
                    <a:pt x="858440" y="0"/>
                  </a:moveTo>
                  <a:lnTo>
                    <a:pt x="163820" y="0"/>
                  </a:lnTo>
                  <a:lnTo>
                    <a:pt x="96945" y="315904"/>
                  </a:lnTo>
                  <a:lnTo>
                    <a:pt x="38112" y="209253"/>
                  </a:lnTo>
                  <a:lnTo>
                    <a:pt x="0" y="233871"/>
                  </a:lnTo>
                  <a:lnTo>
                    <a:pt x="5343" y="241370"/>
                  </a:lnTo>
                  <a:lnTo>
                    <a:pt x="23418" y="227703"/>
                  </a:lnTo>
                  <a:lnTo>
                    <a:pt x="89611" y="348049"/>
                  </a:lnTo>
                  <a:lnTo>
                    <a:pt x="103651" y="348049"/>
                  </a:lnTo>
                  <a:lnTo>
                    <a:pt x="174507" y="13667"/>
                  </a:lnTo>
                  <a:lnTo>
                    <a:pt x="858440" y="13667"/>
                  </a:lnTo>
                  <a:lnTo>
                    <a:pt x="858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752119" y="2454965"/>
            <a:ext cx="72490" cy="46795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2982" spc="-552" dirty="0">
                <a:latin typeface="Symbol"/>
                <a:cs typeface="Symbol"/>
              </a:rPr>
              <a:t></a:t>
            </a:r>
            <a:endParaRPr sz="2982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53921" y="2452333"/>
            <a:ext cx="72490" cy="46795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2982" spc="-552" dirty="0">
                <a:latin typeface="Symbol"/>
                <a:cs typeface="Symbol"/>
              </a:rPr>
              <a:t></a:t>
            </a:r>
            <a:endParaRPr sz="2982">
              <a:latin typeface="Symbol"/>
              <a:cs typeface="Symbo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219564" y="2547471"/>
            <a:ext cx="1509656" cy="0"/>
          </a:xfrm>
          <a:custGeom>
            <a:avLst/>
            <a:gdLst/>
            <a:ahLst/>
            <a:cxnLst/>
            <a:rect l="l" t="t" r="r" b="b"/>
            <a:pathLst>
              <a:path w="2353945">
                <a:moveTo>
                  <a:pt x="0" y="0"/>
                </a:moveTo>
                <a:lnTo>
                  <a:pt x="2353378" y="0"/>
                </a:lnTo>
              </a:path>
            </a:pathLst>
          </a:custGeom>
          <a:ln w="13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84" name="object 84"/>
          <p:cNvGrpSpPr/>
          <p:nvPr/>
        </p:nvGrpSpPr>
        <p:grpSpPr>
          <a:xfrm>
            <a:off x="8170957" y="2588701"/>
            <a:ext cx="555889" cy="229279"/>
            <a:chOff x="9331395" y="4036456"/>
            <a:chExt cx="866775" cy="357505"/>
          </a:xfrm>
        </p:grpSpPr>
        <p:sp>
          <p:nvSpPr>
            <p:cNvPr id="85" name="object 85"/>
            <p:cNvSpPr/>
            <p:nvPr/>
          </p:nvSpPr>
          <p:spPr>
            <a:xfrm>
              <a:off x="9341482" y="4050803"/>
              <a:ext cx="856615" cy="341630"/>
            </a:xfrm>
            <a:custGeom>
              <a:avLst/>
              <a:gdLst/>
              <a:ahLst/>
              <a:cxnLst/>
              <a:rect l="l" t="t" r="r" b="b"/>
              <a:pathLst>
                <a:path w="856615" h="341629">
                  <a:moveTo>
                    <a:pt x="0" y="230447"/>
                  </a:moveTo>
                  <a:lnTo>
                    <a:pt x="26717" y="211318"/>
                  </a:lnTo>
                </a:path>
                <a:path w="856615" h="341629">
                  <a:moveTo>
                    <a:pt x="27262" y="211318"/>
                  </a:moveTo>
                  <a:lnTo>
                    <a:pt x="94055" y="340549"/>
                  </a:lnTo>
                </a:path>
                <a:path w="856615" h="341629">
                  <a:moveTo>
                    <a:pt x="94055" y="341228"/>
                  </a:moveTo>
                  <a:lnTo>
                    <a:pt x="166301" y="706"/>
                  </a:lnTo>
                </a:path>
                <a:path w="856615" h="341629">
                  <a:moveTo>
                    <a:pt x="166301" y="0"/>
                  </a:moveTo>
                  <a:lnTo>
                    <a:pt x="85631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86" name="object 86"/>
            <p:cNvSpPr/>
            <p:nvPr/>
          </p:nvSpPr>
          <p:spPr>
            <a:xfrm>
              <a:off x="9331395" y="4036456"/>
              <a:ext cx="859155" cy="348615"/>
            </a:xfrm>
            <a:custGeom>
              <a:avLst/>
              <a:gdLst/>
              <a:ahLst/>
              <a:cxnLst/>
              <a:rect l="l" t="t" r="r" b="b"/>
              <a:pathLst>
                <a:path w="859154" h="348614">
                  <a:moveTo>
                    <a:pt x="859040" y="0"/>
                  </a:moveTo>
                  <a:lnTo>
                    <a:pt x="164392" y="0"/>
                  </a:lnTo>
                  <a:lnTo>
                    <a:pt x="96781" y="315904"/>
                  </a:lnTo>
                  <a:lnTo>
                    <a:pt x="38167" y="209253"/>
                  </a:lnTo>
                  <a:lnTo>
                    <a:pt x="0" y="233871"/>
                  </a:lnTo>
                  <a:lnTo>
                    <a:pt x="5179" y="241370"/>
                  </a:lnTo>
                  <a:lnTo>
                    <a:pt x="23445" y="227703"/>
                  </a:lnTo>
                  <a:lnTo>
                    <a:pt x="90238" y="348049"/>
                  </a:lnTo>
                  <a:lnTo>
                    <a:pt x="103597" y="348049"/>
                  </a:lnTo>
                  <a:lnTo>
                    <a:pt x="174479" y="13667"/>
                  </a:lnTo>
                  <a:lnTo>
                    <a:pt x="859040" y="13667"/>
                  </a:lnTo>
                  <a:lnTo>
                    <a:pt x="859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829212" y="2454965"/>
            <a:ext cx="72490" cy="46795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2982" spc="-552" dirty="0">
                <a:latin typeface="Symbol"/>
                <a:cs typeface="Symbol"/>
              </a:rPr>
              <a:t></a:t>
            </a:r>
            <a:endParaRPr sz="2982">
              <a:latin typeface="Symbol"/>
              <a:cs typeface="Symbo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296570" y="2547471"/>
            <a:ext cx="1509656" cy="0"/>
          </a:xfrm>
          <a:custGeom>
            <a:avLst/>
            <a:gdLst/>
            <a:ahLst/>
            <a:cxnLst/>
            <a:rect l="l" t="t" r="r" b="b"/>
            <a:pathLst>
              <a:path w="2353945">
                <a:moveTo>
                  <a:pt x="0" y="0"/>
                </a:moveTo>
                <a:lnTo>
                  <a:pt x="2353569" y="0"/>
                </a:lnTo>
              </a:path>
            </a:pathLst>
          </a:custGeom>
          <a:ln w="13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9" name="object 89"/>
          <p:cNvSpPr txBox="1"/>
          <p:nvPr/>
        </p:nvSpPr>
        <p:spPr>
          <a:xfrm>
            <a:off x="4699870" y="2412667"/>
            <a:ext cx="485843" cy="3280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lnSpc>
                <a:spcPts val="1501"/>
              </a:lnSpc>
              <a:spcBef>
                <a:spcPts val="58"/>
              </a:spcBef>
              <a:tabLst>
                <a:tab pos="198726" algn="l"/>
              </a:tabLst>
            </a:pPr>
            <a:r>
              <a:rPr sz="1347" dirty="0">
                <a:latin typeface="Symbol"/>
                <a:cs typeface="Symbol"/>
              </a:rPr>
              <a:t>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spc="-90" dirty="0">
                <a:latin typeface="Trebuchet MS"/>
                <a:cs typeface="Trebuchet MS"/>
              </a:rPr>
              <a:t>lim</a:t>
            </a:r>
            <a:endParaRPr sz="1347">
              <a:latin typeface="Trebuchet MS"/>
              <a:cs typeface="Trebuchet MS"/>
            </a:endParaRPr>
          </a:p>
          <a:p>
            <a:pPr marL="161261">
              <a:lnSpc>
                <a:spcPts val="1000"/>
              </a:lnSpc>
            </a:pPr>
            <a:r>
              <a:rPr sz="930" i="1" spc="-64" dirty="0">
                <a:latin typeface="Trebuchet MS"/>
                <a:cs typeface="Trebuchet MS"/>
              </a:rPr>
              <a:t>x</a:t>
            </a:r>
            <a:r>
              <a:rPr sz="930" i="1" spc="-221" dirty="0">
                <a:latin typeface="Trebuchet MS"/>
                <a:cs typeface="Trebuchet MS"/>
              </a:rPr>
              <a:t> </a:t>
            </a:r>
            <a:r>
              <a:rPr sz="930" spc="22" dirty="0">
                <a:latin typeface="Symbol"/>
                <a:cs typeface="Symbol"/>
              </a:rPr>
              <a:t></a:t>
            </a:r>
            <a:r>
              <a:rPr sz="930" spc="22" dirty="0">
                <a:latin typeface="Trebuchet MS"/>
                <a:cs typeface="Trebuchet MS"/>
              </a:rPr>
              <a:t>1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699870" y="3136698"/>
            <a:ext cx="485843" cy="3280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lnSpc>
                <a:spcPts val="1501"/>
              </a:lnSpc>
              <a:spcBef>
                <a:spcPts val="58"/>
              </a:spcBef>
              <a:tabLst>
                <a:tab pos="198726" algn="l"/>
              </a:tabLst>
            </a:pPr>
            <a:r>
              <a:rPr sz="1347" dirty="0">
                <a:latin typeface="Symbol"/>
                <a:cs typeface="Symbol"/>
              </a:rPr>
              <a:t>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spc="-90" dirty="0">
                <a:latin typeface="Trebuchet MS"/>
                <a:cs typeface="Trebuchet MS"/>
              </a:rPr>
              <a:t>lim</a:t>
            </a:r>
            <a:endParaRPr sz="1347">
              <a:latin typeface="Trebuchet MS"/>
              <a:cs typeface="Trebuchet MS"/>
            </a:endParaRPr>
          </a:p>
          <a:p>
            <a:pPr marL="161261">
              <a:lnSpc>
                <a:spcPts val="1000"/>
              </a:lnSpc>
            </a:pPr>
            <a:r>
              <a:rPr sz="930" i="1" spc="-64" dirty="0">
                <a:latin typeface="Trebuchet MS"/>
                <a:cs typeface="Trebuchet MS"/>
              </a:rPr>
              <a:t>x</a:t>
            </a:r>
            <a:r>
              <a:rPr sz="930" i="1" spc="-221" dirty="0">
                <a:latin typeface="Trebuchet MS"/>
                <a:cs typeface="Trebuchet MS"/>
              </a:rPr>
              <a:t> </a:t>
            </a:r>
            <a:r>
              <a:rPr sz="930" spc="22" dirty="0">
                <a:latin typeface="Symbol"/>
                <a:cs typeface="Symbol"/>
              </a:rPr>
              <a:t></a:t>
            </a:r>
            <a:r>
              <a:rPr sz="930" spc="22" dirty="0">
                <a:latin typeface="Trebuchet MS"/>
                <a:cs typeface="Trebuchet MS"/>
              </a:rPr>
              <a:t>1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387228" y="2133671"/>
            <a:ext cx="200772" cy="21463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2020" baseline="-25132" dirty="0">
                <a:latin typeface="Trebuchet MS"/>
                <a:cs typeface="Trebuchet MS"/>
              </a:rPr>
              <a:t>2</a:t>
            </a:r>
            <a:r>
              <a:rPr sz="930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583605" y="2585004"/>
            <a:ext cx="76562" cy="152986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930" spc="-16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660418" y="2585004"/>
            <a:ext cx="76562" cy="152986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930" spc="-16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591324" y="2003621"/>
            <a:ext cx="955396" cy="46795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32578">
              <a:spcBef>
                <a:spcPts val="71"/>
              </a:spcBef>
              <a:tabLst>
                <a:tab pos="566857" algn="l"/>
              </a:tabLst>
            </a:pPr>
            <a:r>
              <a:rPr sz="1347" dirty="0">
                <a:latin typeface="Symbol"/>
                <a:cs typeface="Symbol"/>
              </a:rPr>
              <a:t></a:t>
            </a:r>
            <a:r>
              <a:rPr sz="1347" spc="-67" dirty="0">
                <a:latin typeface="Times New Roman"/>
                <a:cs typeface="Times New Roman"/>
              </a:rPr>
              <a:t> </a:t>
            </a:r>
            <a:r>
              <a:rPr sz="4473" spc="-827" baseline="-7168" dirty="0">
                <a:latin typeface="Symbol"/>
                <a:cs typeface="Symbol"/>
              </a:rPr>
              <a:t></a:t>
            </a:r>
            <a:r>
              <a:rPr sz="4473" baseline="-7168" dirty="0">
                <a:latin typeface="Times New Roman"/>
                <a:cs typeface="Times New Roman"/>
              </a:rPr>
              <a:t>	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spc="-67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3</a:t>
            </a:r>
            <a:r>
              <a:rPr sz="1347" spc="-228" dirty="0">
                <a:latin typeface="Trebuchet MS"/>
                <a:cs typeface="Trebuchet MS"/>
              </a:rPr>
              <a:t> </a:t>
            </a:r>
            <a:r>
              <a:rPr sz="4473" spc="-793" baseline="-7168" dirty="0">
                <a:latin typeface="Symbol"/>
                <a:cs typeface="Symbol"/>
              </a:rPr>
              <a:t></a:t>
            </a:r>
            <a:r>
              <a:rPr sz="1395" spc="-24" baseline="80459" dirty="0">
                <a:latin typeface="Trebuchet MS"/>
                <a:cs typeface="Trebuchet MS"/>
              </a:rPr>
              <a:t>2</a:t>
            </a:r>
            <a:endParaRPr sz="1395" baseline="80459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98929" y="2412667"/>
            <a:ext cx="992455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  <a:tabLst>
                <a:tab pos="487856" algn="l"/>
                <a:tab pos="585997" algn="l"/>
                <a:tab pos="775765" algn="l"/>
              </a:tabLst>
            </a:pPr>
            <a:r>
              <a:rPr sz="13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dirty="0">
                <a:latin typeface="Symbol"/>
                <a:cs typeface="Symbol"/>
              </a:rPr>
              <a:t>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spc="-99" dirty="0">
                <a:latin typeface="Trebuchet MS"/>
                <a:cs typeface="Trebuchet MS"/>
              </a:rPr>
              <a:t>l</a:t>
            </a:r>
            <a:r>
              <a:rPr sz="1347" spc="-87" dirty="0">
                <a:latin typeface="Trebuchet MS"/>
                <a:cs typeface="Trebuchet MS"/>
              </a:rPr>
              <a:t>i</a:t>
            </a:r>
            <a:r>
              <a:rPr sz="1347" spc="-80" dirty="0">
                <a:latin typeface="Trebuchet MS"/>
                <a:cs typeface="Trebuchet MS"/>
              </a:rPr>
              <a:t>m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821375" y="2613088"/>
            <a:ext cx="235795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spc="-35" dirty="0">
                <a:latin typeface="Trebuchet MS"/>
                <a:cs typeface="Trebuchet MS"/>
              </a:rPr>
              <a:t>2</a:t>
            </a:r>
            <a:r>
              <a:rPr sz="1347" spc="-144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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416835" y="2613088"/>
            <a:ext cx="230093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dirty="0">
                <a:latin typeface="Symbol"/>
                <a:cs typeface="Symbol"/>
              </a:rPr>
              <a:t></a:t>
            </a:r>
            <a:r>
              <a:rPr sz="1347" spc="-119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3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882079" y="2404098"/>
            <a:ext cx="946029" cy="46795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  <a:tabLst>
                <a:tab pos="619797" algn="l"/>
              </a:tabLst>
            </a:pPr>
            <a:r>
              <a:rPr sz="1347" spc="-35" dirty="0">
                <a:latin typeface="Trebuchet MS"/>
                <a:cs typeface="Trebuchet MS"/>
              </a:rPr>
              <a:t>2</a:t>
            </a:r>
            <a:r>
              <a:rPr sz="1347" spc="-93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3</a:t>
            </a:r>
            <a:r>
              <a:rPr sz="1347" spc="-330" dirty="0">
                <a:latin typeface="Trebuchet MS"/>
                <a:cs typeface="Trebuchet MS"/>
              </a:rPr>
              <a:t> </a:t>
            </a:r>
            <a:r>
              <a:rPr sz="4473" spc="-827" baseline="-7168" dirty="0">
                <a:latin typeface="Symbol"/>
                <a:cs typeface="Symbol"/>
              </a:rPr>
              <a:t></a:t>
            </a:r>
            <a:endParaRPr sz="4473" baseline="-7168">
              <a:latin typeface="Symbol"/>
              <a:cs typeface="Symbo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930396" y="2586311"/>
            <a:ext cx="332311" cy="152986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930" i="1" spc="-64" dirty="0">
                <a:latin typeface="Trebuchet MS"/>
                <a:cs typeface="Trebuchet MS"/>
              </a:rPr>
              <a:t>x</a:t>
            </a:r>
            <a:r>
              <a:rPr sz="930" i="1" spc="-221" dirty="0">
                <a:latin typeface="Trebuchet MS"/>
                <a:cs typeface="Trebuchet MS"/>
              </a:rPr>
              <a:t> </a:t>
            </a:r>
            <a:r>
              <a:rPr sz="930" spc="22" dirty="0">
                <a:latin typeface="Symbol"/>
                <a:cs typeface="Symbol"/>
              </a:rPr>
              <a:t></a:t>
            </a:r>
            <a:r>
              <a:rPr sz="930" spc="22" dirty="0">
                <a:latin typeface="Trebuchet MS"/>
                <a:cs typeface="Trebuchet MS"/>
              </a:rPr>
              <a:t>1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26652" y="2133671"/>
            <a:ext cx="195477" cy="21463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2020" i="1" spc="-10" baseline="-25132" dirty="0">
                <a:latin typeface="Trebuchet MS"/>
                <a:cs typeface="Trebuchet MS"/>
              </a:rPr>
              <a:t>x</a:t>
            </a:r>
            <a:r>
              <a:rPr sz="930" spc="-6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611402" y="2120013"/>
            <a:ext cx="884535" cy="36838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32578">
              <a:spcBef>
                <a:spcPts val="64"/>
              </a:spcBef>
            </a:pPr>
            <a:r>
              <a:rPr sz="1347" spc="-35" dirty="0">
                <a:latin typeface="Trebuchet MS"/>
                <a:cs typeface="Trebuchet MS"/>
              </a:rPr>
              <a:t>4</a:t>
            </a:r>
            <a:r>
              <a:rPr sz="1347" spc="-71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</a:t>
            </a:r>
            <a:r>
              <a:rPr sz="1347" spc="-67" dirty="0">
                <a:latin typeface="Times New Roman"/>
                <a:cs typeface="Times New Roman"/>
              </a:rPr>
              <a:t> </a:t>
            </a:r>
            <a:r>
              <a:rPr sz="3511" spc="-226" baseline="-5327" dirty="0">
                <a:latin typeface="Symbol"/>
                <a:cs typeface="Symbol"/>
              </a:rPr>
              <a:t></a:t>
            </a:r>
            <a:r>
              <a:rPr sz="1347" i="1" spc="3" dirty="0">
                <a:latin typeface="Trebuchet MS"/>
                <a:cs typeface="Trebuchet MS"/>
              </a:rPr>
              <a:t>x</a:t>
            </a:r>
            <a:r>
              <a:rPr sz="1395" spc="-24" baseline="36398" dirty="0">
                <a:latin typeface="Trebuchet MS"/>
                <a:cs typeface="Trebuchet MS"/>
              </a:rPr>
              <a:t>2</a:t>
            </a:r>
            <a:r>
              <a:rPr sz="1395" baseline="36398" dirty="0">
                <a:latin typeface="Trebuchet MS"/>
                <a:cs typeface="Trebuchet MS"/>
              </a:rPr>
              <a:t> </a:t>
            </a:r>
            <a:r>
              <a:rPr sz="1395" spc="-130" baseline="36398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spc="-71" dirty="0">
                <a:latin typeface="Times New Roman"/>
                <a:cs typeface="Times New Roman"/>
              </a:rPr>
              <a:t> </a:t>
            </a:r>
            <a:r>
              <a:rPr sz="1347" spc="13" dirty="0">
                <a:latin typeface="Trebuchet MS"/>
                <a:cs typeface="Trebuchet MS"/>
              </a:rPr>
              <a:t>3</a:t>
            </a:r>
            <a:r>
              <a:rPr sz="3511" spc="-509" baseline="-5327" dirty="0">
                <a:latin typeface="Symbol"/>
                <a:cs typeface="Symbol"/>
              </a:rPr>
              <a:t></a:t>
            </a:r>
            <a:endParaRPr sz="3511" baseline="-5327">
              <a:latin typeface="Symbol"/>
              <a:cs typeface="Symbo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59868" y="2613088"/>
            <a:ext cx="326610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spc="19" dirty="0">
                <a:latin typeface="Trebuchet MS"/>
                <a:cs typeface="Trebuchet MS"/>
              </a:rPr>
              <a:t>1</a:t>
            </a:r>
            <a:r>
              <a:rPr sz="1347" spc="19" dirty="0">
                <a:latin typeface="Symbol"/>
                <a:cs typeface="Symbol"/>
              </a:rPr>
              <a:t></a:t>
            </a:r>
            <a:r>
              <a:rPr sz="1347" spc="-13" dirty="0">
                <a:latin typeface="Times New Roman"/>
                <a:cs typeface="Times New Roman"/>
              </a:rPr>
              <a:t> </a:t>
            </a:r>
            <a:r>
              <a:rPr sz="1347" i="1" spc="-103" dirty="0">
                <a:latin typeface="Trebuchet MS"/>
                <a:cs typeface="Trebuchet MS"/>
              </a:rPr>
              <a:t>x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93618" y="2534146"/>
            <a:ext cx="195885" cy="21463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2020" i="1" spc="-10" baseline="-25132" dirty="0">
                <a:latin typeface="Trebuchet MS"/>
                <a:cs typeface="Trebuchet MS"/>
              </a:rPr>
              <a:t>x</a:t>
            </a:r>
            <a:r>
              <a:rPr sz="930" spc="-6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336862" y="2613088"/>
            <a:ext cx="326202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spc="19" dirty="0">
                <a:latin typeface="Trebuchet MS"/>
                <a:cs typeface="Trebuchet MS"/>
              </a:rPr>
              <a:t>1</a:t>
            </a:r>
            <a:r>
              <a:rPr sz="1347" spc="19" dirty="0">
                <a:latin typeface="Symbol"/>
                <a:cs typeface="Symbol"/>
              </a:rPr>
              <a:t></a:t>
            </a:r>
            <a:r>
              <a:rPr sz="1347" spc="-13" dirty="0">
                <a:latin typeface="Times New Roman"/>
                <a:cs typeface="Times New Roman"/>
              </a:rPr>
              <a:t> </a:t>
            </a:r>
            <a:r>
              <a:rPr sz="1347" i="1" spc="-103" dirty="0">
                <a:latin typeface="Trebuchet MS"/>
                <a:cs typeface="Trebuchet MS"/>
              </a:rPr>
              <a:t>x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270270" y="2534146"/>
            <a:ext cx="195885" cy="21463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2020" i="1" spc="-10" baseline="-25132" dirty="0">
                <a:latin typeface="Trebuchet MS"/>
                <a:cs typeface="Trebuchet MS"/>
              </a:rPr>
              <a:t>x</a:t>
            </a:r>
            <a:r>
              <a:rPr sz="930" spc="-6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791998" y="3014097"/>
            <a:ext cx="424349" cy="215025"/>
          </a:xfrm>
          <a:custGeom>
            <a:avLst/>
            <a:gdLst/>
            <a:ahLst/>
            <a:cxnLst/>
            <a:rect l="l" t="t" r="r" b="b"/>
            <a:pathLst>
              <a:path w="661670" h="335279">
                <a:moveTo>
                  <a:pt x="0" y="335060"/>
                </a:moveTo>
                <a:lnTo>
                  <a:pt x="661251" y="0"/>
                </a:lnTo>
              </a:path>
            </a:pathLst>
          </a:custGeom>
          <a:ln w="13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7" name="object 107"/>
          <p:cNvSpPr/>
          <p:nvPr/>
        </p:nvSpPr>
        <p:spPr>
          <a:xfrm>
            <a:off x="5236716" y="3306598"/>
            <a:ext cx="557925" cy="329868"/>
          </a:xfrm>
          <a:custGeom>
            <a:avLst/>
            <a:gdLst/>
            <a:ahLst/>
            <a:cxnLst/>
            <a:rect l="l" t="t" r="r" b="b"/>
            <a:pathLst>
              <a:path w="869950" h="514350">
                <a:moveTo>
                  <a:pt x="0" y="514207"/>
                </a:moveTo>
                <a:lnTo>
                  <a:pt x="869836" y="0"/>
                </a:lnTo>
              </a:path>
            </a:pathLst>
          </a:custGeom>
          <a:ln w="1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108" name="object 108"/>
          <p:cNvGrpSpPr/>
          <p:nvPr/>
        </p:nvGrpSpPr>
        <p:grpSpPr>
          <a:xfrm>
            <a:off x="6153048" y="3312732"/>
            <a:ext cx="551002" cy="229279"/>
            <a:chOff x="6184952" y="5165408"/>
            <a:chExt cx="859155" cy="357505"/>
          </a:xfrm>
        </p:grpSpPr>
        <p:sp>
          <p:nvSpPr>
            <p:cNvPr id="109" name="object 109"/>
            <p:cNvSpPr/>
            <p:nvPr/>
          </p:nvSpPr>
          <p:spPr>
            <a:xfrm>
              <a:off x="6194984" y="5180462"/>
              <a:ext cx="167005" cy="340995"/>
            </a:xfrm>
            <a:custGeom>
              <a:avLst/>
              <a:gdLst/>
              <a:ahLst/>
              <a:cxnLst/>
              <a:rect l="l" t="t" r="r" b="b"/>
              <a:pathLst>
                <a:path w="167004" h="340995">
                  <a:moveTo>
                    <a:pt x="0" y="229768"/>
                  </a:moveTo>
                  <a:lnTo>
                    <a:pt x="26717" y="211291"/>
                  </a:lnTo>
                </a:path>
                <a:path w="167004" h="340995">
                  <a:moveTo>
                    <a:pt x="27398" y="210611"/>
                  </a:moveTo>
                  <a:lnTo>
                    <a:pt x="93592" y="339843"/>
                  </a:lnTo>
                </a:path>
                <a:path w="167004" h="340995">
                  <a:moveTo>
                    <a:pt x="93592" y="340522"/>
                  </a:moveTo>
                  <a:lnTo>
                    <a:pt x="16646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84952" y="5165408"/>
              <a:ext cx="859155" cy="348615"/>
            </a:xfrm>
            <a:custGeom>
              <a:avLst/>
              <a:gdLst/>
              <a:ahLst/>
              <a:cxnLst/>
              <a:rect l="l" t="t" r="r" b="b"/>
              <a:pathLst>
                <a:path w="859154" h="348614">
                  <a:moveTo>
                    <a:pt x="858576" y="0"/>
                  </a:moveTo>
                  <a:lnTo>
                    <a:pt x="163792" y="0"/>
                  </a:lnTo>
                  <a:lnTo>
                    <a:pt x="96263" y="315252"/>
                  </a:lnTo>
                  <a:lnTo>
                    <a:pt x="37431" y="208574"/>
                  </a:lnTo>
                  <a:lnTo>
                    <a:pt x="0" y="233871"/>
                  </a:lnTo>
                  <a:lnTo>
                    <a:pt x="5343" y="241398"/>
                  </a:lnTo>
                  <a:lnTo>
                    <a:pt x="23391" y="227703"/>
                  </a:lnTo>
                  <a:lnTo>
                    <a:pt x="89584" y="348076"/>
                  </a:lnTo>
                  <a:lnTo>
                    <a:pt x="103624" y="348076"/>
                  </a:lnTo>
                  <a:lnTo>
                    <a:pt x="174507" y="13694"/>
                  </a:lnTo>
                  <a:lnTo>
                    <a:pt x="858576" y="13694"/>
                  </a:lnTo>
                  <a:lnTo>
                    <a:pt x="858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713018" y="3176364"/>
            <a:ext cx="72490" cy="46795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2982" spc="-552" dirty="0">
                <a:latin typeface="Symbol"/>
                <a:cs typeface="Symbol"/>
              </a:rPr>
              <a:t></a:t>
            </a:r>
            <a:endParaRPr sz="2982">
              <a:latin typeface="Symbol"/>
              <a:cs typeface="Symbo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219564" y="3271519"/>
            <a:ext cx="1568706" cy="0"/>
          </a:xfrm>
          <a:custGeom>
            <a:avLst/>
            <a:gdLst/>
            <a:ahLst/>
            <a:cxnLst/>
            <a:rect l="l" t="t" r="r" b="b"/>
            <a:pathLst>
              <a:path w="2446020">
                <a:moveTo>
                  <a:pt x="0" y="0"/>
                </a:moveTo>
                <a:lnTo>
                  <a:pt x="2445798" y="0"/>
                </a:lnTo>
              </a:path>
            </a:pathLst>
          </a:custGeom>
          <a:ln w="13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113" name="object 113"/>
          <p:cNvGrpSpPr/>
          <p:nvPr/>
        </p:nvGrpSpPr>
        <p:grpSpPr>
          <a:xfrm>
            <a:off x="7355841" y="3267245"/>
            <a:ext cx="844625" cy="260229"/>
            <a:chOff x="8060419" y="5094482"/>
            <a:chExt cx="1316990" cy="405765"/>
          </a:xfrm>
        </p:grpSpPr>
        <p:sp>
          <p:nvSpPr>
            <p:cNvPr id="114" name="object 114"/>
            <p:cNvSpPr/>
            <p:nvPr/>
          </p:nvSpPr>
          <p:spPr>
            <a:xfrm>
              <a:off x="8500981" y="5156523"/>
              <a:ext cx="855344" cy="341630"/>
            </a:xfrm>
            <a:custGeom>
              <a:avLst/>
              <a:gdLst/>
              <a:ahLst/>
              <a:cxnLst/>
              <a:rect l="l" t="t" r="r" b="b"/>
              <a:pathLst>
                <a:path w="855345" h="341629">
                  <a:moveTo>
                    <a:pt x="0" y="230447"/>
                  </a:moveTo>
                  <a:lnTo>
                    <a:pt x="26717" y="211970"/>
                  </a:lnTo>
                </a:path>
                <a:path w="855345" h="341629">
                  <a:moveTo>
                    <a:pt x="27262" y="211970"/>
                  </a:moveTo>
                  <a:lnTo>
                    <a:pt x="93510" y="340549"/>
                  </a:lnTo>
                </a:path>
                <a:path w="855345" h="341629">
                  <a:moveTo>
                    <a:pt x="93510" y="341228"/>
                  </a:moveTo>
                  <a:lnTo>
                    <a:pt x="166573" y="679"/>
                  </a:lnTo>
                </a:path>
                <a:path w="855345" h="341629">
                  <a:moveTo>
                    <a:pt x="166573" y="0"/>
                  </a:moveTo>
                  <a:lnTo>
                    <a:pt x="855223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490894" y="5142176"/>
              <a:ext cx="858519" cy="348615"/>
            </a:xfrm>
            <a:custGeom>
              <a:avLst/>
              <a:gdLst/>
              <a:ahLst/>
              <a:cxnLst/>
              <a:rect l="l" t="t" r="r" b="b"/>
              <a:pathLst>
                <a:path w="858520" h="348614">
                  <a:moveTo>
                    <a:pt x="858495" y="0"/>
                  </a:moveTo>
                  <a:lnTo>
                    <a:pt x="163847" y="0"/>
                  </a:lnTo>
                  <a:lnTo>
                    <a:pt x="96236" y="315904"/>
                  </a:lnTo>
                  <a:lnTo>
                    <a:pt x="37349" y="209226"/>
                  </a:lnTo>
                  <a:lnTo>
                    <a:pt x="0" y="233844"/>
                  </a:lnTo>
                  <a:lnTo>
                    <a:pt x="5452" y="241370"/>
                  </a:lnTo>
                  <a:lnTo>
                    <a:pt x="23445" y="227703"/>
                  </a:lnTo>
                  <a:lnTo>
                    <a:pt x="89693" y="348049"/>
                  </a:lnTo>
                  <a:lnTo>
                    <a:pt x="103597" y="348049"/>
                  </a:lnTo>
                  <a:lnTo>
                    <a:pt x="174479" y="13667"/>
                  </a:lnTo>
                  <a:lnTo>
                    <a:pt x="858495" y="13667"/>
                  </a:lnTo>
                  <a:lnTo>
                    <a:pt x="85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60419" y="5101146"/>
              <a:ext cx="1316990" cy="0"/>
            </a:xfrm>
            <a:custGeom>
              <a:avLst/>
              <a:gdLst/>
              <a:ahLst/>
              <a:cxnLst/>
              <a:rect l="l" t="t" r="r" b="b"/>
              <a:pathLst>
                <a:path w="1316990">
                  <a:moveTo>
                    <a:pt x="0" y="0"/>
                  </a:moveTo>
                  <a:lnTo>
                    <a:pt x="1316504" y="0"/>
                  </a:lnTo>
                </a:path>
              </a:pathLst>
            </a:custGeom>
            <a:ln w="13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4857658" y="3917597"/>
            <a:ext cx="1016890" cy="298103"/>
            <a:chOff x="4165103" y="6108550"/>
            <a:chExt cx="1585595" cy="464820"/>
          </a:xfrm>
        </p:grpSpPr>
        <p:sp>
          <p:nvSpPr>
            <p:cNvPr id="118" name="object 118"/>
            <p:cNvSpPr/>
            <p:nvPr/>
          </p:nvSpPr>
          <p:spPr>
            <a:xfrm>
              <a:off x="4605719" y="6169911"/>
              <a:ext cx="1125855" cy="401955"/>
            </a:xfrm>
            <a:custGeom>
              <a:avLst/>
              <a:gdLst/>
              <a:ahLst/>
              <a:cxnLst/>
              <a:rect l="l" t="t" r="r" b="b"/>
              <a:pathLst>
                <a:path w="1125854" h="401954">
                  <a:moveTo>
                    <a:pt x="0" y="270798"/>
                  </a:moveTo>
                  <a:lnTo>
                    <a:pt x="26744" y="250283"/>
                  </a:lnTo>
                </a:path>
                <a:path w="1125854" h="401954">
                  <a:moveTo>
                    <a:pt x="27398" y="249601"/>
                  </a:moveTo>
                  <a:lnTo>
                    <a:pt x="94273" y="400722"/>
                  </a:lnTo>
                </a:path>
                <a:path w="1125854" h="401954">
                  <a:moveTo>
                    <a:pt x="94273" y="401404"/>
                  </a:moveTo>
                  <a:lnTo>
                    <a:pt x="166491" y="0"/>
                  </a:lnTo>
                </a:path>
                <a:path w="1125854" h="401954">
                  <a:moveTo>
                    <a:pt x="166491" y="0"/>
                  </a:moveTo>
                  <a:lnTo>
                    <a:pt x="1125258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95686" y="6155564"/>
              <a:ext cx="1128395" cy="408305"/>
            </a:xfrm>
            <a:custGeom>
              <a:avLst/>
              <a:gdLst/>
              <a:ahLst/>
              <a:cxnLst/>
              <a:rect l="l" t="t" r="r" b="b"/>
              <a:pathLst>
                <a:path w="1128395" h="408304">
                  <a:moveTo>
                    <a:pt x="1127930" y="0"/>
                  </a:moveTo>
                  <a:lnTo>
                    <a:pt x="164474" y="0"/>
                  </a:lnTo>
                  <a:lnTo>
                    <a:pt x="96945" y="370621"/>
                  </a:lnTo>
                  <a:lnTo>
                    <a:pt x="38112" y="245484"/>
                  </a:lnTo>
                  <a:lnTo>
                    <a:pt x="0" y="274205"/>
                  </a:lnTo>
                  <a:lnTo>
                    <a:pt x="5343" y="281042"/>
                  </a:lnTo>
                  <a:lnTo>
                    <a:pt x="23391" y="267366"/>
                  </a:lnTo>
                  <a:lnTo>
                    <a:pt x="89584" y="408230"/>
                  </a:lnTo>
                  <a:lnTo>
                    <a:pt x="103624" y="408230"/>
                  </a:lnTo>
                  <a:lnTo>
                    <a:pt x="175161" y="13667"/>
                  </a:lnTo>
                  <a:lnTo>
                    <a:pt x="1127930" y="13667"/>
                  </a:lnTo>
                  <a:lnTo>
                    <a:pt x="1127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165103" y="6115213"/>
              <a:ext cx="1585595" cy="0"/>
            </a:xfrm>
            <a:custGeom>
              <a:avLst/>
              <a:gdLst/>
              <a:ahLst/>
              <a:cxnLst/>
              <a:rect l="l" t="t" r="r" b="b"/>
              <a:pathLst>
                <a:path w="1585595">
                  <a:moveTo>
                    <a:pt x="0" y="0"/>
                  </a:moveTo>
                  <a:lnTo>
                    <a:pt x="1585258" y="0"/>
                  </a:lnTo>
                </a:path>
              </a:pathLst>
            </a:custGeom>
            <a:ln w="13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121" name="object 121"/>
          <p:cNvGrpSpPr/>
          <p:nvPr/>
        </p:nvGrpSpPr>
        <p:grpSpPr>
          <a:xfrm>
            <a:off x="6080138" y="3917598"/>
            <a:ext cx="512721" cy="215432"/>
            <a:chOff x="6071267" y="6108550"/>
            <a:chExt cx="799465" cy="335915"/>
          </a:xfrm>
        </p:grpSpPr>
        <p:sp>
          <p:nvSpPr>
            <p:cNvPr id="122" name="object 122"/>
            <p:cNvSpPr/>
            <p:nvPr/>
          </p:nvSpPr>
          <p:spPr>
            <a:xfrm>
              <a:off x="6511883" y="6169911"/>
              <a:ext cx="337820" cy="272415"/>
            </a:xfrm>
            <a:custGeom>
              <a:avLst/>
              <a:gdLst/>
              <a:ahLst/>
              <a:cxnLst/>
              <a:rect l="l" t="t" r="r" b="b"/>
              <a:pathLst>
                <a:path w="337820" h="272414">
                  <a:moveTo>
                    <a:pt x="0" y="184635"/>
                  </a:moveTo>
                  <a:lnTo>
                    <a:pt x="26744" y="168902"/>
                  </a:lnTo>
                </a:path>
                <a:path w="337820" h="272414">
                  <a:moveTo>
                    <a:pt x="28080" y="168902"/>
                  </a:moveTo>
                  <a:lnTo>
                    <a:pt x="94273" y="271483"/>
                  </a:lnTo>
                </a:path>
                <a:path w="337820" h="272414">
                  <a:moveTo>
                    <a:pt x="94273" y="272165"/>
                  </a:moveTo>
                  <a:lnTo>
                    <a:pt x="165783" y="0"/>
                  </a:lnTo>
                </a:path>
                <a:path w="337820" h="272414">
                  <a:moveTo>
                    <a:pt x="165783" y="0"/>
                  </a:moveTo>
                  <a:lnTo>
                    <a:pt x="33753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02532" y="6155564"/>
              <a:ext cx="340360" cy="279400"/>
            </a:xfrm>
            <a:custGeom>
              <a:avLst/>
              <a:gdLst/>
              <a:ahLst/>
              <a:cxnLst/>
              <a:rect l="l" t="t" r="r" b="b"/>
              <a:pathLst>
                <a:path w="340359" h="279400">
                  <a:moveTo>
                    <a:pt x="340344" y="0"/>
                  </a:moveTo>
                  <a:lnTo>
                    <a:pt x="163683" y="0"/>
                  </a:lnTo>
                  <a:lnTo>
                    <a:pt x="96263" y="253006"/>
                  </a:lnTo>
                  <a:lnTo>
                    <a:pt x="37431" y="168223"/>
                  </a:lnTo>
                  <a:lnTo>
                    <a:pt x="0" y="188059"/>
                  </a:lnTo>
                  <a:lnTo>
                    <a:pt x="4007" y="195558"/>
                  </a:lnTo>
                  <a:lnTo>
                    <a:pt x="23391" y="184635"/>
                  </a:lnTo>
                  <a:lnTo>
                    <a:pt x="89584" y="278990"/>
                  </a:lnTo>
                  <a:lnTo>
                    <a:pt x="102970" y="278990"/>
                  </a:lnTo>
                  <a:lnTo>
                    <a:pt x="173225" y="13667"/>
                  </a:lnTo>
                  <a:lnTo>
                    <a:pt x="340344" y="13667"/>
                  </a:lnTo>
                  <a:lnTo>
                    <a:pt x="34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71267" y="6115213"/>
              <a:ext cx="799465" cy="0"/>
            </a:xfrm>
            <a:custGeom>
              <a:avLst/>
              <a:gdLst/>
              <a:ahLst/>
              <a:cxnLst/>
              <a:rect l="l" t="t" r="r" b="b"/>
              <a:pathLst>
                <a:path w="799465">
                  <a:moveTo>
                    <a:pt x="0" y="0"/>
                  </a:moveTo>
                  <a:lnTo>
                    <a:pt x="798872" y="0"/>
                  </a:lnTo>
                </a:path>
              </a:pathLst>
            </a:custGeom>
            <a:ln w="13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25" name="object 125"/>
          <p:cNvSpPr/>
          <p:nvPr/>
        </p:nvSpPr>
        <p:spPr>
          <a:xfrm>
            <a:off x="6798444" y="3921871"/>
            <a:ext cx="370593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691" y="0"/>
                </a:lnTo>
              </a:path>
            </a:pathLst>
          </a:custGeom>
          <a:ln w="13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6" name="object 126"/>
          <p:cNvSpPr/>
          <p:nvPr/>
        </p:nvSpPr>
        <p:spPr>
          <a:xfrm>
            <a:off x="7374724" y="3921871"/>
            <a:ext cx="117286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385" y="0"/>
                </a:lnTo>
              </a:path>
            </a:pathLst>
          </a:custGeom>
          <a:ln w="13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7" name="object 127"/>
          <p:cNvSpPr txBox="1"/>
          <p:nvPr/>
        </p:nvSpPr>
        <p:spPr>
          <a:xfrm>
            <a:off x="7297516" y="2516410"/>
            <a:ext cx="530640" cy="72964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465866" algn="l"/>
              </a:tabLst>
            </a:pPr>
            <a:r>
              <a:rPr sz="2341" spc="-340" dirty="0">
                <a:latin typeface="Symbol"/>
                <a:cs typeface="Symbol"/>
              </a:rPr>
              <a:t></a:t>
            </a:r>
            <a:r>
              <a:rPr sz="2341" spc="-340" dirty="0">
                <a:latin typeface="Times New Roman"/>
                <a:cs typeface="Times New Roman"/>
              </a:rPr>
              <a:t>	</a:t>
            </a:r>
            <a:r>
              <a:rPr sz="2341" spc="-340" dirty="0">
                <a:latin typeface="Symbol"/>
                <a:cs typeface="Symbol"/>
              </a:rPr>
              <a:t></a:t>
            </a:r>
            <a:endParaRPr sz="2341">
              <a:latin typeface="Symbol"/>
              <a:cs typeface="Symbol"/>
            </a:endParaRPr>
          </a:p>
          <a:p>
            <a:pPr marR="3258" algn="r">
              <a:spcBef>
                <a:spcPts val="1190"/>
              </a:spcBef>
            </a:pPr>
            <a:r>
              <a:rPr sz="1347" spc="-35" dirty="0">
                <a:latin typeface="Trebuchet MS"/>
                <a:cs typeface="Trebuchet MS"/>
              </a:rPr>
              <a:t>1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258096" y="3136698"/>
            <a:ext cx="994084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  <a:tabLst>
                <a:tab pos="487856" algn="l"/>
                <a:tab pos="585997" algn="l"/>
                <a:tab pos="776579" algn="l"/>
              </a:tabLst>
            </a:pPr>
            <a:r>
              <a:rPr sz="13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dirty="0">
                <a:latin typeface="Symbol"/>
                <a:cs typeface="Symbol"/>
              </a:rPr>
              <a:t>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spc="-90" dirty="0">
                <a:latin typeface="Trebuchet MS"/>
                <a:cs typeface="Trebuchet MS"/>
              </a:rPr>
              <a:t>lim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955340" y="3322202"/>
            <a:ext cx="230093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dirty="0">
                <a:latin typeface="Symbol"/>
                <a:cs typeface="Symbol"/>
              </a:rPr>
              <a:t></a:t>
            </a:r>
            <a:r>
              <a:rPr sz="1347" spc="-122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3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233717" y="3024873"/>
            <a:ext cx="960283" cy="571659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552198">
              <a:lnSpc>
                <a:spcPts val="1218"/>
              </a:lnSpc>
              <a:spcBef>
                <a:spcPts val="58"/>
              </a:spcBef>
            </a:pPr>
            <a:r>
              <a:rPr sz="1347" spc="19" dirty="0">
                <a:latin typeface="Trebuchet MS"/>
                <a:cs typeface="Trebuchet MS"/>
              </a:rPr>
              <a:t>1</a:t>
            </a:r>
            <a:r>
              <a:rPr sz="1347" spc="19" dirty="0">
                <a:latin typeface="Symbol"/>
                <a:cs typeface="Symbol"/>
              </a:rPr>
              <a:t></a:t>
            </a:r>
            <a:r>
              <a:rPr sz="1347" spc="-3" dirty="0">
                <a:latin typeface="Times New Roman"/>
                <a:cs typeface="Times New Roman"/>
              </a:rPr>
              <a:t> </a:t>
            </a:r>
            <a:r>
              <a:rPr sz="1347" i="1" spc="-6" dirty="0">
                <a:latin typeface="Trebuchet MS"/>
                <a:cs typeface="Trebuchet MS"/>
              </a:rPr>
              <a:t>x</a:t>
            </a:r>
            <a:r>
              <a:rPr sz="1395" spc="-10" baseline="36398" dirty="0">
                <a:latin typeface="Trebuchet MS"/>
                <a:cs typeface="Trebuchet MS"/>
              </a:rPr>
              <a:t>2</a:t>
            </a:r>
            <a:endParaRPr sz="1395" baseline="36398">
              <a:latin typeface="Trebuchet MS"/>
              <a:cs typeface="Trebuchet MS"/>
            </a:endParaRPr>
          </a:p>
          <a:p>
            <a:pPr marL="24434">
              <a:lnSpc>
                <a:spcPts val="3181"/>
              </a:lnSpc>
            </a:pPr>
            <a:r>
              <a:rPr sz="3511" spc="-707" baseline="-5327" dirty="0">
                <a:latin typeface="Symbol"/>
                <a:cs typeface="Symbol"/>
              </a:rPr>
              <a:t></a:t>
            </a:r>
            <a:r>
              <a:rPr sz="1347" spc="38" dirty="0">
                <a:latin typeface="Trebuchet MS"/>
                <a:cs typeface="Trebuchet MS"/>
              </a:rPr>
              <a:t>1</a:t>
            </a:r>
            <a:r>
              <a:rPr sz="1347" dirty="0">
                <a:latin typeface="Symbol"/>
                <a:cs typeface="Symbol"/>
              </a:rPr>
              <a:t></a:t>
            </a:r>
            <a:r>
              <a:rPr sz="1347" spc="38" dirty="0">
                <a:latin typeface="Times New Roman"/>
                <a:cs typeface="Times New Roman"/>
              </a:rPr>
              <a:t> </a:t>
            </a:r>
            <a:r>
              <a:rPr sz="1347" i="1" dirty="0">
                <a:latin typeface="Trebuchet MS"/>
                <a:cs typeface="Trebuchet MS"/>
              </a:rPr>
              <a:t>x</a:t>
            </a:r>
            <a:r>
              <a:rPr sz="1395" spc="-24" baseline="36398" dirty="0">
                <a:latin typeface="Trebuchet MS"/>
                <a:cs typeface="Trebuchet MS"/>
              </a:rPr>
              <a:t>2</a:t>
            </a:r>
            <a:r>
              <a:rPr sz="1395" spc="-14" baseline="36398" dirty="0">
                <a:latin typeface="Trebuchet MS"/>
                <a:cs typeface="Trebuchet MS"/>
              </a:rPr>
              <a:t> </a:t>
            </a:r>
            <a:r>
              <a:rPr sz="3511" spc="-509" baseline="-5327" dirty="0">
                <a:latin typeface="Symbol"/>
                <a:cs typeface="Symbol"/>
              </a:rPr>
              <a:t></a:t>
            </a:r>
            <a:r>
              <a:rPr sz="3511" spc="-317" baseline="-5327" dirty="0">
                <a:latin typeface="Times New Roman"/>
                <a:cs typeface="Times New Roman"/>
              </a:rPr>
              <a:t> </a:t>
            </a:r>
            <a:r>
              <a:rPr sz="4473" spc="-673" baseline="-7168" dirty="0">
                <a:latin typeface="Symbol"/>
                <a:cs typeface="Symbol"/>
              </a:rPr>
              <a:t></a:t>
            </a:r>
            <a:r>
              <a:rPr sz="1347" spc="-35" dirty="0">
                <a:latin typeface="Trebuchet MS"/>
                <a:cs typeface="Trebuchet MS"/>
              </a:rPr>
              <a:t>2</a:t>
            </a:r>
            <a:r>
              <a:rPr sz="1347" spc="-96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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476365" y="3337119"/>
            <a:ext cx="230093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dirty="0">
                <a:latin typeface="Symbol"/>
                <a:cs typeface="Symbol"/>
              </a:rPr>
              <a:t></a:t>
            </a:r>
            <a:r>
              <a:rPr sz="1347" spc="-119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3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699870" y="3786632"/>
            <a:ext cx="110363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dirty="0">
                <a:latin typeface="Symbol"/>
                <a:cs typeface="Symbol"/>
              </a:rPr>
              <a:t>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922628" y="3786632"/>
            <a:ext cx="110363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dirty="0">
                <a:latin typeface="Symbol"/>
                <a:cs typeface="Symbol"/>
              </a:rPr>
              <a:t>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640680" y="3786632"/>
            <a:ext cx="110363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dirty="0">
                <a:latin typeface="Symbol"/>
                <a:cs typeface="Symbol"/>
              </a:rPr>
              <a:t>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785898" y="3630344"/>
            <a:ext cx="721638" cy="506121"/>
          </a:xfrm>
          <a:prstGeom prst="rect">
            <a:avLst/>
          </a:prstGeom>
        </p:spPr>
        <p:txBody>
          <a:bodyPr vert="horz" wrap="square" lIns="0" tIns="52535" rIns="0" bIns="0" rtlCol="0">
            <a:spAutoFit/>
          </a:bodyPr>
          <a:lstStyle/>
          <a:p>
            <a:pPr marL="153524">
              <a:spcBef>
                <a:spcPts val="414"/>
              </a:spcBef>
              <a:tabLst>
                <a:tab pos="438582" algn="l"/>
              </a:tabLst>
            </a:pPr>
            <a:r>
              <a:rPr sz="1347" spc="-35" dirty="0">
                <a:latin typeface="Trebuchet MS"/>
                <a:cs typeface="Trebuchet MS"/>
              </a:rPr>
              <a:t>1	</a:t>
            </a:r>
            <a:r>
              <a:rPr sz="2020" baseline="-35714" dirty="0">
                <a:latin typeface="Symbol"/>
                <a:cs typeface="Symbol"/>
              </a:rPr>
              <a:t></a:t>
            </a:r>
            <a:r>
              <a:rPr sz="2020" spc="226" baseline="-35714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1</a:t>
            </a:r>
            <a:endParaRPr sz="1347">
              <a:latin typeface="Trebuchet MS"/>
              <a:cs typeface="Trebuchet MS"/>
            </a:endParaRPr>
          </a:p>
          <a:p>
            <a:pPr marL="24434">
              <a:spcBef>
                <a:spcPts val="346"/>
              </a:spcBef>
              <a:tabLst>
                <a:tab pos="603101" algn="l"/>
              </a:tabLst>
            </a:pPr>
            <a:r>
              <a:rPr sz="1347" spc="-35" dirty="0">
                <a:latin typeface="Trebuchet MS"/>
                <a:cs typeface="Trebuchet MS"/>
              </a:rPr>
              <a:t>2</a:t>
            </a:r>
            <a:r>
              <a:rPr sz="1347" spc="-90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spc="-29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2	4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973329" y="3259502"/>
            <a:ext cx="638152" cy="21463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930" i="1" spc="-64" dirty="0">
                <a:latin typeface="Trebuchet MS"/>
                <a:cs typeface="Trebuchet MS"/>
              </a:rPr>
              <a:t>x </a:t>
            </a:r>
            <a:r>
              <a:rPr sz="930" spc="22" dirty="0">
                <a:latin typeface="Symbol"/>
                <a:cs typeface="Symbol"/>
              </a:rPr>
              <a:t></a:t>
            </a:r>
            <a:r>
              <a:rPr sz="930" spc="22" dirty="0">
                <a:latin typeface="Trebuchet MS"/>
                <a:cs typeface="Trebuchet MS"/>
              </a:rPr>
              <a:t>1 </a:t>
            </a:r>
            <a:r>
              <a:rPr sz="2020" spc="-53" baseline="-19841" dirty="0">
                <a:latin typeface="Trebuchet MS"/>
                <a:cs typeface="Trebuchet MS"/>
              </a:rPr>
              <a:t>2</a:t>
            </a:r>
            <a:r>
              <a:rPr sz="2020" spc="-216" baseline="-19841" dirty="0">
                <a:latin typeface="Trebuchet MS"/>
                <a:cs typeface="Trebuchet MS"/>
              </a:rPr>
              <a:t> </a:t>
            </a:r>
            <a:r>
              <a:rPr sz="2020" baseline="-19841" dirty="0">
                <a:latin typeface="Symbol"/>
                <a:cs typeface="Symbol"/>
              </a:rPr>
              <a:t></a:t>
            </a:r>
            <a:endParaRPr sz="2020" baseline="-19841">
              <a:latin typeface="Symbol"/>
              <a:cs typeface="Symbo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084442" y="3930907"/>
            <a:ext cx="482178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  <a:tabLst>
                <a:tab pos="388086" algn="l"/>
              </a:tabLst>
            </a:pPr>
            <a:r>
              <a:rPr sz="1347" spc="-35" dirty="0">
                <a:latin typeface="Trebuchet MS"/>
                <a:cs typeface="Trebuchet MS"/>
              </a:rPr>
              <a:t>2</a:t>
            </a:r>
            <a:r>
              <a:rPr sz="1347" spc="-96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spc="-35" dirty="0">
                <a:latin typeface="Trebuchet MS"/>
                <a:cs typeface="Trebuchet MS"/>
              </a:rPr>
              <a:t>4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845234" y="3972128"/>
            <a:ext cx="1038067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  <a:tabLst>
                <a:tab pos="396230" algn="l"/>
              </a:tabLst>
            </a:pPr>
            <a:r>
              <a:rPr sz="1347" spc="-35" dirty="0">
                <a:latin typeface="Trebuchet MS"/>
                <a:cs typeface="Trebuchet MS"/>
              </a:rPr>
              <a:t>2</a:t>
            </a:r>
            <a:r>
              <a:rPr sz="1347" spc="-96" dirty="0">
                <a:latin typeface="Trebuchet MS"/>
                <a:cs typeface="Trebuchet MS"/>
              </a:rPr>
              <a:t> 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dirty="0">
                <a:latin typeface="Times New Roman"/>
                <a:cs typeface="Times New Roman"/>
              </a:rPr>
              <a:t>	</a:t>
            </a:r>
            <a:r>
              <a:rPr sz="1347" spc="-58" dirty="0">
                <a:latin typeface="Trebuchet MS"/>
                <a:cs typeface="Trebuchet MS"/>
              </a:rPr>
              <a:t>(</a:t>
            </a:r>
            <a:r>
              <a:rPr sz="1347" spc="-58" dirty="0">
                <a:latin typeface="Symbol"/>
                <a:cs typeface="Symbol"/>
              </a:rPr>
              <a:t></a:t>
            </a:r>
            <a:r>
              <a:rPr sz="1347" spc="-58" dirty="0">
                <a:latin typeface="Trebuchet MS"/>
                <a:cs typeface="Trebuchet MS"/>
              </a:rPr>
              <a:t>1)</a:t>
            </a:r>
            <a:r>
              <a:rPr sz="1395" spc="-87" baseline="36398" dirty="0">
                <a:latin typeface="Trebuchet MS"/>
                <a:cs typeface="Trebuchet MS"/>
              </a:rPr>
              <a:t>2 </a:t>
            </a:r>
            <a:r>
              <a:rPr sz="1347" dirty="0">
                <a:latin typeface="Symbol"/>
                <a:cs typeface="Symbol"/>
              </a:rPr>
              <a:t></a:t>
            </a:r>
            <a:r>
              <a:rPr sz="1347" spc="-90" dirty="0">
                <a:latin typeface="Times New Roman"/>
                <a:cs typeface="Times New Roman"/>
              </a:rPr>
              <a:t> </a:t>
            </a:r>
            <a:r>
              <a:rPr sz="1347" spc="-35" dirty="0">
                <a:latin typeface="Trebuchet MS"/>
                <a:cs typeface="Trebuchet MS"/>
              </a:rPr>
              <a:t>3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731795" y="3243260"/>
            <a:ext cx="195885" cy="214638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2020" i="1" spc="-10" baseline="-25132" dirty="0">
                <a:latin typeface="Trebuchet MS"/>
                <a:cs typeface="Trebuchet MS"/>
              </a:rPr>
              <a:t>x</a:t>
            </a:r>
            <a:r>
              <a:rPr sz="930" spc="-6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252961" y="3258177"/>
            <a:ext cx="195885" cy="639049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2020" i="1" spc="-10" baseline="-25132" dirty="0">
                <a:latin typeface="Trebuchet MS"/>
                <a:cs typeface="Trebuchet MS"/>
              </a:rPr>
              <a:t>x</a:t>
            </a:r>
            <a:r>
              <a:rPr sz="930" spc="-6" dirty="0">
                <a:latin typeface="Trebuchet MS"/>
                <a:cs typeface="Trebuchet MS"/>
              </a:rPr>
              <a:t>2</a:t>
            </a:r>
            <a:endParaRPr sz="930">
              <a:latin typeface="Trebuchet MS"/>
              <a:cs typeface="Trebuchet MS"/>
            </a:endParaRPr>
          </a:p>
          <a:p>
            <a:pPr>
              <a:spcBef>
                <a:spcPts val="29"/>
              </a:spcBef>
            </a:pPr>
            <a:endParaRPr sz="1411">
              <a:latin typeface="Trebuchet MS"/>
              <a:cs typeface="Trebuchet MS"/>
            </a:endParaRPr>
          </a:p>
          <a:p>
            <a:pPr marL="39500">
              <a:spcBef>
                <a:spcPts val="3"/>
              </a:spcBef>
            </a:pPr>
            <a:r>
              <a:rPr sz="1347" spc="-35" dirty="0">
                <a:latin typeface="Trebuchet MS"/>
                <a:cs typeface="Trebuchet MS"/>
              </a:rPr>
              <a:t>1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314331" y="3675243"/>
            <a:ext cx="102218" cy="214702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47" spc="-35" dirty="0">
                <a:latin typeface="Trebuchet MS"/>
                <a:cs typeface="Trebuchet MS"/>
              </a:rPr>
              <a:t>1</a:t>
            </a:r>
            <a:endParaRPr sz="1347">
              <a:latin typeface="Trebuchet MS"/>
              <a:cs typeface="Trebuchet MS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7093912" y="466206"/>
            <a:ext cx="988790" cy="258600"/>
            <a:chOff x="7652004" y="726935"/>
            <a:chExt cx="1541780" cy="403225"/>
          </a:xfrm>
        </p:grpSpPr>
        <p:sp>
          <p:nvSpPr>
            <p:cNvPr id="143" name="object 143"/>
            <p:cNvSpPr/>
            <p:nvPr/>
          </p:nvSpPr>
          <p:spPr>
            <a:xfrm>
              <a:off x="7652004" y="726935"/>
              <a:ext cx="1541526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68514" y="747648"/>
              <a:ext cx="1489583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6010965" y="472015"/>
            <a:ext cx="1166756" cy="247198"/>
            <a:chOff x="5963408" y="735993"/>
            <a:chExt cx="1819275" cy="385445"/>
          </a:xfrm>
        </p:grpSpPr>
        <p:sp>
          <p:nvSpPr>
            <p:cNvPr id="15" name="object 15"/>
            <p:cNvSpPr/>
            <p:nvPr/>
          </p:nvSpPr>
          <p:spPr>
            <a:xfrm>
              <a:off x="5963408" y="735993"/>
              <a:ext cx="1818899" cy="3849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7762" y="753745"/>
              <a:ext cx="1768475" cy="338455"/>
            </a:xfrm>
            <a:custGeom>
              <a:avLst/>
              <a:gdLst/>
              <a:ahLst/>
              <a:cxnLst/>
              <a:rect l="l" t="t" r="r" b="b"/>
              <a:pathLst>
                <a:path w="1768475" h="338455">
                  <a:moveTo>
                    <a:pt x="1627378" y="90424"/>
                  </a:moveTo>
                  <a:lnTo>
                    <a:pt x="1571355" y="99012"/>
                  </a:lnTo>
                  <a:lnTo>
                    <a:pt x="1528953" y="124840"/>
                  </a:lnTo>
                  <a:lnTo>
                    <a:pt x="1502314" y="164464"/>
                  </a:lnTo>
                  <a:lnTo>
                    <a:pt x="1493392" y="214756"/>
                  </a:lnTo>
                  <a:lnTo>
                    <a:pt x="1494510" y="233660"/>
                  </a:lnTo>
                  <a:lnTo>
                    <a:pt x="1511172" y="282701"/>
                  </a:lnTo>
                  <a:lnTo>
                    <a:pt x="1542944" y="317349"/>
                  </a:lnTo>
                  <a:lnTo>
                    <a:pt x="1587960" y="334883"/>
                  </a:lnTo>
                  <a:lnTo>
                    <a:pt x="1630044" y="338200"/>
                  </a:lnTo>
                  <a:lnTo>
                    <a:pt x="1655599" y="337226"/>
                  </a:lnTo>
                  <a:lnTo>
                    <a:pt x="1697231" y="329467"/>
                  </a:lnTo>
                  <a:lnTo>
                    <a:pt x="1740217" y="302164"/>
                  </a:lnTo>
                  <a:lnTo>
                    <a:pt x="1754186" y="284860"/>
                  </a:lnTo>
                  <a:lnTo>
                    <a:pt x="1632077" y="284860"/>
                  </a:lnTo>
                  <a:lnTo>
                    <a:pt x="1621930" y="283906"/>
                  </a:lnTo>
                  <a:lnTo>
                    <a:pt x="1590039" y="255984"/>
                  </a:lnTo>
                  <a:lnTo>
                    <a:pt x="1585848" y="236854"/>
                  </a:lnTo>
                  <a:lnTo>
                    <a:pt x="1767966" y="236854"/>
                  </a:lnTo>
                  <a:lnTo>
                    <a:pt x="1767966" y="226567"/>
                  </a:lnTo>
                  <a:lnTo>
                    <a:pt x="1767012" y="204233"/>
                  </a:lnTo>
                  <a:lnTo>
                    <a:pt x="1765452" y="193293"/>
                  </a:lnTo>
                  <a:lnTo>
                    <a:pt x="1586103" y="193293"/>
                  </a:lnTo>
                  <a:lnTo>
                    <a:pt x="1587551" y="183366"/>
                  </a:lnTo>
                  <a:lnTo>
                    <a:pt x="1611661" y="148558"/>
                  </a:lnTo>
                  <a:lnTo>
                    <a:pt x="1631188" y="144271"/>
                  </a:lnTo>
                  <a:lnTo>
                    <a:pt x="1748721" y="144271"/>
                  </a:lnTo>
                  <a:lnTo>
                    <a:pt x="1744005" y="136705"/>
                  </a:lnTo>
                  <a:lnTo>
                    <a:pt x="1707768" y="105790"/>
                  </a:lnTo>
                  <a:lnTo>
                    <a:pt x="1651476" y="91378"/>
                  </a:lnTo>
                  <a:lnTo>
                    <a:pt x="1627378" y="90424"/>
                  </a:lnTo>
                  <a:close/>
                </a:path>
                <a:path w="1768475" h="338455">
                  <a:moveTo>
                    <a:pt x="1673352" y="263270"/>
                  </a:moveTo>
                  <a:lnTo>
                    <a:pt x="1638671" y="284434"/>
                  </a:lnTo>
                  <a:lnTo>
                    <a:pt x="1632077" y="284860"/>
                  </a:lnTo>
                  <a:lnTo>
                    <a:pt x="1754186" y="284860"/>
                  </a:lnTo>
                  <a:lnTo>
                    <a:pt x="1762887" y="271525"/>
                  </a:lnTo>
                  <a:lnTo>
                    <a:pt x="1673352" y="263270"/>
                  </a:lnTo>
                  <a:close/>
                </a:path>
                <a:path w="1768475" h="338455">
                  <a:moveTo>
                    <a:pt x="1748721" y="144271"/>
                  </a:moveTo>
                  <a:lnTo>
                    <a:pt x="1631188" y="144271"/>
                  </a:lnTo>
                  <a:lnTo>
                    <a:pt x="1640072" y="144984"/>
                  </a:lnTo>
                  <a:lnTo>
                    <a:pt x="1648063" y="147113"/>
                  </a:lnTo>
                  <a:lnTo>
                    <a:pt x="1673629" y="181078"/>
                  </a:lnTo>
                  <a:lnTo>
                    <a:pt x="1675511" y="193293"/>
                  </a:lnTo>
                  <a:lnTo>
                    <a:pt x="1765452" y="193293"/>
                  </a:lnTo>
                  <a:lnTo>
                    <a:pt x="1764141" y="184102"/>
                  </a:lnTo>
                  <a:lnTo>
                    <a:pt x="1759340" y="166185"/>
                  </a:lnTo>
                  <a:lnTo>
                    <a:pt x="1752600" y="150494"/>
                  </a:lnTo>
                  <a:lnTo>
                    <a:pt x="1748721" y="144271"/>
                  </a:lnTo>
                  <a:close/>
                </a:path>
                <a:path w="1768475" h="338455">
                  <a:moveTo>
                    <a:pt x="1141857" y="95757"/>
                  </a:moveTo>
                  <a:lnTo>
                    <a:pt x="1050925" y="95757"/>
                  </a:lnTo>
                  <a:lnTo>
                    <a:pt x="1050925" y="332866"/>
                  </a:lnTo>
                  <a:lnTo>
                    <a:pt x="1141857" y="332866"/>
                  </a:lnTo>
                  <a:lnTo>
                    <a:pt x="1141857" y="95757"/>
                  </a:lnTo>
                  <a:close/>
                </a:path>
                <a:path w="1768475" h="338455">
                  <a:moveTo>
                    <a:pt x="478154" y="95757"/>
                  </a:moveTo>
                  <a:lnTo>
                    <a:pt x="386841" y="95757"/>
                  </a:lnTo>
                  <a:lnTo>
                    <a:pt x="386878" y="247237"/>
                  </a:lnTo>
                  <a:lnTo>
                    <a:pt x="392175" y="287289"/>
                  </a:lnTo>
                  <a:lnTo>
                    <a:pt x="419794" y="325610"/>
                  </a:lnTo>
                  <a:lnTo>
                    <a:pt x="466978" y="338200"/>
                  </a:lnTo>
                  <a:lnTo>
                    <a:pt x="480452" y="337579"/>
                  </a:lnTo>
                  <a:lnTo>
                    <a:pt x="524021" y="322284"/>
                  </a:lnTo>
                  <a:lnTo>
                    <a:pt x="552704" y="294513"/>
                  </a:lnTo>
                  <a:lnTo>
                    <a:pt x="637539" y="294513"/>
                  </a:lnTo>
                  <a:lnTo>
                    <a:pt x="637539" y="267207"/>
                  </a:lnTo>
                  <a:lnTo>
                    <a:pt x="499617" y="267207"/>
                  </a:lnTo>
                  <a:lnTo>
                    <a:pt x="491871" y="264159"/>
                  </a:lnTo>
                  <a:lnTo>
                    <a:pt x="478154" y="226187"/>
                  </a:lnTo>
                  <a:lnTo>
                    <a:pt x="478154" y="95757"/>
                  </a:lnTo>
                  <a:close/>
                </a:path>
                <a:path w="1768475" h="338455">
                  <a:moveTo>
                    <a:pt x="637539" y="294513"/>
                  </a:moveTo>
                  <a:lnTo>
                    <a:pt x="552704" y="294513"/>
                  </a:lnTo>
                  <a:lnTo>
                    <a:pt x="552704" y="332866"/>
                  </a:lnTo>
                  <a:lnTo>
                    <a:pt x="637539" y="332866"/>
                  </a:lnTo>
                  <a:lnTo>
                    <a:pt x="637539" y="294513"/>
                  </a:lnTo>
                  <a:close/>
                </a:path>
                <a:path w="1768475" h="338455">
                  <a:moveTo>
                    <a:pt x="637539" y="95757"/>
                  </a:moveTo>
                  <a:lnTo>
                    <a:pt x="546608" y="95757"/>
                  </a:lnTo>
                  <a:lnTo>
                    <a:pt x="546608" y="209803"/>
                  </a:lnTo>
                  <a:lnTo>
                    <a:pt x="545965" y="224758"/>
                  </a:lnTo>
                  <a:lnTo>
                    <a:pt x="530723" y="260189"/>
                  </a:lnTo>
                  <a:lnTo>
                    <a:pt x="509524" y="267207"/>
                  </a:lnTo>
                  <a:lnTo>
                    <a:pt x="637539" y="267207"/>
                  </a:lnTo>
                  <a:lnTo>
                    <a:pt x="637539" y="95757"/>
                  </a:lnTo>
                  <a:close/>
                </a:path>
                <a:path w="1768475" h="338455">
                  <a:moveTo>
                    <a:pt x="1284605" y="95757"/>
                  </a:moveTo>
                  <a:lnTo>
                    <a:pt x="1200022" y="95757"/>
                  </a:lnTo>
                  <a:lnTo>
                    <a:pt x="1200022" y="332866"/>
                  </a:lnTo>
                  <a:lnTo>
                    <a:pt x="1290828" y="332866"/>
                  </a:lnTo>
                  <a:lnTo>
                    <a:pt x="1290828" y="219075"/>
                  </a:lnTo>
                  <a:lnTo>
                    <a:pt x="1291470" y="204120"/>
                  </a:lnTo>
                  <a:lnTo>
                    <a:pt x="1306641" y="168689"/>
                  </a:lnTo>
                  <a:lnTo>
                    <a:pt x="1327912" y="161670"/>
                  </a:lnTo>
                  <a:lnTo>
                    <a:pt x="1449476" y="161670"/>
                  </a:lnTo>
                  <a:lnTo>
                    <a:pt x="1449387" y="160212"/>
                  </a:lnTo>
                  <a:lnTo>
                    <a:pt x="1445387" y="141366"/>
                  </a:lnTo>
                  <a:lnTo>
                    <a:pt x="1442427" y="134365"/>
                  </a:lnTo>
                  <a:lnTo>
                    <a:pt x="1284605" y="134365"/>
                  </a:lnTo>
                  <a:lnTo>
                    <a:pt x="1284605" y="95757"/>
                  </a:lnTo>
                  <a:close/>
                </a:path>
                <a:path w="1768475" h="338455">
                  <a:moveTo>
                    <a:pt x="1449476" y="161670"/>
                  </a:moveTo>
                  <a:lnTo>
                    <a:pt x="1337817" y="161670"/>
                  </a:lnTo>
                  <a:lnTo>
                    <a:pt x="1345564" y="164718"/>
                  </a:lnTo>
                  <a:lnTo>
                    <a:pt x="1351153" y="170941"/>
                  </a:lnTo>
                  <a:lnTo>
                    <a:pt x="1354746" y="176345"/>
                  </a:lnTo>
                  <a:lnTo>
                    <a:pt x="1357328" y="183403"/>
                  </a:lnTo>
                  <a:lnTo>
                    <a:pt x="1358886" y="192105"/>
                  </a:lnTo>
                  <a:lnTo>
                    <a:pt x="1359408" y="202437"/>
                  </a:lnTo>
                  <a:lnTo>
                    <a:pt x="1359408" y="332866"/>
                  </a:lnTo>
                  <a:lnTo>
                    <a:pt x="1450720" y="332866"/>
                  </a:lnTo>
                  <a:lnTo>
                    <a:pt x="1450692" y="181641"/>
                  </a:lnTo>
                  <a:lnTo>
                    <a:pt x="1449476" y="161670"/>
                  </a:lnTo>
                  <a:close/>
                </a:path>
                <a:path w="1768475" h="338455">
                  <a:moveTo>
                    <a:pt x="1370330" y="90424"/>
                  </a:moveTo>
                  <a:lnTo>
                    <a:pt x="1322959" y="100583"/>
                  </a:lnTo>
                  <a:lnTo>
                    <a:pt x="1284605" y="134365"/>
                  </a:lnTo>
                  <a:lnTo>
                    <a:pt x="1442427" y="134365"/>
                  </a:lnTo>
                  <a:lnTo>
                    <a:pt x="1417693" y="103068"/>
                  </a:lnTo>
                  <a:lnTo>
                    <a:pt x="1370330" y="90424"/>
                  </a:lnTo>
                  <a:close/>
                </a:path>
                <a:path w="1768475" h="338455">
                  <a:moveTo>
                    <a:pt x="169037" y="0"/>
                  </a:moveTo>
                  <a:lnTo>
                    <a:pt x="98059" y="11160"/>
                  </a:lnTo>
                  <a:lnTo>
                    <a:pt x="44703" y="44703"/>
                  </a:lnTo>
                  <a:lnTo>
                    <a:pt x="11160" y="98202"/>
                  </a:lnTo>
                  <a:lnTo>
                    <a:pt x="0" y="169417"/>
                  </a:lnTo>
                  <a:lnTo>
                    <a:pt x="1406" y="196897"/>
                  </a:lnTo>
                  <a:lnTo>
                    <a:pt x="12698" y="244713"/>
                  </a:lnTo>
                  <a:lnTo>
                    <a:pt x="34704" y="282815"/>
                  </a:lnTo>
                  <a:lnTo>
                    <a:pt x="64093" y="310679"/>
                  </a:lnTo>
                  <a:lnTo>
                    <a:pt x="100714" y="328543"/>
                  </a:lnTo>
                  <a:lnTo>
                    <a:pt x="146522" y="337357"/>
                  </a:lnTo>
                  <a:lnTo>
                    <a:pt x="172974" y="338454"/>
                  </a:lnTo>
                  <a:lnTo>
                    <a:pt x="199096" y="337171"/>
                  </a:lnTo>
                  <a:lnTo>
                    <a:pt x="244625" y="326935"/>
                  </a:lnTo>
                  <a:lnTo>
                    <a:pt x="281174" y="306792"/>
                  </a:lnTo>
                  <a:lnTo>
                    <a:pt x="309074" y="278217"/>
                  </a:lnTo>
                  <a:lnTo>
                    <a:pt x="318610" y="262763"/>
                  </a:lnTo>
                  <a:lnTo>
                    <a:pt x="169672" y="262763"/>
                  </a:lnTo>
                  <a:lnTo>
                    <a:pt x="154672" y="261407"/>
                  </a:lnTo>
                  <a:lnTo>
                    <a:pt x="119507" y="241172"/>
                  </a:lnTo>
                  <a:lnTo>
                    <a:pt x="102254" y="192952"/>
                  </a:lnTo>
                  <a:lnTo>
                    <a:pt x="101091" y="169925"/>
                  </a:lnTo>
                  <a:lnTo>
                    <a:pt x="102256" y="146661"/>
                  </a:lnTo>
                  <a:lnTo>
                    <a:pt x="119634" y="98297"/>
                  </a:lnTo>
                  <a:lnTo>
                    <a:pt x="154209" y="77938"/>
                  </a:lnTo>
                  <a:lnTo>
                    <a:pt x="168783" y="76580"/>
                  </a:lnTo>
                  <a:lnTo>
                    <a:pt x="318368" y="76580"/>
                  </a:lnTo>
                  <a:lnTo>
                    <a:pt x="314229" y="68042"/>
                  </a:lnTo>
                  <a:lnTo>
                    <a:pt x="294894" y="43941"/>
                  </a:lnTo>
                  <a:lnTo>
                    <a:pt x="270460" y="24699"/>
                  </a:lnTo>
                  <a:lnTo>
                    <a:pt x="241347" y="10969"/>
                  </a:lnTo>
                  <a:lnTo>
                    <a:pt x="207543" y="2740"/>
                  </a:lnTo>
                  <a:lnTo>
                    <a:pt x="169037" y="0"/>
                  </a:lnTo>
                  <a:close/>
                </a:path>
                <a:path w="1768475" h="338455">
                  <a:moveTo>
                    <a:pt x="318368" y="76580"/>
                  </a:moveTo>
                  <a:lnTo>
                    <a:pt x="168783" y="76580"/>
                  </a:lnTo>
                  <a:lnTo>
                    <a:pt x="183878" y="77914"/>
                  </a:lnTo>
                  <a:lnTo>
                    <a:pt x="197342" y="81914"/>
                  </a:lnTo>
                  <a:lnTo>
                    <a:pt x="227496" y="110134"/>
                  </a:lnTo>
                  <a:lnTo>
                    <a:pt x="237998" y="165480"/>
                  </a:lnTo>
                  <a:lnTo>
                    <a:pt x="236878" y="190815"/>
                  </a:lnTo>
                  <a:lnTo>
                    <a:pt x="227925" y="228863"/>
                  </a:lnTo>
                  <a:lnTo>
                    <a:pt x="198548" y="257444"/>
                  </a:lnTo>
                  <a:lnTo>
                    <a:pt x="169672" y="262763"/>
                  </a:lnTo>
                  <a:lnTo>
                    <a:pt x="318610" y="262763"/>
                  </a:lnTo>
                  <a:lnTo>
                    <a:pt x="334248" y="218948"/>
                  </a:lnTo>
                  <a:lnTo>
                    <a:pt x="338971" y="169417"/>
                  </a:lnTo>
                  <a:lnTo>
                    <a:pt x="338995" y="165480"/>
                  </a:lnTo>
                  <a:lnTo>
                    <a:pt x="336327" y="129434"/>
                  </a:lnTo>
                  <a:lnTo>
                    <a:pt x="328040" y="96535"/>
                  </a:lnTo>
                  <a:lnTo>
                    <a:pt x="318368" y="76580"/>
                  </a:lnTo>
                  <a:close/>
                </a:path>
                <a:path w="1768475" h="338455">
                  <a:moveTo>
                    <a:pt x="1141857" y="5587"/>
                  </a:moveTo>
                  <a:lnTo>
                    <a:pt x="1050925" y="5587"/>
                  </a:lnTo>
                  <a:lnTo>
                    <a:pt x="1050925" y="67437"/>
                  </a:lnTo>
                  <a:lnTo>
                    <a:pt x="1141857" y="67437"/>
                  </a:lnTo>
                  <a:lnTo>
                    <a:pt x="1141857" y="5587"/>
                  </a:lnTo>
                  <a:close/>
                </a:path>
                <a:path w="1768475" h="338455">
                  <a:moveTo>
                    <a:pt x="989457" y="5587"/>
                  </a:moveTo>
                  <a:lnTo>
                    <a:pt x="898270" y="5587"/>
                  </a:lnTo>
                  <a:lnTo>
                    <a:pt x="898270" y="332866"/>
                  </a:lnTo>
                  <a:lnTo>
                    <a:pt x="989457" y="332866"/>
                  </a:lnTo>
                  <a:lnTo>
                    <a:pt x="989457" y="5587"/>
                  </a:lnTo>
                  <a:close/>
                </a:path>
                <a:path w="1768475" h="338455">
                  <a:moveTo>
                    <a:pt x="802132" y="162305"/>
                  </a:moveTo>
                  <a:lnTo>
                    <a:pt x="711072" y="162305"/>
                  </a:lnTo>
                  <a:lnTo>
                    <a:pt x="711072" y="245744"/>
                  </a:lnTo>
                  <a:lnTo>
                    <a:pt x="715359" y="292911"/>
                  </a:lnTo>
                  <a:lnTo>
                    <a:pt x="742441" y="329564"/>
                  </a:lnTo>
                  <a:lnTo>
                    <a:pt x="792480" y="338200"/>
                  </a:lnTo>
                  <a:lnTo>
                    <a:pt x="807412" y="337746"/>
                  </a:lnTo>
                  <a:lnTo>
                    <a:pt x="822880" y="336375"/>
                  </a:lnTo>
                  <a:lnTo>
                    <a:pt x="838896" y="334075"/>
                  </a:lnTo>
                  <a:lnTo>
                    <a:pt x="855471" y="330834"/>
                  </a:lnTo>
                  <a:lnTo>
                    <a:pt x="849367" y="273938"/>
                  </a:lnTo>
                  <a:lnTo>
                    <a:pt x="813181" y="273938"/>
                  </a:lnTo>
                  <a:lnTo>
                    <a:pt x="807973" y="271399"/>
                  </a:lnTo>
                  <a:lnTo>
                    <a:pt x="805053" y="266318"/>
                  </a:lnTo>
                  <a:lnTo>
                    <a:pt x="803020" y="263143"/>
                  </a:lnTo>
                  <a:lnTo>
                    <a:pt x="802132" y="256412"/>
                  </a:lnTo>
                  <a:lnTo>
                    <a:pt x="802132" y="162305"/>
                  </a:lnTo>
                  <a:close/>
                </a:path>
                <a:path w="1768475" h="338455">
                  <a:moveTo>
                    <a:pt x="848740" y="268096"/>
                  </a:moveTo>
                  <a:lnTo>
                    <a:pt x="840194" y="270670"/>
                  </a:lnTo>
                  <a:lnTo>
                    <a:pt x="832659" y="272494"/>
                  </a:lnTo>
                  <a:lnTo>
                    <a:pt x="826148" y="273579"/>
                  </a:lnTo>
                  <a:lnTo>
                    <a:pt x="820673" y="273938"/>
                  </a:lnTo>
                  <a:lnTo>
                    <a:pt x="849367" y="273938"/>
                  </a:lnTo>
                  <a:lnTo>
                    <a:pt x="848740" y="268096"/>
                  </a:lnTo>
                  <a:close/>
                </a:path>
                <a:path w="1768475" h="338455">
                  <a:moveTo>
                    <a:pt x="852169" y="95757"/>
                  </a:moveTo>
                  <a:lnTo>
                    <a:pt x="677544" y="95757"/>
                  </a:lnTo>
                  <a:lnTo>
                    <a:pt x="677544" y="162305"/>
                  </a:lnTo>
                  <a:lnTo>
                    <a:pt x="852169" y="162305"/>
                  </a:lnTo>
                  <a:lnTo>
                    <a:pt x="852169" y="95757"/>
                  </a:lnTo>
                  <a:close/>
                </a:path>
                <a:path w="1768475" h="338455">
                  <a:moveTo>
                    <a:pt x="802132" y="5587"/>
                  </a:moveTo>
                  <a:lnTo>
                    <a:pt x="711072" y="52196"/>
                  </a:lnTo>
                  <a:lnTo>
                    <a:pt x="711072" y="95757"/>
                  </a:lnTo>
                  <a:lnTo>
                    <a:pt x="802132" y="95757"/>
                  </a:lnTo>
                  <a:lnTo>
                    <a:pt x="802132" y="5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364604" y="844169"/>
              <a:ext cx="1381125" cy="248285"/>
            </a:xfrm>
            <a:custGeom>
              <a:avLst/>
              <a:gdLst/>
              <a:ahLst/>
              <a:cxnLst/>
              <a:rect l="l" t="t" r="r" b="b"/>
              <a:pathLst>
                <a:path w="1381125" h="248284">
                  <a:moveTo>
                    <a:pt x="1244346" y="53847"/>
                  </a:moveTo>
                  <a:lnTo>
                    <a:pt x="1209675" y="70992"/>
                  </a:lnTo>
                  <a:lnTo>
                    <a:pt x="1199261" y="102869"/>
                  </a:lnTo>
                  <a:lnTo>
                    <a:pt x="1288669" y="102869"/>
                  </a:lnTo>
                  <a:lnTo>
                    <a:pt x="1274572" y="65150"/>
                  </a:lnTo>
                  <a:lnTo>
                    <a:pt x="1244346" y="53847"/>
                  </a:lnTo>
                  <a:close/>
                </a:path>
                <a:path w="1381125" h="248284">
                  <a:moveTo>
                    <a:pt x="664083" y="5333"/>
                  </a:moveTo>
                  <a:lnTo>
                    <a:pt x="755015" y="5333"/>
                  </a:lnTo>
                  <a:lnTo>
                    <a:pt x="755015" y="242442"/>
                  </a:lnTo>
                  <a:lnTo>
                    <a:pt x="664083" y="242442"/>
                  </a:lnTo>
                  <a:lnTo>
                    <a:pt x="664083" y="5333"/>
                  </a:lnTo>
                  <a:close/>
                </a:path>
                <a:path w="1381125" h="248284">
                  <a:moveTo>
                    <a:pt x="0" y="5333"/>
                  </a:moveTo>
                  <a:lnTo>
                    <a:pt x="91312" y="5333"/>
                  </a:lnTo>
                  <a:lnTo>
                    <a:pt x="91312" y="135762"/>
                  </a:lnTo>
                  <a:lnTo>
                    <a:pt x="91817" y="146097"/>
                  </a:lnTo>
                  <a:lnTo>
                    <a:pt x="112775" y="176783"/>
                  </a:lnTo>
                  <a:lnTo>
                    <a:pt x="122682" y="176783"/>
                  </a:lnTo>
                  <a:lnTo>
                    <a:pt x="157194" y="146811"/>
                  </a:lnTo>
                  <a:lnTo>
                    <a:pt x="159766" y="119379"/>
                  </a:lnTo>
                  <a:lnTo>
                    <a:pt x="159766" y="5333"/>
                  </a:lnTo>
                  <a:lnTo>
                    <a:pt x="250698" y="5333"/>
                  </a:lnTo>
                  <a:lnTo>
                    <a:pt x="250698" y="242442"/>
                  </a:lnTo>
                  <a:lnTo>
                    <a:pt x="165862" y="242442"/>
                  </a:lnTo>
                  <a:lnTo>
                    <a:pt x="165862" y="204088"/>
                  </a:lnTo>
                  <a:lnTo>
                    <a:pt x="156333" y="215044"/>
                  </a:lnTo>
                  <a:lnTo>
                    <a:pt x="117320" y="242151"/>
                  </a:lnTo>
                  <a:lnTo>
                    <a:pt x="80137" y="247776"/>
                  </a:lnTo>
                  <a:lnTo>
                    <a:pt x="62376" y="246374"/>
                  </a:lnTo>
                  <a:lnTo>
                    <a:pt x="21336" y="225425"/>
                  </a:lnTo>
                  <a:lnTo>
                    <a:pt x="1333" y="178044"/>
                  </a:lnTo>
                  <a:lnTo>
                    <a:pt x="0" y="156209"/>
                  </a:lnTo>
                  <a:lnTo>
                    <a:pt x="0" y="5333"/>
                  </a:lnTo>
                  <a:close/>
                </a:path>
                <a:path w="1381125" h="248284">
                  <a:moveTo>
                    <a:pt x="1240536" y="0"/>
                  </a:moveTo>
                  <a:lnTo>
                    <a:pt x="1286065" y="3825"/>
                  </a:lnTo>
                  <a:lnTo>
                    <a:pt x="1334736" y="23941"/>
                  </a:lnTo>
                  <a:lnTo>
                    <a:pt x="1365758" y="60070"/>
                  </a:lnTo>
                  <a:lnTo>
                    <a:pt x="1380170" y="113809"/>
                  </a:lnTo>
                  <a:lnTo>
                    <a:pt x="1381125" y="136143"/>
                  </a:lnTo>
                  <a:lnTo>
                    <a:pt x="1381125" y="146430"/>
                  </a:lnTo>
                  <a:lnTo>
                    <a:pt x="1199006" y="146430"/>
                  </a:lnTo>
                  <a:lnTo>
                    <a:pt x="1200673" y="156692"/>
                  </a:lnTo>
                  <a:lnTo>
                    <a:pt x="1225978" y="190611"/>
                  </a:lnTo>
                  <a:lnTo>
                    <a:pt x="1245235" y="194436"/>
                  </a:lnTo>
                  <a:lnTo>
                    <a:pt x="1251829" y="194010"/>
                  </a:lnTo>
                  <a:lnTo>
                    <a:pt x="1286510" y="172846"/>
                  </a:lnTo>
                  <a:lnTo>
                    <a:pt x="1376045" y="181101"/>
                  </a:lnTo>
                  <a:lnTo>
                    <a:pt x="1353375" y="211740"/>
                  </a:lnTo>
                  <a:lnTo>
                    <a:pt x="1310389" y="239043"/>
                  </a:lnTo>
                  <a:lnTo>
                    <a:pt x="1268757" y="246802"/>
                  </a:lnTo>
                  <a:lnTo>
                    <a:pt x="1243202" y="247776"/>
                  </a:lnTo>
                  <a:lnTo>
                    <a:pt x="1220916" y="246945"/>
                  </a:lnTo>
                  <a:lnTo>
                    <a:pt x="1169035" y="234568"/>
                  </a:lnTo>
                  <a:lnTo>
                    <a:pt x="1133762" y="205779"/>
                  </a:lnTo>
                  <a:lnTo>
                    <a:pt x="1111011" y="160877"/>
                  </a:lnTo>
                  <a:lnTo>
                    <a:pt x="1106551" y="124332"/>
                  </a:lnTo>
                  <a:lnTo>
                    <a:pt x="1108785" y="97853"/>
                  </a:lnTo>
                  <a:lnTo>
                    <a:pt x="1126589" y="52895"/>
                  </a:lnTo>
                  <a:lnTo>
                    <a:pt x="1161615" y="19341"/>
                  </a:lnTo>
                  <a:lnTo>
                    <a:pt x="1210816" y="2145"/>
                  </a:lnTo>
                  <a:lnTo>
                    <a:pt x="1240536" y="0"/>
                  </a:lnTo>
                  <a:close/>
                </a:path>
                <a:path w="1381125" h="248284">
                  <a:moveTo>
                    <a:pt x="983488" y="0"/>
                  </a:moveTo>
                  <a:lnTo>
                    <a:pt x="1030851" y="12644"/>
                  </a:lnTo>
                  <a:lnTo>
                    <a:pt x="1058545" y="50942"/>
                  </a:lnTo>
                  <a:lnTo>
                    <a:pt x="1063878" y="91693"/>
                  </a:lnTo>
                  <a:lnTo>
                    <a:pt x="1063878" y="242442"/>
                  </a:lnTo>
                  <a:lnTo>
                    <a:pt x="972566" y="242442"/>
                  </a:lnTo>
                  <a:lnTo>
                    <a:pt x="972566" y="112013"/>
                  </a:lnTo>
                  <a:lnTo>
                    <a:pt x="972044" y="101681"/>
                  </a:lnTo>
                  <a:lnTo>
                    <a:pt x="950976" y="71246"/>
                  </a:lnTo>
                  <a:lnTo>
                    <a:pt x="941070" y="71246"/>
                  </a:lnTo>
                  <a:lnTo>
                    <a:pt x="906557" y="101219"/>
                  </a:lnTo>
                  <a:lnTo>
                    <a:pt x="903986" y="128650"/>
                  </a:lnTo>
                  <a:lnTo>
                    <a:pt x="903986" y="242442"/>
                  </a:lnTo>
                  <a:lnTo>
                    <a:pt x="813180" y="242442"/>
                  </a:lnTo>
                  <a:lnTo>
                    <a:pt x="813180" y="5333"/>
                  </a:lnTo>
                  <a:lnTo>
                    <a:pt x="897763" y="5333"/>
                  </a:lnTo>
                  <a:lnTo>
                    <a:pt x="897763" y="43941"/>
                  </a:lnTo>
                  <a:lnTo>
                    <a:pt x="907291" y="32966"/>
                  </a:lnTo>
                  <a:lnTo>
                    <a:pt x="946358" y="5732"/>
                  </a:lnTo>
                  <a:lnTo>
                    <a:pt x="970031" y="640"/>
                  </a:lnTo>
                  <a:lnTo>
                    <a:pt x="983488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72758" y="824230"/>
              <a:ext cx="149098" cy="1983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977762" y="753745"/>
              <a:ext cx="1142365" cy="338455"/>
            </a:xfrm>
            <a:custGeom>
              <a:avLst/>
              <a:gdLst/>
              <a:ahLst/>
              <a:cxnLst/>
              <a:rect l="l" t="t" r="r" b="b"/>
              <a:pathLst>
                <a:path w="1142365" h="338455">
                  <a:moveTo>
                    <a:pt x="1050925" y="5587"/>
                  </a:moveTo>
                  <a:lnTo>
                    <a:pt x="1141857" y="5587"/>
                  </a:lnTo>
                  <a:lnTo>
                    <a:pt x="1141857" y="67437"/>
                  </a:lnTo>
                  <a:lnTo>
                    <a:pt x="1050925" y="67437"/>
                  </a:lnTo>
                  <a:lnTo>
                    <a:pt x="1050925" y="5587"/>
                  </a:lnTo>
                  <a:close/>
                </a:path>
                <a:path w="1142365" h="338455">
                  <a:moveTo>
                    <a:pt x="898270" y="5587"/>
                  </a:moveTo>
                  <a:lnTo>
                    <a:pt x="989457" y="5587"/>
                  </a:lnTo>
                  <a:lnTo>
                    <a:pt x="989457" y="332866"/>
                  </a:lnTo>
                  <a:lnTo>
                    <a:pt x="898270" y="332866"/>
                  </a:lnTo>
                  <a:lnTo>
                    <a:pt x="898270" y="5587"/>
                  </a:lnTo>
                  <a:close/>
                </a:path>
                <a:path w="1142365" h="338455">
                  <a:moveTo>
                    <a:pt x="802132" y="5587"/>
                  </a:moveTo>
                  <a:lnTo>
                    <a:pt x="802132" y="95757"/>
                  </a:lnTo>
                  <a:lnTo>
                    <a:pt x="852169" y="95757"/>
                  </a:lnTo>
                  <a:lnTo>
                    <a:pt x="852169" y="162305"/>
                  </a:lnTo>
                  <a:lnTo>
                    <a:pt x="802132" y="162305"/>
                  </a:lnTo>
                  <a:lnTo>
                    <a:pt x="802132" y="246252"/>
                  </a:lnTo>
                  <a:lnTo>
                    <a:pt x="802132" y="256412"/>
                  </a:lnTo>
                  <a:lnTo>
                    <a:pt x="803020" y="263143"/>
                  </a:lnTo>
                  <a:lnTo>
                    <a:pt x="805053" y="266318"/>
                  </a:lnTo>
                  <a:lnTo>
                    <a:pt x="807973" y="271399"/>
                  </a:lnTo>
                  <a:lnTo>
                    <a:pt x="813181" y="273938"/>
                  </a:lnTo>
                  <a:lnTo>
                    <a:pt x="820673" y="273938"/>
                  </a:lnTo>
                  <a:lnTo>
                    <a:pt x="826148" y="273579"/>
                  </a:lnTo>
                  <a:lnTo>
                    <a:pt x="832659" y="272494"/>
                  </a:lnTo>
                  <a:lnTo>
                    <a:pt x="840194" y="270670"/>
                  </a:lnTo>
                  <a:lnTo>
                    <a:pt x="848740" y="268096"/>
                  </a:lnTo>
                  <a:lnTo>
                    <a:pt x="855471" y="330834"/>
                  </a:lnTo>
                  <a:lnTo>
                    <a:pt x="838896" y="334075"/>
                  </a:lnTo>
                  <a:lnTo>
                    <a:pt x="822880" y="336375"/>
                  </a:lnTo>
                  <a:lnTo>
                    <a:pt x="807412" y="337746"/>
                  </a:lnTo>
                  <a:lnTo>
                    <a:pt x="792480" y="338200"/>
                  </a:lnTo>
                  <a:lnTo>
                    <a:pt x="776642" y="337655"/>
                  </a:lnTo>
                  <a:lnTo>
                    <a:pt x="734962" y="324633"/>
                  </a:lnTo>
                  <a:lnTo>
                    <a:pt x="712977" y="279923"/>
                  </a:lnTo>
                  <a:lnTo>
                    <a:pt x="711072" y="245744"/>
                  </a:lnTo>
                  <a:lnTo>
                    <a:pt x="711072" y="162305"/>
                  </a:lnTo>
                  <a:lnTo>
                    <a:pt x="677544" y="162305"/>
                  </a:lnTo>
                  <a:lnTo>
                    <a:pt x="677544" y="95757"/>
                  </a:lnTo>
                  <a:lnTo>
                    <a:pt x="711072" y="95757"/>
                  </a:lnTo>
                  <a:lnTo>
                    <a:pt x="711072" y="52196"/>
                  </a:lnTo>
                  <a:lnTo>
                    <a:pt x="802132" y="5587"/>
                  </a:lnTo>
                  <a:close/>
                </a:path>
                <a:path w="1142365" h="338455">
                  <a:moveTo>
                    <a:pt x="169037" y="0"/>
                  </a:moveTo>
                  <a:lnTo>
                    <a:pt x="207543" y="2740"/>
                  </a:lnTo>
                  <a:lnTo>
                    <a:pt x="270460" y="24699"/>
                  </a:lnTo>
                  <a:lnTo>
                    <a:pt x="314229" y="68042"/>
                  </a:lnTo>
                  <a:lnTo>
                    <a:pt x="336327" y="129434"/>
                  </a:lnTo>
                  <a:lnTo>
                    <a:pt x="339089" y="166750"/>
                  </a:lnTo>
                  <a:lnTo>
                    <a:pt x="337877" y="194135"/>
                  </a:lnTo>
                  <a:lnTo>
                    <a:pt x="328213" y="241188"/>
                  </a:lnTo>
                  <a:lnTo>
                    <a:pt x="309074" y="278217"/>
                  </a:lnTo>
                  <a:lnTo>
                    <a:pt x="281174" y="306792"/>
                  </a:lnTo>
                  <a:lnTo>
                    <a:pt x="244625" y="326935"/>
                  </a:lnTo>
                  <a:lnTo>
                    <a:pt x="199096" y="337171"/>
                  </a:lnTo>
                  <a:lnTo>
                    <a:pt x="172974" y="338454"/>
                  </a:lnTo>
                  <a:lnTo>
                    <a:pt x="146522" y="337357"/>
                  </a:lnTo>
                  <a:lnTo>
                    <a:pt x="100714" y="328543"/>
                  </a:lnTo>
                  <a:lnTo>
                    <a:pt x="64093" y="310679"/>
                  </a:lnTo>
                  <a:lnTo>
                    <a:pt x="34704" y="282815"/>
                  </a:lnTo>
                  <a:lnTo>
                    <a:pt x="12698" y="244713"/>
                  </a:lnTo>
                  <a:lnTo>
                    <a:pt x="1406" y="196897"/>
                  </a:lnTo>
                  <a:lnTo>
                    <a:pt x="0" y="169417"/>
                  </a:lnTo>
                  <a:lnTo>
                    <a:pt x="2788" y="131607"/>
                  </a:lnTo>
                  <a:lnTo>
                    <a:pt x="25128" y="69226"/>
                  </a:lnTo>
                  <a:lnTo>
                    <a:pt x="69185" y="25128"/>
                  </a:lnTo>
                  <a:lnTo>
                    <a:pt x="131339" y="2788"/>
                  </a:lnTo>
                  <a:lnTo>
                    <a:pt x="169037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1124" y="1626737"/>
            <a:ext cx="5237166" cy="1191321"/>
          </a:xfrm>
          <a:prstGeom prst="rect">
            <a:avLst/>
          </a:prstGeom>
        </p:spPr>
        <p:txBody>
          <a:bodyPr vert="horz" wrap="square" lIns="0" tIns="89187" rIns="0" bIns="0" rtlCol="0">
            <a:spAutoFit/>
          </a:bodyPr>
          <a:lstStyle/>
          <a:p>
            <a:pPr marL="301347" indent="-293609">
              <a:spcBef>
                <a:spcPts val="702"/>
              </a:spcBef>
              <a:buClr>
                <a:srgbClr val="90C225"/>
              </a:buClr>
              <a:buSzPct val="79687"/>
              <a:buAutoNum type="arabicPeriod"/>
              <a:tabLst>
                <a:tab pos="301347" algn="l"/>
                <a:tab pos="301753" algn="l"/>
              </a:tabLst>
            </a:pPr>
            <a:r>
              <a:rPr sz="2052" spc="-10" dirty="0">
                <a:solidFill>
                  <a:srgbClr val="404040"/>
                </a:solidFill>
                <a:latin typeface="Trebuchet MS"/>
                <a:cs typeface="Trebuchet MS"/>
              </a:rPr>
              <a:t>Pengertian</a:t>
            </a:r>
            <a:r>
              <a:rPr sz="2052" spc="-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52" dirty="0">
                <a:solidFill>
                  <a:srgbClr val="404040"/>
                </a:solidFill>
                <a:latin typeface="Trebuchet MS"/>
                <a:cs typeface="Trebuchet MS"/>
              </a:rPr>
              <a:t>limit</a:t>
            </a:r>
            <a:endParaRPr sz="2052" dirty="0">
              <a:latin typeface="Trebuchet MS"/>
              <a:cs typeface="Trebuchet MS"/>
            </a:endParaRPr>
          </a:p>
          <a:p>
            <a:pPr marL="301347" indent="-293609">
              <a:spcBef>
                <a:spcPts val="637"/>
              </a:spcBef>
              <a:buClr>
                <a:srgbClr val="90C225"/>
              </a:buClr>
              <a:buSzPct val="79687"/>
              <a:buAutoNum type="arabicPeriod"/>
              <a:tabLst>
                <a:tab pos="301347" algn="l"/>
                <a:tab pos="301753" algn="l"/>
              </a:tabLst>
            </a:pPr>
            <a:r>
              <a:rPr sz="2052" spc="-38" dirty="0" err="1">
                <a:solidFill>
                  <a:srgbClr val="404040"/>
                </a:solidFill>
                <a:latin typeface="Trebuchet MS"/>
                <a:cs typeface="Trebuchet MS"/>
              </a:rPr>
              <a:t>Teorema</a:t>
            </a:r>
            <a:r>
              <a:rPr sz="2052" spc="-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52" dirty="0">
                <a:solidFill>
                  <a:srgbClr val="404040"/>
                </a:solidFill>
                <a:latin typeface="Trebuchet MS"/>
                <a:cs typeface="Trebuchet MS"/>
              </a:rPr>
              <a:t>limit</a:t>
            </a:r>
            <a:endParaRPr sz="2052" dirty="0">
              <a:latin typeface="Trebuchet MS"/>
              <a:cs typeface="Trebuchet MS"/>
            </a:endParaRPr>
          </a:p>
          <a:p>
            <a:pPr marL="301347" indent="-293609">
              <a:spcBef>
                <a:spcPts val="648"/>
              </a:spcBef>
              <a:buClr>
                <a:srgbClr val="90C225"/>
              </a:buClr>
              <a:buSzPct val="79687"/>
              <a:buAutoNum type="arabicPeriod"/>
              <a:tabLst>
                <a:tab pos="301347" algn="l"/>
                <a:tab pos="301753" algn="l"/>
              </a:tabLst>
            </a:pPr>
            <a:endParaRPr lang="en-US" sz="2052" spc="-3" dirty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5424533" y="475009"/>
            <a:ext cx="1744229" cy="304619"/>
            <a:chOff x="5049009" y="740662"/>
            <a:chExt cx="2719705" cy="474980"/>
          </a:xfrm>
        </p:grpSpPr>
        <p:sp>
          <p:nvSpPr>
            <p:cNvPr id="15" name="object 15"/>
            <p:cNvSpPr/>
            <p:nvPr/>
          </p:nvSpPr>
          <p:spPr>
            <a:xfrm>
              <a:off x="5049009" y="740662"/>
              <a:ext cx="2719581" cy="4747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7394" y="753236"/>
              <a:ext cx="2680462" cy="4357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267887" y="469137"/>
            <a:ext cx="826707" cy="255750"/>
            <a:chOff x="7923276" y="731507"/>
            <a:chExt cx="1289050" cy="398780"/>
          </a:xfrm>
        </p:grpSpPr>
        <p:sp>
          <p:nvSpPr>
            <p:cNvPr id="18" name="object 18"/>
            <p:cNvSpPr/>
            <p:nvPr/>
          </p:nvSpPr>
          <p:spPr>
            <a:xfrm>
              <a:off x="7923276" y="731507"/>
              <a:ext cx="1288542" cy="3985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945755" y="759332"/>
              <a:ext cx="1224280" cy="332740"/>
            </a:xfrm>
            <a:custGeom>
              <a:avLst/>
              <a:gdLst/>
              <a:ahLst/>
              <a:cxnLst/>
              <a:rect l="l" t="t" r="r" b="b"/>
              <a:pathLst>
                <a:path w="1224279" h="332740">
                  <a:moveTo>
                    <a:pt x="1002665" y="90169"/>
                  </a:moveTo>
                  <a:lnTo>
                    <a:pt x="911733" y="90169"/>
                  </a:lnTo>
                  <a:lnTo>
                    <a:pt x="911733" y="327278"/>
                  </a:lnTo>
                  <a:lnTo>
                    <a:pt x="1002665" y="327278"/>
                  </a:lnTo>
                  <a:lnTo>
                    <a:pt x="1002665" y="90169"/>
                  </a:lnTo>
                  <a:close/>
                </a:path>
                <a:path w="1224279" h="332740">
                  <a:moveTo>
                    <a:pt x="393065" y="90169"/>
                  </a:moveTo>
                  <a:lnTo>
                    <a:pt x="302133" y="90169"/>
                  </a:lnTo>
                  <a:lnTo>
                    <a:pt x="302133" y="327278"/>
                  </a:lnTo>
                  <a:lnTo>
                    <a:pt x="393065" y="327278"/>
                  </a:lnTo>
                  <a:lnTo>
                    <a:pt x="393065" y="90169"/>
                  </a:lnTo>
                  <a:close/>
                </a:path>
                <a:path w="1224279" h="332740">
                  <a:moveTo>
                    <a:pt x="536701" y="90169"/>
                  </a:moveTo>
                  <a:lnTo>
                    <a:pt x="451866" y="90169"/>
                  </a:lnTo>
                  <a:lnTo>
                    <a:pt x="451866" y="327278"/>
                  </a:lnTo>
                  <a:lnTo>
                    <a:pt x="542925" y="327278"/>
                  </a:lnTo>
                  <a:lnTo>
                    <a:pt x="542989" y="204977"/>
                  </a:lnTo>
                  <a:lnTo>
                    <a:pt x="543565" y="193692"/>
                  </a:lnTo>
                  <a:lnTo>
                    <a:pt x="564483" y="158527"/>
                  </a:lnTo>
                  <a:lnTo>
                    <a:pt x="578739" y="155575"/>
                  </a:lnTo>
                  <a:lnTo>
                    <a:pt x="852789" y="155575"/>
                  </a:lnTo>
                  <a:lnTo>
                    <a:pt x="848804" y="136509"/>
                  </a:lnTo>
                  <a:lnTo>
                    <a:pt x="843951" y="124840"/>
                  </a:lnTo>
                  <a:lnTo>
                    <a:pt x="536701" y="124840"/>
                  </a:lnTo>
                  <a:lnTo>
                    <a:pt x="536701" y="90169"/>
                  </a:lnTo>
                  <a:close/>
                </a:path>
                <a:path w="1224279" h="332740">
                  <a:moveTo>
                    <a:pt x="852789" y="155575"/>
                  </a:moveTo>
                  <a:lnTo>
                    <a:pt x="585216" y="155575"/>
                  </a:lnTo>
                  <a:lnTo>
                    <a:pt x="590803" y="157479"/>
                  </a:lnTo>
                  <a:lnTo>
                    <a:pt x="595629" y="161036"/>
                  </a:lnTo>
                  <a:lnTo>
                    <a:pt x="607441" y="186308"/>
                  </a:lnTo>
                  <a:lnTo>
                    <a:pt x="607441" y="327278"/>
                  </a:lnTo>
                  <a:lnTo>
                    <a:pt x="698500" y="327278"/>
                  </a:lnTo>
                  <a:lnTo>
                    <a:pt x="698500" y="204977"/>
                  </a:lnTo>
                  <a:lnTo>
                    <a:pt x="699117" y="193000"/>
                  </a:lnTo>
                  <a:lnTo>
                    <a:pt x="719709" y="158956"/>
                  </a:lnTo>
                  <a:lnTo>
                    <a:pt x="734187" y="156082"/>
                  </a:lnTo>
                  <a:lnTo>
                    <a:pt x="852862" y="156082"/>
                  </a:lnTo>
                  <a:lnTo>
                    <a:pt x="852789" y="155575"/>
                  </a:lnTo>
                  <a:close/>
                </a:path>
                <a:path w="1224279" h="332740">
                  <a:moveTo>
                    <a:pt x="852862" y="156082"/>
                  </a:moveTo>
                  <a:lnTo>
                    <a:pt x="734187" y="156082"/>
                  </a:lnTo>
                  <a:lnTo>
                    <a:pt x="740665" y="156844"/>
                  </a:lnTo>
                  <a:lnTo>
                    <a:pt x="746585" y="159130"/>
                  </a:lnTo>
                  <a:lnTo>
                    <a:pt x="751957" y="162940"/>
                  </a:lnTo>
                  <a:lnTo>
                    <a:pt x="756793" y="168275"/>
                  </a:lnTo>
                  <a:lnTo>
                    <a:pt x="760984" y="173481"/>
                  </a:lnTo>
                  <a:lnTo>
                    <a:pt x="763016" y="181482"/>
                  </a:lnTo>
                  <a:lnTo>
                    <a:pt x="763016" y="327278"/>
                  </a:lnTo>
                  <a:lnTo>
                    <a:pt x="854201" y="327278"/>
                  </a:lnTo>
                  <a:lnTo>
                    <a:pt x="854201" y="178434"/>
                  </a:lnTo>
                  <a:lnTo>
                    <a:pt x="852862" y="156082"/>
                  </a:lnTo>
                  <a:close/>
                </a:path>
                <a:path w="1224279" h="332740">
                  <a:moveTo>
                    <a:pt x="618744" y="84836"/>
                  </a:moveTo>
                  <a:lnTo>
                    <a:pt x="573659" y="93979"/>
                  </a:lnTo>
                  <a:lnTo>
                    <a:pt x="536701" y="124840"/>
                  </a:lnTo>
                  <a:lnTo>
                    <a:pt x="690752" y="124840"/>
                  </a:lnTo>
                  <a:lnTo>
                    <a:pt x="663701" y="94868"/>
                  </a:lnTo>
                  <a:lnTo>
                    <a:pt x="618744" y="84836"/>
                  </a:lnTo>
                  <a:close/>
                </a:path>
                <a:path w="1224279" h="332740">
                  <a:moveTo>
                    <a:pt x="773176" y="84836"/>
                  </a:moveTo>
                  <a:lnTo>
                    <a:pt x="729742" y="93217"/>
                  </a:lnTo>
                  <a:lnTo>
                    <a:pt x="690752" y="124840"/>
                  </a:lnTo>
                  <a:lnTo>
                    <a:pt x="843951" y="124840"/>
                  </a:lnTo>
                  <a:lnTo>
                    <a:pt x="807111" y="90461"/>
                  </a:lnTo>
                  <a:lnTo>
                    <a:pt x="773176" y="84836"/>
                  </a:lnTo>
                  <a:close/>
                </a:path>
                <a:path w="1224279" h="332740">
                  <a:moveTo>
                    <a:pt x="1170431" y="156717"/>
                  </a:moveTo>
                  <a:lnTo>
                    <a:pt x="1079373" y="156717"/>
                  </a:lnTo>
                  <a:lnTo>
                    <a:pt x="1079373" y="240156"/>
                  </a:lnTo>
                  <a:lnTo>
                    <a:pt x="1083659" y="287323"/>
                  </a:lnTo>
                  <a:lnTo>
                    <a:pt x="1110742" y="323976"/>
                  </a:lnTo>
                  <a:lnTo>
                    <a:pt x="1160779" y="332613"/>
                  </a:lnTo>
                  <a:lnTo>
                    <a:pt x="1175712" y="332158"/>
                  </a:lnTo>
                  <a:lnTo>
                    <a:pt x="1191180" y="330787"/>
                  </a:lnTo>
                  <a:lnTo>
                    <a:pt x="1207196" y="328487"/>
                  </a:lnTo>
                  <a:lnTo>
                    <a:pt x="1223772" y="325246"/>
                  </a:lnTo>
                  <a:lnTo>
                    <a:pt x="1217667" y="268350"/>
                  </a:lnTo>
                  <a:lnTo>
                    <a:pt x="1181480" y="268350"/>
                  </a:lnTo>
                  <a:lnTo>
                    <a:pt x="1176274" y="265811"/>
                  </a:lnTo>
                  <a:lnTo>
                    <a:pt x="1173352" y="260730"/>
                  </a:lnTo>
                  <a:lnTo>
                    <a:pt x="1171321" y="257555"/>
                  </a:lnTo>
                  <a:lnTo>
                    <a:pt x="1170431" y="250825"/>
                  </a:lnTo>
                  <a:lnTo>
                    <a:pt x="1170431" y="156717"/>
                  </a:lnTo>
                  <a:close/>
                </a:path>
                <a:path w="1224279" h="332740">
                  <a:moveTo>
                    <a:pt x="1217041" y="262508"/>
                  </a:moveTo>
                  <a:lnTo>
                    <a:pt x="1208494" y="265082"/>
                  </a:lnTo>
                  <a:lnTo>
                    <a:pt x="1200959" y="266906"/>
                  </a:lnTo>
                  <a:lnTo>
                    <a:pt x="1194448" y="267991"/>
                  </a:lnTo>
                  <a:lnTo>
                    <a:pt x="1188974" y="268350"/>
                  </a:lnTo>
                  <a:lnTo>
                    <a:pt x="1217667" y="268350"/>
                  </a:lnTo>
                  <a:lnTo>
                    <a:pt x="1217041" y="262508"/>
                  </a:lnTo>
                  <a:close/>
                </a:path>
                <a:path w="1224279" h="332740">
                  <a:moveTo>
                    <a:pt x="1220470" y="90169"/>
                  </a:moveTo>
                  <a:lnTo>
                    <a:pt x="1045845" y="90169"/>
                  </a:lnTo>
                  <a:lnTo>
                    <a:pt x="1045845" y="156717"/>
                  </a:lnTo>
                  <a:lnTo>
                    <a:pt x="1220470" y="156717"/>
                  </a:lnTo>
                  <a:lnTo>
                    <a:pt x="1220470" y="90169"/>
                  </a:lnTo>
                  <a:close/>
                </a:path>
                <a:path w="1224279" h="332740">
                  <a:moveTo>
                    <a:pt x="1170431" y="0"/>
                  </a:moveTo>
                  <a:lnTo>
                    <a:pt x="1079373" y="46608"/>
                  </a:lnTo>
                  <a:lnTo>
                    <a:pt x="1079373" y="90169"/>
                  </a:lnTo>
                  <a:lnTo>
                    <a:pt x="1170431" y="90169"/>
                  </a:lnTo>
                  <a:lnTo>
                    <a:pt x="1170431" y="0"/>
                  </a:lnTo>
                  <a:close/>
                </a:path>
                <a:path w="1224279" h="332740">
                  <a:moveTo>
                    <a:pt x="1002665" y="0"/>
                  </a:moveTo>
                  <a:lnTo>
                    <a:pt x="911733" y="0"/>
                  </a:lnTo>
                  <a:lnTo>
                    <a:pt x="911733" y="61849"/>
                  </a:lnTo>
                  <a:lnTo>
                    <a:pt x="1002665" y="61849"/>
                  </a:lnTo>
                  <a:lnTo>
                    <a:pt x="1002665" y="0"/>
                  </a:lnTo>
                  <a:close/>
                </a:path>
                <a:path w="1224279" h="332740">
                  <a:moveTo>
                    <a:pt x="393065" y="0"/>
                  </a:moveTo>
                  <a:lnTo>
                    <a:pt x="302133" y="0"/>
                  </a:lnTo>
                  <a:lnTo>
                    <a:pt x="302133" y="61849"/>
                  </a:lnTo>
                  <a:lnTo>
                    <a:pt x="393065" y="61849"/>
                  </a:lnTo>
                  <a:lnTo>
                    <a:pt x="393065" y="0"/>
                  </a:lnTo>
                  <a:close/>
                </a:path>
                <a:path w="1224279" h="332740">
                  <a:moveTo>
                    <a:pt x="101092" y="0"/>
                  </a:moveTo>
                  <a:lnTo>
                    <a:pt x="0" y="0"/>
                  </a:lnTo>
                  <a:lnTo>
                    <a:pt x="0" y="327278"/>
                  </a:lnTo>
                  <a:lnTo>
                    <a:pt x="258952" y="327278"/>
                  </a:lnTo>
                  <a:lnTo>
                    <a:pt x="258952" y="246633"/>
                  </a:lnTo>
                  <a:lnTo>
                    <a:pt x="101092" y="246633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5755" y="759332"/>
              <a:ext cx="1224280" cy="332740"/>
            </a:xfrm>
            <a:custGeom>
              <a:avLst/>
              <a:gdLst/>
              <a:ahLst/>
              <a:cxnLst/>
              <a:rect l="l" t="t" r="r" b="b"/>
              <a:pathLst>
                <a:path w="1224279" h="332740">
                  <a:moveTo>
                    <a:pt x="911733" y="90169"/>
                  </a:moveTo>
                  <a:lnTo>
                    <a:pt x="1002665" y="90169"/>
                  </a:lnTo>
                  <a:lnTo>
                    <a:pt x="1002665" y="327278"/>
                  </a:lnTo>
                  <a:lnTo>
                    <a:pt x="911733" y="327278"/>
                  </a:lnTo>
                  <a:lnTo>
                    <a:pt x="911733" y="90169"/>
                  </a:lnTo>
                  <a:close/>
                </a:path>
                <a:path w="1224279" h="332740">
                  <a:moveTo>
                    <a:pt x="302133" y="90169"/>
                  </a:moveTo>
                  <a:lnTo>
                    <a:pt x="393065" y="90169"/>
                  </a:lnTo>
                  <a:lnTo>
                    <a:pt x="393065" y="327278"/>
                  </a:lnTo>
                  <a:lnTo>
                    <a:pt x="302133" y="327278"/>
                  </a:lnTo>
                  <a:lnTo>
                    <a:pt x="302133" y="90169"/>
                  </a:lnTo>
                  <a:close/>
                </a:path>
                <a:path w="1224279" h="332740">
                  <a:moveTo>
                    <a:pt x="618744" y="84836"/>
                  </a:moveTo>
                  <a:lnTo>
                    <a:pt x="663701" y="94868"/>
                  </a:lnTo>
                  <a:lnTo>
                    <a:pt x="690752" y="124840"/>
                  </a:lnTo>
                  <a:lnTo>
                    <a:pt x="701202" y="114149"/>
                  </a:lnTo>
                  <a:lnTo>
                    <a:pt x="739100" y="89550"/>
                  </a:lnTo>
                  <a:lnTo>
                    <a:pt x="773176" y="84836"/>
                  </a:lnTo>
                  <a:lnTo>
                    <a:pt x="791198" y="86242"/>
                  </a:lnTo>
                  <a:lnTo>
                    <a:pt x="832739" y="107441"/>
                  </a:lnTo>
                  <a:lnTo>
                    <a:pt x="852848" y="155858"/>
                  </a:lnTo>
                  <a:lnTo>
                    <a:pt x="854201" y="178434"/>
                  </a:lnTo>
                  <a:lnTo>
                    <a:pt x="854201" y="327278"/>
                  </a:lnTo>
                  <a:lnTo>
                    <a:pt x="763016" y="327278"/>
                  </a:lnTo>
                  <a:lnTo>
                    <a:pt x="763016" y="192277"/>
                  </a:lnTo>
                  <a:lnTo>
                    <a:pt x="763016" y="181482"/>
                  </a:lnTo>
                  <a:lnTo>
                    <a:pt x="734187" y="156082"/>
                  </a:lnTo>
                  <a:lnTo>
                    <a:pt x="726567" y="156799"/>
                  </a:lnTo>
                  <a:lnTo>
                    <a:pt x="699117" y="193000"/>
                  </a:lnTo>
                  <a:lnTo>
                    <a:pt x="698500" y="204977"/>
                  </a:lnTo>
                  <a:lnTo>
                    <a:pt x="698500" y="327278"/>
                  </a:lnTo>
                  <a:lnTo>
                    <a:pt x="607441" y="327278"/>
                  </a:lnTo>
                  <a:lnTo>
                    <a:pt x="607441" y="196722"/>
                  </a:lnTo>
                  <a:lnTo>
                    <a:pt x="607441" y="186308"/>
                  </a:lnTo>
                  <a:lnTo>
                    <a:pt x="606805" y="179196"/>
                  </a:lnTo>
                  <a:lnTo>
                    <a:pt x="585216" y="155575"/>
                  </a:lnTo>
                  <a:lnTo>
                    <a:pt x="578739" y="155575"/>
                  </a:lnTo>
                  <a:lnTo>
                    <a:pt x="545480" y="183054"/>
                  </a:lnTo>
                  <a:lnTo>
                    <a:pt x="542925" y="206247"/>
                  </a:lnTo>
                  <a:lnTo>
                    <a:pt x="542925" y="327278"/>
                  </a:lnTo>
                  <a:lnTo>
                    <a:pt x="451866" y="327278"/>
                  </a:lnTo>
                  <a:lnTo>
                    <a:pt x="451866" y="90169"/>
                  </a:lnTo>
                  <a:lnTo>
                    <a:pt x="536701" y="90169"/>
                  </a:lnTo>
                  <a:lnTo>
                    <a:pt x="536701" y="124840"/>
                  </a:lnTo>
                  <a:lnTo>
                    <a:pt x="545869" y="114768"/>
                  </a:lnTo>
                  <a:lnTo>
                    <a:pt x="583489" y="89979"/>
                  </a:lnTo>
                  <a:lnTo>
                    <a:pt x="606055" y="85407"/>
                  </a:lnTo>
                  <a:lnTo>
                    <a:pt x="618744" y="84836"/>
                  </a:lnTo>
                  <a:close/>
                </a:path>
                <a:path w="1224279" h="332740">
                  <a:moveTo>
                    <a:pt x="1170431" y="0"/>
                  </a:moveTo>
                  <a:lnTo>
                    <a:pt x="1170431" y="90169"/>
                  </a:lnTo>
                  <a:lnTo>
                    <a:pt x="1220470" y="90169"/>
                  </a:lnTo>
                  <a:lnTo>
                    <a:pt x="1220470" y="156717"/>
                  </a:lnTo>
                  <a:lnTo>
                    <a:pt x="1170431" y="156717"/>
                  </a:lnTo>
                  <a:lnTo>
                    <a:pt x="1170431" y="240664"/>
                  </a:lnTo>
                  <a:lnTo>
                    <a:pt x="1170431" y="250825"/>
                  </a:lnTo>
                  <a:lnTo>
                    <a:pt x="1171321" y="257555"/>
                  </a:lnTo>
                  <a:lnTo>
                    <a:pt x="1173352" y="260730"/>
                  </a:lnTo>
                  <a:lnTo>
                    <a:pt x="1176274" y="265811"/>
                  </a:lnTo>
                  <a:lnTo>
                    <a:pt x="1181480" y="268350"/>
                  </a:lnTo>
                  <a:lnTo>
                    <a:pt x="1188974" y="268350"/>
                  </a:lnTo>
                  <a:lnTo>
                    <a:pt x="1194448" y="267991"/>
                  </a:lnTo>
                  <a:lnTo>
                    <a:pt x="1200959" y="266906"/>
                  </a:lnTo>
                  <a:lnTo>
                    <a:pt x="1208494" y="265082"/>
                  </a:lnTo>
                  <a:lnTo>
                    <a:pt x="1217041" y="262508"/>
                  </a:lnTo>
                  <a:lnTo>
                    <a:pt x="1223772" y="325246"/>
                  </a:lnTo>
                  <a:lnTo>
                    <a:pt x="1207196" y="328487"/>
                  </a:lnTo>
                  <a:lnTo>
                    <a:pt x="1191180" y="330787"/>
                  </a:lnTo>
                  <a:lnTo>
                    <a:pt x="1175712" y="332158"/>
                  </a:lnTo>
                  <a:lnTo>
                    <a:pt x="1160779" y="332613"/>
                  </a:lnTo>
                  <a:lnTo>
                    <a:pt x="1144942" y="332067"/>
                  </a:lnTo>
                  <a:lnTo>
                    <a:pt x="1103262" y="319045"/>
                  </a:lnTo>
                  <a:lnTo>
                    <a:pt x="1081277" y="274335"/>
                  </a:lnTo>
                  <a:lnTo>
                    <a:pt x="1079373" y="240156"/>
                  </a:lnTo>
                  <a:lnTo>
                    <a:pt x="1079373" y="156717"/>
                  </a:lnTo>
                  <a:lnTo>
                    <a:pt x="1045845" y="156717"/>
                  </a:lnTo>
                  <a:lnTo>
                    <a:pt x="1045845" y="90169"/>
                  </a:lnTo>
                  <a:lnTo>
                    <a:pt x="1079373" y="90169"/>
                  </a:lnTo>
                  <a:lnTo>
                    <a:pt x="1079373" y="46608"/>
                  </a:lnTo>
                  <a:lnTo>
                    <a:pt x="1170431" y="0"/>
                  </a:lnTo>
                  <a:close/>
                </a:path>
                <a:path w="1224279" h="332740">
                  <a:moveTo>
                    <a:pt x="911733" y="0"/>
                  </a:moveTo>
                  <a:lnTo>
                    <a:pt x="1002665" y="0"/>
                  </a:lnTo>
                  <a:lnTo>
                    <a:pt x="1002665" y="61849"/>
                  </a:lnTo>
                  <a:lnTo>
                    <a:pt x="911733" y="61849"/>
                  </a:lnTo>
                  <a:lnTo>
                    <a:pt x="911733" y="0"/>
                  </a:lnTo>
                  <a:close/>
                </a:path>
                <a:path w="1224279" h="332740">
                  <a:moveTo>
                    <a:pt x="302133" y="0"/>
                  </a:moveTo>
                  <a:lnTo>
                    <a:pt x="393065" y="0"/>
                  </a:lnTo>
                  <a:lnTo>
                    <a:pt x="393065" y="61849"/>
                  </a:lnTo>
                  <a:lnTo>
                    <a:pt x="302133" y="61849"/>
                  </a:lnTo>
                  <a:lnTo>
                    <a:pt x="302133" y="0"/>
                  </a:lnTo>
                  <a:close/>
                </a:path>
                <a:path w="1224279" h="332740">
                  <a:moveTo>
                    <a:pt x="0" y="0"/>
                  </a:moveTo>
                  <a:lnTo>
                    <a:pt x="101092" y="0"/>
                  </a:lnTo>
                  <a:lnTo>
                    <a:pt x="101092" y="246633"/>
                  </a:lnTo>
                  <a:lnTo>
                    <a:pt x="258952" y="246633"/>
                  </a:lnTo>
                  <a:lnTo>
                    <a:pt x="258952" y="327278"/>
                  </a:lnTo>
                  <a:lnTo>
                    <a:pt x="0" y="32727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1" name="object 21"/>
          <p:cNvSpPr/>
          <p:nvPr/>
        </p:nvSpPr>
        <p:spPr>
          <a:xfrm>
            <a:off x="5210697" y="1454271"/>
            <a:ext cx="374665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064" y="0"/>
                </a:lnTo>
              </a:path>
            </a:pathLst>
          </a:custGeom>
          <a:ln w="10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2" name="object 22"/>
          <p:cNvSpPr txBox="1"/>
          <p:nvPr/>
        </p:nvSpPr>
        <p:spPr>
          <a:xfrm>
            <a:off x="5258389" y="1455531"/>
            <a:ext cx="305433" cy="20647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83" i="1" spc="10" dirty="0">
                <a:latin typeface="Times New Roman"/>
                <a:cs typeface="Times New Roman"/>
              </a:rPr>
              <a:t>x</a:t>
            </a:r>
            <a:r>
              <a:rPr sz="1283" i="1" spc="-128" dirty="0">
                <a:latin typeface="Times New Roman"/>
                <a:cs typeface="Times New Roman"/>
              </a:rPr>
              <a:t> </a:t>
            </a:r>
            <a:r>
              <a:rPr sz="1283" spc="51" dirty="0">
                <a:latin typeface="Symbol"/>
                <a:cs typeface="Symbol"/>
              </a:rPr>
              <a:t></a:t>
            </a:r>
            <a:r>
              <a:rPr sz="1283" spc="51" dirty="0">
                <a:latin typeface="Times New Roman"/>
                <a:cs typeface="Times New Roman"/>
              </a:rPr>
              <a:t>1</a:t>
            </a:r>
            <a:endParaRPr sz="128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9478" y="1218480"/>
            <a:ext cx="201179" cy="20647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83" spc="90" dirty="0">
                <a:latin typeface="Symbol"/>
                <a:cs typeface="Symbol"/>
              </a:rPr>
              <a:t></a:t>
            </a:r>
            <a:r>
              <a:rPr sz="1283" spc="13" dirty="0">
                <a:latin typeface="Times New Roman"/>
                <a:cs typeface="Times New Roman"/>
              </a:rPr>
              <a:t>1</a:t>
            </a:r>
            <a:endParaRPr sz="128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4744" y="1324363"/>
            <a:ext cx="432901" cy="20647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283" i="1" spc="6" dirty="0">
                <a:latin typeface="Times New Roman"/>
                <a:cs typeface="Times New Roman"/>
              </a:rPr>
              <a:t>f </a:t>
            </a:r>
            <a:r>
              <a:rPr sz="1283" spc="51" dirty="0">
                <a:latin typeface="Times New Roman"/>
                <a:cs typeface="Times New Roman"/>
              </a:rPr>
              <a:t>(</a:t>
            </a:r>
            <a:r>
              <a:rPr sz="1283" i="1" spc="51" dirty="0">
                <a:latin typeface="Times New Roman"/>
                <a:cs typeface="Times New Roman"/>
              </a:rPr>
              <a:t>x</a:t>
            </a:r>
            <a:r>
              <a:rPr sz="1283" spc="51" dirty="0">
                <a:latin typeface="Times New Roman"/>
                <a:cs typeface="Times New Roman"/>
              </a:rPr>
              <a:t>)</a:t>
            </a:r>
            <a:r>
              <a:rPr sz="1283" spc="-90" dirty="0">
                <a:latin typeface="Times New Roman"/>
                <a:cs typeface="Times New Roman"/>
              </a:rPr>
              <a:t> </a:t>
            </a:r>
            <a:r>
              <a:rPr sz="1283" spc="13" dirty="0">
                <a:latin typeface="Symbol"/>
                <a:cs typeface="Symbol"/>
              </a:rPr>
              <a:t></a:t>
            </a:r>
            <a:endParaRPr sz="1283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05206" y="1142987"/>
            <a:ext cx="182038" cy="206408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1924" i="1" spc="81" baseline="-26388" dirty="0">
                <a:latin typeface="Times New Roman"/>
                <a:cs typeface="Times New Roman"/>
              </a:rPr>
              <a:t>x</a:t>
            </a:r>
            <a:r>
              <a:rPr sz="737" spc="55" dirty="0">
                <a:latin typeface="Times New Roman"/>
                <a:cs typeface="Times New Roman"/>
              </a:rPr>
              <a:t>2</a:t>
            </a:r>
            <a:endParaRPr sz="73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9109" y="3938740"/>
            <a:ext cx="54978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dirty="0">
                <a:solidFill>
                  <a:srgbClr val="90C225"/>
                </a:solidFill>
                <a:latin typeface="Trebuchet MS"/>
                <a:cs typeface="Trebuchet MS"/>
              </a:rPr>
              <a:t>5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816345" y="903144"/>
            <a:ext cx="2642611" cy="245084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1539" spc="-10" dirty="0">
                <a:solidFill>
                  <a:srgbClr val="000000"/>
                </a:solidFill>
                <a:latin typeface="Trebuchet MS"/>
                <a:cs typeface="Trebuchet MS"/>
              </a:rPr>
              <a:t>Pengertian </a:t>
            </a:r>
            <a:r>
              <a:rPr sz="1539" dirty="0">
                <a:solidFill>
                  <a:srgbClr val="000000"/>
                </a:solidFill>
                <a:latin typeface="Trebuchet MS"/>
                <a:cs typeface="Trebuchet MS"/>
              </a:rPr>
              <a:t>limit secara</a:t>
            </a:r>
            <a:r>
              <a:rPr sz="1539" spc="-13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539" spc="-6" dirty="0">
                <a:solidFill>
                  <a:srgbClr val="000000"/>
                </a:solidFill>
                <a:latin typeface="Trebuchet MS"/>
                <a:cs typeface="Trebuchet MS"/>
              </a:rPr>
              <a:t>intuisi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6458" y="1329898"/>
            <a:ext cx="1150058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10" dirty="0">
                <a:latin typeface="Trebuchet MS"/>
                <a:cs typeface="Trebuchet MS"/>
              </a:rPr>
              <a:t>Perhatikan</a:t>
            </a:r>
            <a:r>
              <a:rPr sz="1154" spc="-29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fungsi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34556" y="1762718"/>
            <a:ext cx="5024177" cy="92597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>
              <a:spcBef>
                <a:spcPts val="64"/>
              </a:spcBef>
            </a:pPr>
            <a:r>
              <a:rPr sz="1154" dirty="0">
                <a:latin typeface="Trebuchet MS"/>
                <a:cs typeface="Trebuchet MS"/>
              </a:rPr>
              <a:t>Fungsi </a:t>
            </a:r>
            <a:r>
              <a:rPr sz="1154" spc="-3" dirty="0">
                <a:latin typeface="Trebuchet MS"/>
                <a:cs typeface="Trebuchet MS"/>
              </a:rPr>
              <a:t>diatas tidak terdefinisi </a:t>
            </a:r>
            <a:r>
              <a:rPr sz="1154" dirty="0">
                <a:latin typeface="Trebuchet MS"/>
                <a:cs typeface="Trebuchet MS"/>
              </a:rPr>
              <a:t>di x=1, </a:t>
            </a:r>
            <a:r>
              <a:rPr sz="1154" spc="-3" dirty="0">
                <a:latin typeface="Trebuchet MS"/>
                <a:cs typeface="Trebuchet MS"/>
              </a:rPr>
              <a:t>karena </a:t>
            </a:r>
            <a:r>
              <a:rPr sz="1154" dirty="0">
                <a:latin typeface="Trebuchet MS"/>
                <a:cs typeface="Trebuchet MS"/>
              </a:rPr>
              <a:t>di </a:t>
            </a:r>
            <a:r>
              <a:rPr sz="1154" spc="-3" dirty="0">
                <a:latin typeface="Trebuchet MS"/>
                <a:cs typeface="Trebuchet MS"/>
              </a:rPr>
              <a:t>titik tersebut f(x) berbentuk  0/0. </a:t>
            </a:r>
            <a:r>
              <a:rPr sz="1154" spc="-38" dirty="0">
                <a:latin typeface="Trebuchet MS"/>
                <a:cs typeface="Trebuchet MS"/>
              </a:rPr>
              <a:t>Tapi </a:t>
            </a:r>
            <a:r>
              <a:rPr sz="1154" spc="-3" dirty="0">
                <a:latin typeface="Trebuchet MS"/>
                <a:cs typeface="Trebuchet MS"/>
              </a:rPr>
              <a:t>masih bisa ditanyakan berapa nilai f(x) jika </a:t>
            </a:r>
            <a:r>
              <a:rPr sz="1154" dirty="0">
                <a:latin typeface="Trebuchet MS"/>
                <a:cs typeface="Trebuchet MS"/>
              </a:rPr>
              <a:t>x </a:t>
            </a:r>
            <a:r>
              <a:rPr sz="1154" spc="-3" dirty="0">
                <a:latin typeface="Trebuchet MS"/>
                <a:cs typeface="Trebuchet MS"/>
              </a:rPr>
              <a:t>mendekati</a:t>
            </a:r>
            <a:r>
              <a:rPr sz="1154" spc="10" dirty="0">
                <a:latin typeface="Trebuchet MS"/>
                <a:cs typeface="Trebuchet MS"/>
              </a:rPr>
              <a:t> </a:t>
            </a:r>
            <a:r>
              <a:rPr sz="1154" dirty="0">
                <a:latin typeface="Trebuchet MS"/>
                <a:cs typeface="Trebuchet MS"/>
              </a:rPr>
              <a:t>1</a:t>
            </a:r>
            <a:endParaRPr sz="115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47">
              <a:latin typeface="Trebuchet MS"/>
              <a:cs typeface="Trebuchet MS"/>
            </a:endParaRPr>
          </a:p>
          <a:p>
            <a:pPr marL="14253">
              <a:spcBef>
                <a:spcPts val="3"/>
              </a:spcBef>
            </a:pPr>
            <a:r>
              <a:rPr sz="1154" spc="-3" dirty="0">
                <a:latin typeface="Trebuchet MS"/>
                <a:cs typeface="Trebuchet MS"/>
              </a:rPr>
              <a:t>Dengan bantuan kalkulator </a:t>
            </a:r>
            <a:r>
              <a:rPr sz="1154" dirty="0">
                <a:latin typeface="Trebuchet MS"/>
                <a:cs typeface="Trebuchet MS"/>
              </a:rPr>
              <a:t>dapat </a:t>
            </a:r>
            <a:r>
              <a:rPr sz="1154" spc="-3" dirty="0">
                <a:latin typeface="Trebuchet MS"/>
                <a:cs typeface="Trebuchet MS"/>
              </a:rPr>
              <a:t>diperoleh nilai f(x) bila </a:t>
            </a:r>
            <a:r>
              <a:rPr sz="1154" dirty="0">
                <a:latin typeface="Trebuchet MS"/>
                <a:cs typeface="Trebuchet MS"/>
              </a:rPr>
              <a:t>x </a:t>
            </a:r>
            <a:r>
              <a:rPr sz="1154" spc="-3" dirty="0">
                <a:latin typeface="Trebuchet MS"/>
                <a:cs typeface="Trebuchet MS"/>
              </a:rPr>
              <a:t>mendekati</a:t>
            </a:r>
            <a:r>
              <a:rPr sz="1154" spc="-22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1,</a:t>
            </a:r>
            <a:endParaRPr sz="1154">
              <a:latin typeface="Trebuchet MS"/>
              <a:cs typeface="Trebuchet MS"/>
            </a:endParaRPr>
          </a:p>
          <a:p>
            <a:pPr marL="14253"/>
            <a:r>
              <a:rPr sz="1154" spc="-3" dirty="0">
                <a:latin typeface="Trebuchet MS"/>
                <a:cs typeface="Trebuchet MS"/>
              </a:rPr>
              <a:t>seperti </a:t>
            </a:r>
            <a:r>
              <a:rPr sz="1154" dirty="0">
                <a:latin typeface="Trebuchet MS"/>
                <a:cs typeface="Trebuchet MS"/>
              </a:rPr>
              <a:t>pada </a:t>
            </a:r>
            <a:r>
              <a:rPr sz="1154" spc="-3" dirty="0">
                <a:latin typeface="Trebuchet MS"/>
                <a:cs typeface="Trebuchet MS"/>
              </a:rPr>
              <a:t>tabel</a:t>
            </a:r>
            <a:r>
              <a:rPr sz="1154" spc="-26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berikut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6000" y="3284021"/>
            <a:ext cx="135857" cy="48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1" name="object 31"/>
          <p:cNvSpPr/>
          <p:nvPr/>
        </p:nvSpPr>
        <p:spPr>
          <a:xfrm>
            <a:off x="6502593" y="3284021"/>
            <a:ext cx="134879" cy="48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2" name="object 32"/>
          <p:cNvSpPr/>
          <p:nvPr/>
        </p:nvSpPr>
        <p:spPr>
          <a:xfrm>
            <a:off x="6096000" y="3597762"/>
            <a:ext cx="135857" cy="48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3" name="object 33"/>
          <p:cNvSpPr/>
          <p:nvPr/>
        </p:nvSpPr>
        <p:spPr>
          <a:xfrm>
            <a:off x="6502593" y="3597762"/>
            <a:ext cx="134879" cy="48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018075" y="3124707"/>
          <a:ext cx="4377065" cy="748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6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4040"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x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49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0.9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0.99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0.999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0.9999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1.0001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1.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01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9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1.01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1.1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75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31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f(x)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7289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1.9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84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1.99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4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1.999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28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1.9999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27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?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8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2.0001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8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2.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01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2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2.01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27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2.1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27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7090980" y="466206"/>
            <a:ext cx="1011188" cy="258600"/>
            <a:chOff x="7647431" y="726935"/>
            <a:chExt cx="1576705" cy="403225"/>
          </a:xfrm>
        </p:grpSpPr>
        <p:sp>
          <p:nvSpPr>
            <p:cNvPr id="15" name="object 15"/>
            <p:cNvSpPr/>
            <p:nvPr/>
          </p:nvSpPr>
          <p:spPr>
            <a:xfrm>
              <a:off x="7647431" y="726935"/>
              <a:ext cx="1576577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65084" y="747648"/>
              <a:ext cx="1522984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389615" y="507263"/>
            <a:ext cx="2480934" cy="2541207"/>
            <a:chOff x="1876044" y="790955"/>
            <a:chExt cx="3868420" cy="3962400"/>
          </a:xfrm>
        </p:grpSpPr>
        <p:sp>
          <p:nvSpPr>
            <p:cNvPr id="18" name="object 18"/>
            <p:cNvSpPr/>
            <p:nvPr/>
          </p:nvSpPr>
          <p:spPr>
            <a:xfrm>
              <a:off x="1876044" y="790955"/>
              <a:ext cx="3868420" cy="3962400"/>
            </a:xfrm>
            <a:custGeom>
              <a:avLst/>
              <a:gdLst/>
              <a:ahLst/>
              <a:cxnLst/>
              <a:rect l="l" t="t" r="r" b="b"/>
              <a:pathLst>
                <a:path w="3868420" h="3962400">
                  <a:moveTo>
                    <a:pt x="3867912" y="2819400"/>
                  </a:moveTo>
                  <a:lnTo>
                    <a:pt x="3855199" y="2813050"/>
                  </a:lnTo>
                  <a:lnTo>
                    <a:pt x="3791712" y="2781300"/>
                  </a:lnTo>
                  <a:lnTo>
                    <a:pt x="3791712" y="2813050"/>
                  </a:lnTo>
                  <a:lnTo>
                    <a:pt x="1623314" y="2813050"/>
                  </a:lnTo>
                  <a:lnTo>
                    <a:pt x="1623314" y="76200"/>
                  </a:lnTo>
                  <a:lnTo>
                    <a:pt x="1655064" y="76200"/>
                  </a:lnTo>
                  <a:lnTo>
                    <a:pt x="1648714" y="63500"/>
                  </a:lnTo>
                  <a:lnTo>
                    <a:pt x="1616964" y="0"/>
                  </a:lnTo>
                  <a:lnTo>
                    <a:pt x="1578864" y="76200"/>
                  </a:lnTo>
                  <a:lnTo>
                    <a:pt x="1610614" y="76200"/>
                  </a:lnTo>
                  <a:lnTo>
                    <a:pt x="1610614" y="2813050"/>
                  </a:lnTo>
                  <a:lnTo>
                    <a:pt x="76200" y="2813050"/>
                  </a:lnTo>
                  <a:lnTo>
                    <a:pt x="76200" y="2781300"/>
                  </a:lnTo>
                  <a:lnTo>
                    <a:pt x="0" y="2819400"/>
                  </a:lnTo>
                  <a:lnTo>
                    <a:pt x="76200" y="2857500"/>
                  </a:lnTo>
                  <a:lnTo>
                    <a:pt x="76200" y="2825750"/>
                  </a:lnTo>
                  <a:lnTo>
                    <a:pt x="1610614" y="2825750"/>
                  </a:lnTo>
                  <a:lnTo>
                    <a:pt x="1610614" y="3886200"/>
                  </a:lnTo>
                  <a:lnTo>
                    <a:pt x="1578864" y="3886200"/>
                  </a:lnTo>
                  <a:lnTo>
                    <a:pt x="1616964" y="3962400"/>
                  </a:lnTo>
                  <a:lnTo>
                    <a:pt x="1648714" y="3898900"/>
                  </a:lnTo>
                  <a:lnTo>
                    <a:pt x="1655064" y="3886200"/>
                  </a:lnTo>
                  <a:lnTo>
                    <a:pt x="1623314" y="3886200"/>
                  </a:lnTo>
                  <a:lnTo>
                    <a:pt x="1623314" y="2825750"/>
                  </a:lnTo>
                  <a:lnTo>
                    <a:pt x="3791712" y="2825750"/>
                  </a:lnTo>
                  <a:lnTo>
                    <a:pt x="3791712" y="2857500"/>
                  </a:lnTo>
                  <a:lnTo>
                    <a:pt x="3855212" y="2825750"/>
                  </a:lnTo>
                  <a:lnTo>
                    <a:pt x="3867912" y="2819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8088" y="1171955"/>
              <a:ext cx="3234055" cy="3124200"/>
            </a:xfrm>
            <a:custGeom>
              <a:avLst/>
              <a:gdLst/>
              <a:ahLst/>
              <a:cxnLst/>
              <a:rect l="l" t="t" r="r" b="b"/>
              <a:pathLst>
                <a:path w="3234054" h="3124200">
                  <a:moveTo>
                    <a:pt x="0" y="3124200"/>
                  </a:moveTo>
                  <a:lnTo>
                    <a:pt x="32339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57795" y="1526353"/>
            <a:ext cx="70453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latin typeface="Trebuchet MS"/>
                <a:cs typeface="Trebuchet MS"/>
              </a:rPr>
              <a:t>º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87279" y="1631259"/>
            <a:ext cx="0" cy="684171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2" name="object 22"/>
          <p:cNvSpPr txBox="1"/>
          <p:nvPr/>
        </p:nvSpPr>
        <p:spPr>
          <a:xfrm>
            <a:off x="4323508" y="1477483"/>
            <a:ext cx="289144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280578" algn="l"/>
              </a:tabLst>
            </a:pPr>
            <a:r>
              <a:rPr sz="1154" dirty="0">
                <a:latin typeface="Trebuchet MS"/>
                <a:cs typeface="Trebuchet MS"/>
              </a:rPr>
              <a:t>2</a:t>
            </a:r>
            <a:r>
              <a:rPr sz="1154" spc="-208" dirty="0">
                <a:latin typeface="Trebuchet MS"/>
                <a:cs typeface="Trebuchet MS"/>
              </a:rPr>
              <a:t> </a:t>
            </a:r>
            <a:r>
              <a:rPr sz="1154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10515" y="2279918"/>
            <a:ext cx="90001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latin typeface="Trebuchet MS"/>
                <a:cs typeface="Trebuchet MS"/>
              </a:rPr>
              <a:t>x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8427" y="2288144"/>
            <a:ext cx="357561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275692" algn="l"/>
              </a:tabLst>
            </a:pPr>
            <a:r>
              <a:rPr sz="1154" dirty="0">
                <a:latin typeface="Trebuchet MS"/>
                <a:cs typeface="Trebuchet MS"/>
              </a:rPr>
              <a:t>1	x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6901" y="1159832"/>
            <a:ext cx="251270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f(x)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9244" y="1784383"/>
            <a:ext cx="251270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f(x)</a:t>
            </a:r>
            <a:endParaRPr sz="1154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12269" y="1373229"/>
            <a:ext cx="748923" cy="1064537"/>
            <a:chOff x="3314700" y="2141220"/>
            <a:chExt cx="1167765" cy="1659889"/>
          </a:xfrm>
        </p:grpSpPr>
        <p:sp>
          <p:nvSpPr>
            <p:cNvPr id="28" name="object 28"/>
            <p:cNvSpPr/>
            <p:nvPr/>
          </p:nvSpPr>
          <p:spPr>
            <a:xfrm>
              <a:off x="3493007" y="2145792"/>
              <a:ext cx="984885" cy="1464945"/>
            </a:xfrm>
            <a:custGeom>
              <a:avLst/>
              <a:gdLst/>
              <a:ahLst/>
              <a:cxnLst/>
              <a:rect l="l" t="t" r="r" b="b"/>
              <a:pathLst>
                <a:path w="984885" h="1464945">
                  <a:moveTo>
                    <a:pt x="984503" y="1464564"/>
                  </a:moveTo>
                  <a:lnTo>
                    <a:pt x="984503" y="16763"/>
                  </a:lnTo>
                </a:path>
                <a:path w="984885" h="1464945">
                  <a:moveTo>
                    <a:pt x="984503" y="0"/>
                  </a:moveTo>
                  <a:lnTo>
                    <a:pt x="0" y="0"/>
                  </a:lnTo>
                </a:path>
                <a:path w="984885" h="1464945">
                  <a:moveTo>
                    <a:pt x="211836" y="1464564"/>
                  </a:moveTo>
                  <a:lnTo>
                    <a:pt x="211836" y="70256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45991" y="3724656"/>
              <a:ext cx="140208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0" name="object 30"/>
            <p:cNvSpPr/>
            <p:nvPr/>
          </p:nvSpPr>
          <p:spPr>
            <a:xfrm>
              <a:off x="4226052" y="3724656"/>
              <a:ext cx="140208" cy="7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1" name="object 31"/>
            <p:cNvSpPr/>
            <p:nvPr/>
          </p:nvSpPr>
          <p:spPr>
            <a:xfrm>
              <a:off x="3314700" y="2162556"/>
              <a:ext cx="76200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2" name="object 32"/>
            <p:cNvSpPr/>
            <p:nvPr/>
          </p:nvSpPr>
          <p:spPr>
            <a:xfrm>
              <a:off x="3369564" y="2647188"/>
              <a:ext cx="76200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17948" y="937151"/>
            <a:ext cx="2120116" cy="54106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Dari tabel dan grafik disamping  terlihat bahwa f(x) mendekati </a:t>
            </a:r>
            <a:r>
              <a:rPr sz="1154" dirty="0">
                <a:latin typeface="Trebuchet MS"/>
                <a:cs typeface="Trebuchet MS"/>
              </a:rPr>
              <a:t>2  jika x </a:t>
            </a:r>
            <a:r>
              <a:rPr sz="1154" spc="-3" dirty="0">
                <a:latin typeface="Trebuchet MS"/>
                <a:cs typeface="Trebuchet MS"/>
              </a:rPr>
              <a:t>mendekati</a:t>
            </a:r>
            <a:r>
              <a:rPr sz="1154" spc="-16" dirty="0">
                <a:latin typeface="Trebuchet MS"/>
                <a:cs typeface="Trebuchet MS"/>
              </a:rPr>
              <a:t> </a:t>
            </a:r>
            <a:r>
              <a:rPr sz="1154" dirty="0">
                <a:latin typeface="Trebuchet MS"/>
                <a:cs typeface="Trebuchet MS"/>
              </a:rPr>
              <a:t>1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27315" y="1619042"/>
            <a:ext cx="2291158" cy="36345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>
              <a:spcBef>
                <a:spcPts val="64"/>
              </a:spcBef>
            </a:pPr>
            <a:r>
              <a:rPr sz="1154" dirty="0">
                <a:latin typeface="Trebuchet MS"/>
                <a:cs typeface="Trebuchet MS"/>
              </a:rPr>
              <a:t>Secara </a:t>
            </a:r>
            <a:r>
              <a:rPr sz="1154" spc="-3" dirty="0">
                <a:latin typeface="Trebuchet MS"/>
                <a:cs typeface="Trebuchet MS"/>
              </a:rPr>
              <a:t>matematis </a:t>
            </a:r>
            <a:r>
              <a:rPr sz="1154" dirty="0">
                <a:latin typeface="Trebuchet MS"/>
                <a:cs typeface="Trebuchet MS"/>
              </a:rPr>
              <a:t>dapat </a:t>
            </a:r>
            <a:r>
              <a:rPr sz="1154" spc="-3" dirty="0">
                <a:latin typeface="Trebuchet MS"/>
                <a:cs typeface="Trebuchet MS"/>
              </a:rPr>
              <a:t>dituliskan  Sebagai</a:t>
            </a:r>
            <a:r>
              <a:rPr sz="1154" spc="-13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berikut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50310" y="2297714"/>
            <a:ext cx="410503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39903" y="0"/>
                </a:lnTo>
              </a:path>
            </a:pathLst>
          </a:custGeom>
          <a:ln w="1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6" name="object 36"/>
          <p:cNvSpPr txBox="1"/>
          <p:nvPr/>
        </p:nvSpPr>
        <p:spPr>
          <a:xfrm>
            <a:off x="6862733" y="2034637"/>
            <a:ext cx="212582" cy="23027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443" spc="73" dirty="0">
                <a:latin typeface="Symbol"/>
                <a:cs typeface="Symbol"/>
              </a:rPr>
              <a:t></a:t>
            </a:r>
            <a:r>
              <a:rPr sz="1443" spc="-48" dirty="0">
                <a:latin typeface="Times New Roman"/>
                <a:cs typeface="Times New Roman"/>
              </a:rPr>
              <a:t>1</a:t>
            </a:r>
            <a:endParaRPr sz="144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85922" y="2153388"/>
            <a:ext cx="960690" cy="36729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algn="ctr">
              <a:lnSpc>
                <a:spcPts val="1446"/>
              </a:lnSpc>
              <a:spcBef>
                <a:spcPts val="64"/>
              </a:spcBef>
              <a:tabLst>
                <a:tab pos="717531" algn="l"/>
              </a:tabLst>
            </a:pPr>
            <a:r>
              <a:rPr sz="1443" spc="-48" dirty="0">
                <a:latin typeface="Times New Roman"/>
                <a:cs typeface="Times New Roman"/>
              </a:rPr>
              <a:t>lim	</a:t>
            </a:r>
            <a:r>
              <a:rPr sz="1443" spc="-51" dirty="0">
                <a:latin typeface="Symbol"/>
                <a:cs typeface="Symbol"/>
              </a:rPr>
              <a:t></a:t>
            </a:r>
            <a:r>
              <a:rPr sz="1443" spc="-51" dirty="0">
                <a:latin typeface="Times New Roman"/>
                <a:cs typeface="Times New Roman"/>
              </a:rPr>
              <a:t> </a:t>
            </a:r>
            <a:r>
              <a:rPr sz="1443" spc="-48" dirty="0">
                <a:latin typeface="Times New Roman"/>
                <a:cs typeface="Times New Roman"/>
              </a:rPr>
              <a:t>2</a:t>
            </a:r>
            <a:endParaRPr sz="1443">
              <a:latin typeface="Times New Roman"/>
              <a:cs typeface="Times New Roman"/>
            </a:endParaRPr>
          </a:p>
          <a:p>
            <a:pPr marL="4887" algn="ctr">
              <a:lnSpc>
                <a:spcPts val="1446"/>
              </a:lnSpc>
            </a:pPr>
            <a:r>
              <a:rPr sz="1443" i="1" spc="-42" dirty="0">
                <a:latin typeface="Times New Roman"/>
                <a:cs typeface="Times New Roman"/>
              </a:rPr>
              <a:t>x</a:t>
            </a:r>
            <a:r>
              <a:rPr sz="1443" i="1" spc="-77" dirty="0">
                <a:latin typeface="Times New Roman"/>
                <a:cs typeface="Times New Roman"/>
              </a:rPr>
              <a:t> </a:t>
            </a:r>
            <a:r>
              <a:rPr sz="1443" spc="13" dirty="0">
                <a:latin typeface="Symbol"/>
                <a:cs typeface="Symbol"/>
              </a:rPr>
              <a:t></a:t>
            </a:r>
            <a:r>
              <a:rPr sz="1443" spc="13" dirty="0">
                <a:latin typeface="Times New Roman"/>
                <a:cs typeface="Times New Roman"/>
              </a:rPr>
              <a:t>1</a:t>
            </a:r>
            <a:endParaRPr sz="144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5789" y="1950349"/>
            <a:ext cx="192219" cy="23020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2164" i="1" spc="-62" baseline="-25925" dirty="0">
                <a:latin typeface="Times New Roman"/>
                <a:cs typeface="Times New Roman"/>
              </a:rPr>
              <a:t>x</a:t>
            </a:r>
            <a:r>
              <a:rPr sz="2164" i="1" spc="-385" baseline="-25925" dirty="0">
                <a:latin typeface="Times New Roman"/>
                <a:cs typeface="Times New Roman"/>
              </a:rPr>
              <a:t> </a:t>
            </a:r>
            <a:r>
              <a:rPr sz="834" spc="-22" dirty="0">
                <a:latin typeface="Times New Roman"/>
                <a:cs typeface="Times New Roman"/>
              </a:rPr>
              <a:t>2</a:t>
            </a:r>
            <a:endParaRPr sz="83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12141" y="2339105"/>
            <a:ext cx="208917" cy="137826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834" i="1" spc="16" dirty="0">
                <a:latin typeface="Times New Roman"/>
                <a:cs typeface="Times New Roman"/>
              </a:rPr>
              <a:t>x</a:t>
            </a:r>
            <a:r>
              <a:rPr sz="834" spc="-96" dirty="0">
                <a:latin typeface="Symbol"/>
                <a:cs typeface="Symbol"/>
              </a:rPr>
              <a:t></a:t>
            </a:r>
            <a:r>
              <a:rPr sz="834" spc="-22" dirty="0">
                <a:latin typeface="Times New Roman"/>
                <a:cs typeface="Times New Roman"/>
              </a:rPr>
              <a:t>1</a:t>
            </a:r>
            <a:endParaRPr sz="83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86312" y="2776838"/>
            <a:ext cx="1228250" cy="36345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Dibaca </a:t>
            </a:r>
            <a:r>
              <a:rPr sz="1154" dirty="0">
                <a:latin typeface="Trebuchet MS"/>
                <a:cs typeface="Trebuchet MS"/>
              </a:rPr>
              <a:t>“ limit</a:t>
            </a:r>
            <a:r>
              <a:rPr sz="1154" spc="-71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dari</a:t>
            </a:r>
            <a:endParaRPr sz="1154">
              <a:latin typeface="Trebuchet MS"/>
              <a:cs typeface="Trebuchet MS"/>
            </a:endParaRPr>
          </a:p>
          <a:p>
            <a:pPr marL="8145"/>
            <a:r>
              <a:rPr sz="1154" dirty="0">
                <a:latin typeface="Trebuchet MS"/>
                <a:cs typeface="Trebuchet MS"/>
              </a:rPr>
              <a:t>1 </a:t>
            </a:r>
            <a:r>
              <a:rPr sz="1154" spc="-3" dirty="0">
                <a:latin typeface="Trebuchet MS"/>
                <a:cs typeface="Trebuchet MS"/>
              </a:rPr>
              <a:t>adalah</a:t>
            </a:r>
            <a:r>
              <a:rPr sz="1154" spc="-16" dirty="0">
                <a:latin typeface="Trebuchet MS"/>
                <a:cs typeface="Trebuchet MS"/>
              </a:rPr>
              <a:t> </a:t>
            </a:r>
            <a:r>
              <a:rPr sz="1154" dirty="0">
                <a:latin typeface="Trebuchet MS"/>
                <a:cs typeface="Trebuchet MS"/>
              </a:rPr>
              <a:t>2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78923" y="2776838"/>
            <a:ext cx="124616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untuk </a:t>
            </a:r>
            <a:r>
              <a:rPr sz="1154" dirty="0">
                <a:latin typeface="Trebuchet MS"/>
                <a:cs typeface="Trebuchet MS"/>
              </a:rPr>
              <a:t>x</a:t>
            </a:r>
            <a:r>
              <a:rPr sz="1154" spc="-38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mendekati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58983" y="2894176"/>
            <a:ext cx="349823" cy="0"/>
          </a:xfrm>
          <a:custGeom>
            <a:avLst/>
            <a:gdLst/>
            <a:ahLst/>
            <a:cxnLst/>
            <a:rect l="l" t="t" r="r" b="b"/>
            <a:pathLst>
              <a:path w="545465">
                <a:moveTo>
                  <a:pt x="0" y="0"/>
                </a:moveTo>
                <a:lnTo>
                  <a:pt x="545300" y="0"/>
                </a:lnTo>
              </a:path>
            </a:pathLst>
          </a:custGeom>
          <a:ln w="10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3" name="object 43"/>
          <p:cNvSpPr txBox="1"/>
          <p:nvPr/>
        </p:nvSpPr>
        <p:spPr>
          <a:xfrm>
            <a:off x="7138774" y="2667934"/>
            <a:ext cx="183667" cy="19770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218" spc="-38" dirty="0">
                <a:latin typeface="Symbol"/>
                <a:cs typeface="Symbol"/>
              </a:rPr>
              <a:t></a:t>
            </a:r>
            <a:r>
              <a:rPr sz="1218" spc="-237" dirty="0">
                <a:latin typeface="Times New Roman"/>
                <a:cs typeface="Times New Roman"/>
              </a:rPr>
              <a:t> </a:t>
            </a:r>
            <a:r>
              <a:rPr sz="1218" spc="-35" dirty="0">
                <a:latin typeface="Times New Roman"/>
                <a:cs typeface="Times New Roman"/>
              </a:rPr>
              <a:t>1</a:t>
            </a:r>
            <a:endParaRPr sz="121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04960" y="2895379"/>
            <a:ext cx="280592" cy="19770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218" i="1" spc="-32" dirty="0">
                <a:latin typeface="Times New Roman"/>
                <a:cs typeface="Times New Roman"/>
              </a:rPr>
              <a:t>x </a:t>
            </a:r>
            <a:r>
              <a:rPr sz="1218" spc="-38" dirty="0">
                <a:latin typeface="Symbol"/>
                <a:cs typeface="Symbol"/>
              </a:rPr>
              <a:t></a:t>
            </a:r>
            <a:r>
              <a:rPr sz="1218" spc="-269" dirty="0">
                <a:latin typeface="Times New Roman"/>
                <a:cs typeface="Times New Roman"/>
              </a:rPr>
              <a:t> </a:t>
            </a:r>
            <a:r>
              <a:rPr sz="1218" spc="-35" dirty="0">
                <a:latin typeface="Times New Roman"/>
                <a:cs typeface="Times New Roman"/>
              </a:rPr>
              <a:t>1</a:t>
            </a:r>
            <a:endParaRPr sz="1218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51498" y="2595826"/>
            <a:ext cx="171043" cy="19776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24434">
              <a:spcBef>
                <a:spcPts val="80"/>
              </a:spcBef>
            </a:pPr>
            <a:r>
              <a:rPr sz="1828" i="1" spc="-48" baseline="-26315" dirty="0">
                <a:latin typeface="Times New Roman"/>
                <a:cs typeface="Times New Roman"/>
              </a:rPr>
              <a:t>x</a:t>
            </a:r>
            <a:r>
              <a:rPr sz="1828" i="1" spc="-322" baseline="-26315" dirty="0">
                <a:latin typeface="Times New Roman"/>
                <a:cs typeface="Times New Roman"/>
              </a:rPr>
              <a:t> </a:t>
            </a:r>
            <a:r>
              <a:rPr sz="705" spc="-19" dirty="0">
                <a:latin typeface="Times New Roman"/>
                <a:cs typeface="Times New Roman"/>
              </a:rPr>
              <a:t>2</a:t>
            </a:r>
            <a:endParaRPr sz="70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14500" y="3314565"/>
            <a:ext cx="3748280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b="1" spc="-3" dirty="0">
                <a:solidFill>
                  <a:srgbClr val="FF3399"/>
                </a:solidFill>
                <a:latin typeface="Trebuchet MS"/>
                <a:cs typeface="Trebuchet MS"/>
              </a:rPr>
              <a:t>Definisi (limit </a:t>
            </a:r>
            <a:r>
              <a:rPr sz="1154" b="1" spc="-6" dirty="0">
                <a:solidFill>
                  <a:srgbClr val="FF3399"/>
                </a:solidFill>
                <a:latin typeface="Trebuchet MS"/>
                <a:cs typeface="Trebuchet MS"/>
              </a:rPr>
              <a:t>secara </a:t>
            </a:r>
            <a:r>
              <a:rPr sz="1154" b="1" spc="-3" dirty="0">
                <a:solidFill>
                  <a:srgbClr val="FF3399"/>
                </a:solidFill>
                <a:latin typeface="Trebuchet MS"/>
                <a:cs typeface="Trebuchet MS"/>
              </a:rPr>
              <a:t>intuisi). </a:t>
            </a:r>
            <a:r>
              <a:rPr sz="1154" spc="-3" dirty="0">
                <a:latin typeface="Trebuchet MS"/>
                <a:cs typeface="Trebuchet MS"/>
              </a:rPr>
              <a:t>Untuk mengatakan</a:t>
            </a:r>
            <a:r>
              <a:rPr sz="1154" spc="19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bahwa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14500" y="3457925"/>
            <a:ext cx="5362598" cy="590077"/>
          </a:xfrm>
          <a:prstGeom prst="rect">
            <a:avLst/>
          </a:prstGeom>
        </p:spPr>
        <p:txBody>
          <a:bodyPr vert="horz" wrap="square" lIns="0" tIns="39095" rIns="0" bIns="0" rtlCol="0">
            <a:spAutoFit/>
          </a:bodyPr>
          <a:lstStyle/>
          <a:p>
            <a:pPr marR="1007069" algn="r">
              <a:spcBef>
                <a:spcPts val="308"/>
              </a:spcBef>
            </a:pPr>
            <a:r>
              <a:rPr sz="930" i="1" spc="32" dirty="0">
                <a:latin typeface="Times New Roman"/>
                <a:cs typeface="Times New Roman"/>
              </a:rPr>
              <a:t>x</a:t>
            </a:r>
            <a:r>
              <a:rPr sz="930" spc="-10" dirty="0">
                <a:latin typeface="Symbol"/>
                <a:cs typeface="Symbol"/>
              </a:rPr>
              <a:t></a:t>
            </a:r>
            <a:r>
              <a:rPr sz="930" i="1" spc="-16" dirty="0">
                <a:latin typeface="Times New Roman"/>
                <a:cs typeface="Times New Roman"/>
              </a:rPr>
              <a:t>c</a:t>
            </a:r>
            <a:endParaRPr sz="930">
              <a:latin typeface="Times New Roman"/>
              <a:cs typeface="Times New Roman"/>
            </a:endParaRPr>
          </a:p>
          <a:p>
            <a:pPr marL="8145">
              <a:spcBef>
                <a:spcPts val="282"/>
              </a:spcBef>
            </a:pPr>
            <a:r>
              <a:rPr sz="1154" spc="-3" dirty="0">
                <a:latin typeface="Trebuchet MS"/>
                <a:cs typeface="Trebuchet MS"/>
              </a:rPr>
              <a:t>berarti </a:t>
            </a:r>
            <a:r>
              <a:rPr sz="1154" dirty="0">
                <a:latin typeface="Trebuchet MS"/>
                <a:cs typeface="Trebuchet MS"/>
              </a:rPr>
              <a:t>bahwa </a:t>
            </a:r>
            <a:r>
              <a:rPr sz="1154" spc="-3" dirty="0">
                <a:latin typeface="Trebuchet MS"/>
                <a:cs typeface="Trebuchet MS"/>
              </a:rPr>
              <a:t>bilamana </a:t>
            </a:r>
            <a:r>
              <a:rPr sz="1154" dirty="0">
                <a:latin typeface="Trebuchet MS"/>
                <a:cs typeface="Trebuchet MS"/>
              </a:rPr>
              <a:t>x </a:t>
            </a:r>
            <a:r>
              <a:rPr sz="1154" spc="-3" dirty="0">
                <a:latin typeface="Trebuchet MS"/>
                <a:cs typeface="Trebuchet MS"/>
              </a:rPr>
              <a:t>dekat, tetapi berlainan dengan c, maka f(x) dekat ke</a:t>
            </a:r>
            <a:r>
              <a:rPr sz="1154" spc="6" dirty="0">
                <a:latin typeface="Trebuchet MS"/>
                <a:cs typeface="Trebuchet MS"/>
              </a:rPr>
              <a:t> </a:t>
            </a:r>
            <a:r>
              <a:rPr sz="1154" dirty="0">
                <a:latin typeface="Trebuchet MS"/>
                <a:cs typeface="Trebuchet MS"/>
              </a:rPr>
              <a:t>L</a:t>
            </a:r>
            <a:endParaRPr sz="1154">
              <a:latin typeface="Trebuchet MS"/>
              <a:cs typeface="Trebuchet MS"/>
            </a:endParaRPr>
          </a:p>
          <a:p>
            <a:pPr marR="496001" algn="r">
              <a:spcBef>
                <a:spcPts val="757"/>
              </a:spcBef>
            </a:pPr>
            <a:r>
              <a:rPr sz="577" dirty="0">
                <a:solidFill>
                  <a:srgbClr val="90C225"/>
                </a:solidFill>
                <a:latin typeface="Trebuchet MS"/>
                <a:cs typeface="Trebuchet MS"/>
              </a:rPr>
              <a:t>6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11597" y="3277365"/>
            <a:ext cx="992862" cy="257362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603" spc="-38" dirty="0">
                <a:latin typeface="Times New Roman"/>
                <a:cs typeface="Times New Roman"/>
              </a:rPr>
              <a:t>lim </a:t>
            </a:r>
            <a:r>
              <a:rPr sz="1603" i="1" spc="-19" dirty="0">
                <a:latin typeface="Times New Roman"/>
                <a:cs typeface="Times New Roman"/>
              </a:rPr>
              <a:t>f </a:t>
            </a:r>
            <a:r>
              <a:rPr sz="1603" spc="26" dirty="0">
                <a:latin typeface="Times New Roman"/>
                <a:cs typeface="Times New Roman"/>
              </a:rPr>
              <a:t>(</a:t>
            </a:r>
            <a:r>
              <a:rPr sz="1603" i="1" spc="26" dirty="0">
                <a:latin typeface="Times New Roman"/>
                <a:cs typeface="Times New Roman"/>
              </a:rPr>
              <a:t>x</a:t>
            </a:r>
            <a:r>
              <a:rPr sz="1603" spc="26" dirty="0">
                <a:latin typeface="Times New Roman"/>
                <a:cs typeface="Times New Roman"/>
              </a:rPr>
              <a:t>) </a:t>
            </a:r>
            <a:r>
              <a:rPr sz="1603" spc="-35" dirty="0">
                <a:latin typeface="Symbol"/>
                <a:cs typeface="Symbol"/>
              </a:rPr>
              <a:t></a:t>
            </a:r>
            <a:r>
              <a:rPr sz="1603" spc="35" dirty="0">
                <a:latin typeface="Times New Roman"/>
                <a:cs typeface="Times New Roman"/>
              </a:rPr>
              <a:t> </a:t>
            </a:r>
            <a:r>
              <a:rPr sz="1603" i="1" spc="-35" dirty="0">
                <a:latin typeface="Times New Roman"/>
                <a:cs typeface="Times New Roman"/>
              </a:rPr>
              <a:t>L</a:t>
            </a:r>
            <a:endParaRPr sz="16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029109" y="3938740"/>
            <a:ext cx="54978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dirty="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53680" y="715481"/>
            <a:ext cx="5514907" cy="431341"/>
          </a:xfrm>
          <a:prstGeom prst="rect">
            <a:avLst/>
          </a:prstGeom>
        </p:spPr>
        <p:txBody>
          <a:bodyPr vert="horz" wrap="square" lIns="0" tIns="20769" rIns="0" bIns="0" rtlCol="0" anchor="ctr">
            <a:spAutoFit/>
          </a:bodyPr>
          <a:lstStyle/>
          <a:p>
            <a:pPr marL="8145" marR="3258">
              <a:lnSpc>
                <a:spcPts val="1603"/>
              </a:lnSpc>
              <a:spcBef>
                <a:spcPts val="163"/>
              </a:spcBef>
              <a:tabLst>
                <a:tab pos="728526" algn="l"/>
                <a:tab pos="1191135" algn="l"/>
                <a:tab pos="1586143" algn="l"/>
                <a:tab pos="1985224" algn="l"/>
                <a:tab pos="2819629" algn="l"/>
                <a:tab pos="3316037" algn="l"/>
                <a:tab pos="4053115" algn="l"/>
                <a:tab pos="4743363" algn="l"/>
                <a:tab pos="5340762" algn="l"/>
              </a:tabLst>
            </a:pPr>
            <a:r>
              <a:rPr sz="1379" spc="-96" dirty="0">
                <a:solidFill>
                  <a:srgbClr val="000000"/>
                </a:solidFill>
                <a:latin typeface="Trebuchet MS"/>
                <a:cs typeface="Trebuchet MS"/>
              </a:rPr>
              <a:t>Sif</a:t>
            </a:r>
            <a:r>
              <a:rPr sz="1379" spc="-14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8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379" spc="-61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1379" spc="-93" dirty="0">
                <a:solidFill>
                  <a:srgbClr val="000000"/>
                </a:solidFill>
                <a:latin typeface="Trebuchet MS"/>
                <a:cs typeface="Trebuchet MS"/>
              </a:rPr>
              <a:t>sif</a:t>
            </a:r>
            <a:r>
              <a:rPr sz="1379" spc="-14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87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13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1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103" dirty="0">
                <a:solidFill>
                  <a:srgbClr val="000000"/>
                </a:solidFill>
                <a:latin typeface="Trebuchet MS"/>
                <a:cs typeface="Trebuchet MS"/>
              </a:rPr>
              <a:t>li</a:t>
            </a:r>
            <a:r>
              <a:rPr sz="1379" spc="-6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1379" spc="-8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379" spc="-106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83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42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379" spc="-103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7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379" spc="-83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379" spc="-58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379" spc="-83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83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16" dirty="0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64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7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96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73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1379" spc="-83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379" spc="-77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1379" spc="-48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379" spc="-32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379" spc="-14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spc="-73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1379" spc="-138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83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379" spc="-73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379" spc="19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1379" spc="16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379" spc="-87" dirty="0">
                <a:solidFill>
                  <a:srgbClr val="000000"/>
                </a:solidFill>
                <a:latin typeface="Trebuchet MS"/>
                <a:cs typeface="Trebuchet MS"/>
              </a:rPr>
              <a:t>em</a:t>
            </a:r>
            <a:r>
              <a:rPr sz="1379" spc="-138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73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1379" spc="-48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379" spc="-32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379" spc="-61" dirty="0">
                <a:solidFill>
                  <a:srgbClr val="000000"/>
                </a:solidFill>
                <a:latin typeface="Trebuchet MS"/>
                <a:cs typeface="Trebuchet MS"/>
              </a:rPr>
              <a:t>ik</a:t>
            </a:r>
            <a:r>
              <a:rPr sz="1379" spc="-71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1379" spc="-87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379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379" spc="-58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379" spc="-99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379" spc="-96" dirty="0">
                <a:solidFill>
                  <a:srgbClr val="000000"/>
                </a:solidFill>
                <a:latin typeface="Trebuchet MS"/>
                <a:cs typeface="Trebuchet MS"/>
              </a:rPr>
              <a:t>i  sangat </a:t>
            </a:r>
            <a:r>
              <a:rPr sz="1379" spc="-73" dirty="0">
                <a:solidFill>
                  <a:srgbClr val="000000"/>
                </a:solidFill>
                <a:latin typeface="Trebuchet MS"/>
                <a:cs typeface="Trebuchet MS"/>
              </a:rPr>
              <a:t>diperlukan </a:t>
            </a:r>
            <a:r>
              <a:rPr sz="1379" spc="-106" dirty="0">
                <a:solidFill>
                  <a:srgbClr val="000000"/>
                </a:solidFill>
                <a:latin typeface="Trebuchet MS"/>
                <a:cs typeface="Trebuchet MS"/>
              </a:rPr>
              <a:t>dalam </a:t>
            </a:r>
            <a:r>
              <a:rPr sz="1379" spc="-77" dirty="0">
                <a:solidFill>
                  <a:srgbClr val="000000"/>
                </a:solidFill>
                <a:latin typeface="Trebuchet MS"/>
                <a:cs typeface="Trebuchet MS"/>
              </a:rPr>
              <a:t>hitung</a:t>
            </a:r>
            <a:r>
              <a:rPr sz="1379" spc="157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379" spc="-109" dirty="0">
                <a:solidFill>
                  <a:srgbClr val="000000"/>
                </a:solidFill>
                <a:latin typeface="Trebuchet MS"/>
                <a:cs typeface="Trebuchet MS"/>
              </a:rPr>
              <a:t>limit.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7668" y="1319027"/>
            <a:ext cx="250863" cy="152574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930" i="1" spc="-61" dirty="0">
                <a:latin typeface="Trebuchet MS"/>
                <a:cs typeface="Trebuchet MS"/>
              </a:rPr>
              <a:t>x</a:t>
            </a:r>
            <a:r>
              <a:rPr sz="930" i="1" spc="-228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0788" y="1141431"/>
            <a:ext cx="1148430" cy="22087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373833" algn="l"/>
                <a:tab pos="671108" algn="l"/>
              </a:tabLst>
            </a:pPr>
            <a:r>
              <a:rPr sz="1379" spc="-115" dirty="0">
                <a:latin typeface="Trebuchet MS"/>
                <a:cs typeface="Trebuchet MS"/>
              </a:rPr>
              <a:t>1.	</a:t>
            </a:r>
            <a:r>
              <a:rPr sz="1347" spc="-87" dirty="0">
                <a:latin typeface="Trebuchet MS"/>
                <a:cs typeface="Trebuchet MS"/>
              </a:rPr>
              <a:t>lim	</a:t>
            </a:r>
            <a:r>
              <a:rPr sz="1347" i="1" spc="-115" dirty="0">
                <a:latin typeface="Trebuchet MS"/>
                <a:cs typeface="Trebuchet MS"/>
              </a:rPr>
              <a:t>A </a:t>
            </a:r>
            <a:r>
              <a:rPr sz="1347" spc="6" dirty="0">
                <a:latin typeface="Symbol"/>
                <a:cs typeface="Symbol"/>
              </a:rPr>
              <a:t></a:t>
            </a:r>
            <a:r>
              <a:rPr sz="1347" spc="6" dirty="0">
                <a:latin typeface="Times New Roman"/>
                <a:cs typeface="Times New Roman"/>
              </a:rPr>
              <a:t> </a:t>
            </a:r>
            <a:r>
              <a:rPr sz="1347" i="1" spc="-115" dirty="0">
                <a:latin typeface="Trebuchet MS"/>
                <a:cs typeface="Trebuchet MS"/>
              </a:rPr>
              <a:t>A</a:t>
            </a:r>
            <a:r>
              <a:rPr sz="1347" i="1" spc="122" dirty="0">
                <a:latin typeface="Trebuchet MS"/>
                <a:cs typeface="Trebuchet MS"/>
              </a:rPr>
              <a:t> </a:t>
            </a:r>
            <a:r>
              <a:rPr sz="1379" spc="-205" dirty="0">
                <a:latin typeface="Trebuchet MS"/>
                <a:cs typeface="Trebuchet MS"/>
              </a:rPr>
              <a:t>,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3681" y="1494878"/>
            <a:ext cx="1440424" cy="22087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428401" algn="l"/>
                <a:tab pos="1181361" algn="l"/>
              </a:tabLst>
            </a:pPr>
            <a:r>
              <a:rPr sz="1379" spc="-314" dirty="0">
                <a:latin typeface="Trebuchet MS"/>
                <a:cs typeface="Trebuchet MS"/>
              </a:rPr>
              <a:t>J</a:t>
            </a:r>
            <a:r>
              <a:rPr sz="1379" spc="-83" dirty="0">
                <a:latin typeface="Trebuchet MS"/>
                <a:cs typeface="Trebuchet MS"/>
              </a:rPr>
              <a:t>ik</a:t>
            </a:r>
            <a:r>
              <a:rPr sz="1379" spc="-106" dirty="0">
                <a:latin typeface="Trebuchet MS"/>
                <a:cs typeface="Trebuchet MS"/>
              </a:rPr>
              <a:t>a</a:t>
            </a:r>
            <a:r>
              <a:rPr sz="1379" dirty="0">
                <a:latin typeface="Trebuchet MS"/>
                <a:cs typeface="Trebuchet MS"/>
              </a:rPr>
              <a:t>	</a:t>
            </a:r>
            <a:r>
              <a:rPr sz="1347" spc="-96" dirty="0">
                <a:latin typeface="Trebuchet MS"/>
                <a:cs typeface="Trebuchet MS"/>
              </a:rPr>
              <a:t>l</a:t>
            </a:r>
            <a:r>
              <a:rPr sz="1347" spc="-87" dirty="0">
                <a:latin typeface="Trebuchet MS"/>
                <a:cs typeface="Trebuchet MS"/>
              </a:rPr>
              <a:t>i</a:t>
            </a:r>
            <a:r>
              <a:rPr sz="1347" spc="-61" dirty="0">
                <a:latin typeface="Trebuchet MS"/>
                <a:cs typeface="Trebuchet MS"/>
              </a:rPr>
              <a:t>m</a:t>
            </a:r>
            <a:r>
              <a:rPr sz="1347" spc="189" dirty="0">
                <a:latin typeface="Trebuchet MS"/>
                <a:cs typeface="Trebuchet MS"/>
              </a:rPr>
              <a:t> </a:t>
            </a:r>
            <a:r>
              <a:rPr sz="1347" i="1" spc="-170" dirty="0">
                <a:latin typeface="Trebuchet MS"/>
                <a:cs typeface="Trebuchet MS"/>
              </a:rPr>
              <a:t>f</a:t>
            </a:r>
            <a:r>
              <a:rPr sz="1347" i="1" spc="-154" dirty="0">
                <a:latin typeface="Trebuchet MS"/>
                <a:cs typeface="Trebuchet MS"/>
              </a:rPr>
              <a:t> </a:t>
            </a:r>
            <a:r>
              <a:rPr sz="1347" spc="-51" dirty="0">
                <a:latin typeface="Trebuchet MS"/>
                <a:cs typeface="Trebuchet MS"/>
              </a:rPr>
              <a:t>(</a:t>
            </a:r>
            <a:r>
              <a:rPr sz="1347" spc="-289" dirty="0">
                <a:latin typeface="Trebuchet MS"/>
                <a:cs typeface="Trebuchet MS"/>
              </a:rPr>
              <a:t> </a:t>
            </a:r>
            <a:r>
              <a:rPr sz="1347" i="1" spc="-10" dirty="0">
                <a:latin typeface="Trebuchet MS"/>
                <a:cs typeface="Trebuchet MS"/>
              </a:rPr>
              <a:t>x</a:t>
            </a:r>
            <a:r>
              <a:rPr sz="1347" spc="-51" dirty="0">
                <a:latin typeface="Trebuchet MS"/>
                <a:cs typeface="Trebuchet MS"/>
              </a:rPr>
              <a:t>)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79" spc="-71" dirty="0">
                <a:latin typeface="Trebuchet MS"/>
                <a:cs typeface="Trebuchet MS"/>
              </a:rPr>
              <a:t>d</a:t>
            </a:r>
            <a:r>
              <a:rPr sz="1379" spc="-147" dirty="0">
                <a:latin typeface="Trebuchet MS"/>
                <a:cs typeface="Trebuchet MS"/>
              </a:rPr>
              <a:t>a</a:t>
            </a:r>
            <a:r>
              <a:rPr sz="1379" spc="-64" dirty="0">
                <a:latin typeface="Trebuchet MS"/>
                <a:cs typeface="Trebuchet MS"/>
              </a:rPr>
              <a:t>n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2888" y="1145994"/>
            <a:ext cx="1818347" cy="577946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315" i="1" spc="-128" dirty="0">
                <a:latin typeface="Trebuchet MS"/>
                <a:cs typeface="Trebuchet MS"/>
              </a:rPr>
              <a:t>A</a:t>
            </a:r>
            <a:r>
              <a:rPr sz="1315" spc="-128" dirty="0">
                <a:latin typeface="Trebuchet MS"/>
                <a:cs typeface="Trebuchet MS"/>
              </a:rPr>
              <a:t>, </a:t>
            </a:r>
            <a:r>
              <a:rPr sz="1315" i="1" spc="-93" dirty="0">
                <a:latin typeface="Trebuchet MS"/>
                <a:cs typeface="Trebuchet MS"/>
              </a:rPr>
              <a:t>c </a:t>
            </a:r>
            <a:r>
              <a:rPr sz="1315" spc="13" dirty="0">
                <a:latin typeface="Symbol"/>
                <a:cs typeface="Symbol"/>
              </a:rPr>
              <a:t></a:t>
            </a:r>
            <a:r>
              <a:rPr sz="1315" spc="-183" dirty="0">
                <a:latin typeface="Times New Roman"/>
                <a:cs typeface="Times New Roman"/>
              </a:rPr>
              <a:t> </a:t>
            </a:r>
            <a:r>
              <a:rPr sz="1315" i="1" spc="-58" dirty="0">
                <a:latin typeface="Trebuchet MS"/>
                <a:cs typeface="Trebuchet MS"/>
              </a:rPr>
              <a:t>R</a:t>
            </a:r>
            <a:endParaRPr sz="1315">
              <a:latin typeface="Trebuchet MS"/>
              <a:cs typeface="Trebuchet MS"/>
            </a:endParaRPr>
          </a:p>
          <a:p>
            <a:pPr marL="23212">
              <a:spcBef>
                <a:spcPts val="1161"/>
              </a:spcBef>
              <a:tabLst>
                <a:tab pos="318042" algn="l"/>
                <a:tab pos="776579" algn="l"/>
                <a:tab pos="1568633" algn="l"/>
              </a:tabLst>
            </a:pPr>
            <a:r>
              <a:rPr sz="1347" spc="-96" dirty="0">
                <a:latin typeface="Trebuchet MS"/>
                <a:cs typeface="Trebuchet MS"/>
              </a:rPr>
              <a:t>l</a:t>
            </a:r>
            <a:r>
              <a:rPr sz="1347" spc="-87" dirty="0">
                <a:latin typeface="Trebuchet MS"/>
                <a:cs typeface="Trebuchet MS"/>
              </a:rPr>
              <a:t>i</a:t>
            </a:r>
            <a:r>
              <a:rPr sz="1347" spc="-61" dirty="0">
                <a:latin typeface="Trebuchet MS"/>
                <a:cs typeface="Trebuchet MS"/>
              </a:rPr>
              <a:t>m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47" i="1" spc="-55" dirty="0">
                <a:latin typeface="Trebuchet MS"/>
                <a:cs typeface="Trebuchet MS"/>
              </a:rPr>
              <a:t>g</a:t>
            </a:r>
            <a:r>
              <a:rPr sz="1347" spc="-51" dirty="0">
                <a:latin typeface="Trebuchet MS"/>
                <a:cs typeface="Trebuchet MS"/>
              </a:rPr>
              <a:t>(</a:t>
            </a:r>
            <a:r>
              <a:rPr sz="1347" spc="-285" dirty="0">
                <a:latin typeface="Trebuchet MS"/>
                <a:cs typeface="Trebuchet MS"/>
              </a:rPr>
              <a:t> </a:t>
            </a:r>
            <a:r>
              <a:rPr sz="1347" i="1" spc="-13" dirty="0">
                <a:latin typeface="Trebuchet MS"/>
                <a:cs typeface="Trebuchet MS"/>
              </a:rPr>
              <a:t>x</a:t>
            </a:r>
            <a:r>
              <a:rPr sz="1347" spc="-51" dirty="0">
                <a:latin typeface="Trebuchet MS"/>
                <a:cs typeface="Trebuchet MS"/>
              </a:rPr>
              <a:t>)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79" spc="-61" dirty="0">
                <a:latin typeface="Trebuchet MS"/>
                <a:cs typeface="Trebuchet MS"/>
              </a:rPr>
              <a:t>ke</a:t>
            </a:r>
            <a:r>
              <a:rPr sz="1379" spc="-71" dirty="0">
                <a:latin typeface="Trebuchet MS"/>
                <a:cs typeface="Trebuchet MS"/>
              </a:rPr>
              <a:t>d</a:t>
            </a:r>
            <a:r>
              <a:rPr sz="1379" spc="-58" dirty="0">
                <a:latin typeface="Trebuchet MS"/>
                <a:cs typeface="Trebuchet MS"/>
              </a:rPr>
              <a:t>u</a:t>
            </a:r>
            <a:r>
              <a:rPr sz="1379" spc="-147" dirty="0">
                <a:latin typeface="Trebuchet MS"/>
                <a:cs typeface="Trebuchet MS"/>
              </a:rPr>
              <a:t>a</a:t>
            </a:r>
            <a:r>
              <a:rPr sz="1379" spc="-58" dirty="0">
                <a:latin typeface="Trebuchet MS"/>
                <a:cs typeface="Trebuchet MS"/>
              </a:rPr>
              <a:t>n</a:t>
            </a:r>
            <a:r>
              <a:rPr sz="1379" spc="-67" dirty="0">
                <a:latin typeface="Trebuchet MS"/>
                <a:cs typeface="Trebuchet MS"/>
              </a:rPr>
              <a:t>y</a:t>
            </a:r>
            <a:r>
              <a:rPr sz="1379" spc="-138" dirty="0">
                <a:latin typeface="Trebuchet MS"/>
                <a:cs typeface="Trebuchet MS"/>
              </a:rPr>
              <a:t>a</a:t>
            </a:r>
            <a:r>
              <a:rPr sz="1379" dirty="0">
                <a:latin typeface="Trebuchet MS"/>
                <a:cs typeface="Trebuchet MS"/>
              </a:rPr>
              <a:t>	</a:t>
            </a:r>
            <a:r>
              <a:rPr sz="1379" spc="-147" dirty="0">
                <a:latin typeface="Trebuchet MS"/>
                <a:cs typeface="Trebuchet MS"/>
              </a:rPr>
              <a:t>a</a:t>
            </a:r>
            <a:r>
              <a:rPr sz="1379" spc="-45" dirty="0">
                <a:latin typeface="Trebuchet MS"/>
                <a:cs typeface="Trebuchet MS"/>
              </a:rPr>
              <a:t>d</a:t>
            </a:r>
            <a:r>
              <a:rPr sz="1379" spc="-138" dirty="0">
                <a:latin typeface="Trebuchet MS"/>
                <a:cs typeface="Trebuchet MS"/>
              </a:rPr>
              <a:t>a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5848" y="1146596"/>
            <a:ext cx="1026664" cy="574472"/>
          </a:xfrm>
          <a:prstGeom prst="rect">
            <a:avLst/>
          </a:prstGeom>
        </p:spPr>
        <p:txBody>
          <a:bodyPr vert="horz" wrap="square" lIns="0" tIns="3258" rIns="0" bIns="0" rtlCol="0">
            <a:spAutoFit/>
          </a:bodyPr>
          <a:lstStyle/>
          <a:p>
            <a:pPr marL="8145">
              <a:lnSpc>
                <a:spcPts val="1530"/>
              </a:lnSpc>
              <a:spcBef>
                <a:spcPts val="26"/>
              </a:spcBef>
              <a:tabLst>
                <a:tab pos="373426" algn="l"/>
                <a:tab pos="673144" algn="l"/>
              </a:tabLst>
            </a:pPr>
            <a:r>
              <a:rPr sz="1379" spc="-115" dirty="0">
                <a:latin typeface="Trebuchet MS"/>
                <a:cs typeface="Trebuchet MS"/>
              </a:rPr>
              <a:t>2.	</a:t>
            </a:r>
            <a:r>
              <a:rPr sz="1347" spc="-83" dirty="0">
                <a:latin typeface="Trebuchet MS"/>
                <a:cs typeface="Trebuchet MS"/>
              </a:rPr>
              <a:t>lim	</a:t>
            </a:r>
            <a:r>
              <a:rPr sz="1347" i="1" spc="-103" dirty="0">
                <a:latin typeface="Trebuchet MS"/>
                <a:cs typeface="Trebuchet MS"/>
              </a:rPr>
              <a:t>x </a:t>
            </a:r>
            <a:r>
              <a:rPr sz="1347" dirty="0">
                <a:latin typeface="Symbol"/>
                <a:cs typeface="Symbol"/>
              </a:rPr>
              <a:t></a:t>
            </a:r>
            <a:r>
              <a:rPr sz="1347" spc="-119" dirty="0">
                <a:latin typeface="Times New Roman"/>
                <a:cs typeface="Times New Roman"/>
              </a:rPr>
              <a:t> </a:t>
            </a:r>
            <a:r>
              <a:rPr sz="1347" i="1" spc="-103" dirty="0">
                <a:latin typeface="Trebuchet MS"/>
                <a:cs typeface="Trebuchet MS"/>
              </a:rPr>
              <a:t>c</a:t>
            </a:r>
            <a:endParaRPr sz="1347">
              <a:latin typeface="Trebuchet MS"/>
              <a:cs typeface="Trebuchet MS"/>
            </a:endParaRPr>
          </a:p>
          <a:p>
            <a:pPr marR="57419" algn="ctr">
              <a:lnSpc>
                <a:spcPts val="991"/>
              </a:lnSpc>
            </a:pPr>
            <a:r>
              <a:rPr sz="930" i="1" spc="-64" dirty="0">
                <a:latin typeface="Trebuchet MS"/>
                <a:cs typeface="Trebuchet MS"/>
              </a:rPr>
              <a:t>x</a:t>
            </a:r>
            <a:r>
              <a:rPr sz="930" i="1" spc="-189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  <a:p>
            <a:pPr marL="138864">
              <a:spcBef>
                <a:spcPts val="278"/>
              </a:spcBef>
              <a:tabLst>
                <a:tab pos="553827" algn="l"/>
              </a:tabLst>
            </a:pPr>
            <a:r>
              <a:rPr sz="2068" spc="-139" baseline="1291" dirty="0">
                <a:latin typeface="Trebuchet MS"/>
                <a:cs typeface="Trebuchet MS"/>
              </a:rPr>
              <a:t>dan	</a:t>
            </a:r>
            <a:r>
              <a:rPr sz="1347" i="1" spc="-32" dirty="0">
                <a:latin typeface="Trebuchet MS"/>
                <a:cs typeface="Trebuchet MS"/>
              </a:rPr>
              <a:t>k </a:t>
            </a:r>
            <a:r>
              <a:rPr sz="1347" spc="51" dirty="0">
                <a:latin typeface="Symbol"/>
                <a:cs typeface="Symbol"/>
              </a:rPr>
              <a:t></a:t>
            </a:r>
            <a:r>
              <a:rPr sz="1347" spc="-266" dirty="0">
                <a:latin typeface="Times New Roman"/>
                <a:cs typeface="Times New Roman"/>
              </a:rPr>
              <a:t> </a:t>
            </a:r>
            <a:r>
              <a:rPr sz="1347" i="1" spc="-32" dirty="0">
                <a:latin typeface="Trebuchet MS"/>
                <a:cs typeface="Trebuchet MS"/>
              </a:rPr>
              <a:t>R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0710" y="1494878"/>
            <a:ext cx="384846" cy="22087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379" spc="-131" dirty="0">
                <a:latin typeface="Trebuchet MS"/>
                <a:cs typeface="Trebuchet MS"/>
              </a:rPr>
              <a:t>m</a:t>
            </a:r>
            <a:r>
              <a:rPr sz="1379" spc="-93" dirty="0">
                <a:latin typeface="Trebuchet MS"/>
                <a:cs typeface="Trebuchet MS"/>
              </a:rPr>
              <a:t>a</a:t>
            </a:r>
            <a:r>
              <a:rPr sz="1379" spc="-87" dirty="0">
                <a:latin typeface="Trebuchet MS"/>
                <a:cs typeface="Trebuchet MS"/>
              </a:rPr>
              <a:t>ka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9473" y="1494878"/>
            <a:ext cx="543264" cy="22087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379" spc="-73" dirty="0">
                <a:latin typeface="Trebuchet MS"/>
                <a:cs typeface="Trebuchet MS"/>
              </a:rPr>
              <a:t>berlaku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3681" y="1672185"/>
            <a:ext cx="2231293" cy="36522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6877" algn="ctr">
              <a:spcBef>
                <a:spcPts val="77"/>
              </a:spcBef>
              <a:tabLst>
                <a:tab pos="1210681" algn="l"/>
              </a:tabLst>
            </a:pP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196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	</a:t>
            </a: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199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  <a:p>
            <a:pPr algn="ctr">
              <a:spcBef>
                <a:spcPts val="6"/>
              </a:spcBef>
            </a:pPr>
            <a:r>
              <a:rPr sz="1379" spc="-87" dirty="0">
                <a:latin typeface="Trebuchet MS"/>
                <a:cs typeface="Trebuchet MS"/>
              </a:rPr>
              <a:t>pernyataan-pernyataan</a:t>
            </a:r>
            <a:r>
              <a:rPr sz="1379" spc="-16" dirty="0">
                <a:latin typeface="Trebuchet MS"/>
                <a:cs typeface="Trebuchet MS"/>
              </a:rPr>
              <a:t> </a:t>
            </a:r>
            <a:r>
              <a:rPr sz="1379" spc="-80" dirty="0">
                <a:latin typeface="Trebuchet MS"/>
                <a:cs typeface="Trebuchet MS"/>
              </a:rPr>
              <a:t>berikut: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8202" y="2248675"/>
            <a:ext cx="2417812" cy="153808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  <a:tabLst>
                <a:tab pos="1406964" algn="l"/>
                <a:tab pos="2173769" algn="l"/>
              </a:tabLst>
            </a:pPr>
            <a:r>
              <a:rPr sz="930" i="1" spc="-51" dirty="0">
                <a:latin typeface="Trebuchet MS"/>
                <a:cs typeface="Trebuchet MS"/>
              </a:rPr>
              <a:t>x</a:t>
            </a:r>
            <a:r>
              <a:rPr sz="930" i="1" spc="-202" dirty="0">
                <a:latin typeface="Trebuchet MS"/>
                <a:cs typeface="Trebuchet MS"/>
              </a:rPr>
              <a:t> </a:t>
            </a:r>
            <a:r>
              <a:rPr sz="930" spc="3" dirty="0">
                <a:latin typeface="Symbol"/>
                <a:cs typeface="Symbol"/>
              </a:rPr>
              <a:t></a:t>
            </a:r>
            <a:r>
              <a:rPr sz="930" i="1" spc="3" dirty="0">
                <a:latin typeface="Trebuchet MS"/>
                <a:cs typeface="Trebuchet MS"/>
              </a:rPr>
              <a:t>c	</a:t>
            </a:r>
            <a:r>
              <a:rPr sz="930" i="1" spc="-51" dirty="0">
                <a:latin typeface="Trebuchet MS"/>
                <a:cs typeface="Trebuchet MS"/>
              </a:rPr>
              <a:t>x</a:t>
            </a:r>
            <a:r>
              <a:rPr sz="930" i="1" spc="-199" dirty="0">
                <a:latin typeface="Trebuchet MS"/>
                <a:cs typeface="Trebuchet MS"/>
              </a:rPr>
              <a:t> </a:t>
            </a:r>
            <a:r>
              <a:rPr sz="930" spc="3" dirty="0">
                <a:latin typeface="Symbol"/>
                <a:cs typeface="Symbol"/>
              </a:rPr>
              <a:t></a:t>
            </a:r>
            <a:r>
              <a:rPr sz="930" i="1" spc="3" dirty="0">
                <a:latin typeface="Trebuchet MS"/>
                <a:cs typeface="Trebuchet MS"/>
              </a:rPr>
              <a:t>c	</a:t>
            </a:r>
            <a:r>
              <a:rPr sz="930" i="1" spc="-51" dirty="0">
                <a:latin typeface="Trebuchet MS"/>
                <a:cs typeface="Trebuchet MS"/>
              </a:rPr>
              <a:t>x</a:t>
            </a:r>
            <a:r>
              <a:rPr sz="930" i="1" spc="-231" dirty="0">
                <a:latin typeface="Trebuchet MS"/>
                <a:cs typeface="Trebuchet MS"/>
              </a:rPr>
              <a:t> </a:t>
            </a:r>
            <a:r>
              <a:rPr sz="930" spc="3" dirty="0">
                <a:latin typeface="Symbol"/>
                <a:cs typeface="Symbol"/>
              </a:rPr>
              <a:t></a:t>
            </a:r>
            <a:r>
              <a:rPr sz="930" i="1" spc="3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0788" y="2024090"/>
            <a:ext cx="3137820" cy="72560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373833" indent="-366096">
              <a:spcBef>
                <a:spcPts val="80"/>
              </a:spcBef>
              <a:buSzPct val="102380"/>
              <a:buAutoNum type="arabicPlain"/>
              <a:tabLst>
                <a:tab pos="373833" algn="l"/>
                <a:tab pos="374240" algn="l"/>
                <a:tab pos="2835511" algn="l"/>
              </a:tabLst>
            </a:pPr>
            <a:r>
              <a:rPr sz="1347" spc="-93" dirty="0">
                <a:latin typeface="Trebuchet MS"/>
                <a:cs typeface="Trebuchet MS"/>
              </a:rPr>
              <a:t>li</a:t>
            </a:r>
            <a:r>
              <a:rPr sz="1347" spc="-45" dirty="0">
                <a:latin typeface="Trebuchet MS"/>
                <a:cs typeface="Trebuchet MS"/>
              </a:rPr>
              <a:t>m</a:t>
            </a:r>
            <a:r>
              <a:rPr sz="1347" spc="96" dirty="0">
                <a:latin typeface="Trebuchet MS"/>
                <a:cs typeface="Trebuchet MS"/>
              </a:rPr>
              <a:t> </a:t>
            </a:r>
            <a:r>
              <a:rPr sz="2597" spc="-298" baseline="-3086" dirty="0">
                <a:latin typeface="Symbol"/>
                <a:cs typeface="Symbol"/>
              </a:rPr>
              <a:t></a:t>
            </a:r>
            <a:r>
              <a:rPr sz="1347" i="1" spc="-163" dirty="0">
                <a:latin typeface="Trebuchet MS"/>
                <a:cs typeface="Trebuchet MS"/>
              </a:rPr>
              <a:t>f</a:t>
            </a:r>
            <a:r>
              <a:rPr sz="1347" i="1" spc="-157" dirty="0">
                <a:latin typeface="Trebuchet MS"/>
                <a:cs typeface="Trebuchet MS"/>
              </a:rPr>
              <a:t> </a:t>
            </a:r>
            <a:r>
              <a:rPr sz="1347" spc="67" dirty="0">
                <a:latin typeface="Trebuchet MS"/>
                <a:cs typeface="Trebuchet MS"/>
              </a:rPr>
              <a:t>(</a:t>
            </a:r>
            <a:r>
              <a:rPr sz="1347" i="1" spc="-6" dirty="0">
                <a:latin typeface="Trebuchet MS"/>
                <a:cs typeface="Trebuchet MS"/>
              </a:rPr>
              <a:t>x</a:t>
            </a:r>
            <a:r>
              <a:rPr sz="1347" spc="-45" dirty="0">
                <a:latin typeface="Trebuchet MS"/>
                <a:cs typeface="Trebuchet MS"/>
              </a:rPr>
              <a:t>)</a:t>
            </a:r>
            <a:r>
              <a:rPr sz="1347" spc="-144" dirty="0">
                <a:latin typeface="Trebuchet MS"/>
                <a:cs typeface="Trebuchet MS"/>
              </a:rPr>
              <a:t> </a:t>
            </a:r>
            <a:r>
              <a:rPr sz="1347" spc="22" dirty="0">
                <a:latin typeface="Symbol"/>
                <a:cs typeface="Symbol"/>
              </a:rPr>
              <a:t></a:t>
            </a:r>
            <a:r>
              <a:rPr sz="1347" spc="16" dirty="0">
                <a:latin typeface="Times New Roman"/>
                <a:cs typeface="Times New Roman"/>
              </a:rPr>
              <a:t> </a:t>
            </a:r>
            <a:r>
              <a:rPr sz="1347" i="1" spc="-51" dirty="0">
                <a:latin typeface="Trebuchet MS"/>
                <a:cs typeface="Trebuchet MS"/>
              </a:rPr>
              <a:t>g</a:t>
            </a:r>
            <a:r>
              <a:rPr sz="1347" spc="64" dirty="0">
                <a:latin typeface="Trebuchet MS"/>
                <a:cs typeface="Trebuchet MS"/>
              </a:rPr>
              <a:t>(</a:t>
            </a:r>
            <a:r>
              <a:rPr sz="1347" i="1" spc="-6" dirty="0">
                <a:latin typeface="Trebuchet MS"/>
                <a:cs typeface="Trebuchet MS"/>
              </a:rPr>
              <a:t>x</a:t>
            </a:r>
            <a:r>
              <a:rPr sz="1347" spc="-141" dirty="0">
                <a:latin typeface="Trebuchet MS"/>
                <a:cs typeface="Trebuchet MS"/>
              </a:rPr>
              <a:t>)</a:t>
            </a:r>
            <a:r>
              <a:rPr sz="2597" spc="-260" baseline="-3086" dirty="0">
                <a:latin typeface="Symbol"/>
                <a:cs typeface="Symbol"/>
              </a:rPr>
              <a:t></a:t>
            </a:r>
            <a:r>
              <a:rPr sz="2597" spc="-125" baseline="-3086" dirty="0">
                <a:latin typeface="Times New Roman"/>
                <a:cs typeface="Times New Roman"/>
              </a:rPr>
              <a:t> </a:t>
            </a:r>
            <a:r>
              <a:rPr sz="1347" spc="22" dirty="0">
                <a:latin typeface="Symbol"/>
                <a:cs typeface="Symbol"/>
              </a:rPr>
              <a:t></a:t>
            </a:r>
            <a:r>
              <a:rPr sz="1347" dirty="0">
                <a:latin typeface="Times New Roman"/>
                <a:cs typeface="Times New Roman"/>
              </a:rPr>
              <a:t> </a:t>
            </a:r>
            <a:r>
              <a:rPr sz="1347" spc="-160" dirty="0">
                <a:latin typeface="Times New Roman"/>
                <a:cs typeface="Times New Roman"/>
              </a:rPr>
              <a:t> </a:t>
            </a:r>
            <a:r>
              <a:rPr sz="1347" spc="-93" dirty="0">
                <a:latin typeface="Trebuchet MS"/>
                <a:cs typeface="Trebuchet MS"/>
              </a:rPr>
              <a:t>li</a:t>
            </a:r>
            <a:r>
              <a:rPr sz="1347" spc="-45" dirty="0">
                <a:latin typeface="Trebuchet MS"/>
                <a:cs typeface="Trebuchet MS"/>
              </a:rPr>
              <a:t>m</a:t>
            </a:r>
            <a:r>
              <a:rPr sz="1347" spc="180" dirty="0">
                <a:latin typeface="Trebuchet MS"/>
                <a:cs typeface="Trebuchet MS"/>
              </a:rPr>
              <a:t> </a:t>
            </a:r>
            <a:r>
              <a:rPr sz="1347" i="1" spc="-163" dirty="0">
                <a:latin typeface="Trebuchet MS"/>
                <a:cs typeface="Trebuchet MS"/>
              </a:rPr>
              <a:t>f</a:t>
            </a:r>
            <a:r>
              <a:rPr sz="1347" i="1" spc="-157" dirty="0">
                <a:latin typeface="Trebuchet MS"/>
                <a:cs typeface="Trebuchet MS"/>
              </a:rPr>
              <a:t> </a:t>
            </a:r>
            <a:r>
              <a:rPr sz="1347" spc="67" dirty="0">
                <a:latin typeface="Trebuchet MS"/>
                <a:cs typeface="Trebuchet MS"/>
              </a:rPr>
              <a:t>(</a:t>
            </a:r>
            <a:r>
              <a:rPr sz="1347" i="1" spc="-6" dirty="0">
                <a:latin typeface="Trebuchet MS"/>
                <a:cs typeface="Trebuchet MS"/>
              </a:rPr>
              <a:t>x</a:t>
            </a:r>
            <a:r>
              <a:rPr sz="1347" spc="-45" dirty="0">
                <a:latin typeface="Trebuchet MS"/>
                <a:cs typeface="Trebuchet MS"/>
              </a:rPr>
              <a:t>)</a:t>
            </a:r>
            <a:r>
              <a:rPr sz="1347" spc="-141" dirty="0">
                <a:latin typeface="Trebuchet MS"/>
                <a:cs typeface="Trebuchet MS"/>
              </a:rPr>
              <a:t> </a:t>
            </a:r>
            <a:r>
              <a:rPr sz="1347" spc="22" dirty="0">
                <a:latin typeface="Symbol"/>
                <a:cs typeface="Symbol"/>
              </a:rPr>
              <a:t></a:t>
            </a:r>
            <a:r>
              <a:rPr sz="1347" spc="90" dirty="0">
                <a:latin typeface="Times New Roman"/>
                <a:cs typeface="Times New Roman"/>
              </a:rPr>
              <a:t> </a:t>
            </a:r>
            <a:r>
              <a:rPr sz="1347" spc="-93" dirty="0">
                <a:latin typeface="Trebuchet MS"/>
                <a:cs typeface="Trebuchet MS"/>
              </a:rPr>
              <a:t>li</a:t>
            </a:r>
            <a:r>
              <a:rPr sz="1347" spc="-45" dirty="0">
                <a:latin typeface="Trebuchet MS"/>
                <a:cs typeface="Trebuchet MS"/>
              </a:rPr>
              <a:t>m</a:t>
            </a:r>
            <a:r>
              <a:rPr sz="1347" dirty="0">
                <a:latin typeface="Trebuchet MS"/>
                <a:cs typeface="Trebuchet MS"/>
              </a:rPr>
              <a:t>	</a:t>
            </a:r>
            <a:r>
              <a:rPr sz="1347" i="1" spc="-51" dirty="0">
                <a:latin typeface="Trebuchet MS"/>
                <a:cs typeface="Trebuchet MS"/>
              </a:rPr>
              <a:t>g</a:t>
            </a:r>
            <a:r>
              <a:rPr sz="1347" spc="67" dirty="0">
                <a:latin typeface="Trebuchet MS"/>
                <a:cs typeface="Trebuchet MS"/>
              </a:rPr>
              <a:t>(</a:t>
            </a:r>
            <a:r>
              <a:rPr sz="1347" i="1" spc="-6" dirty="0">
                <a:latin typeface="Trebuchet MS"/>
                <a:cs typeface="Trebuchet MS"/>
              </a:rPr>
              <a:t>x</a:t>
            </a:r>
            <a:r>
              <a:rPr sz="1347" spc="-45" dirty="0">
                <a:latin typeface="Trebuchet MS"/>
                <a:cs typeface="Trebuchet MS"/>
              </a:rPr>
              <a:t>)</a:t>
            </a:r>
            <a:endParaRPr sz="1347">
              <a:latin typeface="Trebuchet MS"/>
              <a:cs typeface="Trebuchet MS"/>
            </a:endParaRPr>
          </a:p>
          <a:p>
            <a:pPr marL="374240" indent="-366503">
              <a:lnSpc>
                <a:spcPts val="1533"/>
              </a:lnSpc>
              <a:spcBef>
                <a:spcPts val="1035"/>
              </a:spcBef>
              <a:buSzPct val="102380"/>
              <a:buAutoNum type="arabicPlain"/>
              <a:tabLst>
                <a:tab pos="374240" algn="l"/>
                <a:tab pos="374647" algn="l"/>
              </a:tabLst>
            </a:pPr>
            <a:r>
              <a:rPr sz="1347" spc="-80" dirty="0">
                <a:latin typeface="Trebuchet MS"/>
                <a:cs typeface="Trebuchet MS"/>
              </a:rPr>
              <a:t>lim </a:t>
            </a:r>
            <a:r>
              <a:rPr sz="1347" i="1" spc="-109" dirty="0">
                <a:latin typeface="Trebuchet MS"/>
                <a:cs typeface="Trebuchet MS"/>
              </a:rPr>
              <a:t>kf </a:t>
            </a:r>
            <a:r>
              <a:rPr sz="1347" spc="-51" dirty="0">
                <a:latin typeface="Trebuchet MS"/>
                <a:cs typeface="Trebuchet MS"/>
              </a:rPr>
              <a:t>( </a:t>
            </a:r>
            <a:r>
              <a:rPr sz="1347" i="1" spc="-29" dirty="0">
                <a:latin typeface="Trebuchet MS"/>
                <a:cs typeface="Trebuchet MS"/>
              </a:rPr>
              <a:t>x</a:t>
            </a:r>
            <a:r>
              <a:rPr sz="1347" spc="-29" dirty="0">
                <a:latin typeface="Trebuchet MS"/>
                <a:cs typeface="Trebuchet MS"/>
              </a:rPr>
              <a:t>) </a:t>
            </a:r>
            <a:r>
              <a:rPr sz="1347" spc="13" dirty="0">
                <a:latin typeface="Symbol"/>
                <a:cs typeface="Symbol"/>
              </a:rPr>
              <a:t></a:t>
            </a:r>
            <a:r>
              <a:rPr sz="1347" spc="13" dirty="0">
                <a:latin typeface="Times New Roman"/>
                <a:cs typeface="Times New Roman"/>
              </a:rPr>
              <a:t> </a:t>
            </a:r>
            <a:r>
              <a:rPr sz="1347" i="1" spc="-51" dirty="0">
                <a:latin typeface="Trebuchet MS"/>
                <a:cs typeface="Trebuchet MS"/>
              </a:rPr>
              <a:t>k </a:t>
            </a:r>
            <a:r>
              <a:rPr sz="1347" spc="-80" dirty="0">
                <a:latin typeface="Trebuchet MS"/>
                <a:cs typeface="Trebuchet MS"/>
              </a:rPr>
              <a:t>lim </a:t>
            </a:r>
            <a:r>
              <a:rPr sz="1347" i="1" spc="-170" dirty="0">
                <a:latin typeface="Trebuchet MS"/>
                <a:cs typeface="Trebuchet MS"/>
              </a:rPr>
              <a:t>f </a:t>
            </a:r>
            <a:r>
              <a:rPr sz="1347" spc="-51" dirty="0">
                <a:latin typeface="Trebuchet MS"/>
                <a:cs typeface="Trebuchet MS"/>
              </a:rPr>
              <a:t>(</a:t>
            </a:r>
            <a:r>
              <a:rPr sz="1347" spc="-340" dirty="0">
                <a:latin typeface="Trebuchet MS"/>
                <a:cs typeface="Trebuchet MS"/>
              </a:rPr>
              <a:t> </a:t>
            </a:r>
            <a:r>
              <a:rPr sz="1347" i="1" spc="-29" dirty="0">
                <a:latin typeface="Trebuchet MS"/>
                <a:cs typeface="Trebuchet MS"/>
              </a:rPr>
              <a:t>x</a:t>
            </a:r>
            <a:r>
              <a:rPr sz="1347" spc="-29" dirty="0">
                <a:latin typeface="Trebuchet MS"/>
                <a:cs typeface="Trebuchet MS"/>
              </a:rPr>
              <a:t>)</a:t>
            </a:r>
            <a:endParaRPr sz="1347">
              <a:latin typeface="Trebuchet MS"/>
              <a:cs typeface="Trebuchet MS"/>
            </a:endParaRPr>
          </a:p>
          <a:p>
            <a:pPr marL="365281">
              <a:lnSpc>
                <a:spcPts val="994"/>
              </a:lnSpc>
              <a:tabLst>
                <a:tab pos="1382123" algn="l"/>
              </a:tabLst>
            </a:pP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196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	</a:t>
            </a: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189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0788" y="2878100"/>
            <a:ext cx="2755825" cy="325124"/>
          </a:xfrm>
          <a:prstGeom prst="rect">
            <a:avLst/>
          </a:prstGeom>
        </p:spPr>
        <p:txBody>
          <a:bodyPr vert="horz" wrap="square" lIns="0" tIns="4480" rIns="0" bIns="0" rtlCol="0">
            <a:spAutoFit/>
          </a:bodyPr>
          <a:lstStyle/>
          <a:p>
            <a:pPr marL="8145">
              <a:lnSpc>
                <a:spcPts val="1526"/>
              </a:lnSpc>
              <a:spcBef>
                <a:spcPts val="35"/>
              </a:spcBef>
              <a:tabLst>
                <a:tab pos="374240" algn="l"/>
                <a:tab pos="2454348" algn="l"/>
              </a:tabLst>
            </a:pPr>
            <a:r>
              <a:rPr sz="1379" spc="-35" dirty="0">
                <a:latin typeface="Trebuchet MS"/>
                <a:cs typeface="Trebuchet MS"/>
              </a:rPr>
              <a:t>3	</a:t>
            </a:r>
            <a:r>
              <a:rPr sz="2020" spc="-120" baseline="1322" dirty="0">
                <a:latin typeface="Trebuchet MS"/>
                <a:cs typeface="Trebuchet MS"/>
              </a:rPr>
              <a:t>lim </a:t>
            </a:r>
            <a:r>
              <a:rPr sz="2020" i="1" spc="-255" baseline="1322" dirty="0">
                <a:latin typeface="Trebuchet MS"/>
                <a:cs typeface="Trebuchet MS"/>
              </a:rPr>
              <a:t>f </a:t>
            </a:r>
            <a:r>
              <a:rPr sz="2020" spc="-77" baseline="1322" dirty="0">
                <a:latin typeface="Trebuchet MS"/>
                <a:cs typeface="Trebuchet MS"/>
              </a:rPr>
              <a:t>( </a:t>
            </a:r>
            <a:r>
              <a:rPr sz="2020" i="1" spc="-43" baseline="1322" dirty="0">
                <a:latin typeface="Trebuchet MS"/>
                <a:cs typeface="Trebuchet MS"/>
              </a:rPr>
              <a:t>x</a:t>
            </a:r>
            <a:r>
              <a:rPr sz="2020" spc="-43" baseline="1322" dirty="0">
                <a:latin typeface="Trebuchet MS"/>
                <a:cs typeface="Trebuchet MS"/>
              </a:rPr>
              <a:t>)</a:t>
            </a:r>
            <a:r>
              <a:rPr sz="2020" i="1" spc="-43" baseline="1322" dirty="0">
                <a:latin typeface="Trebuchet MS"/>
                <a:cs typeface="Trebuchet MS"/>
              </a:rPr>
              <a:t>g</a:t>
            </a:r>
            <a:r>
              <a:rPr sz="2020" spc="-43" baseline="1322" dirty="0">
                <a:latin typeface="Trebuchet MS"/>
                <a:cs typeface="Trebuchet MS"/>
              </a:rPr>
              <a:t>( </a:t>
            </a:r>
            <a:r>
              <a:rPr sz="2020" i="1" spc="-43" baseline="1322" dirty="0">
                <a:latin typeface="Trebuchet MS"/>
                <a:cs typeface="Trebuchet MS"/>
              </a:rPr>
              <a:t>x</a:t>
            </a:r>
            <a:r>
              <a:rPr sz="2020" spc="-43" baseline="1322" dirty="0">
                <a:latin typeface="Trebuchet MS"/>
                <a:cs typeface="Trebuchet MS"/>
              </a:rPr>
              <a:t>) </a:t>
            </a:r>
            <a:r>
              <a:rPr sz="2020" spc="19" baseline="1322" dirty="0">
                <a:latin typeface="Symbol"/>
                <a:cs typeface="Symbol"/>
              </a:rPr>
              <a:t></a:t>
            </a:r>
            <a:r>
              <a:rPr sz="2020" spc="19" baseline="1322" dirty="0">
                <a:latin typeface="Times New Roman"/>
                <a:cs typeface="Times New Roman"/>
              </a:rPr>
              <a:t> </a:t>
            </a:r>
            <a:r>
              <a:rPr sz="2020" spc="-120" baseline="1322" dirty="0">
                <a:latin typeface="Trebuchet MS"/>
                <a:cs typeface="Trebuchet MS"/>
              </a:rPr>
              <a:t>lim </a:t>
            </a:r>
            <a:r>
              <a:rPr sz="2020" i="1" spc="-255" baseline="1322" dirty="0">
                <a:latin typeface="Trebuchet MS"/>
                <a:cs typeface="Trebuchet MS"/>
              </a:rPr>
              <a:t>f</a:t>
            </a:r>
            <a:r>
              <a:rPr sz="2020" i="1" spc="-187" baseline="1322" dirty="0">
                <a:latin typeface="Trebuchet MS"/>
                <a:cs typeface="Trebuchet MS"/>
              </a:rPr>
              <a:t> </a:t>
            </a:r>
            <a:r>
              <a:rPr sz="2020" spc="-77" baseline="1322" dirty="0">
                <a:latin typeface="Trebuchet MS"/>
                <a:cs typeface="Trebuchet MS"/>
              </a:rPr>
              <a:t>( </a:t>
            </a:r>
            <a:r>
              <a:rPr sz="2020" i="1" spc="-120" baseline="1322" dirty="0">
                <a:latin typeface="Trebuchet MS"/>
                <a:cs typeface="Trebuchet MS"/>
              </a:rPr>
              <a:t>x</a:t>
            </a:r>
            <a:r>
              <a:rPr sz="2020" spc="-120" baseline="1322" dirty="0">
                <a:latin typeface="Trebuchet MS"/>
                <a:cs typeface="Trebuchet MS"/>
              </a:rPr>
              <a:t>).</a:t>
            </a:r>
            <a:r>
              <a:rPr sz="2020" spc="235" baseline="1322" dirty="0">
                <a:latin typeface="Trebuchet MS"/>
                <a:cs typeface="Trebuchet MS"/>
              </a:rPr>
              <a:t> </a:t>
            </a:r>
            <a:r>
              <a:rPr sz="2020" spc="-120" baseline="1322" dirty="0">
                <a:latin typeface="Trebuchet MS"/>
                <a:cs typeface="Trebuchet MS"/>
              </a:rPr>
              <a:t>lim	</a:t>
            </a:r>
            <a:r>
              <a:rPr sz="2020" i="1" spc="-77" baseline="1322" dirty="0">
                <a:latin typeface="Trebuchet MS"/>
                <a:cs typeface="Trebuchet MS"/>
              </a:rPr>
              <a:t>g</a:t>
            </a:r>
            <a:r>
              <a:rPr sz="2020" spc="-77" baseline="1322" dirty="0">
                <a:latin typeface="Trebuchet MS"/>
                <a:cs typeface="Trebuchet MS"/>
              </a:rPr>
              <a:t>(</a:t>
            </a:r>
            <a:r>
              <a:rPr sz="2020" spc="-485" baseline="1322" dirty="0">
                <a:latin typeface="Trebuchet MS"/>
                <a:cs typeface="Trebuchet MS"/>
              </a:rPr>
              <a:t> </a:t>
            </a:r>
            <a:r>
              <a:rPr sz="2020" i="1" spc="-43" baseline="1322" dirty="0">
                <a:latin typeface="Trebuchet MS"/>
                <a:cs typeface="Trebuchet MS"/>
              </a:rPr>
              <a:t>x</a:t>
            </a:r>
            <a:r>
              <a:rPr sz="2020" spc="-43" baseline="1322" dirty="0">
                <a:latin typeface="Trebuchet MS"/>
                <a:cs typeface="Trebuchet MS"/>
              </a:rPr>
              <a:t>)</a:t>
            </a:r>
            <a:endParaRPr sz="2020" baseline="1322">
              <a:latin typeface="Trebuchet MS"/>
              <a:cs typeface="Trebuchet MS"/>
            </a:endParaRPr>
          </a:p>
          <a:p>
            <a:pPr algn="ctr">
              <a:lnSpc>
                <a:spcPts val="988"/>
              </a:lnSpc>
              <a:tabLst>
                <a:tab pos="1091772" algn="l"/>
                <a:tab pos="1784055" algn="l"/>
              </a:tabLst>
            </a:pP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192" dirty="0">
                <a:latin typeface="Trebuchet MS"/>
                <a:cs typeface="Trebuchet MS"/>
              </a:rPr>
              <a:t> </a:t>
            </a:r>
            <a:r>
              <a:rPr sz="930" spc="3" dirty="0">
                <a:latin typeface="Symbol"/>
                <a:cs typeface="Symbol"/>
              </a:rPr>
              <a:t></a:t>
            </a:r>
            <a:r>
              <a:rPr sz="930" i="1" spc="3" dirty="0">
                <a:latin typeface="Trebuchet MS"/>
                <a:cs typeface="Trebuchet MS"/>
              </a:rPr>
              <a:t>c	</a:t>
            </a: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189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	</a:t>
            </a: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192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0788" y="3521728"/>
            <a:ext cx="104255" cy="22087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379" spc="-35" dirty="0">
                <a:latin typeface="Trebuchet MS"/>
                <a:cs typeface="Trebuchet MS"/>
              </a:rPr>
              <a:t>4</a:t>
            </a:r>
            <a:endParaRPr sz="1379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38116" y="3662190"/>
            <a:ext cx="320909" cy="0"/>
          </a:xfrm>
          <a:custGeom>
            <a:avLst/>
            <a:gdLst/>
            <a:ahLst/>
            <a:cxnLst/>
            <a:rect l="l" t="t" r="r" b="b"/>
            <a:pathLst>
              <a:path w="500380">
                <a:moveTo>
                  <a:pt x="0" y="0"/>
                </a:moveTo>
                <a:lnTo>
                  <a:pt x="500212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9" name="object 29"/>
          <p:cNvSpPr txBox="1"/>
          <p:nvPr/>
        </p:nvSpPr>
        <p:spPr>
          <a:xfrm>
            <a:off x="4392019" y="3328590"/>
            <a:ext cx="596613" cy="2175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47" spc="-80" dirty="0">
                <a:latin typeface="Trebuchet MS"/>
                <a:cs typeface="Trebuchet MS"/>
              </a:rPr>
              <a:t>lim </a:t>
            </a:r>
            <a:r>
              <a:rPr sz="1347" i="1" spc="-167" dirty="0">
                <a:latin typeface="Trebuchet MS"/>
                <a:cs typeface="Trebuchet MS"/>
              </a:rPr>
              <a:t>f</a:t>
            </a:r>
            <a:r>
              <a:rPr sz="1347" i="1" spc="-176" dirty="0">
                <a:latin typeface="Trebuchet MS"/>
                <a:cs typeface="Trebuchet MS"/>
              </a:rPr>
              <a:t> </a:t>
            </a:r>
            <a:r>
              <a:rPr sz="1347" spc="-48" dirty="0">
                <a:latin typeface="Trebuchet MS"/>
                <a:cs typeface="Trebuchet MS"/>
              </a:rPr>
              <a:t>( </a:t>
            </a:r>
            <a:r>
              <a:rPr sz="1347" i="1" spc="-32" dirty="0">
                <a:latin typeface="Trebuchet MS"/>
                <a:cs typeface="Trebuchet MS"/>
              </a:rPr>
              <a:t>x</a:t>
            </a:r>
            <a:r>
              <a:rPr sz="1347" spc="-32" dirty="0">
                <a:latin typeface="Trebuchet MS"/>
                <a:cs typeface="Trebuchet MS"/>
              </a:rPr>
              <a:t>)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6314" y="3412177"/>
            <a:ext cx="309099" cy="2175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47" i="1" spc="-167" dirty="0">
                <a:latin typeface="Trebuchet MS"/>
                <a:cs typeface="Trebuchet MS"/>
              </a:rPr>
              <a:t>f </a:t>
            </a:r>
            <a:r>
              <a:rPr sz="1347" spc="-48" dirty="0">
                <a:latin typeface="Trebuchet MS"/>
                <a:cs typeface="Trebuchet MS"/>
              </a:rPr>
              <a:t>(</a:t>
            </a:r>
            <a:r>
              <a:rPr sz="1347" spc="-326" dirty="0">
                <a:latin typeface="Trebuchet MS"/>
                <a:cs typeface="Trebuchet MS"/>
              </a:rPr>
              <a:t> </a:t>
            </a:r>
            <a:r>
              <a:rPr sz="1347" i="1" spc="-32" dirty="0">
                <a:latin typeface="Trebuchet MS"/>
                <a:cs typeface="Trebuchet MS"/>
              </a:rPr>
              <a:t>x</a:t>
            </a:r>
            <a:r>
              <a:rPr sz="1347" spc="-32" dirty="0">
                <a:latin typeface="Trebuchet MS"/>
                <a:cs typeface="Trebuchet MS"/>
              </a:rPr>
              <a:t>)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28085" y="3525361"/>
            <a:ext cx="251677" cy="3308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16696">
              <a:lnSpc>
                <a:spcPts val="1504"/>
              </a:lnSpc>
              <a:spcBef>
                <a:spcPts val="80"/>
              </a:spcBef>
            </a:pPr>
            <a:r>
              <a:rPr sz="1347" spc="-77" dirty="0">
                <a:latin typeface="Trebuchet MS"/>
                <a:cs typeface="Trebuchet MS"/>
              </a:rPr>
              <a:t>lim</a:t>
            </a:r>
            <a:endParaRPr sz="1347">
              <a:latin typeface="Trebuchet MS"/>
              <a:cs typeface="Trebuchet MS"/>
            </a:endParaRPr>
          </a:p>
          <a:p>
            <a:pPr marL="8145">
              <a:lnSpc>
                <a:spcPts val="1004"/>
              </a:lnSpc>
            </a:pPr>
            <a:r>
              <a:rPr sz="930" i="1" spc="-55" dirty="0">
                <a:latin typeface="Trebuchet MS"/>
                <a:cs typeface="Trebuchet MS"/>
              </a:rPr>
              <a:t>x</a:t>
            </a:r>
            <a:r>
              <a:rPr sz="930" i="1" spc="-196" dirty="0">
                <a:latin typeface="Trebuchet MS"/>
                <a:cs typeface="Trebuchet MS"/>
              </a:rPr>
              <a:t> </a:t>
            </a:r>
            <a:r>
              <a:rPr sz="930" spc="61" dirty="0">
                <a:latin typeface="Symbol"/>
                <a:cs typeface="Symbol"/>
              </a:rPr>
              <a:t></a:t>
            </a:r>
            <a:r>
              <a:rPr sz="930" i="1" spc="-58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50190" y="3665098"/>
            <a:ext cx="309099" cy="2175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47" i="1" spc="-51" dirty="0">
                <a:latin typeface="Trebuchet MS"/>
                <a:cs typeface="Trebuchet MS"/>
              </a:rPr>
              <a:t>g</a:t>
            </a:r>
            <a:r>
              <a:rPr sz="1347" spc="-51" dirty="0">
                <a:latin typeface="Trebuchet MS"/>
                <a:cs typeface="Trebuchet MS"/>
              </a:rPr>
              <a:t>(</a:t>
            </a:r>
            <a:r>
              <a:rPr sz="1347" spc="-324" dirty="0">
                <a:latin typeface="Trebuchet MS"/>
                <a:cs typeface="Trebuchet MS"/>
              </a:rPr>
              <a:t> </a:t>
            </a:r>
            <a:r>
              <a:rPr sz="1347" i="1" spc="-32" dirty="0">
                <a:latin typeface="Trebuchet MS"/>
                <a:cs typeface="Trebuchet MS"/>
              </a:rPr>
              <a:t>x</a:t>
            </a:r>
            <a:r>
              <a:rPr sz="1347" spc="-32" dirty="0">
                <a:latin typeface="Trebuchet MS"/>
                <a:cs typeface="Trebuchet MS"/>
              </a:rPr>
              <a:t>)</a:t>
            </a:r>
            <a:endParaRPr sz="1347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79131" y="3665097"/>
            <a:ext cx="613310" cy="3308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16289">
              <a:lnSpc>
                <a:spcPts val="1504"/>
              </a:lnSpc>
              <a:spcBef>
                <a:spcPts val="80"/>
              </a:spcBef>
              <a:tabLst>
                <a:tab pos="311934" algn="l"/>
              </a:tabLst>
            </a:pPr>
            <a:r>
              <a:rPr sz="1347" spc="-80" dirty="0">
                <a:latin typeface="Trebuchet MS"/>
                <a:cs typeface="Trebuchet MS"/>
              </a:rPr>
              <a:t>lim	</a:t>
            </a:r>
            <a:r>
              <a:rPr sz="1347" i="1" spc="-51" dirty="0">
                <a:latin typeface="Trebuchet MS"/>
                <a:cs typeface="Trebuchet MS"/>
              </a:rPr>
              <a:t>g</a:t>
            </a:r>
            <a:r>
              <a:rPr sz="1347" spc="-51" dirty="0">
                <a:latin typeface="Trebuchet MS"/>
                <a:cs typeface="Trebuchet MS"/>
              </a:rPr>
              <a:t>(</a:t>
            </a:r>
            <a:r>
              <a:rPr sz="1347" spc="-324" dirty="0">
                <a:latin typeface="Trebuchet MS"/>
                <a:cs typeface="Trebuchet MS"/>
              </a:rPr>
              <a:t> </a:t>
            </a:r>
            <a:r>
              <a:rPr sz="1347" i="1" spc="-32" dirty="0">
                <a:latin typeface="Trebuchet MS"/>
                <a:cs typeface="Trebuchet MS"/>
              </a:rPr>
              <a:t>x</a:t>
            </a:r>
            <a:r>
              <a:rPr sz="1347" spc="-32" dirty="0">
                <a:latin typeface="Trebuchet MS"/>
                <a:cs typeface="Trebuchet MS"/>
              </a:rPr>
              <a:t>)</a:t>
            </a:r>
            <a:endParaRPr sz="1347">
              <a:latin typeface="Trebuchet MS"/>
              <a:cs typeface="Trebuchet MS"/>
            </a:endParaRPr>
          </a:p>
          <a:p>
            <a:pPr marL="8145">
              <a:lnSpc>
                <a:spcPts val="1004"/>
              </a:lnSpc>
            </a:pPr>
            <a:r>
              <a:rPr sz="930" i="1" spc="-55" dirty="0">
                <a:latin typeface="Trebuchet MS"/>
                <a:cs typeface="Trebuchet MS"/>
              </a:rPr>
              <a:t>x</a:t>
            </a:r>
            <a:r>
              <a:rPr sz="930" i="1" spc="-199" dirty="0">
                <a:latin typeface="Trebuchet MS"/>
                <a:cs typeface="Trebuchet MS"/>
              </a:rPr>
              <a:t> </a:t>
            </a:r>
            <a:r>
              <a:rPr sz="930" spc="3" dirty="0">
                <a:latin typeface="Symbol"/>
                <a:cs typeface="Symbol"/>
              </a:rPr>
              <a:t></a:t>
            </a:r>
            <a:r>
              <a:rPr sz="930" i="1" spc="3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622" y="3698077"/>
            <a:ext cx="251270" cy="15339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930" i="1" spc="-58" dirty="0">
                <a:latin typeface="Trebuchet MS"/>
                <a:cs typeface="Trebuchet MS"/>
              </a:rPr>
              <a:t>x</a:t>
            </a:r>
            <a:r>
              <a:rPr sz="930" i="1" spc="-228" dirty="0">
                <a:latin typeface="Trebuchet MS"/>
                <a:cs typeface="Trebuchet MS"/>
              </a:rPr>
              <a:t> </a:t>
            </a:r>
            <a:r>
              <a:rPr sz="930" dirty="0">
                <a:latin typeface="Symbol"/>
                <a:cs typeface="Symbol"/>
              </a:rPr>
              <a:t></a:t>
            </a:r>
            <a:r>
              <a:rPr sz="930" i="1" dirty="0">
                <a:latin typeface="Trebuchet MS"/>
                <a:cs typeface="Trebuchet MS"/>
              </a:rPr>
              <a:t>c</a:t>
            </a:r>
            <a:endParaRPr sz="93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91244" y="3522962"/>
            <a:ext cx="2423513" cy="22087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  <a:tabLst>
                <a:tab pos="800605" algn="l"/>
                <a:tab pos="1529132" algn="l"/>
                <a:tab pos="1825185" algn="l"/>
              </a:tabLst>
            </a:pPr>
            <a:r>
              <a:rPr sz="1347" spc="16" dirty="0">
                <a:latin typeface="Symbol"/>
                <a:cs typeface="Symbol"/>
              </a:rPr>
              <a:t></a:t>
            </a:r>
            <a:r>
              <a:rPr sz="2020" u="heavy" spc="433" baseline="238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95" i="1" u="heavy" spc="-81" baseline="3448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sz="1395" i="1" u="heavy" spc="-293" baseline="3448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95" u="heavy" spc="4" baseline="34482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</a:t>
            </a:r>
            <a:r>
              <a:rPr sz="1395" i="1" u="heavy" spc="4" baseline="3448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	</a:t>
            </a:r>
            <a:r>
              <a:rPr sz="1379" spc="-205" dirty="0">
                <a:latin typeface="Trebuchet MS"/>
                <a:cs typeface="Trebuchet MS"/>
              </a:rPr>
              <a:t>,</a:t>
            </a:r>
            <a:r>
              <a:rPr sz="1379" spc="-32" dirty="0">
                <a:latin typeface="Trebuchet MS"/>
                <a:cs typeface="Trebuchet MS"/>
              </a:rPr>
              <a:t> </a:t>
            </a:r>
            <a:r>
              <a:rPr sz="1379" i="1" spc="-96" dirty="0">
                <a:latin typeface="Trebuchet MS"/>
                <a:cs typeface="Trebuchet MS"/>
              </a:rPr>
              <a:t>asalkan	</a:t>
            </a:r>
            <a:r>
              <a:rPr sz="2020" spc="-125" baseline="1322" dirty="0">
                <a:latin typeface="Trebuchet MS"/>
                <a:cs typeface="Trebuchet MS"/>
              </a:rPr>
              <a:t>lim	</a:t>
            </a:r>
            <a:r>
              <a:rPr sz="2020" i="1" spc="-77" baseline="1322" dirty="0">
                <a:latin typeface="Trebuchet MS"/>
                <a:cs typeface="Trebuchet MS"/>
              </a:rPr>
              <a:t>g</a:t>
            </a:r>
            <a:r>
              <a:rPr sz="2020" spc="-77" baseline="1322" dirty="0">
                <a:latin typeface="Trebuchet MS"/>
                <a:cs typeface="Trebuchet MS"/>
              </a:rPr>
              <a:t>( </a:t>
            </a:r>
            <a:r>
              <a:rPr sz="2020" i="1" spc="-48" baseline="1322" dirty="0">
                <a:latin typeface="Trebuchet MS"/>
                <a:cs typeface="Trebuchet MS"/>
              </a:rPr>
              <a:t>x</a:t>
            </a:r>
            <a:r>
              <a:rPr sz="2020" spc="-48" baseline="1322" dirty="0">
                <a:latin typeface="Trebuchet MS"/>
                <a:cs typeface="Trebuchet MS"/>
              </a:rPr>
              <a:t>) </a:t>
            </a:r>
            <a:r>
              <a:rPr sz="2020" spc="14" baseline="1322" dirty="0">
                <a:latin typeface="Symbol"/>
                <a:cs typeface="Symbol"/>
              </a:rPr>
              <a:t></a:t>
            </a:r>
            <a:r>
              <a:rPr sz="2020" spc="-317" baseline="1322" dirty="0">
                <a:latin typeface="Times New Roman"/>
                <a:cs typeface="Times New Roman"/>
              </a:rPr>
              <a:t> </a:t>
            </a:r>
            <a:r>
              <a:rPr sz="2020" spc="-33" baseline="1322" dirty="0">
                <a:latin typeface="Trebuchet MS"/>
                <a:cs typeface="Trebuchet MS"/>
              </a:rPr>
              <a:t>0</a:t>
            </a:r>
            <a:endParaRPr sz="2020" baseline="1322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56840" y="268778"/>
            <a:ext cx="1418026" cy="245976"/>
            <a:chOff x="5567162" y="419094"/>
            <a:chExt cx="2211070" cy="383540"/>
          </a:xfrm>
        </p:grpSpPr>
        <p:sp>
          <p:nvSpPr>
            <p:cNvPr id="37" name="object 37"/>
            <p:cNvSpPr/>
            <p:nvPr/>
          </p:nvSpPr>
          <p:spPr>
            <a:xfrm>
              <a:off x="5567162" y="419094"/>
              <a:ext cx="2210580" cy="383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8" name="object 38"/>
            <p:cNvSpPr/>
            <p:nvPr/>
          </p:nvSpPr>
          <p:spPr>
            <a:xfrm>
              <a:off x="5574283" y="431038"/>
              <a:ext cx="2176272" cy="3448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267887" y="262925"/>
            <a:ext cx="826707" cy="254935"/>
            <a:chOff x="7923276" y="409968"/>
            <a:chExt cx="1289050" cy="397510"/>
          </a:xfrm>
        </p:grpSpPr>
        <p:sp>
          <p:nvSpPr>
            <p:cNvPr id="40" name="object 40"/>
            <p:cNvSpPr/>
            <p:nvPr/>
          </p:nvSpPr>
          <p:spPr>
            <a:xfrm>
              <a:off x="7923276" y="409968"/>
              <a:ext cx="1288542" cy="3969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1" name="object 41"/>
            <p:cNvSpPr/>
            <p:nvPr/>
          </p:nvSpPr>
          <p:spPr>
            <a:xfrm>
              <a:off x="7945755" y="437133"/>
              <a:ext cx="1224280" cy="332740"/>
            </a:xfrm>
            <a:custGeom>
              <a:avLst/>
              <a:gdLst/>
              <a:ahLst/>
              <a:cxnLst/>
              <a:rect l="l" t="t" r="r" b="b"/>
              <a:pathLst>
                <a:path w="1224279" h="332740">
                  <a:moveTo>
                    <a:pt x="1002665" y="90169"/>
                  </a:moveTo>
                  <a:lnTo>
                    <a:pt x="911733" y="90169"/>
                  </a:lnTo>
                  <a:lnTo>
                    <a:pt x="911733" y="327278"/>
                  </a:lnTo>
                  <a:lnTo>
                    <a:pt x="1002665" y="327278"/>
                  </a:lnTo>
                  <a:lnTo>
                    <a:pt x="1002665" y="90169"/>
                  </a:lnTo>
                  <a:close/>
                </a:path>
                <a:path w="1224279" h="332740">
                  <a:moveTo>
                    <a:pt x="393065" y="90169"/>
                  </a:moveTo>
                  <a:lnTo>
                    <a:pt x="302133" y="90169"/>
                  </a:lnTo>
                  <a:lnTo>
                    <a:pt x="302133" y="327278"/>
                  </a:lnTo>
                  <a:lnTo>
                    <a:pt x="393065" y="327278"/>
                  </a:lnTo>
                  <a:lnTo>
                    <a:pt x="393065" y="90169"/>
                  </a:lnTo>
                  <a:close/>
                </a:path>
                <a:path w="1224279" h="332740">
                  <a:moveTo>
                    <a:pt x="536701" y="90169"/>
                  </a:moveTo>
                  <a:lnTo>
                    <a:pt x="451866" y="90169"/>
                  </a:lnTo>
                  <a:lnTo>
                    <a:pt x="451866" y="327278"/>
                  </a:lnTo>
                  <a:lnTo>
                    <a:pt x="542925" y="327278"/>
                  </a:lnTo>
                  <a:lnTo>
                    <a:pt x="542996" y="204850"/>
                  </a:lnTo>
                  <a:lnTo>
                    <a:pt x="543565" y="193675"/>
                  </a:lnTo>
                  <a:lnTo>
                    <a:pt x="564483" y="158527"/>
                  </a:lnTo>
                  <a:lnTo>
                    <a:pt x="578739" y="155575"/>
                  </a:lnTo>
                  <a:lnTo>
                    <a:pt x="852800" y="155575"/>
                  </a:lnTo>
                  <a:lnTo>
                    <a:pt x="848804" y="136493"/>
                  </a:lnTo>
                  <a:lnTo>
                    <a:pt x="843900" y="124713"/>
                  </a:lnTo>
                  <a:lnTo>
                    <a:pt x="536701" y="124713"/>
                  </a:lnTo>
                  <a:lnTo>
                    <a:pt x="536701" y="90169"/>
                  </a:lnTo>
                  <a:close/>
                </a:path>
                <a:path w="1224279" h="332740">
                  <a:moveTo>
                    <a:pt x="852800" y="155575"/>
                  </a:moveTo>
                  <a:lnTo>
                    <a:pt x="585216" y="155575"/>
                  </a:lnTo>
                  <a:lnTo>
                    <a:pt x="590803" y="157352"/>
                  </a:lnTo>
                  <a:lnTo>
                    <a:pt x="595629" y="161036"/>
                  </a:lnTo>
                  <a:lnTo>
                    <a:pt x="607441" y="186181"/>
                  </a:lnTo>
                  <a:lnTo>
                    <a:pt x="607441" y="327278"/>
                  </a:lnTo>
                  <a:lnTo>
                    <a:pt x="698500" y="327278"/>
                  </a:lnTo>
                  <a:lnTo>
                    <a:pt x="698500" y="204850"/>
                  </a:lnTo>
                  <a:lnTo>
                    <a:pt x="699117" y="192893"/>
                  </a:lnTo>
                  <a:lnTo>
                    <a:pt x="719709" y="158892"/>
                  </a:lnTo>
                  <a:lnTo>
                    <a:pt x="734187" y="155955"/>
                  </a:lnTo>
                  <a:lnTo>
                    <a:pt x="852857" y="155955"/>
                  </a:lnTo>
                  <a:lnTo>
                    <a:pt x="852800" y="155575"/>
                  </a:lnTo>
                  <a:close/>
                </a:path>
                <a:path w="1224279" h="332740">
                  <a:moveTo>
                    <a:pt x="852857" y="155955"/>
                  </a:moveTo>
                  <a:lnTo>
                    <a:pt x="734187" y="155955"/>
                  </a:lnTo>
                  <a:lnTo>
                    <a:pt x="740665" y="156719"/>
                  </a:lnTo>
                  <a:lnTo>
                    <a:pt x="746585" y="159019"/>
                  </a:lnTo>
                  <a:lnTo>
                    <a:pt x="751957" y="162867"/>
                  </a:lnTo>
                  <a:lnTo>
                    <a:pt x="756793" y="168275"/>
                  </a:lnTo>
                  <a:lnTo>
                    <a:pt x="760984" y="173481"/>
                  </a:lnTo>
                  <a:lnTo>
                    <a:pt x="763016" y="181482"/>
                  </a:lnTo>
                  <a:lnTo>
                    <a:pt x="763016" y="327278"/>
                  </a:lnTo>
                  <a:lnTo>
                    <a:pt x="854201" y="327278"/>
                  </a:lnTo>
                  <a:lnTo>
                    <a:pt x="854201" y="178307"/>
                  </a:lnTo>
                  <a:lnTo>
                    <a:pt x="852857" y="155955"/>
                  </a:lnTo>
                  <a:close/>
                </a:path>
                <a:path w="1224279" h="332740">
                  <a:moveTo>
                    <a:pt x="618744" y="84836"/>
                  </a:moveTo>
                  <a:lnTo>
                    <a:pt x="573659" y="93979"/>
                  </a:lnTo>
                  <a:lnTo>
                    <a:pt x="536701" y="124713"/>
                  </a:lnTo>
                  <a:lnTo>
                    <a:pt x="690752" y="124713"/>
                  </a:lnTo>
                  <a:lnTo>
                    <a:pt x="663701" y="94868"/>
                  </a:lnTo>
                  <a:lnTo>
                    <a:pt x="618744" y="84836"/>
                  </a:lnTo>
                  <a:close/>
                </a:path>
                <a:path w="1224279" h="332740">
                  <a:moveTo>
                    <a:pt x="773176" y="84836"/>
                  </a:moveTo>
                  <a:lnTo>
                    <a:pt x="729742" y="93090"/>
                  </a:lnTo>
                  <a:lnTo>
                    <a:pt x="690752" y="124713"/>
                  </a:lnTo>
                  <a:lnTo>
                    <a:pt x="843900" y="124713"/>
                  </a:lnTo>
                  <a:lnTo>
                    <a:pt x="807111" y="90461"/>
                  </a:lnTo>
                  <a:lnTo>
                    <a:pt x="773176" y="84836"/>
                  </a:lnTo>
                  <a:close/>
                </a:path>
                <a:path w="1224279" h="332740">
                  <a:moveTo>
                    <a:pt x="1170431" y="156717"/>
                  </a:moveTo>
                  <a:lnTo>
                    <a:pt x="1079373" y="156717"/>
                  </a:lnTo>
                  <a:lnTo>
                    <a:pt x="1079373" y="240029"/>
                  </a:lnTo>
                  <a:lnTo>
                    <a:pt x="1083659" y="287196"/>
                  </a:lnTo>
                  <a:lnTo>
                    <a:pt x="1110742" y="323850"/>
                  </a:lnTo>
                  <a:lnTo>
                    <a:pt x="1160779" y="332613"/>
                  </a:lnTo>
                  <a:lnTo>
                    <a:pt x="1175712" y="332140"/>
                  </a:lnTo>
                  <a:lnTo>
                    <a:pt x="1191180" y="330739"/>
                  </a:lnTo>
                  <a:lnTo>
                    <a:pt x="1207196" y="328433"/>
                  </a:lnTo>
                  <a:lnTo>
                    <a:pt x="1223772" y="325246"/>
                  </a:lnTo>
                  <a:lnTo>
                    <a:pt x="1217654" y="268224"/>
                  </a:lnTo>
                  <a:lnTo>
                    <a:pt x="1181480" y="268224"/>
                  </a:lnTo>
                  <a:lnTo>
                    <a:pt x="1176274" y="265811"/>
                  </a:lnTo>
                  <a:lnTo>
                    <a:pt x="1173352" y="260730"/>
                  </a:lnTo>
                  <a:lnTo>
                    <a:pt x="1171321" y="257428"/>
                  </a:lnTo>
                  <a:lnTo>
                    <a:pt x="1170431" y="250698"/>
                  </a:lnTo>
                  <a:lnTo>
                    <a:pt x="1170431" y="156717"/>
                  </a:lnTo>
                  <a:close/>
                </a:path>
                <a:path w="1224279" h="332740">
                  <a:moveTo>
                    <a:pt x="1217041" y="262508"/>
                  </a:moveTo>
                  <a:lnTo>
                    <a:pt x="1208494" y="265009"/>
                  </a:lnTo>
                  <a:lnTo>
                    <a:pt x="1200959" y="266795"/>
                  </a:lnTo>
                  <a:lnTo>
                    <a:pt x="1194448" y="267866"/>
                  </a:lnTo>
                  <a:lnTo>
                    <a:pt x="1188974" y="268224"/>
                  </a:lnTo>
                  <a:lnTo>
                    <a:pt x="1217654" y="268224"/>
                  </a:lnTo>
                  <a:lnTo>
                    <a:pt x="1217041" y="262508"/>
                  </a:lnTo>
                  <a:close/>
                </a:path>
                <a:path w="1224279" h="332740">
                  <a:moveTo>
                    <a:pt x="1220470" y="90169"/>
                  </a:moveTo>
                  <a:lnTo>
                    <a:pt x="1045845" y="90169"/>
                  </a:lnTo>
                  <a:lnTo>
                    <a:pt x="1045845" y="156717"/>
                  </a:lnTo>
                  <a:lnTo>
                    <a:pt x="1220470" y="156717"/>
                  </a:lnTo>
                  <a:lnTo>
                    <a:pt x="1220470" y="90169"/>
                  </a:lnTo>
                  <a:close/>
                </a:path>
                <a:path w="1224279" h="332740">
                  <a:moveTo>
                    <a:pt x="1170431" y="0"/>
                  </a:moveTo>
                  <a:lnTo>
                    <a:pt x="1079373" y="46608"/>
                  </a:lnTo>
                  <a:lnTo>
                    <a:pt x="1079373" y="90169"/>
                  </a:lnTo>
                  <a:lnTo>
                    <a:pt x="1170431" y="90169"/>
                  </a:lnTo>
                  <a:lnTo>
                    <a:pt x="1170431" y="0"/>
                  </a:lnTo>
                  <a:close/>
                </a:path>
                <a:path w="1224279" h="332740">
                  <a:moveTo>
                    <a:pt x="1002665" y="0"/>
                  </a:moveTo>
                  <a:lnTo>
                    <a:pt x="911733" y="0"/>
                  </a:lnTo>
                  <a:lnTo>
                    <a:pt x="911733" y="61721"/>
                  </a:lnTo>
                  <a:lnTo>
                    <a:pt x="1002665" y="61721"/>
                  </a:lnTo>
                  <a:lnTo>
                    <a:pt x="1002665" y="0"/>
                  </a:lnTo>
                  <a:close/>
                </a:path>
                <a:path w="1224279" h="332740">
                  <a:moveTo>
                    <a:pt x="393065" y="0"/>
                  </a:moveTo>
                  <a:lnTo>
                    <a:pt x="302133" y="0"/>
                  </a:lnTo>
                  <a:lnTo>
                    <a:pt x="302133" y="61721"/>
                  </a:lnTo>
                  <a:lnTo>
                    <a:pt x="393065" y="61721"/>
                  </a:lnTo>
                  <a:lnTo>
                    <a:pt x="393065" y="0"/>
                  </a:lnTo>
                  <a:close/>
                </a:path>
                <a:path w="1224279" h="332740">
                  <a:moveTo>
                    <a:pt x="101092" y="0"/>
                  </a:moveTo>
                  <a:lnTo>
                    <a:pt x="0" y="0"/>
                  </a:lnTo>
                  <a:lnTo>
                    <a:pt x="0" y="327278"/>
                  </a:lnTo>
                  <a:lnTo>
                    <a:pt x="258952" y="327278"/>
                  </a:lnTo>
                  <a:lnTo>
                    <a:pt x="258952" y="246633"/>
                  </a:lnTo>
                  <a:lnTo>
                    <a:pt x="101092" y="246633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2" name="object 42"/>
            <p:cNvSpPr/>
            <p:nvPr/>
          </p:nvSpPr>
          <p:spPr>
            <a:xfrm>
              <a:off x="7945755" y="437133"/>
              <a:ext cx="1224280" cy="332740"/>
            </a:xfrm>
            <a:custGeom>
              <a:avLst/>
              <a:gdLst/>
              <a:ahLst/>
              <a:cxnLst/>
              <a:rect l="l" t="t" r="r" b="b"/>
              <a:pathLst>
                <a:path w="1224279" h="332740">
                  <a:moveTo>
                    <a:pt x="911733" y="90169"/>
                  </a:moveTo>
                  <a:lnTo>
                    <a:pt x="1002665" y="90169"/>
                  </a:lnTo>
                  <a:lnTo>
                    <a:pt x="1002665" y="327278"/>
                  </a:lnTo>
                  <a:lnTo>
                    <a:pt x="911733" y="327278"/>
                  </a:lnTo>
                  <a:lnTo>
                    <a:pt x="911733" y="90169"/>
                  </a:lnTo>
                  <a:close/>
                </a:path>
                <a:path w="1224279" h="332740">
                  <a:moveTo>
                    <a:pt x="302133" y="90169"/>
                  </a:moveTo>
                  <a:lnTo>
                    <a:pt x="393065" y="90169"/>
                  </a:lnTo>
                  <a:lnTo>
                    <a:pt x="393065" y="327278"/>
                  </a:lnTo>
                  <a:lnTo>
                    <a:pt x="302133" y="327278"/>
                  </a:lnTo>
                  <a:lnTo>
                    <a:pt x="302133" y="90169"/>
                  </a:lnTo>
                  <a:close/>
                </a:path>
                <a:path w="1224279" h="332740">
                  <a:moveTo>
                    <a:pt x="618744" y="84836"/>
                  </a:moveTo>
                  <a:lnTo>
                    <a:pt x="663701" y="94868"/>
                  </a:lnTo>
                  <a:lnTo>
                    <a:pt x="690752" y="124713"/>
                  </a:lnTo>
                  <a:lnTo>
                    <a:pt x="701202" y="114022"/>
                  </a:lnTo>
                  <a:lnTo>
                    <a:pt x="739100" y="89443"/>
                  </a:lnTo>
                  <a:lnTo>
                    <a:pt x="773176" y="84836"/>
                  </a:lnTo>
                  <a:lnTo>
                    <a:pt x="791198" y="86242"/>
                  </a:lnTo>
                  <a:lnTo>
                    <a:pt x="832739" y="107441"/>
                  </a:lnTo>
                  <a:lnTo>
                    <a:pt x="852848" y="155805"/>
                  </a:lnTo>
                  <a:lnTo>
                    <a:pt x="854201" y="178307"/>
                  </a:lnTo>
                  <a:lnTo>
                    <a:pt x="854201" y="327278"/>
                  </a:lnTo>
                  <a:lnTo>
                    <a:pt x="763016" y="327278"/>
                  </a:lnTo>
                  <a:lnTo>
                    <a:pt x="763016" y="192150"/>
                  </a:lnTo>
                  <a:lnTo>
                    <a:pt x="763016" y="181482"/>
                  </a:lnTo>
                  <a:lnTo>
                    <a:pt x="734187" y="155955"/>
                  </a:lnTo>
                  <a:lnTo>
                    <a:pt x="726567" y="156692"/>
                  </a:lnTo>
                  <a:lnTo>
                    <a:pt x="699117" y="192893"/>
                  </a:lnTo>
                  <a:lnTo>
                    <a:pt x="698500" y="204850"/>
                  </a:lnTo>
                  <a:lnTo>
                    <a:pt x="698500" y="327278"/>
                  </a:lnTo>
                  <a:lnTo>
                    <a:pt x="607441" y="327278"/>
                  </a:lnTo>
                  <a:lnTo>
                    <a:pt x="607441" y="196595"/>
                  </a:lnTo>
                  <a:lnTo>
                    <a:pt x="607441" y="186181"/>
                  </a:lnTo>
                  <a:lnTo>
                    <a:pt x="606805" y="179069"/>
                  </a:lnTo>
                  <a:lnTo>
                    <a:pt x="585216" y="155575"/>
                  </a:lnTo>
                  <a:lnTo>
                    <a:pt x="578739" y="155575"/>
                  </a:lnTo>
                  <a:lnTo>
                    <a:pt x="545480" y="183007"/>
                  </a:lnTo>
                  <a:lnTo>
                    <a:pt x="542925" y="206248"/>
                  </a:lnTo>
                  <a:lnTo>
                    <a:pt x="542925" y="327278"/>
                  </a:lnTo>
                  <a:lnTo>
                    <a:pt x="451866" y="327278"/>
                  </a:lnTo>
                  <a:lnTo>
                    <a:pt x="451866" y="90169"/>
                  </a:lnTo>
                  <a:lnTo>
                    <a:pt x="536701" y="90169"/>
                  </a:lnTo>
                  <a:lnTo>
                    <a:pt x="536701" y="124713"/>
                  </a:lnTo>
                  <a:lnTo>
                    <a:pt x="545869" y="114661"/>
                  </a:lnTo>
                  <a:lnTo>
                    <a:pt x="583489" y="89979"/>
                  </a:lnTo>
                  <a:lnTo>
                    <a:pt x="606055" y="85407"/>
                  </a:lnTo>
                  <a:lnTo>
                    <a:pt x="618744" y="84836"/>
                  </a:lnTo>
                  <a:close/>
                </a:path>
                <a:path w="1224279" h="332740">
                  <a:moveTo>
                    <a:pt x="1170431" y="0"/>
                  </a:moveTo>
                  <a:lnTo>
                    <a:pt x="1170431" y="90169"/>
                  </a:lnTo>
                  <a:lnTo>
                    <a:pt x="1220470" y="90169"/>
                  </a:lnTo>
                  <a:lnTo>
                    <a:pt x="1220470" y="156717"/>
                  </a:lnTo>
                  <a:lnTo>
                    <a:pt x="1170431" y="156717"/>
                  </a:lnTo>
                  <a:lnTo>
                    <a:pt x="1170431" y="240664"/>
                  </a:lnTo>
                  <a:lnTo>
                    <a:pt x="1170431" y="250698"/>
                  </a:lnTo>
                  <a:lnTo>
                    <a:pt x="1171321" y="257428"/>
                  </a:lnTo>
                  <a:lnTo>
                    <a:pt x="1173352" y="260730"/>
                  </a:lnTo>
                  <a:lnTo>
                    <a:pt x="1176274" y="265811"/>
                  </a:lnTo>
                  <a:lnTo>
                    <a:pt x="1181480" y="268224"/>
                  </a:lnTo>
                  <a:lnTo>
                    <a:pt x="1188974" y="268224"/>
                  </a:lnTo>
                  <a:lnTo>
                    <a:pt x="1194448" y="267866"/>
                  </a:lnTo>
                  <a:lnTo>
                    <a:pt x="1200959" y="266795"/>
                  </a:lnTo>
                  <a:lnTo>
                    <a:pt x="1208494" y="265009"/>
                  </a:lnTo>
                  <a:lnTo>
                    <a:pt x="1217041" y="262508"/>
                  </a:lnTo>
                  <a:lnTo>
                    <a:pt x="1223772" y="325246"/>
                  </a:lnTo>
                  <a:lnTo>
                    <a:pt x="1207196" y="328433"/>
                  </a:lnTo>
                  <a:lnTo>
                    <a:pt x="1191180" y="330739"/>
                  </a:lnTo>
                  <a:lnTo>
                    <a:pt x="1175712" y="332140"/>
                  </a:lnTo>
                  <a:lnTo>
                    <a:pt x="1160779" y="332613"/>
                  </a:lnTo>
                  <a:lnTo>
                    <a:pt x="1144942" y="332065"/>
                  </a:lnTo>
                  <a:lnTo>
                    <a:pt x="1103262" y="318972"/>
                  </a:lnTo>
                  <a:lnTo>
                    <a:pt x="1081277" y="274208"/>
                  </a:lnTo>
                  <a:lnTo>
                    <a:pt x="1079373" y="240029"/>
                  </a:lnTo>
                  <a:lnTo>
                    <a:pt x="1079373" y="156717"/>
                  </a:lnTo>
                  <a:lnTo>
                    <a:pt x="1045845" y="156717"/>
                  </a:lnTo>
                  <a:lnTo>
                    <a:pt x="1045845" y="90169"/>
                  </a:lnTo>
                  <a:lnTo>
                    <a:pt x="1079373" y="90169"/>
                  </a:lnTo>
                  <a:lnTo>
                    <a:pt x="1079373" y="46608"/>
                  </a:lnTo>
                  <a:lnTo>
                    <a:pt x="1170431" y="0"/>
                  </a:lnTo>
                  <a:close/>
                </a:path>
                <a:path w="1224279" h="332740">
                  <a:moveTo>
                    <a:pt x="911733" y="0"/>
                  </a:moveTo>
                  <a:lnTo>
                    <a:pt x="1002665" y="0"/>
                  </a:lnTo>
                  <a:lnTo>
                    <a:pt x="1002665" y="61721"/>
                  </a:lnTo>
                  <a:lnTo>
                    <a:pt x="911733" y="61721"/>
                  </a:lnTo>
                  <a:lnTo>
                    <a:pt x="911733" y="0"/>
                  </a:lnTo>
                  <a:close/>
                </a:path>
                <a:path w="1224279" h="332740">
                  <a:moveTo>
                    <a:pt x="302133" y="0"/>
                  </a:moveTo>
                  <a:lnTo>
                    <a:pt x="393065" y="0"/>
                  </a:lnTo>
                  <a:lnTo>
                    <a:pt x="393065" y="61721"/>
                  </a:lnTo>
                  <a:lnTo>
                    <a:pt x="302133" y="61721"/>
                  </a:lnTo>
                  <a:lnTo>
                    <a:pt x="302133" y="0"/>
                  </a:lnTo>
                  <a:close/>
                </a:path>
                <a:path w="1224279" h="332740">
                  <a:moveTo>
                    <a:pt x="0" y="0"/>
                  </a:moveTo>
                  <a:lnTo>
                    <a:pt x="101092" y="0"/>
                  </a:lnTo>
                  <a:lnTo>
                    <a:pt x="101092" y="246633"/>
                  </a:lnTo>
                  <a:lnTo>
                    <a:pt x="258952" y="246633"/>
                  </a:lnTo>
                  <a:lnTo>
                    <a:pt x="258952" y="327278"/>
                  </a:lnTo>
                  <a:lnTo>
                    <a:pt x="0" y="32727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029109" y="3938740"/>
            <a:ext cx="54978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dirty="0">
                <a:solidFill>
                  <a:srgbClr val="90C225"/>
                </a:solidFill>
                <a:latin typeface="Trebuchet MS"/>
                <a:cs typeface="Trebuchet MS"/>
              </a:rPr>
              <a:t>8</a:t>
            </a:r>
            <a:endParaRPr sz="577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69621" y="237502"/>
            <a:ext cx="1418026" cy="243125"/>
            <a:chOff x="3560054" y="370326"/>
            <a:chExt cx="2211070" cy="379095"/>
          </a:xfrm>
        </p:grpSpPr>
        <p:sp>
          <p:nvSpPr>
            <p:cNvPr id="16" name="object 16"/>
            <p:cNvSpPr/>
            <p:nvPr/>
          </p:nvSpPr>
          <p:spPr>
            <a:xfrm>
              <a:off x="3560054" y="370326"/>
              <a:ext cx="2210580" cy="378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7938" y="381761"/>
              <a:ext cx="2176272" cy="3448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981644" y="233594"/>
            <a:ext cx="1879027" cy="307470"/>
            <a:chOff x="5917689" y="364234"/>
            <a:chExt cx="2929890" cy="479425"/>
          </a:xfrm>
        </p:grpSpPr>
        <p:sp>
          <p:nvSpPr>
            <p:cNvPr id="19" name="object 19"/>
            <p:cNvSpPr/>
            <p:nvPr/>
          </p:nvSpPr>
          <p:spPr>
            <a:xfrm>
              <a:off x="5917689" y="364234"/>
              <a:ext cx="2929894" cy="4793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4930" y="376174"/>
              <a:ext cx="2895473" cy="4413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1" name="object 21"/>
          <p:cNvSpPr/>
          <p:nvPr/>
        </p:nvSpPr>
        <p:spPr>
          <a:xfrm>
            <a:off x="1364776" y="941696"/>
            <a:ext cx="9321421" cy="50906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029109" y="3938740"/>
            <a:ext cx="54978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dirty="0">
                <a:solidFill>
                  <a:srgbClr val="90C225"/>
                </a:solidFill>
                <a:latin typeface="Trebuchet MS"/>
                <a:cs typeface="Trebuchet MS"/>
              </a:rPr>
              <a:t>9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63761" y="735766"/>
            <a:ext cx="5251420" cy="484282"/>
          </a:xfrm>
          <a:prstGeom prst="rect">
            <a:avLst/>
          </a:prstGeom>
        </p:spPr>
        <p:txBody>
          <a:bodyPr vert="horz" wrap="square" lIns="0" tIns="22398" rIns="0" bIns="0" rtlCol="0" anchor="ctr">
            <a:spAutoFit/>
          </a:bodyPr>
          <a:lstStyle/>
          <a:p>
            <a:pPr marL="8145" marR="3258">
              <a:lnSpc>
                <a:spcPts val="1828"/>
              </a:lnSpc>
              <a:spcBef>
                <a:spcPts val="176"/>
              </a:spcBef>
              <a:tabLst>
                <a:tab pos="585590" algn="l"/>
                <a:tab pos="1764915" algn="l"/>
                <a:tab pos="2165625" algn="l"/>
                <a:tab pos="2600542" algn="l"/>
                <a:tab pos="3113239" algn="l"/>
                <a:tab pos="3917917" algn="l"/>
                <a:tab pos="4552781" algn="l"/>
              </a:tabLst>
            </a:pPr>
            <a:r>
              <a:rPr sz="1571" spc="-64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1571" spc="-4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571" spc="-13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571" spc="-12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1571" spc="-96" dirty="0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sz="1571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571" spc="-20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1571" spc="-15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571" spc="-12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571" spc="-144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1571" spc="-141" dirty="0">
                <a:solidFill>
                  <a:srgbClr val="000000"/>
                </a:solidFill>
                <a:latin typeface="Trebuchet MS"/>
                <a:cs typeface="Trebuchet MS"/>
              </a:rPr>
              <a:t>el</a:t>
            </a:r>
            <a:r>
              <a:rPr sz="1571" spc="-18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571" spc="-122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1571" spc="-17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31" dirty="0">
                <a:solidFill>
                  <a:srgbClr val="000000"/>
                </a:solidFill>
                <a:latin typeface="Trebuchet MS"/>
                <a:cs typeface="Trebuchet MS"/>
              </a:rPr>
              <a:t>ik</a:t>
            </a:r>
            <a:r>
              <a:rPr sz="1571" spc="-183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31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571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571" spc="-103" dirty="0">
                <a:solidFill>
                  <a:srgbClr val="000000"/>
                </a:solidFill>
                <a:latin typeface="Trebuchet MS"/>
                <a:cs typeface="Trebuchet MS"/>
              </a:rPr>
              <a:t>so</a:t>
            </a:r>
            <a:r>
              <a:rPr sz="1571" spc="-106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44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1571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571" spc="-144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1571" spc="-12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571" spc="-151" dirty="0">
                <a:solidFill>
                  <a:srgbClr val="000000"/>
                </a:solidFill>
                <a:latin typeface="Trebuchet MS"/>
                <a:cs typeface="Trebuchet MS"/>
              </a:rPr>
              <a:t>mit</a:t>
            </a:r>
            <a:r>
              <a:rPr sz="1571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571" spc="-14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571" spc="-21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41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1571" spc="-21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38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571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571" spc="-14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571" spc="-122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571" spc="-128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1571" spc="-23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09" dirty="0">
                <a:solidFill>
                  <a:srgbClr val="000000"/>
                </a:solidFill>
                <a:latin typeface="Trebuchet MS"/>
                <a:cs typeface="Trebuchet MS"/>
              </a:rPr>
              <a:t>ku</a:t>
            </a:r>
            <a:r>
              <a:rPr sz="1571" spc="-144" dirty="0">
                <a:solidFill>
                  <a:srgbClr val="000000"/>
                </a:solidFill>
                <a:latin typeface="Trebuchet MS"/>
                <a:cs typeface="Trebuchet MS"/>
              </a:rPr>
              <a:t>kan</a:t>
            </a:r>
            <a:r>
              <a:rPr sz="1571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571" spc="-14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571" spc="-14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571" spc="-13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571" spc="-160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1571" spc="-21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31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571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571" spc="-141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1571" spc="-15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571" spc="-147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1571" spc="-112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571" spc="-77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571" spc="-21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571" spc="-141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1571" spc="-147" dirty="0">
                <a:solidFill>
                  <a:srgbClr val="000000"/>
                </a:solidFill>
                <a:latin typeface="Trebuchet MS"/>
                <a:cs typeface="Trebuchet MS"/>
              </a:rPr>
              <a:t>a  </a:t>
            </a:r>
            <a:r>
              <a:rPr sz="1571" spc="-170" dirty="0">
                <a:solidFill>
                  <a:srgbClr val="000000"/>
                </a:solidFill>
                <a:latin typeface="Trebuchet MS"/>
                <a:cs typeface="Trebuchet MS"/>
              </a:rPr>
              <a:t>cara.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3761" y="1199659"/>
            <a:ext cx="5192369" cy="1173763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677623" indent="-335554">
              <a:lnSpc>
                <a:spcPts val="1853"/>
              </a:lnSpc>
              <a:spcBef>
                <a:spcPts val="67"/>
              </a:spcBef>
              <a:buAutoNum type="arabicPeriod"/>
              <a:tabLst>
                <a:tab pos="677623" algn="l"/>
                <a:tab pos="678030" algn="l"/>
              </a:tabLst>
            </a:pPr>
            <a:r>
              <a:rPr sz="1571" spc="-119" dirty="0">
                <a:latin typeface="Trebuchet MS"/>
                <a:cs typeface="Trebuchet MS"/>
              </a:rPr>
              <a:t>Substitusi</a:t>
            </a:r>
            <a:r>
              <a:rPr sz="1571" spc="-71" dirty="0">
                <a:latin typeface="Trebuchet MS"/>
                <a:cs typeface="Trebuchet MS"/>
              </a:rPr>
              <a:t> </a:t>
            </a:r>
            <a:r>
              <a:rPr sz="1571" spc="-144" dirty="0">
                <a:latin typeface="Trebuchet MS"/>
                <a:cs typeface="Trebuchet MS"/>
              </a:rPr>
              <a:t>langsung</a:t>
            </a:r>
            <a:endParaRPr sz="1571">
              <a:latin typeface="Trebuchet MS"/>
              <a:cs typeface="Trebuchet MS"/>
            </a:endParaRPr>
          </a:p>
          <a:p>
            <a:pPr marL="677623" indent="-335554">
              <a:lnSpc>
                <a:spcPts val="1834"/>
              </a:lnSpc>
              <a:buAutoNum type="arabicPeriod"/>
              <a:tabLst>
                <a:tab pos="677623" algn="l"/>
                <a:tab pos="678030" algn="l"/>
              </a:tabLst>
            </a:pPr>
            <a:r>
              <a:rPr sz="1571" spc="-112" dirty="0">
                <a:latin typeface="Trebuchet MS"/>
                <a:cs typeface="Trebuchet MS"/>
              </a:rPr>
              <a:t>Dengan </a:t>
            </a:r>
            <a:r>
              <a:rPr sz="1571" spc="-144" dirty="0">
                <a:latin typeface="Trebuchet MS"/>
                <a:cs typeface="Trebuchet MS"/>
              </a:rPr>
              <a:t>menyederhanakan </a:t>
            </a:r>
            <a:r>
              <a:rPr sz="1571" spc="-147" dirty="0">
                <a:latin typeface="Trebuchet MS"/>
                <a:cs typeface="Trebuchet MS"/>
              </a:rPr>
              <a:t>(Pemfaktoran, </a:t>
            </a:r>
            <a:r>
              <a:rPr sz="1571" spc="-131" dirty="0">
                <a:latin typeface="Trebuchet MS"/>
                <a:cs typeface="Trebuchet MS"/>
              </a:rPr>
              <a:t>Perasionalan</a:t>
            </a:r>
            <a:r>
              <a:rPr sz="1571" spc="147" dirty="0">
                <a:latin typeface="Trebuchet MS"/>
                <a:cs typeface="Trebuchet MS"/>
              </a:rPr>
              <a:t> </a:t>
            </a:r>
            <a:r>
              <a:rPr sz="1571" spc="-131" dirty="0">
                <a:latin typeface="Trebuchet MS"/>
                <a:cs typeface="Trebuchet MS"/>
              </a:rPr>
              <a:t>akar)</a:t>
            </a:r>
            <a:endParaRPr sz="1571">
              <a:latin typeface="Trebuchet MS"/>
              <a:cs typeface="Trebuchet MS"/>
            </a:endParaRPr>
          </a:p>
          <a:p>
            <a:pPr marL="677623" indent="-335554">
              <a:lnSpc>
                <a:spcPts val="1844"/>
              </a:lnSpc>
              <a:buAutoNum type="arabicPeriod"/>
              <a:tabLst>
                <a:tab pos="677623" algn="l"/>
                <a:tab pos="678030" algn="l"/>
              </a:tabLst>
            </a:pPr>
            <a:r>
              <a:rPr sz="1571" spc="-112" dirty="0">
                <a:latin typeface="Trebuchet MS"/>
                <a:cs typeface="Trebuchet MS"/>
              </a:rPr>
              <a:t>Dengan prinsip </a:t>
            </a:r>
            <a:r>
              <a:rPr sz="1571" spc="-144" dirty="0">
                <a:latin typeface="Trebuchet MS"/>
                <a:cs typeface="Trebuchet MS"/>
              </a:rPr>
              <a:t>limit </a:t>
            </a:r>
            <a:r>
              <a:rPr sz="1571" spc="-135" dirty="0">
                <a:latin typeface="Trebuchet MS"/>
                <a:cs typeface="Trebuchet MS"/>
              </a:rPr>
              <a:t>sepihak </a:t>
            </a:r>
            <a:r>
              <a:rPr sz="1571" spc="-96" dirty="0">
                <a:latin typeface="Trebuchet MS"/>
                <a:cs typeface="Trebuchet MS"/>
              </a:rPr>
              <a:t>(kiri </a:t>
            </a:r>
            <a:r>
              <a:rPr sz="1571" spc="-157" dirty="0">
                <a:latin typeface="Trebuchet MS"/>
                <a:cs typeface="Trebuchet MS"/>
              </a:rPr>
              <a:t>dan</a:t>
            </a:r>
            <a:r>
              <a:rPr sz="1571" spc="-122" dirty="0">
                <a:latin typeface="Trebuchet MS"/>
                <a:cs typeface="Trebuchet MS"/>
              </a:rPr>
              <a:t> </a:t>
            </a:r>
            <a:r>
              <a:rPr sz="1571" spc="-141" dirty="0">
                <a:latin typeface="Trebuchet MS"/>
                <a:cs typeface="Trebuchet MS"/>
              </a:rPr>
              <a:t>kanan)</a:t>
            </a:r>
            <a:endParaRPr sz="1571">
              <a:latin typeface="Trebuchet MS"/>
              <a:cs typeface="Trebuchet MS"/>
            </a:endParaRPr>
          </a:p>
          <a:p>
            <a:pPr marL="8145">
              <a:lnSpc>
                <a:spcPts val="1834"/>
              </a:lnSpc>
            </a:pPr>
            <a:r>
              <a:rPr sz="1571" b="1" spc="-13" dirty="0">
                <a:latin typeface="Trebuchet MS"/>
                <a:cs typeface="Trebuchet MS"/>
              </a:rPr>
              <a:t>Contoh</a:t>
            </a:r>
            <a:endParaRPr sz="1571">
              <a:latin typeface="Trebuchet MS"/>
              <a:cs typeface="Trebuchet MS"/>
            </a:endParaRPr>
          </a:p>
          <a:p>
            <a:pPr marL="8145">
              <a:lnSpc>
                <a:spcPts val="1853"/>
              </a:lnSpc>
            </a:pPr>
            <a:r>
              <a:rPr sz="1571" spc="-128" dirty="0">
                <a:latin typeface="Trebuchet MS"/>
                <a:cs typeface="Trebuchet MS"/>
              </a:rPr>
              <a:t>Hitunglah </a:t>
            </a:r>
            <a:r>
              <a:rPr sz="1571" spc="-151" dirty="0">
                <a:latin typeface="Trebuchet MS"/>
                <a:cs typeface="Trebuchet MS"/>
              </a:rPr>
              <a:t>nilai </a:t>
            </a:r>
            <a:r>
              <a:rPr sz="1571" spc="-144" dirty="0">
                <a:latin typeface="Trebuchet MS"/>
                <a:cs typeface="Trebuchet MS"/>
              </a:rPr>
              <a:t>limit </a:t>
            </a:r>
            <a:r>
              <a:rPr sz="1571" spc="-119" dirty="0">
                <a:latin typeface="Trebuchet MS"/>
                <a:cs typeface="Trebuchet MS"/>
              </a:rPr>
              <a:t>berikut </a:t>
            </a:r>
            <a:r>
              <a:rPr sz="1571" spc="-128" dirty="0">
                <a:latin typeface="Trebuchet MS"/>
                <a:cs typeface="Trebuchet MS"/>
              </a:rPr>
              <a:t>ini!(Subtitusi</a:t>
            </a:r>
            <a:r>
              <a:rPr sz="1571" spc="-125" dirty="0">
                <a:latin typeface="Trebuchet MS"/>
                <a:cs typeface="Trebuchet MS"/>
              </a:rPr>
              <a:t> </a:t>
            </a:r>
            <a:r>
              <a:rPr sz="1571" spc="-135" dirty="0">
                <a:latin typeface="Trebuchet MS"/>
                <a:cs typeface="Trebuchet MS"/>
              </a:rPr>
              <a:t>Langsung)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8424" y="2406178"/>
            <a:ext cx="1277119" cy="363596"/>
          </a:xfrm>
          <a:prstGeom prst="rect">
            <a:avLst/>
          </a:prstGeom>
        </p:spPr>
        <p:txBody>
          <a:bodyPr vert="horz" wrap="square" lIns="0" tIns="4480" rIns="0" bIns="0" rtlCol="0">
            <a:spAutoFit/>
          </a:bodyPr>
          <a:lstStyle/>
          <a:p>
            <a:pPr marL="8145">
              <a:lnSpc>
                <a:spcPts val="1748"/>
              </a:lnSpc>
              <a:spcBef>
                <a:spcPts val="35"/>
              </a:spcBef>
              <a:tabLst>
                <a:tab pos="399488" algn="l"/>
              </a:tabLst>
            </a:pPr>
            <a:r>
              <a:rPr sz="1571" spc="-237" dirty="0">
                <a:latin typeface="Trebuchet MS"/>
                <a:cs typeface="Trebuchet MS"/>
              </a:rPr>
              <a:t>a.	</a:t>
            </a:r>
            <a:r>
              <a:rPr sz="1539" spc="-141" dirty="0">
                <a:latin typeface="Trebuchet MS"/>
                <a:cs typeface="Trebuchet MS"/>
              </a:rPr>
              <a:t>lim </a:t>
            </a:r>
            <a:r>
              <a:rPr sz="1539" spc="-103" dirty="0">
                <a:latin typeface="Trebuchet MS"/>
                <a:cs typeface="Trebuchet MS"/>
              </a:rPr>
              <a:t>(3</a:t>
            </a:r>
            <a:r>
              <a:rPr sz="1539" i="1" spc="-103" dirty="0">
                <a:latin typeface="Trebuchet MS"/>
                <a:cs typeface="Trebuchet MS"/>
              </a:rPr>
              <a:t>x </a:t>
            </a:r>
            <a:r>
              <a:rPr sz="1539" spc="-51" dirty="0">
                <a:latin typeface="Symbol"/>
                <a:cs typeface="Symbol"/>
              </a:rPr>
              <a:t></a:t>
            </a:r>
            <a:r>
              <a:rPr sz="1539" spc="-167" dirty="0">
                <a:latin typeface="Times New Roman"/>
                <a:cs typeface="Times New Roman"/>
              </a:rPr>
              <a:t> </a:t>
            </a:r>
            <a:r>
              <a:rPr sz="1539" spc="-103" dirty="0">
                <a:latin typeface="Trebuchet MS"/>
                <a:cs typeface="Trebuchet MS"/>
              </a:rPr>
              <a:t>5)</a:t>
            </a:r>
            <a:endParaRPr sz="1539">
              <a:latin typeface="Trebuchet MS"/>
              <a:cs typeface="Trebuchet MS"/>
            </a:endParaRPr>
          </a:p>
          <a:p>
            <a:pPr marL="384828">
              <a:lnSpc>
                <a:spcPts val="1131"/>
              </a:lnSpc>
            </a:pPr>
            <a:r>
              <a:rPr sz="1058" i="1" spc="-99" dirty="0">
                <a:latin typeface="Trebuchet MS"/>
                <a:cs typeface="Trebuchet MS"/>
              </a:rPr>
              <a:t>x</a:t>
            </a:r>
            <a:r>
              <a:rPr sz="1058" i="1" spc="-231" dirty="0">
                <a:latin typeface="Trebuchet MS"/>
                <a:cs typeface="Trebuchet MS"/>
              </a:rPr>
              <a:t> </a:t>
            </a:r>
            <a:r>
              <a:rPr sz="1058" spc="-32" dirty="0">
                <a:latin typeface="Symbol"/>
                <a:cs typeface="Symbol"/>
              </a:rPr>
              <a:t></a:t>
            </a:r>
            <a:r>
              <a:rPr sz="1058" spc="-32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2135" y="3076730"/>
            <a:ext cx="1806130" cy="380532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lnSpc>
                <a:spcPts val="1741"/>
              </a:lnSpc>
              <a:spcBef>
                <a:spcPts val="67"/>
              </a:spcBef>
              <a:tabLst>
                <a:tab pos="415370" algn="l"/>
              </a:tabLst>
            </a:pPr>
            <a:r>
              <a:rPr sz="1571" spc="-199" dirty="0">
                <a:latin typeface="Trebuchet MS"/>
                <a:cs typeface="Trebuchet MS"/>
              </a:rPr>
              <a:t>b.	</a:t>
            </a:r>
            <a:r>
              <a:rPr sz="1539" spc="-135" dirty="0">
                <a:latin typeface="Trebuchet MS"/>
                <a:cs typeface="Trebuchet MS"/>
              </a:rPr>
              <a:t>lim </a:t>
            </a:r>
            <a:r>
              <a:rPr sz="1539" spc="-35" dirty="0">
                <a:latin typeface="Trebuchet MS"/>
                <a:cs typeface="Trebuchet MS"/>
              </a:rPr>
              <a:t>(2</a:t>
            </a:r>
            <a:r>
              <a:rPr sz="1539" i="1" spc="-35" dirty="0">
                <a:latin typeface="Trebuchet MS"/>
                <a:cs typeface="Trebuchet MS"/>
              </a:rPr>
              <a:t>x</a:t>
            </a:r>
            <a:r>
              <a:rPr sz="1635" spc="-53" baseline="35947" dirty="0">
                <a:latin typeface="Trebuchet MS"/>
                <a:cs typeface="Trebuchet MS"/>
              </a:rPr>
              <a:t>2 </a:t>
            </a:r>
            <a:r>
              <a:rPr sz="1539" spc="-35" dirty="0">
                <a:latin typeface="Symbol"/>
                <a:cs typeface="Symbol"/>
              </a:rPr>
              <a:t></a:t>
            </a:r>
            <a:r>
              <a:rPr sz="1539" spc="-35" dirty="0">
                <a:latin typeface="Times New Roman"/>
                <a:cs typeface="Times New Roman"/>
              </a:rPr>
              <a:t> </a:t>
            </a:r>
            <a:r>
              <a:rPr sz="1539" spc="-71" dirty="0">
                <a:latin typeface="Trebuchet MS"/>
                <a:cs typeface="Trebuchet MS"/>
              </a:rPr>
              <a:t>7 </a:t>
            </a:r>
            <a:r>
              <a:rPr sz="1539" i="1" spc="-141" dirty="0">
                <a:latin typeface="Trebuchet MS"/>
                <a:cs typeface="Trebuchet MS"/>
              </a:rPr>
              <a:t>x </a:t>
            </a:r>
            <a:r>
              <a:rPr sz="1539" spc="-35" dirty="0">
                <a:latin typeface="Symbol"/>
                <a:cs typeface="Symbol"/>
              </a:rPr>
              <a:t></a:t>
            </a:r>
            <a:r>
              <a:rPr sz="1539" spc="-16" dirty="0">
                <a:latin typeface="Times New Roman"/>
                <a:cs typeface="Times New Roman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6)</a:t>
            </a:r>
            <a:endParaRPr sz="1539">
              <a:latin typeface="Trebuchet MS"/>
              <a:cs typeface="Trebuchet MS"/>
            </a:endParaRPr>
          </a:p>
          <a:p>
            <a:pPr marL="400710">
              <a:lnSpc>
                <a:spcPts val="1163"/>
              </a:lnSpc>
            </a:pPr>
            <a:r>
              <a:rPr sz="1090" i="1" spc="-42" dirty="0">
                <a:latin typeface="Trebuchet MS"/>
                <a:cs typeface="Trebuchet MS"/>
              </a:rPr>
              <a:t>x</a:t>
            </a:r>
            <a:r>
              <a:rPr sz="1090" spc="-42" dirty="0">
                <a:latin typeface="Symbol"/>
                <a:cs typeface="Symbol"/>
              </a:rPr>
              <a:t></a:t>
            </a:r>
            <a:r>
              <a:rPr sz="1090" spc="-42" dirty="0">
                <a:latin typeface="Trebuchet MS"/>
                <a:cs typeface="Trebuchet MS"/>
              </a:rPr>
              <a:t>2</a:t>
            </a:r>
            <a:endParaRPr sz="109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43170" y="2464318"/>
            <a:ext cx="540006" cy="213396"/>
            <a:chOff x="6169550" y="3842511"/>
            <a:chExt cx="842010" cy="332740"/>
          </a:xfrm>
        </p:grpSpPr>
        <p:sp>
          <p:nvSpPr>
            <p:cNvPr id="20" name="object 20"/>
            <p:cNvSpPr/>
            <p:nvPr/>
          </p:nvSpPr>
          <p:spPr>
            <a:xfrm>
              <a:off x="6178722" y="3858519"/>
              <a:ext cx="833119" cy="314960"/>
            </a:xfrm>
            <a:custGeom>
              <a:avLst/>
              <a:gdLst/>
              <a:ahLst/>
              <a:cxnLst/>
              <a:rect l="l" t="t" r="r" b="b"/>
              <a:pathLst>
                <a:path w="833120" h="314960">
                  <a:moveTo>
                    <a:pt x="0" y="212863"/>
                  </a:moveTo>
                  <a:lnTo>
                    <a:pt x="30332" y="195340"/>
                  </a:lnTo>
                </a:path>
                <a:path w="833120" h="314960">
                  <a:moveTo>
                    <a:pt x="30332" y="195340"/>
                  </a:moveTo>
                  <a:lnTo>
                    <a:pt x="100831" y="313587"/>
                  </a:lnTo>
                </a:path>
                <a:path w="833120" h="314960">
                  <a:moveTo>
                    <a:pt x="100831" y="314351"/>
                  </a:moveTo>
                  <a:lnTo>
                    <a:pt x="176993" y="1546"/>
                  </a:lnTo>
                </a:path>
                <a:path w="833120" h="314960">
                  <a:moveTo>
                    <a:pt x="176993" y="0"/>
                  </a:moveTo>
                  <a:lnTo>
                    <a:pt x="832725" y="0"/>
                  </a:lnTo>
                </a:path>
              </a:pathLst>
            </a:custGeom>
            <a:ln w="4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169550" y="3842511"/>
              <a:ext cx="835025" cy="322580"/>
            </a:xfrm>
            <a:custGeom>
              <a:avLst/>
              <a:gdLst/>
              <a:ahLst/>
              <a:cxnLst/>
              <a:rect l="l" t="t" r="r" b="b"/>
              <a:pathLst>
                <a:path w="835025" h="322579">
                  <a:moveTo>
                    <a:pt x="834853" y="0"/>
                  </a:moveTo>
                  <a:lnTo>
                    <a:pt x="173456" y="0"/>
                  </a:lnTo>
                  <a:lnTo>
                    <a:pt x="102239" y="291448"/>
                  </a:lnTo>
                  <a:lnTo>
                    <a:pt x="39504" y="193793"/>
                  </a:lnTo>
                  <a:lnTo>
                    <a:pt x="0" y="216684"/>
                  </a:lnTo>
                  <a:lnTo>
                    <a:pt x="4226" y="225840"/>
                  </a:lnTo>
                  <a:lnTo>
                    <a:pt x="23978" y="212863"/>
                  </a:lnTo>
                  <a:lnTo>
                    <a:pt x="94505" y="321966"/>
                  </a:lnTo>
                  <a:lnTo>
                    <a:pt x="109312" y="321966"/>
                  </a:lnTo>
                  <a:lnTo>
                    <a:pt x="183347" y="16007"/>
                  </a:lnTo>
                  <a:lnTo>
                    <a:pt x="834853" y="16007"/>
                  </a:lnTo>
                  <a:lnTo>
                    <a:pt x="834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76895" y="2445654"/>
            <a:ext cx="1428614" cy="377242"/>
          </a:xfrm>
          <a:prstGeom prst="rect">
            <a:avLst/>
          </a:prstGeom>
        </p:spPr>
        <p:txBody>
          <a:bodyPr vert="horz" wrap="square" lIns="0" tIns="5294" rIns="0" bIns="0" rtlCol="0">
            <a:spAutoFit/>
          </a:bodyPr>
          <a:lstStyle/>
          <a:p>
            <a:pPr marL="8145">
              <a:lnSpc>
                <a:spcPts val="1741"/>
              </a:lnSpc>
              <a:spcBef>
                <a:spcPts val="42"/>
              </a:spcBef>
              <a:tabLst>
                <a:tab pos="375462" algn="l"/>
                <a:tab pos="985486" algn="l"/>
              </a:tabLst>
            </a:pPr>
            <a:r>
              <a:rPr sz="1571" spc="-202" dirty="0">
                <a:latin typeface="Trebuchet MS"/>
                <a:cs typeface="Trebuchet MS"/>
              </a:rPr>
              <a:t>c.	</a:t>
            </a:r>
            <a:r>
              <a:rPr sz="1539" spc="-135" dirty="0">
                <a:latin typeface="Trebuchet MS"/>
                <a:cs typeface="Trebuchet MS"/>
              </a:rPr>
              <a:t>lim</a:t>
            </a:r>
            <a:r>
              <a:rPr sz="1539" spc="-10" dirty="0">
                <a:latin typeface="Trebuchet MS"/>
                <a:cs typeface="Trebuchet MS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7</a:t>
            </a:r>
            <a:r>
              <a:rPr sz="1539" spc="-324" dirty="0">
                <a:latin typeface="Trebuchet MS"/>
                <a:cs typeface="Trebuchet MS"/>
              </a:rPr>
              <a:t> </a:t>
            </a:r>
            <a:r>
              <a:rPr sz="1539" i="1" spc="-144" dirty="0">
                <a:latin typeface="Trebuchet MS"/>
                <a:cs typeface="Trebuchet MS"/>
              </a:rPr>
              <a:t>x	</a:t>
            </a:r>
            <a:r>
              <a:rPr sz="1539" spc="-51" dirty="0">
                <a:latin typeface="Trebuchet MS"/>
                <a:cs typeface="Trebuchet MS"/>
              </a:rPr>
              <a:t>2</a:t>
            </a:r>
            <a:r>
              <a:rPr sz="1539" i="1" spc="-51" dirty="0">
                <a:latin typeface="Trebuchet MS"/>
                <a:cs typeface="Trebuchet MS"/>
              </a:rPr>
              <a:t>x</a:t>
            </a:r>
            <a:r>
              <a:rPr sz="1539" i="1" spc="-144" dirty="0">
                <a:latin typeface="Trebuchet MS"/>
                <a:cs typeface="Trebuchet MS"/>
              </a:rPr>
              <a:t> </a:t>
            </a:r>
            <a:r>
              <a:rPr sz="1539" spc="-45" dirty="0">
                <a:latin typeface="Symbol"/>
                <a:cs typeface="Symbol"/>
              </a:rPr>
              <a:t></a:t>
            </a:r>
            <a:r>
              <a:rPr sz="1539" spc="-45" dirty="0">
                <a:latin typeface="Trebuchet MS"/>
                <a:cs typeface="Trebuchet MS"/>
              </a:rPr>
              <a:t>1</a:t>
            </a:r>
            <a:endParaRPr sz="1539">
              <a:latin typeface="Trebuchet MS"/>
              <a:cs typeface="Trebuchet MS"/>
            </a:endParaRPr>
          </a:p>
          <a:p>
            <a:pPr marL="383606">
              <a:lnSpc>
                <a:spcPts val="1163"/>
              </a:lnSpc>
            </a:pPr>
            <a:r>
              <a:rPr sz="1090" i="1" spc="-99" dirty="0">
                <a:latin typeface="Trebuchet MS"/>
                <a:cs typeface="Trebuchet MS"/>
              </a:rPr>
              <a:t>x</a:t>
            </a:r>
            <a:r>
              <a:rPr sz="1090" spc="-99" dirty="0">
                <a:latin typeface="Symbol"/>
                <a:cs typeface="Symbol"/>
              </a:rPr>
              <a:t></a:t>
            </a:r>
            <a:r>
              <a:rPr sz="1090" spc="-99" dirty="0">
                <a:latin typeface="Trebuchet MS"/>
                <a:cs typeface="Trebuchet MS"/>
              </a:rPr>
              <a:t>1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6895" y="3196204"/>
            <a:ext cx="150273" cy="250368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571" spc="-202" dirty="0">
                <a:latin typeface="Trebuchet MS"/>
                <a:cs typeface="Trebuchet MS"/>
              </a:rPr>
              <a:t>d.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41448" y="3356585"/>
            <a:ext cx="487065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9238" y="0"/>
                </a:lnTo>
              </a:path>
            </a:pathLst>
          </a:custGeom>
          <a:ln w="15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5" name="object 25"/>
          <p:cNvSpPr txBox="1"/>
          <p:nvPr/>
        </p:nvSpPr>
        <p:spPr>
          <a:xfrm>
            <a:off x="5652889" y="3343239"/>
            <a:ext cx="870282" cy="24679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090" i="1" spc="-38" dirty="0">
                <a:latin typeface="Trebuchet MS"/>
                <a:cs typeface="Trebuchet MS"/>
              </a:rPr>
              <a:t>x</a:t>
            </a:r>
            <a:r>
              <a:rPr sz="1090" spc="-38" dirty="0">
                <a:latin typeface="Symbol"/>
                <a:cs typeface="Symbol"/>
              </a:rPr>
              <a:t></a:t>
            </a:r>
            <a:r>
              <a:rPr sz="1090" spc="-38" dirty="0">
                <a:latin typeface="Trebuchet MS"/>
                <a:cs typeface="Trebuchet MS"/>
              </a:rPr>
              <a:t>1 </a:t>
            </a:r>
            <a:r>
              <a:rPr sz="2309" spc="-120" baseline="-4629" dirty="0">
                <a:latin typeface="Trebuchet MS"/>
                <a:cs typeface="Trebuchet MS"/>
              </a:rPr>
              <a:t>5</a:t>
            </a:r>
            <a:r>
              <a:rPr sz="2309" i="1" spc="-120" baseline="-4629" dirty="0">
                <a:latin typeface="Trebuchet MS"/>
                <a:cs typeface="Trebuchet MS"/>
              </a:rPr>
              <a:t>x </a:t>
            </a:r>
            <a:r>
              <a:rPr sz="2309" spc="-72" baseline="-4629" dirty="0">
                <a:latin typeface="Symbol"/>
                <a:cs typeface="Symbol"/>
              </a:rPr>
              <a:t></a:t>
            </a:r>
            <a:r>
              <a:rPr sz="2309" spc="-413" baseline="-4629" dirty="0">
                <a:latin typeface="Times New Roman"/>
                <a:cs typeface="Times New Roman"/>
              </a:rPr>
              <a:t> </a:t>
            </a:r>
            <a:r>
              <a:rPr sz="2309" spc="-120" baseline="-4629" dirty="0">
                <a:latin typeface="Trebuchet MS"/>
                <a:cs typeface="Trebuchet MS"/>
              </a:rPr>
              <a:t>2</a:t>
            </a:r>
            <a:endParaRPr sz="2309" baseline="-4629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75860" y="3072765"/>
            <a:ext cx="869060" cy="24679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  <a:tabLst>
                <a:tab pos="380756" algn="l"/>
              </a:tabLst>
            </a:pPr>
            <a:r>
              <a:rPr sz="2309" spc="-206" baseline="-37037" dirty="0">
                <a:latin typeface="Trebuchet MS"/>
                <a:cs typeface="Trebuchet MS"/>
              </a:rPr>
              <a:t>lim	</a:t>
            </a:r>
            <a:r>
              <a:rPr sz="1539" spc="-58" dirty="0">
                <a:latin typeface="Trebuchet MS"/>
                <a:cs typeface="Trebuchet MS"/>
              </a:rPr>
              <a:t>2</a:t>
            </a:r>
            <a:r>
              <a:rPr sz="1539" i="1" spc="-58" dirty="0">
                <a:latin typeface="Trebuchet MS"/>
                <a:cs typeface="Trebuchet MS"/>
              </a:rPr>
              <a:t>x </a:t>
            </a:r>
            <a:r>
              <a:rPr sz="1539" spc="-48" dirty="0">
                <a:latin typeface="Symbol"/>
                <a:cs typeface="Symbol"/>
              </a:rPr>
              <a:t></a:t>
            </a:r>
            <a:r>
              <a:rPr sz="1539" spc="-186" dirty="0">
                <a:latin typeface="Times New Roman"/>
                <a:cs typeface="Times New Roman"/>
              </a:rPr>
              <a:t> </a:t>
            </a:r>
            <a:r>
              <a:rPr sz="1539" spc="-80" dirty="0">
                <a:latin typeface="Trebuchet MS"/>
                <a:cs typeface="Trebuchet MS"/>
              </a:rPr>
              <a:t>3</a:t>
            </a:r>
            <a:endParaRPr sz="1539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91738" y="199383"/>
            <a:ext cx="1857850" cy="245976"/>
            <a:chOff x="3282688" y="310890"/>
            <a:chExt cx="2896870" cy="383540"/>
          </a:xfrm>
        </p:grpSpPr>
        <p:sp>
          <p:nvSpPr>
            <p:cNvPr id="28" name="object 28"/>
            <p:cNvSpPr/>
            <p:nvPr/>
          </p:nvSpPr>
          <p:spPr>
            <a:xfrm>
              <a:off x="3282688" y="310890"/>
              <a:ext cx="2896376" cy="383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0315" y="323087"/>
              <a:ext cx="2861818" cy="3448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244558" y="195414"/>
            <a:ext cx="703312" cy="250048"/>
            <a:chOff x="6327641" y="304701"/>
            <a:chExt cx="1096645" cy="389890"/>
          </a:xfrm>
        </p:grpSpPr>
        <p:sp>
          <p:nvSpPr>
            <p:cNvPr id="31" name="object 31"/>
            <p:cNvSpPr/>
            <p:nvPr/>
          </p:nvSpPr>
          <p:spPr>
            <a:xfrm>
              <a:off x="6327641" y="304701"/>
              <a:ext cx="1096527" cy="3895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4886" y="317500"/>
              <a:ext cx="1058290" cy="3505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053836" y="199383"/>
            <a:ext cx="814897" cy="245976"/>
            <a:chOff x="7589514" y="310890"/>
            <a:chExt cx="1270635" cy="383540"/>
          </a:xfrm>
        </p:grpSpPr>
        <p:sp>
          <p:nvSpPr>
            <p:cNvPr id="34" name="object 34"/>
            <p:cNvSpPr/>
            <p:nvPr/>
          </p:nvSpPr>
          <p:spPr>
            <a:xfrm>
              <a:off x="7589514" y="310890"/>
              <a:ext cx="1270264" cy="383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5" name="object 35"/>
            <p:cNvSpPr/>
            <p:nvPr/>
          </p:nvSpPr>
          <p:spPr>
            <a:xfrm>
              <a:off x="7603616" y="329183"/>
              <a:ext cx="1224280" cy="332740"/>
            </a:xfrm>
            <a:custGeom>
              <a:avLst/>
              <a:gdLst/>
              <a:ahLst/>
              <a:cxnLst/>
              <a:rect l="l" t="t" r="r" b="b"/>
              <a:pathLst>
                <a:path w="1224279" h="332740">
                  <a:moveTo>
                    <a:pt x="1002664" y="90170"/>
                  </a:moveTo>
                  <a:lnTo>
                    <a:pt x="911732" y="90170"/>
                  </a:lnTo>
                  <a:lnTo>
                    <a:pt x="911732" y="327279"/>
                  </a:lnTo>
                  <a:lnTo>
                    <a:pt x="1002664" y="327279"/>
                  </a:lnTo>
                  <a:lnTo>
                    <a:pt x="1002664" y="90170"/>
                  </a:lnTo>
                  <a:close/>
                </a:path>
                <a:path w="1224279" h="332740">
                  <a:moveTo>
                    <a:pt x="393064" y="90170"/>
                  </a:moveTo>
                  <a:lnTo>
                    <a:pt x="302132" y="90170"/>
                  </a:lnTo>
                  <a:lnTo>
                    <a:pt x="302132" y="327279"/>
                  </a:lnTo>
                  <a:lnTo>
                    <a:pt x="393064" y="327279"/>
                  </a:lnTo>
                  <a:lnTo>
                    <a:pt x="393064" y="90170"/>
                  </a:lnTo>
                  <a:close/>
                </a:path>
                <a:path w="1224279" h="332740">
                  <a:moveTo>
                    <a:pt x="536701" y="90170"/>
                  </a:moveTo>
                  <a:lnTo>
                    <a:pt x="451865" y="90170"/>
                  </a:lnTo>
                  <a:lnTo>
                    <a:pt x="451865" y="327279"/>
                  </a:lnTo>
                  <a:lnTo>
                    <a:pt x="542925" y="327279"/>
                  </a:lnTo>
                  <a:lnTo>
                    <a:pt x="542996" y="204851"/>
                  </a:lnTo>
                  <a:lnTo>
                    <a:pt x="543565" y="193675"/>
                  </a:lnTo>
                  <a:lnTo>
                    <a:pt x="564546" y="158527"/>
                  </a:lnTo>
                  <a:lnTo>
                    <a:pt x="578865" y="155575"/>
                  </a:lnTo>
                  <a:lnTo>
                    <a:pt x="852818" y="155575"/>
                  </a:lnTo>
                  <a:lnTo>
                    <a:pt x="848852" y="136493"/>
                  </a:lnTo>
                  <a:lnTo>
                    <a:pt x="843952" y="124714"/>
                  </a:lnTo>
                  <a:lnTo>
                    <a:pt x="536701" y="124714"/>
                  </a:lnTo>
                  <a:lnTo>
                    <a:pt x="536701" y="90170"/>
                  </a:lnTo>
                  <a:close/>
                </a:path>
                <a:path w="1224279" h="332740">
                  <a:moveTo>
                    <a:pt x="852818" y="155575"/>
                  </a:moveTo>
                  <a:lnTo>
                    <a:pt x="585215" y="155575"/>
                  </a:lnTo>
                  <a:lnTo>
                    <a:pt x="590803" y="157353"/>
                  </a:lnTo>
                  <a:lnTo>
                    <a:pt x="600455" y="164719"/>
                  </a:lnTo>
                  <a:lnTo>
                    <a:pt x="603757" y="169418"/>
                  </a:lnTo>
                  <a:lnTo>
                    <a:pt x="605662" y="175387"/>
                  </a:lnTo>
                  <a:lnTo>
                    <a:pt x="606932" y="179070"/>
                  </a:lnTo>
                  <a:lnTo>
                    <a:pt x="607440" y="186182"/>
                  </a:lnTo>
                  <a:lnTo>
                    <a:pt x="607440" y="327279"/>
                  </a:lnTo>
                  <a:lnTo>
                    <a:pt x="698626" y="327279"/>
                  </a:lnTo>
                  <a:lnTo>
                    <a:pt x="698626" y="204851"/>
                  </a:lnTo>
                  <a:lnTo>
                    <a:pt x="699226" y="192893"/>
                  </a:lnTo>
                  <a:lnTo>
                    <a:pt x="719724" y="158892"/>
                  </a:lnTo>
                  <a:lnTo>
                    <a:pt x="734186" y="155956"/>
                  </a:lnTo>
                  <a:lnTo>
                    <a:pt x="852875" y="155956"/>
                  </a:lnTo>
                  <a:lnTo>
                    <a:pt x="852818" y="155575"/>
                  </a:lnTo>
                  <a:close/>
                </a:path>
                <a:path w="1224279" h="332740">
                  <a:moveTo>
                    <a:pt x="852875" y="155956"/>
                  </a:moveTo>
                  <a:lnTo>
                    <a:pt x="734186" y="155956"/>
                  </a:lnTo>
                  <a:lnTo>
                    <a:pt x="740685" y="156719"/>
                  </a:lnTo>
                  <a:lnTo>
                    <a:pt x="746648" y="159019"/>
                  </a:lnTo>
                  <a:lnTo>
                    <a:pt x="752064" y="162867"/>
                  </a:lnTo>
                  <a:lnTo>
                    <a:pt x="756919" y="168275"/>
                  </a:lnTo>
                  <a:lnTo>
                    <a:pt x="760983" y="173482"/>
                  </a:lnTo>
                  <a:lnTo>
                    <a:pt x="763142" y="181483"/>
                  </a:lnTo>
                  <a:lnTo>
                    <a:pt x="763142" y="327279"/>
                  </a:lnTo>
                  <a:lnTo>
                    <a:pt x="854201" y="327279"/>
                  </a:lnTo>
                  <a:lnTo>
                    <a:pt x="854201" y="178308"/>
                  </a:lnTo>
                  <a:lnTo>
                    <a:pt x="852875" y="155956"/>
                  </a:lnTo>
                  <a:close/>
                </a:path>
                <a:path w="1224279" h="332740">
                  <a:moveTo>
                    <a:pt x="618743" y="84836"/>
                  </a:moveTo>
                  <a:lnTo>
                    <a:pt x="573785" y="93980"/>
                  </a:lnTo>
                  <a:lnTo>
                    <a:pt x="536701" y="124714"/>
                  </a:lnTo>
                  <a:lnTo>
                    <a:pt x="690752" y="124714"/>
                  </a:lnTo>
                  <a:lnTo>
                    <a:pt x="663701" y="94869"/>
                  </a:lnTo>
                  <a:lnTo>
                    <a:pt x="618743" y="84836"/>
                  </a:lnTo>
                  <a:close/>
                </a:path>
                <a:path w="1224279" h="332740">
                  <a:moveTo>
                    <a:pt x="773302" y="84836"/>
                  </a:moveTo>
                  <a:lnTo>
                    <a:pt x="729741" y="93091"/>
                  </a:lnTo>
                  <a:lnTo>
                    <a:pt x="690752" y="124714"/>
                  </a:lnTo>
                  <a:lnTo>
                    <a:pt x="843952" y="124714"/>
                  </a:lnTo>
                  <a:lnTo>
                    <a:pt x="807174" y="90461"/>
                  </a:lnTo>
                  <a:lnTo>
                    <a:pt x="773302" y="84836"/>
                  </a:lnTo>
                  <a:close/>
                </a:path>
                <a:path w="1224279" h="332740">
                  <a:moveTo>
                    <a:pt x="1170431" y="156718"/>
                  </a:moveTo>
                  <a:lnTo>
                    <a:pt x="1079373" y="156718"/>
                  </a:lnTo>
                  <a:lnTo>
                    <a:pt x="1079373" y="240030"/>
                  </a:lnTo>
                  <a:lnTo>
                    <a:pt x="1083712" y="287196"/>
                  </a:lnTo>
                  <a:lnTo>
                    <a:pt x="1110868" y="323850"/>
                  </a:lnTo>
                  <a:lnTo>
                    <a:pt x="1160779" y="332613"/>
                  </a:lnTo>
                  <a:lnTo>
                    <a:pt x="1175712" y="332140"/>
                  </a:lnTo>
                  <a:lnTo>
                    <a:pt x="1191180" y="330739"/>
                  </a:lnTo>
                  <a:lnTo>
                    <a:pt x="1207196" y="328433"/>
                  </a:lnTo>
                  <a:lnTo>
                    <a:pt x="1223772" y="325247"/>
                  </a:lnTo>
                  <a:lnTo>
                    <a:pt x="1217654" y="268224"/>
                  </a:lnTo>
                  <a:lnTo>
                    <a:pt x="1181480" y="268224"/>
                  </a:lnTo>
                  <a:lnTo>
                    <a:pt x="1176274" y="265811"/>
                  </a:lnTo>
                  <a:lnTo>
                    <a:pt x="1171448" y="257429"/>
                  </a:lnTo>
                  <a:lnTo>
                    <a:pt x="1170431" y="250698"/>
                  </a:lnTo>
                  <a:lnTo>
                    <a:pt x="1170431" y="156718"/>
                  </a:lnTo>
                  <a:close/>
                </a:path>
                <a:path w="1224279" h="332740">
                  <a:moveTo>
                    <a:pt x="1217040" y="262509"/>
                  </a:moveTo>
                  <a:lnTo>
                    <a:pt x="1208565" y="265009"/>
                  </a:lnTo>
                  <a:lnTo>
                    <a:pt x="1201054" y="266795"/>
                  </a:lnTo>
                  <a:lnTo>
                    <a:pt x="1194520" y="267866"/>
                  </a:lnTo>
                  <a:lnTo>
                    <a:pt x="1188974" y="268224"/>
                  </a:lnTo>
                  <a:lnTo>
                    <a:pt x="1217654" y="268224"/>
                  </a:lnTo>
                  <a:lnTo>
                    <a:pt x="1217040" y="262509"/>
                  </a:lnTo>
                  <a:close/>
                </a:path>
                <a:path w="1224279" h="332740">
                  <a:moveTo>
                    <a:pt x="1220469" y="90170"/>
                  </a:moveTo>
                  <a:lnTo>
                    <a:pt x="1045844" y="90170"/>
                  </a:lnTo>
                  <a:lnTo>
                    <a:pt x="1045844" y="156718"/>
                  </a:lnTo>
                  <a:lnTo>
                    <a:pt x="1220469" y="156718"/>
                  </a:lnTo>
                  <a:lnTo>
                    <a:pt x="1220469" y="90170"/>
                  </a:lnTo>
                  <a:close/>
                </a:path>
                <a:path w="1224279" h="332740">
                  <a:moveTo>
                    <a:pt x="1170431" y="0"/>
                  </a:moveTo>
                  <a:lnTo>
                    <a:pt x="1079373" y="46609"/>
                  </a:lnTo>
                  <a:lnTo>
                    <a:pt x="1079373" y="90170"/>
                  </a:lnTo>
                  <a:lnTo>
                    <a:pt x="1170431" y="90170"/>
                  </a:lnTo>
                  <a:lnTo>
                    <a:pt x="1170431" y="0"/>
                  </a:lnTo>
                  <a:close/>
                </a:path>
                <a:path w="1224279" h="332740">
                  <a:moveTo>
                    <a:pt x="1002664" y="0"/>
                  </a:moveTo>
                  <a:lnTo>
                    <a:pt x="911732" y="0"/>
                  </a:lnTo>
                  <a:lnTo>
                    <a:pt x="911732" y="61722"/>
                  </a:lnTo>
                  <a:lnTo>
                    <a:pt x="1002664" y="61722"/>
                  </a:lnTo>
                  <a:lnTo>
                    <a:pt x="1002664" y="0"/>
                  </a:lnTo>
                  <a:close/>
                </a:path>
                <a:path w="1224279" h="332740">
                  <a:moveTo>
                    <a:pt x="393064" y="0"/>
                  </a:moveTo>
                  <a:lnTo>
                    <a:pt x="302132" y="0"/>
                  </a:lnTo>
                  <a:lnTo>
                    <a:pt x="302132" y="61722"/>
                  </a:lnTo>
                  <a:lnTo>
                    <a:pt x="393064" y="61722"/>
                  </a:lnTo>
                  <a:lnTo>
                    <a:pt x="393064" y="0"/>
                  </a:lnTo>
                  <a:close/>
                </a:path>
                <a:path w="1224279" h="332740">
                  <a:moveTo>
                    <a:pt x="101218" y="0"/>
                  </a:moveTo>
                  <a:lnTo>
                    <a:pt x="0" y="0"/>
                  </a:lnTo>
                  <a:lnTo>
                    <a:pt x="0" y="327279"/>
                  </a:lnTo>
                  <a:lnTo>
                    <a:pt x="258952" y="327279"/>
                  </a:lnTo>
                  <a:lnTo>
                    <a:pt x="258952" y="246634"/>
                  </a:lnTo>
                  <a:lnTo>
                    <a:pt x="101218" y="246634"/>
                  </a:lnTo>
                  <a:lnTo>
                    <a:pt x="101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6" name="object 36"/>
            <p:cNvSpPr/>
            <p:nvPr/>
          </p:nvSpPr>
          <p:spPr>
            <a:xfrm>
              <a:off x="7603616" y="329183"/>
              <a:ext cx="1224280" cy="332740"/>
            </a:xfrm>
            <a:custGeom>
              <a:avLst/>
              <a:gdLst/>
              <a:ahLst/>
              <a:cxnLst/>
              <a:rect l="l" t="t" r="r" b="b"/>
              <a:pathLst>
                <a:path w="1224279" h="332740">
                  <a:moveTo>
                    <a:pt x="911732" y="90170"/>
                  </a:moveTo>
                  <a:lnTo>
                    <a:pt x="1002664" y="90170"/>
                  </a:lnTo>
                  <a:lnTo>
                    <a:pt x="1002664" y="327279"/>
                  </a:lnTo>
                  <a:lnTo>
                    <a:pt x="911732" y="327279"/>
                  </a:lnTo>
                  <a:lnTo>
                    <a:pt x="911732" y="90170"/>
                  </a:lnTo>
                  <a:close/>
                </a:path>
                <a:path w="1224279" h="332740">
                  <a:moveTo>
                    <a:pt x="302132" y="90170"/>
                  </a:moveTo>
                  <a:lnTo>
                    <a:pt x="393064" y="90170"/>
                  </a:lnTo>
                  <a:lnTo>
                    <a:pt x="393064" y="327279"/>
                  </a:lnTo>
                  <a:lnTo>
                    <a:pt x="302132" y="327279"/>
                  </a:lnTo>
                  <a:lnTo>
                    <a:pt x="302132" y="90170"/>
                  </a:lnTo>
                  <a:close/>
                </a:path>
                <a:path w="1224279" h="332740">
                  <a:moveTo>
                    <a:pt x="618743" y="84836"/>
                  </a:moveTo>
                  <a:lnTo>
                    <a:pt x="663701" y="94869"/>
                  </a:lnTo>
                  <a:lnTo>
                    <a:pt x="690752" y="124714"/>
                  </a:lnTo>
                  <a:lnTo>
                    <a:pt x="701202" y="114022"/>
                  </a:lnTo>
                  <a:lnTo>
                    <a:pt x="739102" y="89443"/>
                  </a:lnTo>
                  <a:lnTo>
                    <a:pt x="773302" y="84836"/>
                  </a:lnTo>
                  <a:lnTo>
                    <a:pt x="791305" y="86242"/>
                  </a:lnTo>
                  <a:lnTo>
                    <a:pt x="832738" y="107442"/>
                  </a:lnTo>
                  <a:lnTo>
                    <a:pt x="852866" y="155805"/>
                  </a:lnTo>
                  <a:lnTo>
                    <a:pt x="854201" y="178308"/>
                  </a:lnTo>
                  <a:lnTo>
                    <a:pt x="854201" y="327279"/>
                  </a:lnTo>
                  <a:lnTo>
                    <a:pt x="763142" y="327279"/>
                  </a:lnTo>
                  <a:lnTo>
                    <a:pt x="763142" y="192151"/>
                  </a:lnTo>
                  <a:lnTo>
                    <a:pt x="763142" y="181483"/>
                  </a:lnTo>
                  <a:lnTo>
                    <a:pt x="734186" y="155956"/>
                  </a:lnTo>
                  <a:lnTo>
                    <a:pt x="726568" y="156692"/>
                  </a:lnTo>
                  <a:lnTo>
                    <a:pt x="699226" y="192893"/>
                  </a:lnTo>
                  <a:lnTo>
                    <a:pt x="698626" y="204851"/>
                  </a:lnTo>
                  <a:lnTo>
                    <a:pt x="698626" y="327279"/>
                  </a:lnTo>
                  <a:lnTo>
                    <a:pt x="607440" y="327279"/>
                  </a:lnTo>
                  <a:lnTo>
                    <a:pt x="607440" y="196596"/>
                  </a:lnTo>
                  <a:lnTo>
                    <a:pt x="607440" y="186182"/>
                  </a:lnTo>
                  <a:lnTo>
                    <a:pt x="606932" y="179070"/>
                  </a:lnTo>
                  <a:lnTo>
                    <a:pt x="605662" y="175387"/>
                  </a:lnTo>
                  <a:lnTo>
                    <a:pt x="603757" y="169418"/>
                  </a:lnTo>
                  <a:lnTo>
                    <a:pt x="600455" y="164719"/>
                  </a:lnTo>
                  <a:lnTo>
                    <a:pt x="595629" y="161036"/>
                  </a:lnTo>
                  <a:lnTo>
                    <a:pt x="590803" y="157353"/>
                  </a:lnTo>
                  <a:lnTo>
                    <a:pt x="585215" y="155575"/>
                  </a:lnTo>
                  <a:lnTo>
                    <a:pt x="578865" y="155575"/>
                  </a:lnTo>
                  <a:lnTo>
                    <a:pt x="571337" y="156313"/>
                  </a:lnTo>
                  <a:lnTo>
                    <a:pt x="543565" y="193675"/>
                  </a:lnTo>
                  <a:lnTo>
                    <a:pt x="542925" y="206248"/>
                  </a:lnTo>
                  <a:lnTo>
                    <a:pt x="542925" y="327279"/>
                  </a:lnTo>
                  <a:lnTo>
                    <a:pt x="451865" y="327279"/>
                  </a:lnTo>
                  <a:lnTo>
                    <a:pt x="451865" y="90170"/>
                  </a:lnTo>
                  <a:lnTo>
                    <a:pt x="536701" y="90170"/>
                  </a:lnTo>
                  <a:lnTo>
                    <a:pt x="536701" y="124714"/>
                  </a:lnTo>
                  <a:lnTo>
                    <a:pt x="545889" y="114661"/>
                  </a:lnTo>
                  <a:lnTo>
                    <a:pt x="583596" y="89979"/>
                  </a:lnTo>
                  <a:lnTo>
                    <a:pt x="606075" y="85407"/>
                  </a:lnTo>
                  <a:lnTo>
                    <a:pt x="618743" y="84836"/>
                  </a:lnTo>
                  <a:close/>
                </a:path>
                <a:path w="1224279" h="332740">
                  <a:moveTo>
                    <a:pt x="1170431" y="0"/>
                  </a:moveTo>
                  <a:lnTo>
                    <a:pt x="1170431" y="90170"/>
                  </a:lnTo>
                  <a:lnTo>
                    <a:pt x="1220469" y="90170"/>
                  </a:lnTo>
                  <a:lnTo>
                    <a:pt x="1220469" y="156718"/>
                  </a:lnTo>
                  <a:lnTo>
                    <a:pt x="1170431" y="156718"/>
                  </a:lnTo>
                  <a:lnTo>
                    <a:pt x="1170431" y="240665"/>
                  </a:lnTo>
                  <a:lnTo>
                    <a:pt x="1170431" y="250698"/>
                  </a:lnTo>
                  <a:lnTo>
                    <a:pt x="1171448" y="257429"/>
                  </a:lnTo>
                  <a:lnTo>
                    <a:pt x="1173352" y="260731"/>
                  </a:lnTo>
                  <a:lnTo>
                    <a:pt x="1176274" y="265811"/>
                  </a:lnTo>
                  <a:lnTo>
                    <a:pt x="1181480" y="268224"/>
                  </a:lnTo>
                  <a:lnTo>
                    <a:pt x="1188974" y="268224"/>
                  </a:lnTo>
                  <a:lnTo>
                    <a:pt x="1194520" y="267866"/>
                  </a:lnTo>
                  <a:lnTo>
                    <a:pt x="1201054" y="266795"/>
                  </a:lnTo>
                  <a:lnTo>
                    <a:pt x="1208565" y="265009"/>
                  </a:lnTo>
                  <a:lnTo>
                    <a:pt x="1217040" y="262509"/>
                  </a:lnTo>
                  <a:lnTo>
                    <a:pt x="1223772" y="325247"/>
                  </a:lnTo>
                  <a:lnTo>
                    <a:pt x="1207196" y="328433"/>
                  </a:lnTo>
                  <a:lnTo>
                    <a:pt x="1191180" y="330739"/>
                  </a:lnTo>
                  <a:lnTo>
                    <a:pt x="1175712" y="332140"/>
                  </a:lnTo>
                  <a:lnTo>
                    <a:pt x="1160779" y="332613"/>
                  </a:lnTo>
                  <a:lnTo>
                    <a:pt x="1144944" y="332065"/>
                  </a:lnTo>
                  <a:lnTo>
                    <a:pt x="1103318" y="318972"/>
                  </a:lnTo>
                  <a:lnTo>
                    <a:pt x="1081293" y="274208"/>
                  </a:lnTo>
                  <a:lnTo>
                    <a:pt x="1079373" y="240030"/>
                  </a:lnTo>
                  <a:lnTo>
                    <a:pt x="1079373" y="156718"/>
                  </a:lnTo>
                  <a:lnTo>
                    <a:pt x="1045844" y="156718"/>
                  </a:lnTo>
                  <a:lnTo>
                    <a:pt x="1045844" y="90170"/>
                  </a:lnTo>
                  <a:lnTo>
                    <a:pt x="1079373" y="90170"/>
                  </a:lnTo>
                  <a:lnTo>
                    <a:pt x="1079373" y="46609"/>
                  </a:lnTo>
                  <a:lnTo>
                    <a:pt x="1170431" y="0"/>
                  </a:lnTo>
                  <a:close/>
                </a:path>
                <a:path w="1224279" h="332740">
                  <a:moveTo>
                    <a:pt x="911732" y="0"/>
                  </a:moveTo>
                  <a:lnTo>
                    <a:pt x="1002664" y="0"/>
                  </a:lnTo>
                  <a:lnTo>
                    <a:pt x="1002664" y="61722"/>
                  </a:lnTo>
                  <a:lnTo>
                    <a:pt x="911732" y="61722"/>
                  </a:lnTo>
                  <a:lnTo>
                    <a:pt x="911732" y="0"/>
                  </a:lnTo>
                  <a:close/>
                </a:path>
                <a:path w="1224279" h="332740">
                  <a:moveTo>
                    <a:pt x="302132" y="0"/>
                  </a:moveTo>
                  <a:lnTo>
                    <a:pt x="393064" y="0"/>
                  </a:lnTo>
                  <a:lnTo>
                    <a:pt x="393064" y="61722"/>
                  </a:lnTo>
                  <a:lnTo>
                    <a:pt x="302132" y="61722"/>
                  </a:lnTo>
                  <a:lnTo>
                    <a:pt x="302132" y="0"/>
                  </a:lnTo>
                  <a:close/>
                </a:path>
                <a:path w="1224279" h="332740">
                  <a:moveTo>
                    <a:pt x="0" y="0"/>
                  </a:moveTo>
                  <a:lnTo>
                    <a:pt x="101218" y="0"/>
                  </a:lnTo>
                  <a:lnTo>
                    <a:pt x="101218" y="246634"/>
                  </a:lnTo>
                  <a:lnTo>
                    <a:pt x="258952" y="246634"/>
                  </a:lnTo>
                  <a:lnTo>
                    <a:pt x="258952" y="327279"/>
                  </a:lnTo>
                  <a:lnTo>
                    <a:pt x="0" y="32727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10</a:t>
            </a:r>
            <a:endParaRPr sz="577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69311" y="646506"/>
            <a:ext cx="980238" cy="247198"/>
            <a:chOff x="7318225" y="470817"/>
            <a:chExt cx="1528445" cy="385445"/>
          </a:xfrm>
        </p:grpSpPr>
        <p:sp>
          <p:nvSpPr>
            <p:cNvPr id="36" name="object 36"/>
            <p:cNvSpPr/>
            <p:nvPr/>
          </p:nvSpPr>
          <p:spPr>
            <a:xfrm>
              <a:off x="7318225" y="470817"/>
              <a:ext cx="1527843" cy="3849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7" name="object 37"/>
            <p:cNvSpPr/>
            <p:nvPr/>
          </p:nvSpPr>
          <p:spPr>
            <a:xfrm>
              <a:off x="7325486" y="482600"/>
              <a:ext cx="1489583" cy="350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24B699-EF64-4608-8435-1A85FE9BDB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14" t="32614" r="30600" b="45316"/>
          <a:stretch/>
        </p:blipFill>
        <p:spPr>
          <a:xfrm>
            <a:off x="1974574" y="1537251"/>
            <a:ext cx="7779026" cy="37106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11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51669" y="667900"/>
            <a:ext cx="3580088" cy="469889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ts val="1815"/>
              </a:lnSpc>
              <a:spcBef>
                <a:spcPts val="64"/>
              </a:spcBef>
            </a:pPr>
            <a:r>
              <a:rPr sz="1539" b="1" spc="51" dirty="0">
                <a:solidFill>
                  <a:srgbClr val="000000"/>
                </a:solidFill>
                <a:latin typeface="Trebuchet MS"/>
                <a:cs typeface="Trebuchet MS"/>
              </a:rPr>
              <a:t>Contoh</a:t>
            </a:r>
            <a:endParaRPr sz="1539">
              <a:latin typeface="Trebuchet MS"/>
              <a:cs typeface="Trebuchet MS"/>
            </a:endParaRPr>
          </a:p>
          <a:p>
            <a:pPr marL="8145">
              <a:lnSpc>
                <a:spcPts val="1815"/>
              </a:lnSpc>
            </a:pPr>
            <a:r>
              <a:rPr sz="1539" spc="-80" dirty="0">
                <a:solidFill>
                  <a:srgbClr val="000000"/>
                </a:solidFill>
                <a:latin typeface="Trebuchet MS"/>
                <a:cs typeface="Trebuchet MS"/>
              </a:rPr>
              <a:t>Hitunglah </a:t>
            </a:r>
            <a:r>
              <a:rPr sz="1539" spc="-115" dirty="0">
                <a:solidFill>
                  <a:srgbClr val="000000"/>
                </a:solidFill>
                <a:latin typeface="Trebuchet MS"/>
                <a:cs typeface="Trebuchet MS"/>
              </a:rPr>
              <a:t>nilai </a:t>
            </a:r>
            <a:r>
              <a:rPr sz="1539" spc="-103" dirty="0">
                <a:solidFill>
                  <a:srgbClr val="000000"/>
                </a:solidFill>
                <a:latin typeface="Trebuchet MS"/>
                <a:cs typeface="Trebuchet MS"/>
              </a:rPr>
              <a:t>limit </a:t>
            </a:r>
            <a:r>
              <a:rPr sz="1539" spc="-71" dirty="0">
                <a:solidFill>
                  <a:srgbClr val="000000"/>
                </a:solidFill>
                <a:latin typeface="Trebuchet MS"/>
                <a:cs typeface="Trebuchet MS"/>
              </a:rPr>
              <a:t>berikut</a:t>
            </a:r>
            <a:r>
              <a:rPr sz="1539" spc="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539" spc="-90" dirty="0">
                <a:solidFill>
                  <a:srgbClr val="000000"/>
                </a:solidFill>
                <a:latin typeface="Trebuchet MS"/>
                <a:cs typeface="Trebuchet MS"/>
              </a:rPr>
              <a:t>ini!(Pemfaktoran)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4694" y="1310537"/>
            <a:ext cx="140499" cy="24508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spc="-202" dirty="0">
                <a:latin typeface="Trebuchet MS"/>
                <a:cs typeface="Trebuchet MS"/>
              </a:rPr>
              <a:t>a.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1665" y="1468660"/>
            <a:ext cx="521680" cy="0"/>
          </a:xfrm>
          <a:custGeom>
            <a:avLst/>
            <a:gdLst/>
            <a:ahLst/>
            <a:cxnLst/>
            <a:rect l="l" t="t" r="r" b="b"/>
            <a:pathLst>
              <a:path w="813435">
                <a:moveTo>
                  <a:pt x="0" y="0"/>
                </a:moveTo>
                <a:lnTo>
                  <a:pt x="813092" y="0"/>
                </a:lnTo>
              </a:path>
            </a:pathLst>
          </a:custGeom>
          <a:ln w="15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object 18"/>
          <p:cNvSpPr txBox="1"/>
          <p:nvPr/>
        </p:nvSpPr>
        <p:spPr>
          <a:xfrm>
            <a:off x="3302270" y="1317198"/>
            <a:ext cx="295252" cy="36853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3619">
              <a:lnSpc>
                <a:spcPts val="1674"/>
              </a:lnSpc>
              <a:spcBef>
                <a:spcPts val="73"/>
              </a:spcBef>
            </a:pPr>
            <a:r>
              <a:rPr sz="1507" spc="-90" dirty="0">
                <a:latin typeface="Trebuchet MS"/>
                <a:cs typeface="Trebuchet MS"/>
              </a:rPr>
              <a:t>lim</a:t>
            </a:r>
            <a:endParaRPr sz="1507">
              <a:latin typeface="Trebuchet MS"/>
              <a:cs typeface="Trebuchet MS"/>
            </a:endParaRPr>
          </a:p>
          <a:p>
            <a:pPr marL="8145">
              <a:lnSpc>
                <a:spcPts val="1135"/>
              </a:lnSpc>
            </a:pPr>
            <a:r>
              <a:rPr sz="1058" i="1" spc="-67" dirty="0">
                <a:latin typeface="Trebuchet MS"/>
                <a:cs typeface="Trebuchet MS"/>
              </a:rPr>
              <a:t>x</a:t>
            </a:r>
            <a:r>
              <a:rPr sz="1058" i="1" spc="-289" dirty="0">
                <a:latin typeface="Trebuchet MS"/>
                <a:cs typeface="Trebuchet MS"/>
              </a:rPr>
              <a:t> </a:t>
            </a:r>
            <a:r>
              <a:rPr sz="1058" spc="16" dirty="0">
                <a:latin typeface="Symbol"/>
                <a:cs typeface="Symbol"/>
              </a:rPr>
              <a:t></a:t>
            </a:r>
            <a:r>
              <a:rPr sz="1058" spc="16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0907" y="1190937"/>
            <a:ext cx="264302" cy="24138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507" spc="19" dirty="0">
                <a:latin typeface="Symbol"/>
                <a:cs typeface="Symbol"/>
              </a:rPr>
              <a:t></a:t>
            </a:r>
            <a:r>
              <a:rPr sz="1507" spc="-99" dirty="0">
                <a:latin typeface="Times New Roman"/>
                <a:cs typeface="Times New Roman"/>
              </a:rPr>
              <a:t> </a:t>
            </a:r>
            <a:r>
              <a:rPr sz="1507" spc="-19" dirty="0">
                <a:latin typeface="Trebuchet MS"/>
                <a:cs typeface="Trebuchet MS"/>
              </a:rPr>
              <a:t>4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4818" y="1102109"/>
            <a:ext cx="2561976" cy="241444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32578">
              <a:spcBef>
                <a:spcPts val="73"/>
              </a:spcBef>
              <a:tabLst>
                <a:tab pos="2365573" algn="l"/>
              </a:tabLst>
            </a:pPr>
            <a:r>
              <a:rPr sz="2261" i="1" spc="-10" baseline="-26004" dirty="0">
                <a:latin typeface="Trebuchet MS"/>
                <a:cs typeface="Trebuchet MS"/>
              </a:rPr>
              <a:t>x</a:t>
            </a:r>
            <a:r>
              <a:rPr sz="1058" spc="-6" dirty="0">
                <a:latin typeface="Trebuchet MS"/>
                <a:cs typeface="Trebuchet MS"/>
              </a:rPr>
              <a:t>2	</a:t>
            </a:r>
            <a:r>
              <a:rPr sz="2261" i="1" spc="-19" baseline="-24822" dirty="0">
                <a:latin typeface="Trebuchet MS"/>
                <a:cs typeface="Trebuchet MS"/>
              </a:rPr>
              <a:t>x</a:t>
            </a:r>
            <a:r>
              <a:rPr sz="1587" spc="-19" baseline="1683" dirty="0">
                <a:latin typeface="Trebuchet MS"/>
                <a:cs typeface="Trebuchet MS"/>
              </a:rPr>
              <a:t>2</a:t>
            </a:r>
            <a:endParaRPr sz="1587" baseline="1683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0737" y="1473246"/>
            <a:ext cx="395435" cy="24138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8145">
              <a:spcBef>
                <a:spcPts val="73"/>
              </a:spcBef>
            </a:pPr>
            <a:r>
              <a:rPr sz="1507" i="1" spc="-96" dirty="0">
                <a:latin typeface="Trebuchet MS"/>
                <a:cs typeface="Trebuchet MS"/>
              </a:rPr>
              <a:t>x </a:t>
            </a:r>
            <a:r>
              <a:rPr sz="1507" spc="19" dirty="0">
                <a:latin typeface="Symbol"/>
                <a:cs typeface="Symbol"/>
              </a:rPr>
              <a:t></a:t>
            </a:r>
            <a:r>
              <a:rPr sz="1507" spc="-90" dirty="0">
                <a:latin typeface="Times New Roman"/>
                <a:cs typeface="Times New Roman"/>
              </a:rPr>
              <a:t> </a:t>
            </a:r>
            <a:r>
              <a:rPr sz="1507" spc="-19" dirty="0">
                <a:latin typeface="Trebuchet MS"/>
                <a:cs typeface="Trebuchet MS"/>
              </a:rPr>
              <a:t>2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2101" y="1313059"/>
            <a:ext cx="689872" cy="362362"/>
          </a:xfrm>
          <a:prstGeom prst="rect">
            <a:avLst/>
          </a:prstGeom>
        </p:spPr>
        <p:txBody>
          <a:bodyPr vert="horz" wrap="square" lIns="0" tIns="3258" rIns="0" bIns="0" rtlCol="0">
            <a:spAutoFit/>
          </a:bodyPr>
          <a:lstStyle/>
          <a:p>
            <a:pPr marL="8145">
              <a:lnSpc>
                <a:spcPts val="1699"/>
              </a:lnSpc>
              <a:spcBef>
                <a:spcPts val="26"/>
              </a:spcBef>
              <a:tabLst>
                <a:tab pos="419849" algn="l"/>
              </a:tabLst>
            </a:pPr>
            <a:r>
              <a:rPr sz="1539" spc="-157" dirty="0">
                <a:latin typeface="Trebuchet MS"/>
                <a:cs typeface="Trebuchet MS"/>
              </a:rPr>
              <a:t>b.	</a:t>
            </a:r>
            <a:r>
              <a:rPr sz="1507" spc="-99" dirty="0">
                <a:latin typeface="Trebuchet MS"/>
                <a:cs typeface="Trebuchet MS"/>
              </a:rPr>
              <a:t>lim</a:t>
            </a:r>
            <a:endParaRPr sz="1507">
              <a:latin typeface="Trebuchet MS"/>
              <a:cs typeface="Trebuchet MS"/>
            </a:endParaRPr>
          </a:p>
          <a:p>
            <a:pPr marL="404782">
              <a:lnSpc>
                <a:spcPts val="1122"/>
              </a:lnSpc>
            </a:pPr>
            <a:r>
              <a:rPr sz="1058" i="1" spc="-83" dirty="0">
                <a:latin typeface="Trebuchet MS"/>
                <a:cs typeface="Trebuchet MS"/>
              </a:rPr>
              <a:t>x</a:t>
            </a:r>
            <a:r>
              <a:rPr sz="1058" i="1" spc="-250" dirty="0">
                <a:latin typeface="Trebuchet MS"/>
                <a:cs typeface="Trebuchet MS"/>
              </a:rPr>
              <a:t> </a:t>
            </a:r>
            <a:r>
              <a:rPr sz="1058" spc="10" dirty="0">
                <a:latin typeface="Symbol"/>
                <a:cs typeface="Symbol"/>
              </a:rPr>
              <a:t></a:t>
            </a:r>
            <a:r>
              <a:rPr sz="1058" spc="10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54794" y="1461977"/>
            <a:ext cx="896753" cy="0"/>
          </a:xfrm>
          <a:custGeom>
            <a:avLst/>
            <a:gdLst/>
            <a:ahLst/>
            <a:cxnLst/>
            <a:rect l="l" t="t" r="r" b="b"/>
            <a:pathLst>
              <a:path w="1398270">
                <a:moveTo>
                  <a:pt x="0" y="0"/>
                </a:moveTo>
                <a:lnTo>
                  <a:pt x="1398253" y="0"/>
                </a:lnTo>
              </a:path>
            </a:pathLst>
          </a:custGeom>
          <a:ln w="15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object 24"/>
          <p:cNvSpPr txBox="1"/>
          <p:nvPr/>
        </p:nvSpPr>
        <p:spPr>
          <a:xfrm>
            <a:off x="6257162" y="1445584"/>
            <a:ext cx="83077" cy="170203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058" spc="-32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03754" y="1187593"/>
            <a:ext cx="639781" cy="23932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507" spc="-3" dirty="0">
                <a:latin typeface="Symbol"/>
                <a:cs typeface="Symbol"/>
              </a:rPr>
              <a:t></a:t>
            </a:r>
            <a:r>
              <a:rPr sz="1507" spc="-3" dirty="0">
                <a:latin typeface="Times New Roman"/>
                <a:cs typeface="Times New Roman"/>
              </a:rPr>
              <a:t> </a:t>
            </a:r>
            <a:r>
              <a:rPr sz="1507" spc="-42" dirty="0">
                <a:latin typeface="Trebuchet MS"/>
                <a:cs typeface="Trebuchet MS"/>
              </a:rPr>
              <a:t>3</a:t>
            </a:r>
            <a:r>
              <a:rPr sz="1507" i="1" spc="-42" dirty="0">
                <a:latin typeface="Trebuchet MS"/>
                <a:cs typeface="Trebuchet MS"/>
              </a:rPr>
              <a:t>x </a:t>
            </a:r>
            <a:r>
              <a:rPr sz="1507" spc="-3" dirty="0">
                <a:latin typeface="Symbol"/>
                <a:cs typeface="Symbol"/>
              </a:rPr>
              <a:t></a:t>
            </a:r>
            <a:r>
              <a:rPr sz="1507" spc="-183" dirty="0">
                <a:latin typeface="Times New Roman"/>
                <a:cs typeface="Times New Roman"/>
              </a:rPr>
              <a:t> </a:t>
            </a:r>
            <a:r>
              <a:rPr sz="1507" spc="-42" dirty="0">
                <a:latin typeface="Trebuchet MS"/>
                <a:cs typeface="Trebuchet MS"/>
              </a:rPr>
              <a:t>2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60343" y="1476455"/>
            <a:ext cx="493173" cy="23932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  <a:tabLst>
                <a:tab pos="239856" algn="l"/>
              </a:tabLst>
            </a:pPr>
            <a:r>
              <a:rPr sz="1507" i="1" spc="-115" dirty="0">
                <a:latin typeface="Trebuchet MS"/>
                <a:cs typeface="Trebuchet MS"/>
              </a:rPr>
              <a:t>x	</a:t>
            </a:r>
            <a:r>
              <a:rPr sz="1507" spc="-3" dirty="0">
                <a:latin typeface="Symbol"/>
                <a:cs typeface="Symbol"/>
              </a:rPr>
              <a:t></a:t>
            </a:r>
            <a:r>
              <a:rPr sz="1507" spc="-80" dirty="0">
                <a:latin typeface="Times New Roman"/>
                <a:cs typeface="Times New Roman"/>
              </a:rPr>
              <a:t> </a:t>
            </a:r>
            <a:r>
              <a:rPr sz="1507" spc="-42" dirty="0">
                <a:latin typeface="Trebuchet MS"/>
                <a:cs typeface="Trebuchet MS"/>
              </a:rPr>
              <a:t>4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1669" y="1916616"/>
            <a:ext cx="555889" cy="24508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b="1" spc="-305" dirty="0">
                <a:latin typeface="Trebuchet MS"/>
                <a:cs typeface="Trebuchet MS"/>
              </a:rPr>
              <a:t>J</a:t>
            </a:r>
            <a:r>
              <a:rPr sz="1539" b="1" spc="-3" dirty="0">
                <a:latin typeface="Trebuchet MS"/>
                <a:cs typeface="Trebuchet MS"/>
              </a:rPr>
              <a:t>awab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4693" y="2339849"/>
            <a:ext cx="662994" cy="239739"/>
          </a:xfrm>
          <a:prstGeom prst="rect">
            <a:avLst/>
          </a:prstGeom>
        </p:spPr>
        <p:txBody>
          <a:bodyPr vert="horz" wrap="square" lIns="0" tIns="2851" rIns="0" bIns="0" rtlCol="0">
            <a:spAutoFit/>
          </a:bodyPr>
          <a:lstStyle/>
          <a:p>
            <a:pPr marL="8145">
              <a:spcBef>
                <a:spcPts val="22"/>
              </a:spcBef>
              <a:tabLst>
                <a:tab pos="421071" algn="l"/>
              </a:tabLst>
            </a:pPr>
            <a:r>
              <a:rPr sz="1539" spc="-234" dirty="0">
                <a:latin typeface="Trebuchet MS"/>
                <a:cs typeface="Trebuchet MS"/>
              </a:rPr>
              <a:t>a</a:t>
            </a:r>
            <a:r>
              <a:rPr sz="1539" spc="-157" dirty="0">
                <a:latin typeface="Trebuchet MS"/>
                <a:cs typeface="Trebuchet MS"/>
              </a:rPr>
              <a:t>.</a:t>
            </a:r>
            <a:r>
              <a:rPr sz="1539" dirty="0">
                <a:latin typeface="Trebuchet MS"/>
                <a:cs typeface="Trebuchet MS"/>
              </a:rPr>
              <a:t>	</a:t>
            </a:r>
            <a:r>
              <a:rPr sz="1475" spc="-99" dirty="0">
                <a:latin typeface="Trebuchet MS"/>
                <a:cs typeface="Trebuchet MS"/>
              </a:rPr>
              <a:t>l</a:t>
            </a:r>
            <a:r>
              <a:rPr sz="1475" spc="-87" dirty="0">
                <a:latin typeface="Trebuchet MS"/>
                <a:cs typeface="Trebuchet MS"/>
              </a:rPr>
              <a:t>i</a:t>
            </a:r>
            <a:r>
              <a:rPr sz="1475" spc="-64" dirty="0">
                <a:latin typeface="Trebuchet MS"/>
                <a:cs typeface="Trebuchet MS"/>
              </a:rPr>
              <a:t>m</a:t>
            </a:r>
            <a:endParaRPr sz="1475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21733" y="2487738"/>
            <a:ext cx="522087" cy="0"/>
          </a:xfrm>
          <a:custGeom>
            <a:avLst/>
            <a:gdLst/>
            <a:ahLst/>
            <a:cxnLst/>
            <a:rect l="l" t="t" r="r" b="b"/>
            <a:pathLst>
              <a:path w="814069">
                <a:moveTo>
                  <a:pt x="0" y="0"/>
                </a:moveTo>
                <a:lnTo>
                  <a:pt x="813894" y="0"/>
                </a:lnTo>
              </a:path>
            </a:pathLst>
          </a:custGeom>
          <a:ln w="15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0" name="object 30"/>
          <p:cNvSpPr/>
          <p:nvPr/>
        </p:nvSpPr>
        <p:spPr>
          <a:xfrm>
            <a:off x="4374255" y="2487738"/>
            <a:ext cx="516386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934" y="0"/>
                </a:lnTo>
              </a:path>
            </a:pathLst>
          </a:custGeom>
          <a:ln w="15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1" name="object 31"/>
          <p:cNvSpPr/>
          <p:nvPr/>
        </p:nvSpPr>
        <p:spPr>
          <a:xfrm>
            <a:off x="5121031" y="2487738"/>
            <a:ext cx="424756" cy="0"/>
          </a:xfrm>
          <a:custGeom>
            <a:avLst/>
            <a:gdLst/>
            <a:ahLst/>
            <a:cxnLst/>
            <a:rect l="l" t="t" r="r" b="b"/>
            <a:pathLst>
              <a:path w="662304">
                <a:moveTo>
                  <a:pt x="0" y="0"/>
                </a:moveTo>
                <a:lnTo>
                  <a:pt x="662220" y="0"/>
                </a:lnTo>
              </a:path>
            </a:pathLst>
          </a:custGeom>
          <a:ln w="15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2" name="object 32"/>
          <p:cNvSpPr/>
          <p:nvPr/>
        </p:nvSpPr>
        <p:spPr>
          <a:xfrm>
            <a:off x="5776357" y="2487738"/>
            <a:ext cx="125431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039" y="0"/>
                </a:lnTo>
              </a:path>
            </a:pathLst>
          </a:custGeom>
          <a:ln w="15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3" name="object 33"/>
          <p:cNvSpPr txBox="1"/>
          <p:nvPr/>
        </p:nvSpPr>
        <p:spPr>
          <a:xfrm>
            <a:off x="4363502" y="2125215"/>
            <a:ext cx="219098" cy="23802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2212" spc="14" baseline="-26570" dirty="0">
                <a:latin typeface="Trebuchet MS"/>
                <a:cs typeface="Trebuchet MS"/>
              </a:rPr>
              <a:t>2</a:t>
            </a:r>
            <a:r>
              <a:rPr sz="1026" spc="10" dirty="0">
                <a:latin typeface="Trebuchet MS"/>
                <a:cs typeface="Trebuchet MS"/>
              </a:rPr>
              <a:t>2</a:t>
            </a:r>
            <a:endParaRPr sz="1026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23175" y="2125215"/>
            <a:ext cx="212582" cy="238025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24434">
              <a:spcBef>
                <a:spcPts val="87"/>
              </a:spcBef>
            </a:pPr>
            <a:r>
              <a:rPr sz="2212" i="1" spc="4" baseline="-26570" dirty="0">
                <a:latin typeface="Trebuchet MS"/>
                <a:cs typeface="Trebuchet MS"/>
              </a:rPr>
              <a:t>x</a:t>
            </a:r>
            <a:r>
              <a:rPr sz="1026" spc="3" dirty="0">
                <a:latin typeface="Trebuchet MS"/>
                <a:cs typeface="Trebuchet MS"/>
              </a:rPr>
              <a:t>2</a:t>
            </a:r>
            <a:endParaRPr sz="1026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2512" y="2532043"/>
            <a:ext cx="293216" cy="168967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026" i="1" spc="-67" dirty="0">
                <a:latin typeface="Trebuchet MS"/>
                <a:cs typeface="Trebuchet MS"/>
              </a:rPr>
              <a:t>x</a:t>
            </a:r>
            <a:r>
              <a:rPr sz="1026" i="1" spc="-244" dirty="0">
                <a:latin typeface="Trebuchet MS"/>
                <a:cs typeface="Trebuchet MS"/>
              </a:rPr>
              <a:t> </a:t>
            </a:r>
            <a:r>
              <a:rPr sz="1026" spc="35" dirty="0">
                <a:latin typeface="Symbol"/>
                <a:cs typeface="Symbol"/>
              </a:rPr>
              <a:t></a:t>
            </a:r>
            <a:r>
              <a:rPr sz="1026" spc="35" dirty="0">
                <a:latin typeface="Trebuchet MS"/>
                <a:cs typeface="Trebuchet MS"/>
              </a:rPr>
              <a:t>2</a:t>
            </a:r>
            <a:endParaRPr sz="1026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70989" y="2213346"/>
            <a:ext cx="262266" cy="238089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1475" spc="16" dirty="0">
                <a:latin typeface="Symbol"/>
                <a:cs typeface="Symbol"/>
              </a:rPr>
              <a:t></a:t>
            </a:r>
            <a:r>
              <a:rPr sz="1475" spc="-71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Trebuchet MS"/>
                <a:cs typeface="Trebuchet MS"/>
              </a:rPr>
              <a:t>4</a:t>
            </a:r>
            <a:endParaRPr sz="1475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0770" y="2163216"/>
            <a:ext cx="2202378" cy="566950"/>
          </a:xfrm>
          <a:prstGeom prst="rect">
            <a:avLst/>
          </a:prstGeom>
        </p:spPr>
        <p:txBody>
          <a:bodyPr vert="horz" wrap="square" lIns="0" tIns="61087" rIns="0" bIns="0" rtlCol="0">
            <a:spAutoFit/>
          </a:bodyPr>
          <a:lstStyle/>
          <a:p>
            <a:pPr marR="3258" algn="r">
              <a:spcBef>
                <a:spcPts val="481"/>
              </a:spcBef>
              <a:tabLst>
                <a:tab pos="511068" algn="l"/>
                <a:tab pos="1163036" algn="l"/>
              </a:tabLst>
            </a:pPr>
            <a:r>
              <a:rPr sz="1475" spc="16" dirty="0">
                <a:latin typeface="Symbol"/>
                <a:cs typeface="Symbol"/>
              </a:rPr>
              <a:t></a:t>
            </a:r>
            <a:r>
              <a:rPr sz="1475" spc="-16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Trebuchet MS"/>
                <a:cs typeface="Trebuchet MS"/>
              </a:rPr>
              <a:t>4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22" dirty="0">
                <a:latin typeface="Trebuchet MS"/>
                <a:cs typeface="Trebuchet MS"/>
              </a:rPr>
              <a:t>4</a:t>
            </a:r>
            <a:r>
              <a:rPr sz="1475" spc="-67" dirty="0">
                <a:latin typeface="Trebuchet MS"/>
                <a:cs typeface="Trebuchet MS"/>
              </a:rPr>
              <a:t> </a:t>
            </a:r>
            <a:r>
              <a:rPr sz="1475" spc="16" dirty="0">
                <a:latin typeface="Symbol"/>
                <a:cs typeface="Symbol"/>
              </a:rPr>
              <a:t></a:t>
            </a:r>
            <a:r>
              <a:rPr sz="1475" spc="-19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Trebuchet MS"/>
                <a:cs typeface="Trebuchet MS"/>
              </a:rPr>
              <a:t>4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22" dirty="0">
                <a:latin typeface="Trebuchet MS"/>
                <a:cs typeface="Trebuchet MS"/>
              </a:rPr>
              <a:t>0</a:t>
            </a:r>
            <a:endParaRPr sz="1475">
              <a:latin typeface="Trebuchet MS"/>
              <a:cs typeface="Trebuchet MS"/>
            </a:endParaRPr>
          </a:p>
          <a:p>
            <a:pPr marR="3665" algn="r">
              <a:spcBef>
                <a:spcPts val="423"/>
              </a:spcBef>
              <a:tabLst>
                <a:tab pos="740336" algn="l"/>
                <a:tab pos="1440764" algn="l"/>
                <a:tab pos="2089474" algn="l"/>
              </a:tabLst>
            </a:pPr>
            <a:r>
              <a:rPr sz="1475" i="1" spc="-99" dirty="0">
                <a:latin typeface="Trebuchet MS"/>
                <a:cs typeface="Trebuchet MS"/>
              </a:rPr>
              <a:t>x</a:t>
            </a:r>
            <a:r>
              <a:rPr sz="1475" i="1" spc="-32" dirty="0">
                <a:latin typeface="Trebuchet MS"/>
                <a:cs typeface="Trebuchet MS"/>
              </a:rPr>
              <a:t> </a:t>
            </a:r>
            <a:r>
              <a:rPr sz="1475" spc="16" dirty="0">
                <a:latin typeface="Symbol"/>
                <a:cs typeface="Symbol"/>
              </a:rPr>
              <a:t></a:t>
            </a:r>
            <a:r>
              <a:rPr sz="1475" spc="-42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Trebuchet MS"/>
                <a:cs typeface="Trebuchet MS"/>
              </a:rPr>
              <a:t>2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22" dirty="0">
                <a:latin typeface="Trebuchet MS"/>
                <a:cs typeface="Trebuchet MS"/>
              </a:rPr>
              <a:t>2</a:t>
            </a:r>
            <a:r>
              <a:rPr sz="1475" spc="-93" dirty="0">
                <a:latin typeface="Trebuchet MS"/>
                <a:cs typeface="Trebuchet MS"/>
              </a:rPr>
              <a:t> </a:t>
            </a:r>
            <a:r>
              <a:rPr sz="1475" spc="16" dirty="0">
                <a:latin typeface="Symbol"/>
                <a:cs typeface="Symbol"/>
              </a:rPr>
              <a:t></a:t>
            </a:r>
            <a:r>
              <a:rPr sz="1475" spc="-45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Trebuchet MS"/>
                <a:cs typeface="Trebuchet MS"/>
              </a:rPr>
              <a:t>2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22" dirty="0">
                <a:latin typeface="Trebuchet MS"/>
                <a:cs typeface="Trebuchet MS"/>
              </a:rPr>
              <a:t>2</a:t>
            </a:r>
            <a:r>
              <a:rPr sz="1475" spc="-90" dirty="0">
                <a:latin typeface="Trebuchet MS"/>
                <a:cs typeface="Trebuchet MS"/>
              </a:rPr>
              <a:t> </a:t>
            </a:r>
            <a:r>
              <a:rPr sz="1475" spc="16" dirty="0">
                <a:latin typeface="Symbol"/>
                <a:cs typeface="Symbol"/>
              </a:rPr>
              <a:t></a:t>
            </a:r>
            <a:r>
              <a:rPr sz="1475" spc="-45" dirty="0">
                <a:latin typeface="Times New Roman"/>
                <a:cs typeface="Times New Roman"/>
              </a:rPr>
              <a:t> </a:t>
            </a:r>
            <a:r>
              <a:rPr sz="1475" spc="-22" dirty="0">
                <a:latin typeface="Trebuchet MS"/>
                <a:cs typeface="Trebuchet MS"/>
              </a:rPr>
              <a:t>2</a:t>
            </a:r>
            <a:r>
              <a:rPr sz="1475" dirty="0">
                <a:latin typeface="Trebuchet MS"/>
                <a:cs typeface="Trebuchet MS"/>
              </a:rPr>
              <a:t>	</a:t>
            </a:r>
            <a:r>
              <a:rPr sz="1475" spc="-22" dirty="0">
                <a:latin typeface="Trebuchet MS"/>
                <a:cs typeface="Trebuchet MS"/>
              </a:rPr>
              <a:t>0</a:t>
            </a:r>
            <a:endParaRPr sz="1475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98828" y="2334490"/>
            <a:ext cx="3727918" cy="24508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754589" algn="l"/>
                <a:tab pos="1409407" algn="l"/>
                <a:tab pos="1726636" algn="l"/>
              </a:tabLst>
            </a:pPr>
            <a:r>
              <a:rPr sz="1475" spc="16" dirty="0">
                <a:latin typeface="Symbol"/>
                <a:cs typeface="Symbol"/>
              </a:rPr>
              <a:t></a:t>
            </a:r>
            <a:r>
              <a:rPr sz="1475" spc="16" dirty="0">
                <a:latin typeface="Times New Roman"/>
                <a:cs typeface="Times New Roman"/>
              </a:rPr>
              <a:t>	</a:t>
            </a:r>
            <a:r>
              <a:rPr sz="1475" spc="16" dirty="0">
                <a:latin typeface="Symbol"/>
                <a:cs typeface="Symbol"/>
              </a:rPr>
              <a:t></a:t>
            </a:r>
            <a:r>
              <a:rPr sz="1475" spc="16" dirty="0">
                <a:latin typeface="Times New Roman"/>
                <a:cs typeface="Times New Roman"/>
              </a:rPr>
              <a:t>	</a:t>
            </a:r>
            <a:r>
              <a:rPr sz="1475" spc="16" dirty="0">
                <a:latin typeface="Symbol"/>
                <a:cs typeface="Symbol"/>
              </a:rPr>
              <a:t></a:t>
            </a:r>
            <a:r>
              <a:rPr sz="1475" spc="16" dirty="0">
                <a:latin typeface="Times New Roman"/>
                <a:cs typeface="Times New Roman"/>
              </a:rPr>
              <a:t>	</a:t>
            </a:r>
            <a:r>
              <a:rPr sz="1475" spc="-51" dirty="0">
                <a:latin typeface="Trebuchet MS"/>
                <a:cs typeface="Trebuchet MS"/>
              </a:rPr>
              <a:t>(tidak </a:t>
            </a:r>
            <a:r>
              <a:rPr sz="1475" spc="-61" dirty="0">
                <a:latin typeface="Trebuchet MS"/>
                <a:cs typeface="Trebuchet MS"/>
              </a:rPr>
              <a:t>terdefinisi) </a:t>
            </a:r>
            <a:r>
              <a:rPr sz="1539" spc="-231" dirty="0">
                <a:latin typeface="Trebuchet MS"/>
                <a:cs typeface="Trebuchet MS"/>
              </a:rPr>
              <a:t>.</a:t>
            </a:r>
            <a:r>
              <a:rPr sz="1539" spc="-64" dirty="0">
                <a:latin typeface="Trebuchet MS"/>
                <a:cs typeface="Trebuchet MS"/>
              </a:rPr>
              <a:t> </a:t>
            </a:r>
            <a:r>
              <a:rPr sz="1539" spc="-35" dirty="0">
                <a:latin typeface="Trebuchet MS"/>
                <a:cs typeface="Trebuchet MS"/>
              </a:rPr>
              <a:t>Untuk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7719" y="2714162"/>
            <a:ext cx="5449341" cy="24508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spc="-96" dirty="0">
                <a:latin typeface="Trebuchet MS"/>
                <a:cs typeface="Trebuchet MS"/>
              </a:rPr>
              <a:t>menyelesaikannya </a:t>
            </a:r>
            <a:r>
              <a:rPr sz="1539" spc="-109" dirty="0">
                <a:latin typeface="Trebuchet MS"/>
                <a:cs typeface="Trebuchet MS"/>
              </a:rPr>
              <a:t>maka </a:t>
            </a:r>
            <a:r>
              <a:rPr sz="1539" spc="-93" dirty="0">
                <a:latin typeface="Trebuchet MS"/>
                <a:cs typeface="Trebuchet MS"/>
              </a:rPr>
              <a:t>digunakan cara </a:t>
            </a:r>
            <a:r>
              <a:rPr sz="1539" spc="-90" dirty="0">
                <a:latin typeface="Trebuchet MS"/>
                <a:cs typeface="Trebuchet MS"/>
              </a:rPr>
              <a:t>pemfaktoran </a:t>
            </a:r>
            <a:r>
              <a:rPr sz="1539" spc="-106" dirty="0">
                <a:latin typeface="Trebuchet MS"/>
                <a:cs typeface="Trebuchet MS"/>
              </a:rPr>
              <a:t>sebagai</a:t>
            </a:r>
            <a:r>
              <a:rPr sz="1539" spc="-77" dirty="0">
                <a:latin typeface="Trebuchet MS"/>
                <a:cs typeface="Trebuchet MS"/>
              </a:rPr>
              <a:t> </a:t>
            </a:r>
            <a:r>
              <a:rPr sz="1539" spc="-90" dirty="0">
                <a:latin typeface="Trebuchet MS"/>
                <a:cs typeface="Trebuchet MS"/>
              </a:rPr>
              <a:t>berikut.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21098" y="3308503"/>
            <a:ext cx="521680" cy="0"/>
          </a:xfrm>
          <a:custGeom>
            <a:avLst/>
            <a:gdLst/>
            <a:ahLst/>
            <a:cxnLst/>
            <a:rect l="l" t="t" r="r" b="b"/>
            <a:pathLst>
              <a:path w="813435">
                <a:moveTo>
                  <a:pt x="0" y="0"/>
                </a:moveTo>
                <a:lnTo>
                  <a:pt x="813141" y="0"/>
                </a:lnTo>
              </a:path>
            </a:pathLst>
          </a:custGeom>
          <a:ln w="14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1" name="object 41"/>
          <p:cNvSpPr txBox="1"/>
          <p:nvPr/>
        </p:nvSpPr>
        <p:spPr>
          <a:xfrm>
            <a:off x="3622565" y="2944514"/>
            <a:ext cx="213803" cy="2402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2261" i="1" spc="-14" baseline="-26004" dirty="0">
                <a:latin typeface="Trebuchet MS"/>
                <a:cs typeface="Trebuchet MS"/>
              </a:rPr>
              <a:t>x</a:t>
            </a:r>
            <a:r>
              <a:rPr sz="1058" spc="-10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2552" y="3157923"/>
            <a:ext cx="294031" cy="36729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3212">
              <a:lnSpc>
                <a:spcPts val="1671"/>
              </a:lnSpc>
              <a:spcBef>
                <a:spcPts val="64"/>
              </a:spcBef>
            </a:pPr>
            <a:r>
              <a:rPr sz="1507" spc="-96" dirty="0">
                <a:latin typeface="Trebuchet MS"/>
                <a:cs typeface="Trebuchet MS"/>
              </a:rPr>
              <a:t>lim</a:t>
            </a:r>
            <a:endParaRPr sz="1507">
              <a:latin typeface="Trebuchet MS"/>
              <a:cs typeface="Trebuchet MS"/>
            </a:endParaRPr>
          </a:p>
          <a:p>
            <a:pPr marL="8145">
              <a:lnSpc>
                <a:spcPts val="1131"/>
              </a:lnSpc>
            </a:pPr>
            <a:r>
              <a:rPr sz="1058" i="1" spc="-77" dirty="0">
                <a:latin typeface="Trebuchet MS"/>
                <a:cs typeface="Trebuchet MS"/>
              </a:rPr>
              <a:t>x</a:t>
            </a:r>
            <a:r>
              <a:rPr sz="1058" i="1" spc="-282" dirty="0">
                <a:latin typeface="Trebuchet MS"/>
                <a:cs typeface="Trebuchet MS"/>
              </a:rPr>
              <a:t> </a:t>
            </a:r>
            <a:r>
              <a:rPr sz="1058" spc="13" dirty="0">
                <a:latin typeface="Symbol"/>
                <a:cs typeface="Symbol"/>
              </a:rPr>
              <a:t></a:t>
            </a:r>
            <a:r>
              <a:rPr sz="1058" spc="13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7768" y="3157923"/>
            <a:ext cx="465888" cy="36729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lnSpc>
                <a:spcPts val="1671"/>
              </a:lnSpc>
              <a:spcBef>
                <a:spcPts val="64"/>
              </a:spcBef>
            </a:pPr>
            <a:r>
              <a:rPr sz="1507" spc="10" dirty="0">
                <a:latin typeface="Symbol"/>
                <a:cs typeface="Symbol"/>
              </a:rPr>
              <a:t></a:t>
            </a:r>
            <a:r>
              <a:rPr sz="1507" spc="208" dirty="0">
                <a:latin typeface="Times New Roman"/>
                <a:cs typeface="Times New Roman"/>
              </a:rPr>
              <a:t> </a:t>
            </a:r>
            <a:r>
              <a:rPr sz="1507" spc="-96" dirty="0">
                <a:latin typeface="Trebuchet MS"/>
                <a:cs typeface="Trebuchet MS"/>
              </a:rPr>
              <a:t>lim</a:t>
            </a:r>
            <a:endParaRPr sz="1507">
              <a:latin typeface="Trebuchet MS"/>
              <a:cs typeface="Trebuchet MS"/>
            </a:endParaRPr>
          </a:p>
          <a:p>
            <a:pPr marL="179586">
              <a:lnSpc>
                <a:spcPts val="1131"/>
              </a:lnSpc>
            </a:pPr>
            <a:r>
              <a:rPr sz="1058" i="1" spc="-77" dirty="0">
                <a:latin typeface="Trebuchet MS"/>
                <a:cs typeface="Trebuchet MS"/>
              </a:rPr>
              <a:t>x</a:t>
            </a:r>
            <a:r>
              <a:rPr sz="1058" i="1" spc="-257" dirty="0">
                <a:latin typeface="Trebuchet MS"/>
                <a:cs typeface="Trebuchet MS"/>
              </a:rPr>
              <a:t> </a:t>
            </a:r>
            <a:r>
              <a:rPr sz="1058" spc="13" dirty="0">
                <a:latin typeface="Symbol"/>
                <a:cs typeface="Symbol"/>
              </a:rPr>
              <a:t></a:t>
            </a:r>
            <a:r>
              <a:rPr sz="1058" spc="13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70589" y="3032784"/>
            <a:ext cx="262673" cy="2401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spc="10" dirty="0">
                <a:latin typeface="Symbol"/>
                <a:cs typeface="Symbol"/>
              </a:rPr>
              <a:t></a:t>
            </a:r>
            <a:r>
              <a:rPr sz="1507" spc="-93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4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90185" y="3312637"/>
            <a:ext cx="394213" cy="2401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spc="10" dirty="0">
                <a:latin typeface="Symbol"/>
                <a:cs typeface="Symbol"/>
              </a:rPr>
              <a:t></a:t>
            </a:r>
            <a:r>
              <a:rPr sz="1507" spc="-73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2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07745" y="3033497"/>
            <a:ext cx="567699" cy="240682"/>
          </a:xfrm>
          <a:custGeom>
            <a:avLst/>
            <a:gdLst/>
            <a:ahLst/>
            <a:cxnLst/>
            <a:rect l="l" t="t" r="r" b="b"/>
            <a:pathLst>
              <a:path w="885189" h="375285">
                <a:moveTo>
                  <a:pt x="0" y="375103"/>
                </a:moveTo>
                <a:lnTo>
                  <a:pt x="884975" y="0"/>
                </a:lnTo>
              </a:path>
            </a:pathLst>
          </a:custGeom>
          <a:ln w="14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7" name="object 47"/>
          <p:cNvSpPr txBox="1"/>
          <p:nvPr/>
        </p:nvSpPr>
        <p:spPr>
          <a:xfrm>
            <a:off x="4720219" y="3000290"/>
            <a:ext cx="1093044" cy="2401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spc="-61" dirty="0">
                <a:latin typeface="Trebuchet MS"/>
                <a:cs typeface="Trebuchet MS"/>
              </a:rPr>
              <a:t>(</a:t>
            </a:r>
            <a:r>
              <a:rPr sz="1507" spc="-326" dirty="0">
                <a:latin typeface="Trebuchet MS"/>
                <a:cs typeface="Trebuchet MS"/>
              </a:rPr>
              <a:t> </a:t>
            </a:r>
            <a:r>
              <a:rPr sz="1507" i="1" spc="-103" dirty="0">
                <a:latin typeface="Trebuchet MS"/>
                <a:cs typeface="Trebuchet MS"/>
              </a:rPr>
              <a:t>x</a:t>
            </a:r>
            <a:r>
              <a:rPr sz="1507" i="1" spc="-64" dirty="0">
                <a:latin typeface="Trebuchet MS"/>
                <a:cs typeface="Trebuchet MS"/>
              </a:rPr>
              <a:t> </a:t>
            </a:r>
            <a:r>
              <a:rPr sz="1507" spc="10" dirty="0">
                <a:latin typeface="Symbol"/>
                <a:cs typeface="Symbol"/>
              </a:rPr>
              <a:t></a:t>
            </a:r>
            <a:r>
              <a:rPr sz="1507" spc="-73" dirty="0">
                <a:latin typeface="Times New Roman"/>
                <a:cs typeface="Times New Roman"/>
              </a:rPr>
              <a:t> </a:t>
            </a:r>
            <a:r>
              <a:rPr sz="1507" spc="-29" dirty="0">
                <a:latin typeface="Trebuchet MS"/>
                <a:cs typeface="Trebuchet MS"/>
              </a:rPr>
              <a:t>2)</a:t>
            </a:r>
            <a:r>
              <a:rPr sz="1507" spc="-257" dirty="0">
                <a:latin typeface="Trebuchet MS"/>
                <a:cs typeface="Trebuchet MS"/>
              </a:rPr>
              <a:t> </a:t>
            </a:r>
            <a:r>
              <a:rPr sz="1507" spc="-61" dirty="0">
                <a:latin typeface="Trebuchet MS"/>
                <a:cs typeface="Trebuchet MS"/>
              </a:rPr>
              <a:t>(</a:t>
            </a:r>
            <a:r>
              <a:rPr sz="1507" spc="-326" dirty="0">
                <a:latin typeface="Trebuchet MS"/>
                <a:cs typeface="Trebuchet MS"/>
              </a:rPr>
              <a:t> </a:t>
            </a:r>
            <a:r>
              <a:rPr sz="1507" i="1" spc="-103" dirty="0">
                <a:latin typeface="Trebuchet MS"/>
                <a:cs typeface="Trebuchet MS"/>
              </a:rPr>
              <a:t>x</a:t>
            </a:r>
            <a:r>
              <a:rPr sz="1507" i="1" spc="-61" dirty="0">
                <a:latin typeface="Trebuchet MS"/>
                <a:cs typeface="Trebuchet MS"/>
              </a:rPr>
              <a:t> </a:t>
            </a:r>
            <a:r>
              <a:rPr sz="1507" spc="10" dirty="0">
                <a:latin typeface="Symbol"/>
                <a:cs typeface="Symbol"/>
              </a:rPr>
              <a:t></a:t>
            </a:r>
            <a:r>
              <a:rPr sz="1507" spc="-51" dirty="0">
                <a:latin typeface="Times New Roman"/>
                <a:cs typeface="Times New Roman"/>
              </a:rPr>
              <a:t> </a:t>
            </a:r>
            <a:r>
              <a:rPr sz="1507" spc="-29" dirty="0">
                <a:latin typeface="Trebuchet MS"/>
                <a:cs typeface="Trebuchet MS"/>
              </a:rPr>
              <a:t>2)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59899" y="3312637"/>
            <a:ext cx="394213" cy="2401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spc="10" dirty="0">
                <a:latin typeface="Symbol"/>
                <a:cs typeface="Symbol"/>
              </a:rPr>
              <a:t></a:t>
            </a:r>
            <a:r>
              <a:rPr sz="1507" spc="-73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2</a:t>
            </a:r>
            <a:endParaRPr sz="1507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88065" y="3308503"/>
            <a:ext cx="1126439" cy="232129"/>
          </a:xfrm>
          <a:custGeom>
            <a:avLst/>
            <a:gdLst/>
            <a:ahLst/>
            <a:cxnLst/>
            <a:rect l="l" t="t" r="r" b="b"/>
            <a:pathLst>
              <a:path w="1756410" h="361950">
                <a:moveTo>
                  <a:pt x="531143" y="361492"/>
                </a:moveTo>
                <a:lnTo>
                  <a:pt x="1225263" y="58239"/>
                </a:lnTo>
              </a:path>
              <a:path w="1756410" h="361950">
                <a:moveTo>
                  <a:pt x="0" y="0"/>
                </a:moveTo>
                <a:lnTo>
                  <a:pt x="1756315" y="0"/>
                </a:lnTo>
              </a:path>
            </a:pathLst>
          </a:custGeom>
          <a:ln w="14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0" name="object 50"/>
          <p:cNvSpPr txBox="1"/>
          <p:nvPr/>
        </p:nvSpPr>
        <p:spPr>
          <a:xfrm>
            <a:off x="5869289" y="3157923"/>
            <a:ext cx="1910385" cy="36729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lnSpc>
                <a:spcPts val="1671"/>
              </a:lnSpc>
              <a:spcBef>
                <a:spcPts val="64"/>
              </a:spcBef>
            </a:pPr>
            <a:r>
              <a:rPr sz="1507" spc="10" dirty="0">
                <a:latin typeface="Symbol"/>
                <a:cs typeface="Symbol"/>
              </a:rPr>
              <a:t></a:t>
            </a:r>
            <a:r>
              <a:rPr sz="1507" spc="10" dirty="0">
                <a:latin typeface="Times New Roman"/>
                <a:cs typeface="Times New Roman"/>
              </a:rPr>
              <a:t> </a:t>
            </a:r>
            <a:r>
              <a:rPr sz="1507" spc="-96" dirty="0">
                <a:latin typeface="Trebuchet MS"/>
                <a:cs typeface="Trebuchet MS"/>
              </a:rPr>
              <a:t>lim </a:t>
            </a:r>
            <a:r>
              <a:rPr sz="1507" spc="-61" dirty="0">
                <a:latin typeface="Trebuchet MS"/>
                <a:cs typeface="Trebuchet MS"/>
              </a:rPr>
              <a:t>( </a:t>
            </a:r>
            <a:r>
              <a:rPr sz="1507" i="1" spc="-103" dirty="0">
                <a:latin typeface="Trebuchet MS"/>
                <a:cs typeface="Trebuchet MS"/>
              </a:rPr>
              <a:t>x </a:t>
            </a:r>
            <a:r>
              <a:rPr sz="1507" spc="10" dirty="0">
                <a:latin typeface="Symbol"/>
                <a:cs typeface="Symbol"/>
              </a:rPr>
              <a:t></a:t>
            </a:r>
            <a:r>
              <a:rPr sz="1507" spc="10" dirty="0">
                <a:latin typeface="Times New Roman"/>
                <a:cs typeface="Times New Roman"/>
              </a:rPr>
              <a:t> </a:t>
            </a:r>
            <a:r>
              <a:rPr sz="1507" spc="-29" dirty="0">
                <a:latin typeface="Trebuchet MS"/>
                <a:cs typeface="Trebuchet MS"/>
              </a:rPr>
              <a:t>2) </a:t>
            </a:r>
            <a:r>
              <a:rPr sz="1507" spc="10" dirty="0">
                <a:latin typeface="Symbol"/>
                <a:cs typeface="Symbol"/>
              </a:rPr>
              <a:t></a:t>
            </a:r>
            <a:r>
              <a:rPr sz="1507" spc="10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2 </a:t>
            </a:r>
            <a:r>
              <a:rPr sz="1507" spc="10" dirty="0">
                <a:latin typeface="Symbol"/>
                <a:cs typeface="Symbol"/>
              </a:rPr>
              <a:t></a:t>
            </a:r>
            <a:r>
              <a:rPr sz="1507" spc="10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2 </a:t>
            </a:r>
            <a:r>
              <a:rPr sz="1507" spc="10" dirty="0">
                <a:latin typeface="Symbol"/>
                <a:cs typeface="Symbol"/>
              </a:rPr>
              <a:t></a:t>
            </a:r>
            <a:r>
              <a:rPr sz="1507" spc="-231" dirty="0">
                <a:latin typeface="Times New Roman"/>
                <a:cs typeface="Times New Roman"/>
              </a:rPr>
              <a:t> </a:t>
            </a:r>
            <a:r>
              <a:rPr sz="1507" spc="-26" dirty="0">
                <a:latin typeface="Trebuchet MS"/>
                <a:cs typeface="Trebuchet MS"/>
              </a:rPr>
              <a:t>4</a:t>
            </a:r>
            <a:endParaRPr sz="1507">
              <a:latin typeface="Trebuchet MS"/>
              <a:cs typeface="Trebuchet MS"/>
            </a:endParaRPr>
          </a:p>
          <a:p>
            <a:pPr marL="179586">
              <a:lnSpc>
                <a:spcPts val="1131"/>
              </a:lnSpc>
            </a:pPr>
            <a:r>
              <a:rPr sz="1058" i="1" spc="-77" dirty="0">
                <a:latin typeface="Trebuchet MS"/>
                <a:cs typeface="Trebuchet MS"/>
              </a:rPr>
              <a:t>x</a:t>
            </a:r>
            <a:r>
              <a:rPr sz="1058" i="1" spc="-224" dirty="0">
                <a:latin typeface="Trebuchet MS"/>
                <a:cs typeface="Trebuchet MS"/>
              </a:rPr>
              <a:t> </a:t>
            </a:r>
            <a:r>
              <a:rPr sz="1058" spc="13" dirty="0">
                <a:latin typeface="Symbol"/>
                <a:cs typeface="Symbol"/>
              </a:rPr>
              <a:t></a:t>
            </a:r>
            <a:r>
              <a:rPr sz="1058" spc="13" dirty="0">
                <a:latin typeface="Trebuchet MS"/>
                <a:cs typeface="Trebuchet MS"/>
              </a:rPr>
              <a:t>2</a:t>
            </a:r>
            <a:endParaRPr sz="1058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935576" y="212085"/>
            <a:ext cx="1150058" cy="258600"/>
            <a:chOff x="7405116" y="330695"/>
            <a:chExt cx="1793239" cy="403225"/>
          </a:xfrm>
        </p:grpSpPr>
        <p:sp>
          <p:nvSpPr>
            <p:cNvPr id="52" name="object 52"/>
            <p:cNvSpPr/>
            <p:nvPr/>
          </p:nvSpPr>
          <p:spPr>
            <a:xfrm>
              <a:off x="7405116" y="330695"/>
              <a:ext cx="1792985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3" name="object 53"/>
            <p:cNvSpPr/>
            <p:nvPr/>
          </p:nvSpPr>
          <p:spPr>
            <a:xfrm>
              <a:off x="7421499" y="352297"/>
              <a:ext cx="1740916" cy="350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3</Template>
  <TotalTime>6470</TotalTime>
  <Words>1270</Words>
  <Application>Microsoft Office PowerPoint</Application>
  <PresentationFormat>Widescreen</PresentationFormat>
  <Paragraphs>312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Alegreya Bold</vt:lpstr>
      <vt:lpstr>Arial</vt:lpstr>
      <vt:lpstr>Calibri</vt:lpstr>
      <vt:lpstr>Open Sans Light</vt:lpstr>
      <vt:lpstr>Symbol</vt:lpstr>
      <vt:lpstr>Times New Roman</vt:lpstr>
      <vt:lpstr>Trebuchet MS</vt:lpstr>
      <vt:lpstr>KALKULUS Himpunan Fungsi</vt:lpstr>
      <vt:lpstr>PowerPoint Presentation</vt:lpstr>
      <vt:lpstr>PowerPoint Presentation</vt:lpstr>
      <vt:lpstr>Pengertian limit secara intuisi</vt:lpstr>
      <vt:lpstr>PowerPoint Presentation</vt:lpstr>
      <vt:lpstr>Sifat-sifat dasar limit yang dinyatakan dalam beberapa teorema berikut ini  sangat diperlukan dalam hitung limit.</vt:lpstr>
      <vt:lpstr>PowerPoint Presentation</vt:lpstr>
      <vt:lpstr>Untuk menyelesaikan soal limit dapat dilakukan dengan beberapa  cara.</vt:lpstr>
      <vt:lpstr>PowerPoint Presentation</vt:lpstr>
      <vt:lpstr>Contoh Hitunglah nilai limit berikut ini!(Pemfaktoran)</vt:lpstr>
      <vt:lpstr>  (tidak terdefinisi) . Untuk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M</dc:creator>
  <cp:lastModifiedBy>Rudolf M</cp:lastModifiedBy>
  <cp:revision>17</cp:revision>
  <dcterms:created xsi:type="dcterms:W3CDTF">2021-03-22T16:32:23Z</dcterms:created>
  <dcterms:modified xsi:type="dcterms:W3CDTF">2022-02-10T05:08:31Z</dcterms:modified>
</cp:coreProperties>
</file>