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376" r:id="rId2"/>
    <p:sldId id="356" r:id="rId3"/>
    <p:sldId id="357" r:id="rId4"/>
    <p:sldId id="358" r:id="rId5"/>
    <p:sldId id="359" r:id="rId6"/>
    <p:sldId id="360" r:id="rId7"/>
    <p:sldId id="362" r:id="rId8"/>
    <p:sldId id="3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8FEA-9F7F-444F-976C-46D1CA74A17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331-1A0C-467A-80D4-DA56F458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4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947" y="427657"/>
            <a:ext cx="6198107" cy="319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9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46301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5707-1B13-4385-97FA-2C2DBD1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4E28-BA03-42D5-9CF4-D4A26897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BA1A-A1EE-4D67-8AA7-7B41F19C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4A1-7EB6-4E17-9C15-6B21C2BF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F015-8BAA-4256-ABF5-C0C7EE0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96" b="0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011596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011596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EF95-2E70-478D-9DA4-5A9E7D6DD62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62E2-B0BA-44C2-9558-D4BD0DDCE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04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FAA-3992-42AB-AD9F-9E1A9A96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9" y="1537252"/>
            <a:ext cx="10515600" cy="33494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/>
              <a:t>KALKULUS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Bagian 3.  </a:t>
            </a:r>
            <a:r>
              <a:rPr lang="en-US" sz="2200" dirty="0" err="1"/>
              <a:t>Fungsi</a:t>
            </a:r>
            <a:r>
              <a:rPr lang="en-US" sz="2200" dirty="0"/>
              <a:t> dan Limit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Sesi</a:t>
            </a:r>
            <a:r>
              <a:rPr lang="en-US" sz="2200" dirty="0"/>
              <a:t> </a:t>
            </a:r>
            <a:r>
              <a:rPr lang="en-US" sz="2200"/>
              <a:t>Online 6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PROGRAM STUDI INFORMATIKA </a:t>
            </a:r>
            <a:br>
              <a:rPr lang="en-US" sz="2200" dirty="0"/>
            </a:br>
            <a:r>
              <a:rPr lang="en-US" sz="2200" dirty="0"/>
              <a:t>UNIVERSITAS SIBER ASIA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Oleh :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Ambros</a:t>
            </a:r>
            <a:r>
              <a:rPr lang="en-US" sz="2200" dirty="0"/>
              <a:t> Magnus Rudolf </a:t>
            </a:r>
            <a:r>
              <a:rPr lang="en-US" sz="2200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3432620" y="2941936"/>
            <a:ext cx="5281963" cy="1112592"/>
            <a:chOff x="1943100" y="4587240"/>
            <a:chExt cx="8235950" cy="1734820"/>
          </a:xfrm>
        </p:grpSpPr>
        <p:sp>
          <p:nvSpPr>
            <p:cNvPr id="15" name="object 15"/>
            <p:cNvSpPr/>
            <p:nvPr/>
          </p:nvSpPr>
          <p:spPr>
            <a:xfrm>
              <a:off x="1953005" y="4597146"/>
              <a:ext cx="8216265" cy="1714500"/>
            </a:xfrm>
            <a:custGeom>
              <a:avLst/>
              <a:gdLst/>
              <a:ahLst/>
              <a:cxnLst/>
              <a:rect l="l" t="t" r="r" b="b"/>
              <a:pathLst>
                <a:path w="8216265" h="1714500">
                  <a:moveTo>
                    <a:pt x="7930134" y="0"/>
                  </a:moveTo>
                  <a:lnTo>
                    <a:pt x="285750" y="0"/>
                  </a:lnTo>
                  <a:lnTo>
                    <a:pt x="239388" y="3738"/>
                  </a:lnTo>
                  <a:lnTo>
                    <a:pt x="195413" y="14563"/>
                  </a:lnTo>
                  <a:lnTo>
                    <a:pt x="154411" y="31886"/>
                  </a:lnTo>
                  <a:lnTo>
                    <a:pt x="116970" y="55120"/>
                  </a:lnTo>
                  <a:lnTo>
                    <a:pt x="83677" y="83677"/>
                  </a:lnTo>
                  <a:lnTo>
                    <a:pt x="55120" y="116970"/>
                  </a:lnTo>
                  <a:lnTo>
                    <a:pt x="31886" y="154411"/>
                  </a:lnTo>
                  <a:lnTo>
                    <a:pt x="14563" y="195413"/>
                  </a:lnTo>
                  <a:lnTo>
                    <a:pt x="3738" y="239388"/>
                  </a:lnTo>
                  <a:lnTo>
                    <a:pt x="0" y="285749"/>
                  </a:lnTo>
                  <a:lnTo>
                    <a:pt x="0" y="1428737"/>
                  </a:lnTo>
                  <a:lnTo>
                    <a:pt x="3738" y="1475089"/>
                  </a:lnTo>
                  <a:lnTo>
                    <a:pt x="14563" y="1519060"/>
                  </a:lnTo>
                  <a:lnTo>
                    <a:pt x="31886" y="1560061"/>
                  </a:lnTo>
                  <a:lnTo>
                    <a:pt x="55120" y="1597505"/>
                  </a:lnTo>
                  <a:lnTo>
                    <a:pt x="83677" y="1630802"/>
                  </a:lnTo>
                  <a:lnTo>
                    <a:pt x="116970" y="1659364"/>
                  </a:lnTo>
                  <a:lnTo>
                    <a:pt x="154411" y="1682603"/>
                  </a:lnTo>
                  <a:lnTo>
                    <a:pt x="195413" y="1699931"/>
                  </a:lnTo>
                  <a:lnTo>
                    <a:pt x="239388" y="1710759"/>
                  </a:lnTo>
                  <a:lnTo>
                    <a:pt x="285750" y="1714499"/>
                  </a:lnTo>
                  <a:lnTo>
                    <a:pt x="7930134" y="1714499"/>
                  </a:lnTo>
                  <a:lnTo>
                    <a:pt x="7976495" y="1710759"/>
                  </a:lnTo>
                  <a:lnTo>
                    <a:pt x="8020470" y="1699931"/>
                  </a:lnTo>
                  <a:lnTo>
                    <a:pt x="8061472" y="1682603"/>
                  </a:lnTo>
                  <a:lnTo>
                    <a:pt x="8098913" y="1659364"/>
                  </a:lnTo>
                  <a:lnTo>
                    <a:pt x="8132206" y="1630802"/>
                  </a:lnTo>
                  <a:lnTo>
                    <a:pt x="8160763" y="1597505"/>
                  </a:lnTo>
                  <a:lnTo>
                    <a:pt x="8183997" y="1560061"/>
                  </a:lnTo>
                  <a:lnTo>
                    <a:pt x="8201320" y="1519060"/>
                  </a:lnTo>
                  <a:lnTo>
                    <a:pt x="8212145" y="1475089"/>
                  </a:lnTo>
                  <a:lnTo>
                    <a:pt x="8215884" y="1428737"/>
                  </a:lnTo>
                  <a:lnTo>
                    <a:pt x="8215884" y="285749"/>
                  </a:lnTo>
                  <a:lnTo>
                    <a:pt x="8212145" y="239388"/>
                  </a:lnTo>
                  <a:lnTo>
                    <a:pt x="8201320" y="195413"/>
                  </a:lnTo>
                  <a:lnTo>
                    <a:pt x="8183997" y="154411"/>
                  </a:lnTo>
                  <a:lnTo>
                    <a:pt x="8160763" y="116970"/>
                  </a:lnTo>
                  <a:lnTo>
                    <a:pt x="8132206" y="83677"/>
                  </a:lnTo>
                  <a:lnTo>
                    <a:pt x="8098913" y="55120"/>
                  </a:lnTo>
                  <a:lnTo>
                    <a:pt x="8061472" y="31886"/>
                  </a:lnTo>
                  <a:lnTo>
                    <a:pt x="8020470" y="14563"/>
                  </a:lnTo>
                  <a:lnTo>
                    <a:pt x="7976495" y="3738"/>
                  </a:lnTo>
                  <a:lnTo>
                    <a:pt x="7930134" y="0"/>
                  </a:lnTo>
                  <a:close/>
                </a:path>
              </a:pathLst>
            </a:custGeom>
            <a:solidFill>
              <a:srgbClr val="EAF6D1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3005" y="4597146"/>
              <a:ext cx="8216265" cy="1714500"/>
            </a:xfrm>
            <a:custGeom>
              <a:avLst/>
              <a:gdLst/>
              <a:ahLst/>
              <a:cxnLst/>
              <a:rect l="l" t="t" r="r" b="b"/>
              <a:pathLst>
                <a:path w="8216265" h="1714500">
                  <a:moveTo>
                    <a:pt x="0" y="285749"/>
                  </a:moveTo>
                  <a:lnTo>
                    <a:pt x="3738" y="239388"/>
                  </a:lnTo>
                  <a:lnTo>
                    <a:pt x="14563" y="195413"/>
                  </a:lnTo>
                  <a:lnTo>
                    <a:pt x="31886" y="154411"/>
                  </a:lnTo>
                  <a:lnTo>
                    <a:pt x="55120" y="116970"/>
                  </a:lnTo>
                  <a:lnTo>
                    <a:pt x="83677" y="83677"/>
                  </a:lnTo>
                  <a:lnTo>
                    <a:pt x="116970" y="55120"/>
                  </a:lnTo>
                  <a:lnTo>
                    <a:pt x="154411" y="31886"/>
                  </a:lnTo>
                  <a:lnTo>
                    <a:pt x="195413" y="14563"/>
                  </a:lnTo>
                  <a:lnTo>
                    <a:pt x="239388" y="3738"/>
                  </a:lnTo>
                  <a:lnTo>
                    <a:pt x="285750" y="0"/>
                  </a:lnTo>
                  <a:lnTo>
                    <a:pt x="7930134" y="0"/>
                  </a:lnTo>
                  <a:lnTo>
                    <a:pt x="7976495" y="3738"/>
                  </a:lnTo>
                  <a:lnTo>
                    <a:pt x="8020470" y="14563"/>
                  </a:lnTo>
                  <a:lnTo>
                    <a:pt x="8061472" y="31886"/>
                  </a:lnTo>
                  <a:lnTo>
                    <a:pt x="8098913" y="55120"/>
                  </a:lnTo>
                  <a:lnTo>
                    <a:pt x="8132206" y="83677"/>
                  </a:lnTo>
                  <a:lnTo>
                    <a:pt x="8160763" y="116970"/>
                  </a:lnTo>
                  <a:lnTo>
                    <a:pt x="8183997" y="154411"/>
                  </a:lnTo>
                  <a:lnTo>
                    <a:pt x="8201320" y="195413"/>
                  </a:lnTo>
                  <a:lnTo>
                    <a:pt x="8212145" y="239388"/>
                  </a:lnTo>
                  <a:lnTo>
                    <a:pt x="8215884" y="285749"/>
                  </a:lnTo>
                  <a:lnTo>
                    <a:pt x="8215884" y="1428737"/>
                  </a:lnTo>
                  <a:lnTo>
                    <a:pt x="8212145" y="1475089"/>
                  </a:lnTo>
                  <a:lnTo>
                    <a:pt x="8201320" y="1519060"/>
                  </a:lnTo>
                  <a:lnTo>
                    <a:pt x="8183997" y="1560061"/>
                  </a:lnTo>
                  <a:lnTo>
                    <a:pt x="8160763" y="1597505"/>
                  </a:lnTo>
                  <a:lnTo>
                    <a:pt x="8132206" y="1630802"/>
                  </a:lnTo>
                  <a:lnTo>
                    <a:pt x="8098913" y="1659364"/>
                  </a:lnTo>
                  <a:lnTo>
                    <a:pt x="8061472" y="1682603"/>
                  </a:lnTo>
                  <a:lnTo>
                    <a:pt x="8020470" y="1699931"/>
                  </a:lnTo>
                  <a:lnTo>
                    <a:pt x="7976495" y="1710759"/>
                  </a:lnTo>
                  <a:lnTo>
                    <a:pt x="7930134" y="1714499"/>
                  </a:lnTo>
                  <a:lnTo>
                    <a:pt x="285750" y="1714499"/>
                  </a:lnTo>
                  <a:lnTo>
                    <a:pt x="239388" y="1710759"/>
                  </a:lnTo>
                  <a:lnTo>
                    <a:pt x="195413" y="1699931"/>
                  </a:lnTo>
                  <a:lnTo>
                    <a:pt x="154411" y="1682603"/>
                  </a:lnTo>
                  <a:lnTo>
                    <a:pt x="116970" y="1659364"/>
                  </a:lnTo>
                  <a:lnTo>
                    <a:pt x="83677" y="1630802"/>
                  </a:lnTo>
                  <a:lnTo>
                    <a:pt x="55120" y="1597505"/>
                  </a:lnTo>
                  <a:lnTo>
                    <a:pt x="31886" y="1560061"/>
                  </a:lnTo>
                  <a:lnTo>
                    <a:pt x="14563" y="1519060"/>
                  </a:lnTo>
                  <a:lnTo>
                    <a:pt x="3738" y="1475089"/>
                  </a:lnTo>
                  <a:lnTo>
                    <a:pt x="0" y="1428737"/>
                  </a:lnTo>
                  <a:lnTo>
                    <a:pt x="0" y="285749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76474" y="3251381"/>
            <a:ext cx="1891651" cy="15874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32578">
              <a:spcBef>
                <a:spcPts val="83"/>
              </a:spcBef>
              <a:tabLst>
                <a:tab pos="1574334" algn="l"/>
              </a:tabLst>
            </a:pPr>
            <a:r>
              <a:rPr sz="962" i="1" spc="10" dirty="0">
                <a:latin typeface="Times New Roman"/>
                <a:cs typeface="Times New Roman"/>
              </a:rPr>
              <a:t>x</a:t>
            </a:r>
            <a:r>
              <a:rPr sz="962" spc="10" dirty="0">
                <a:latin typeface="Symbol"/>
                <a:cs typeface="Symbol"/>
              </a:rPr>
              <a:t></a:t>
            </a:r>
            <a:r>
              <a:rPr sz="962" i="1" spc="10" dirty="0">
                <a:latin typeface="Times New Roman"/>
                <a:cs typeface="Times New Roman"/>
              </a:rPr>
              <a:t>c</a:t>
            </a:r>
            <a:r>
              <a:rPr sz="1058" spc="14" baseline="35353" dirty="0">
                <a:latin typeface="Symbol"/>
                <a:cs typeface="Symbol"/>
              </a:rPr>
              <a:t></a:t>
            </a:r>
            <a:r>
              <a:rPr sz="1058" spc="14" baseline="35353" dirty="0">
                <a:latin typeface="Times New Roman"/>
                <a:cs typeface="Times New Roman"/>
              </a:rPr>
              <a:t>	</a:t>
            </a:r>
            <a:r>
              <a:rPr sz="962" i="1" spc="10" dirty="0">
                <a:latin typeface="Times New Roman"/>
                <a:cs typeface="Times New Roman"/>
              </a:rPr>
              <a:t>x</a:t>
            </a:r>
            <a:r>
              <a:rPr sz="962" spc="10" dirty="0">
                <a:latin typeface="Symbol"/>
                <a:cs typeface="Symbol"/>
              </a:rPr>
              <a:t></a:t>
            </a:r>
            <a:r>
              <a:rPr sz="962" i="1" spc="10" dirty="0">
                <a:latin typeface="Times New Roman"/>
                <a:cs typeface="Times New Roman"/>
              </a:rPr>
              <a:t>c</a:t>
            </a:r>
            <a:r>
              <a:rPr sz="1058" spc="14" baseline="35353" dirty="0">
                <a:latin typeface="Symbol"/>
                <a:cs typeface="Symbol"/>
              </a:rPr>
              <a:t></a:t>
            </a:r>
            <a:endParaRPr sz="1058" baseline="35353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2525" y="3238529"/>
            <a:ext cx="246383" cy="15874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962" i="1" spc="29" dirty="0">
                <a:latin typeface="Times New Roman"/>
                <a:cs typeface="Times New Roman"/>
              </a:rPr>
              <a:t>x</a:t>
            </a:r>
            <a:r>
              <a:rPr sz="962" spc="-19" dirty="0">
                <a:latin typeface="Symbol"/>
                <a:cs typeface="Symbol"/>
              </a:rPr>
              <a:t></a:t>
            </a:r>
            <a:r>
              <a:rPr sz="962" i="1" spc="-13" dirty="0">
                <a:latin typeface="Times New Roman"/>
                <a:cs typeface="Times New Roman"/>
              </a:rPr>
              <a:t>c</a:t>
            </a:r>
            <a:endParaRPr sz="96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9920" y="3021477"/>
            <a:ext cx="4026428" cy="266826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1114576" algn="l"/>
                <a:tab pos="1449723" algn="l"/>
                <a:tab pos="1804416" algn="l"/>
                <a:tab pos="2574886" algn="l"/>
                <a:tab pos="2993107" algn="l"/>
                <a:tab pos="3348208" algn="l"/>
              </a:tabLst>
            </a:pPr>
            <a:r>
              <a:rPr sz="1667" spc="-45" dirty="0">
                <a:latin typeface="Times New Roman"/>
                <a:cs typeface="Times New Roman"/>
              </a:rPr>
              <a:t>lim  </a:t>
            </a:r>
            <a:r>
              <a:rPr sz="1667" i="1" spc="-19" dirty="0">
                <a:latin typeface="Times New Roman"/>
                <a:cs typeface="Times New Roman"/>
              </a:rPr>
              <a:t>f </a:t>
            </a:r>
            <a:r>
              <a:rPr sz="1667" spc="19" dirty="0">
                <a:latin typeface="Times New Roman"/>
                <a:cs typeface="Times New Roman"/>
              </a:rPr>
              <a:t>(</a:t>
            </a:r>
            <a:r>
              <a:rPr sz="1667" i="1" spc="19" dirty="0">
                <a:latin typeface="Times New Roman"/>
                <a:cs typeface="Times New Roman"/>
              </a:rPr>
              <a:t>x</a:t>
            </a:r>
            <a:r>
              <a:rPr sz="1667" spc="19" dirty="0">
                <a:latin typeface="Times New Roman"/>
                <a:cs typeface="Times New Roman"/>
              </a:rPr>
              <a:t>)</a:t>
            </a:r>
            <a:r>
              <a:rPr sz="1667" spc="-298" dirty="0">
                <a:latin typeface="Times New Roman"/>
                <a:cs typeface="Times New Roman"/>
              </a:rPr>
              <a:t> </a:t>
            </a:r>
            <a:r>
              <a:rPr sz="1667" spc="-38" dirty="0">
                <a:latin typeface="Symbol"/>
                <a:cs typeface="Symbol"/>
              </a:rPr>
              <a:t></a:t>
            </a:r>
            <a:r>
              <a:rPr sz="1667" spc="-6" dirty="0">
                <a:latin typeface="Times New Roman"/>
                <a:cs typeface="Times New Roman"/>
              </a:rPr>
              <a:t> </a:t>
            </a:r>
            <a:r>
              <a:rPr sz="1667" i="1" spc="-38" dirty="0">
                <a:latin typeface="Times New Roman"/>
                <a:cs typeface="Times New Roman"/>
              </a:rPr>
              <a:t>L	</a:t>
            </a:r>
            <a:r>
              <a:rPr sz="1667" spc="-71" dirty="0">
                <a:latin typeface="Symbol"/>
                <a:cs typeface="Symbol"/>
              </a:rPr>
              <a:t></a:t>
            </a:r>
            <a:r>
              <a:rPr sz="1667" spc="-71" dirty="0">
                <a:latin typeface="Times New Roman"/>
                <a:cs typeface="Times New Roman"/>
              </a:rPr>
              <a:t>	</a:t>
            </a:r>
            <a:r>
              <a:rPr sz="1667" spc="-45" dirty="0">
                <a:latin typeface="Times New Roman"/>
                <a:cs typeface="Times New Roman"/>
              </a:rPr>
              <a:t>lim	</a:t>
            </a:r>
            <a:r>
              <a:rPr sz="1667" i="1" spc="-19" dirty="0">
                <a:latin typeface="Times New Roman"/>
                <a:cs typeface="Times New Roman"/>
              </a:rPr>
              <a:t>f </a:t>
            </a:r>
            <a:r>
              <a:rPr sz="1667" spc="19" dirty="0">
                <a:latin typeface="Times New Roman"/>
                <a:cs typeface="Times New Roman"/>
              </a:rPr>
              <a:t>(</a:t>
            </a:r>
            <a:r>
              <a:rPr sz="1667" i="1" spc="19" dirty="0">
                <a:latin typeface="Times New Roman"/>
                <a:cs typeface="Times New Roman"/>
              </a:rPr>
              <a:t>x</a:t>
            </a:r>
            <a:r>
              <a:rPr sz="1667" spc="19" dirty="0">
                <a:latin typeface="Times New Roman"/>
                <a:cs typeface="Times New Roman"/>
              </a:rPr>
              <a:t>)</a:t>
            </a:r>
            <a:r>
              <a:rPr sz="1667" spc="-83" dirty="0">
                <a:latin typeface="Times New Roman"/>
                <a:cs typeface="Times New Roman"/>
              </a:rPr>
              <a:t> </a:t>
            </a:r>
            <a:r>
              <a:rPr sz="1667" spc="-38" dirty="0">
                <a:latin typeface="Symbol"/>
                <a:cs typeface="Symbol"/>
              </a:rPr>
              <a:t></a:t>
            </a:r>
            <a:r>
              <a:rPr sz="1667" spc="-6" dirty="0">
                <a:latin typeface="Times New Roman"/>
                <a:cs typeface="Times New Roman"/>
              </a:rPr>
              <a:t> </a:t>
            </a:r>
            <a:r>
              <a:rPr sz="1667" i="1" spc="-38" dirty="0">
                <a:latin typeface="Times New Roman"/>
                <a:cs typeface="Times New Roman"/>
              </a:rPr>
              <a:t>L	</a:t>
            </a:r>
            <a:r>
              <a:rPr sz="1667" spc="-38" dirty="0">
                <a:latin typeface="Times New Roman"/>
                <a:cs typeface="Times New Roman"/>
              </a:rPr>
              <a:t>dan	</a:t>
            </a:r>
            <a:r>
              <a:rPr sz="1667" spc="-45" dirty="0">
                <a:latin typeface="Times New Roman"/>
                <a:cs typeface="Times New Roman"/>
              </a:rPr>
              <a:t>lim	</a:t>
            </a:r>
            <a:r>
              <a:rPr sz="1667" i="1" spc="-19" dirty="0">
                <a:latin typeface="Times New Roman"/>
                <a:cs typeface="Times New Roman"/>
              </a:rPr>
              <a:t>f </a:t>
            </a:r>
            <a:r>
              <a:rPr sz="1667" spc="19" dirty="0">
                <a:latin typeface="Times New Roman"/>
                <a:cs typeface="Times New Roman"/>
              </a:rPr>
              <a:t>(</a:t>
            </a:r>
            <a:r>
              <a:rPr sz="1667" i="1" spc="19" dirty="0">
                <a:latin typeface="Times New Roman"/>
                <a:cs typeface="Times New Roman"/>
              </a:rPr>
              <a:t>x</a:t>
            </a:r>
            <a:r>
              <a:rPr sz="1667" spc="19" dirty="0">
                <a:latin typeface="Times New Roman"/>
                <a:cs typeface="Times New Roman"/>
              </a:rPr>
              <a:t>) </a:t>
            </a:r>
            <a:r>
              <a:rPr sz="1667" spc="-38" dirty="0">
                <a:latin typeface="Symbol"/>
                <a:cs typeface="Symbol"/>
              </a:rPr>
              <a:t></a:t>
            </a:r>
            <a:r>
              <a:rPr sz="1667" spc="-163" dirty="0">
                <a:latin typeface="Times New Roman"/>
                <a:cs typeface="Times New Roman"/>
              </a:rPr>
              <a:t> </a:t>
            </a:r>
            <a:r>
              <a:rPr sz="1667" i="1" spc="-38" dirty="0">
                <a:latin typeface="Times New Roman"/>
                <a:cs typeface="Times New Roman"/>
              </a:rPr>
              <a:t>L</a:t>
            </a:r>
            <a:endParaRPr sz="16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71976" y="4100596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16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30359" y="1044826"/>
            <a:ext cx="1579702" cy="0"/>
          </a:xfrm>
          <a:custGeom>
            <a:avLst/>
            <a:gdLst/>
            <a:ahLst/>
            <a:cxnLst/>
            <a:rect l="l" t="t" r="r" b="b"/>
            <a:pathLst>
              <a:path w="2463165">
                <a:moveTo>
                  <a:pt x="0" y="0"/>
                </a:moveTo>
                <a:lnTo>
                  <a:pt x="2462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2" name="object 22"/>
          <p:cNvSpPr/>
          <p:nvPr/>
        </p:nvSpPr>
        <p:spPr>
          <a:xfrm>
            <a:off x="4067922" y="1125950"/>
            <a:ext cx="135857" cy="48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3" name="object 23"/>
          <p:cNvSpPr txBox="1"/>
          <p:nvPr/>
        </p:nvSpPr>
        <p:spPr>
          <a:xfrm>
            <a:off x="5184749" y="931939"/>
            <a:ext cx="3744615" cy="71880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dirty="0">
                <a:latin typeface="Trebuchet MS"/>
                <a:cs typeface="Trebuchet MS"/>
              </a:rPr>
              <a:t>Jika x </a:t>
            </a:r>
            <a:r>
              <a:rPr sz="1539" spc="-3" dirty="0">
                <a:latin typeface="Trebuchet MS"/>
                <a:cs typeface="Trebuchet MS"/>
              </a:rPr>
              <a:t>menuju </a:t>
            </a:r>
            <a:r>
              <a:rPr sz="1539" dirty="0">
                <a:latin typeface="Trebuchet MS"/>
                <a:cs typeface="Trebuchet MS"/>
              </a:rPr>
              <a:t>c </a:t>
            </a:r>
            <a:r>
              <a:rPr sz="1539" spc="-3" dirty="0">
                <a:latin typeface="Trebuchet MS"/>
                <a:cs typeface="Trebuchet MS"/>
              </a:rPr>
              <a:t>dari arah</a:t>
            </a:r>
            <a:r>
              <a:rPr sz="1539" spc="3" dirty="0">
                <a:latin typeface="Trebuchet MS"/>
                <a:cs typeface="Trebuchet MS"/>
              </a:rPr>
              <a:t> </a:t>
            </a:r>
            <a:r>
              <a:rPr sz="1539" spc="-3" dirty="0">
                <a:latin typeface="Trebuchet MS"/>
                <a:cs typeface="Trebuchet MS"/>
              </a:rPr>
              <a:t>kiri</a:t>
            </a:r>
            <a:endParaRPr sz="1539">
              <a:latin typeface="Trebuchet MS"/>
              <a:cs typeface="Trebuchet MS"/>
            </a:endParaRPr>
          </a:p>
          <a:p>
            <a:pPr marL="66378" marR="3258" indent="-58640"/>
            <a:r>
              <a:rPr sz="1539" spc="-6" dirty="0">
                <a:latin typeface="Trebuchet MS"/>
                <a:cs typeface="Trebuchet MS"/>
              </a:rPr>
              <a:t>(dari </a:t>
            </a:r>
            <a:r>
              <a:rPr sz="1539" spc="-3" dirty="0">
                <a:latin typeface="Trebuchet MS"/>
                <a:cs typeface="Trebuchet MS"/>
              </a:rPr>
              <a:t>arah bilangan yang lebih kecil dari c)  </a:t>
            </a:r>
            <a:r>
              <a:rPr sz="1539" dirty="0">
                <a:latin typeface="Trebuchet MS"/>
                <a:cs typeface="Trebuchet MS"/>
              </a:rPr>
              <a:t>limit </a:t>
            </a:r>
            <a:r>
              <a:rPr sz="1539" spc="-3" dirty="0">
                <a:latin typeface="Trebuchet MS"/>
                <a:cs typeface="Trebuchet MS"/>
              </a:rPr>
              <a:t>disebut </a:t>
            </a:r>
            <a:r>
              <a:rPr sz="1539" dirty="0">
                <a:latin typeface="Trebuchet MS"/>
                <a:cs typeface="Trebuchet MS"/>
              </a:rPr>
              <a:t>limit</a:t>
            </a:r>
            <a:r>
              <a:rPr sz="1539" spc="22" dirty="0">
                <a:latin typeface="Trebuchet MS"/>
                <a:cs typeface="Trebuchet MS"/>
              </a:rPr>
              <a:t> </a:t>
            </a:r>
            <a:r>
              <a:rPr sz="1539" spc="-3" dirty="0">
                <a:latin typeface="Trebuchet MS"/>
                <a:cs typeface="Trebuchet MS"/>
              </a:rPr>
              <a:t>kiri,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8975" y="2169066"/>
            <a:ext cx="3801222" cy="71880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dirty="0">
                <a:latin typeface="Trebuchet MS"/>
                <a:cs typeface="Trebuchet MS"/>
              </a:rPr>
              <a:t>Jika x </a:t>
            </a:r>
            <a:r>
              <a:rPr sz="1539" spc="-3" dirty="0">
                <a:latin typeface="Trebuchet MS"/>
                <a:cs typeface="Trebuchet MS"/>
              </a:rPr>
              <a:t>menuju </a:t>
            </a:r>
            <a:r>
              <a:rPr sz="1539" dirty="0">
                <a:latin typeface="Trebuchet MS"/>
                <a:cs typeface="Trebuchet MS"/>
              </a:rPr>
              <a:t>c </a:t>
            </a:r>
            <a:r>
              <a:rPr sz="1539" spc="-3" dirty="0">
                <a:latin typeface="Trebuchet MS"/>
                <a:cs typeface="Trebuchet MS"/>
              </a:rPr>
              <a:t>dari arah</a:t>
            </a:r>
            <a:r>
              <a:rPr sz="1539" spc="3" dirty="0">
                <a:latin typeface="Trebuchet MS"/>
                <a:cs typeface="Trebuchet MS"/>
              </a:rPr>
              <a:t> </a:t>
            </a:r>
            <a:r>
              <a:rPr sz="1539" spc="-3" dirty="0">
                <a:latin typeface="Trebuchet MS"/>
                <a:cs typeface="Trebuchet MS"/>
              </a:rPr>
              <a:t>kanan</a:t>
            </a:r>
            <a:endParaRPr sz="1539">
              <a:latin typeface="Trebuchet MS"/>
              <a:cs typeface="Trebuchet MS"/>
            </a:endParaRPr>
          </a:p>
          <a:p>
            <a:pPr marL="66378" marR="3258" indent="-58640"/>
            <a:r>
              <a:rPr sz="1539" spc="-6" dirty="0">
                <a:latin typeface="Trebuchet MS"/>
                <a:cs typeface="Trebuchet MS"/>
              </a:rPr>
              <a:t>(dari </a:t>
            </a:r>
            <a:r>
              <a:rPr sz="1539" spc="-3" dirty="0">
                <a:latin typeface="Trebuchet MS"/>
                <a:cs typeface="Trebuchet MS"/>
              </a:rPr>
              <a:t>arah bilangan yang lebih besar dari c)  </a:t>
            </a:r>
            <a:r>
              <a:rPr sz="1539" dirty="0">
                <a:latin typeface="Trebuchet MS"/>
                <a:cs typeface="Trebuchet MS"/>
              </a:rPr>
              <a:t>limit </a:t>
            </a:r>
            <a:r>
              <a:rPr sz="1539" spc="-3" dirty="0">
                <a:latin typeface="Trebuchet MS"/>
                <a:cs typeface="Trebuchet MS"/>
              </a:rPr>
              <a:t>disebut </a:t>
            </a:r>
            <a:r>
              <a:rPr sz="1539" dirty="0">
                <a:latin typeface="Trebuchet MS"/>
                <a:cs typeface="Trebuchet MS"/>
              </a:rPr>
              <a:t>limit</a:t>
            </a:r>
            <a:r>
              <a:rPr sz="1539" spc="19" dirty="0">
                <a:latin typeface="Trebuchet MS"/>
                <a:cs typeface="Trebuchet MS"/>
              </a:rPr>
              <a:t> </a:t>
            </a:r>
            <a:r>
              <a:rPr sz="1539" spc="-3" dirty="0">
                <a:latin typeface="Trebuchet MS"/>
                <a:cs typeface="Trebuchet MS"/>
              </a:rPr>
              <a:t>kanan,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4794" y="2030033"/>
            <a:ext cx="1579702" cy="0"/>
          </a:xfrm>
          <a:custGeom>
            <a:avLst/>
            <a:gdLst/>
            <a:ahLst/>
            <a:cxnLst/>
            <a:rect l="l" t="t" r="r" b="b"/>
            <a:pathLst>
              <a:path w="2463165">
                <a:moveTo>
                  <a:pt x="0" y="0"/>
                </a:moveTo>
                <a:lnTo>
                  <a:pt x="2462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6" name="object 26"/>
          <p:cNvSpPr txBox="1"/>
          <p:nvPr/>
        </p:nvSpPr>
        <p:spPr>
          <a:xfrm>
            <a:off x="3789855" y="950725"/>
            <a:ext cx="1008745" cy="1785354"/>
          </a:xfrm>
          <a:prstGeom prst="rect">
            <a:avLst/>
          </a:prstGeom>
        </p:spPr>
        <p:txBody>
          <a:bodyPr vert="horz" wrap="square" lIns="0" tIns="82671" rIns="0" bIns="0" rtlCol="0">
            <a:spAutoFit/>
          </a:bodyPr>
          <a:lstStyle/>
          <a:p>
            <a:pPr marL="40723">
              <a:spcBef>
                <a:spcPts val="651"/>
              </a:spcBef>
              <a:tabLst>
                <a:tab pos="521656" algn="l"/>
              </a:tabLst>
            </a:pPr>
            <a:r>
              <a:rPr sz="1154" dirty="0">
                <a:latin typeface="Trebuchet MS"/>
                <a:cs typeface="Trebuchet MS"/>
              </a:rPr>
              <a:t>x	c</a:t>
            </a:r>
            <a:endParaRPr sz="1154">
              <a:latin typeface="Trebuchet MS"/>
              <a:cs typeface="Trebuchet MS"/>
            </a:endParaRPr>
          </a:p>
          <a:p>
            <a:pPr marL="116874">
              <a:lnSpc>
                <a:spcPts val="2190"/>
              </a:lnSpc>
              <a:spcBef>
                <a:spcPts val="991"/>
              </a:spcBef>
              <a:tabLst>
                <a:tab pos="531022" algn="l"/>
              </a:tabLst>
            </a:pPr>
            <a:r>
              <a:rPr sz="1924" spc="-45" dirty="0">
                <a:latin typeface="Times New Roman"/>
                <a:cs typeface="Times New Roman"/>
              </a:rPr>
              <a:t>lim	</a:t>
            </a:r>
            <a:r>
              <a:rPr sz="1924" i="1" spc="-22" dirty="0">
                <a:latin typeface="Times New Roman"/>
                <a:cs typeface="Times New Roman"/>
              </a:rPr>
              <a:t>f</a:t>
            </a:r>
            <a:r>
              <a:rPr sz="1924" i="1" spc="-71" dirty="0">
                <a:latin typeface="Times New Roman"/>
                <a:cs typeface="Times New Roman"/>
              </a:rPr>
              <a:t> </a:t>
            </a:r>
            <a:r>
              <a:rPr sz="1924" spc="32" dirty="0">
                <a:latin typeface="Times New Roman"/>
                <a:cs typeface="Times New Roman"/>
              </a:rPr>
              <a:t>(</a:t>
            </a:r>
            <a:r>
              <a:rPr sz="1924" i="1" spc="32" dirty="0">
                <a:latin typeface="Times New Roman"/>
                <a:cs typeface="Times New Roman"/>
              </a:rPr>
              <a:t>x</a:t>
            </a:r>
            <a:r>
              <a:rPr sz="1924" spc="32" dirty="0">
                <a:latin typeface="Times New Roman"/>
                <a:cs typeface="Times New Roman"/>
              </a:rPr>
              <a:t>)</a:t>
            </a:r>
            <a:endParaRPr sz="1924">
              <a:latin typeface="Times New Roman"/>
              <a:cs typeface="Times New Roman"/>
            </a:endParaRPr>
          </a:p>
          <a:p>
            <a:pPr marL="104250">
              <a:lnSpc>
                <a:spcPts val="1227"/>
              </a:lnSpc>
            </a:pPr>
            <a:r>
              <a:rPr sz="1122" i="1" spc="13" dirty="0">
                <a:latin typeface="Times New Roman"/>
                <a:cs typeface="Times New Roman"/>
              </a:rPr>
              <a:t>x</a:t>
            </a:r>
            <a:r>
              <a:rPr sz="1122" spc="13" dirty="0">
                <a:latin typeface="Symbol"/>
                <a:cs typeface="Symbol"/>
              </a:rPr>
              <a:t></a:t>
            </a:r>
            <a:r>
              <a:rPr sz="1122" i="1" spc="13" dirty="0">
                <a:latin typeface="Times New Roman"/>
                <a:cs typeface="Times New Roman"/>
              </a:rPr>
              <a:t>c</a:t>
            </a:r>
            <a:r>
              <a:rPr sz="1202" spc="19" baseline="35555" dirty="0">
                <a:latin typeface="Symbol"/>
                <a:cs typeface="Symbol"/>
              </a:rPr>
              <a:t></a:t>
            </a:r>
            <a:endParaRPr sz="1202" baseline="35555">
              <a:latin typeface="Symbol"/>
              <a:cs typeface="Symbol"/>
            </a:endParaRPr>
          </a:p>
          <a:p>
            <a:pPr>
              <a:spcBef>
                <a:spcPts val="35"/>
              </a:spcBef>
            </a:pPr>
            <a:endParaRPr sz="1667">
              <a:latin typeface="Symbol"/>
              <a:cs typeface="Symbol"/>
            </a:endParaRPr>
          </a:p>
          <a:p>
            <a:pPr marL="94069">
              <a:tabLst>
                <a:tab pos="590070" algn="l"/>
              </a:tabLst>
            </a:pPr>
            <a:r>
              <a:rPr sz="1732" baseline="1543" dirty="0">
                <a:latin typeface="Trebuchet MS"/>
                <a:cs typeface="Trebuchet MS"/>
              </a:rPr>
              <a:t>c	</a:t>
            </a:r>
            <a:r>
              <a:rPr sz="1154" dirty="0">
                <a:latin typeface="Trebuchet MS"/>
                <a:cs typeface="Trebuchet MS"/>
              </a:rPr>
              <a:t>x</a:t>
            </a:r>
            <a:endParaRPr sz="1154">
              <a:latin typeface="Trebuchet MS"/>
              <a:cs typeface="Trebuchet MS"/>
            </a:endParaRPr>
          </a:p>
          <a:p>
            <a:pPr marL="78187">
              <a:lnSpc>
                <a:spcPts val="2447"/>
              </a:lnSpc>
              <a:spcBef>
                <a:spcPts val="340"/>
              </a:spcBef>
              <a:tabLst>
                <a:tab pos="532243" algn="l"/>
              </a:tabLst>
            </a:pPr>
            <a:r>
              <a:rPr sz="2148" spc="-67" dirty="0">
                <a:latin typeface="Times New Roman"/>
                <a:cs typeface="Times New Roman"/>
              </a:rPr>
              <a:t>lim	</a:t>
            </a:r>
            <a:r>
              <a:rPr sz="2148" i="1" spc="-35" dirty="0">
                <a:latin typeface="Times New Roman"/>
                <a:cs typeface="Times New Roman"/>
              </a:rPr>
              <a:t>f</a:t>
            </a:r>
            <a:r>
              <a:rPr sz="2148" i="1" spc="-99" dirty="0">
                <a:latin typeface="Times New Roman"/>
                <a:cs typeface="Times New Roman"/>
              </a:rPr>
              <a:t> </a:t>
            </a:r>
            <a:r>
              <a:rPr sz="2148" spc="19" dirty="0">
                <a:latin typeface="Times New Roman"/>
                <a:cs typeface="Times New Roman"/>
              </a:rPr>
              <a:t>(</a:t>
            </a:r>
            <a:r>
              <a:rPr sz="2148" i="1" spc="19" dirty="0">
                <a:latin typeface="Times New Roman"/>
                <a:cs typeface="Times New Roman"/>
              </a:rPr>
              <a:t>x</a:t>
            </a:r>
            <a:r>
              <a:rPr sz="2148" spc="19" dirty="0">
                <a:latin typeface="Times New Roman"/>
                <a:cs typeface="Times New Roman"/>
              </a:rPr>
              <a:t>)</a:t>
            </a:r>
            <a:endParaRPr sz="2148">
              <a:latin typeface="Times New Roman"/>
              <a:cs typeface="Times New Roman"/>
            </a:endParaRPr>
          </a:p>
          <a:p>
            <a:pPr marL="62306">
              <a:lnSpc>
                <a:spcPts val="1369"/>
              </a:lnSpc>
            </a:pPr>
            <a:r>
              <a:rPr sz="1251" i="1" spc="3" dirty="0">
                <a:latin typeface="Times New Roman"/>
                <a:cs typeface="Times New Roman"/>
              </a:rPr>
              <a:t>x</a:t>
            </a:r>
            <a:r>
              <a:rPr sz="1251" spc="3" dirty="0">
                <a:latin typeface="Symbol"/>
                <a:cs typeface="Symbol"/>
              </a:rPr>
              <a:t></a:t>
            </a:r>
            <a:r>
              <a:rPr sz="1251" i="1" spc="3" dirty="0">
                <a:latin typeface="Times New Roman"/>
                <a:cs typeface="Times New Roman"/>
              </a:rPr>
              <a:t>c</a:t>
            </a:r>
            <a:r>
              <a:rPr sz="1347" spc="4" baseline="35714" dirty="0">
                <a:latin typeface="Symbol"/>
                <a:cs typeface="Symbol"/>
              </a:rPr>
              <a:t></a:t>
            </a:r>
            <a:endParaRPr sz="1347" baseline="35714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18746" y="2105292"/>
            <a:ext cx="89919" cy="48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8" name="object 28"/>
          <p:cNvSpPr txBox="1"/>
          <p:nvPr/>
        </p:nvSpPr>
        <p:spPr>
          <a:xfrm>
            <a:off x="3489390" y="3564010"/>
            <a:ext cx="367335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dirty="0">
                <a:latin typeface="Trebuchet MS"/>
                <a:cs typeface="Trebuchet MS"/>
              </a:rPr>
              <a:t>Jika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3087" y="3760369"/>
            <a:ext cx="340864" cy="162448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 marL="24434">
              <a:spcBef>
                <a:spcPts val="73"/>
              </a:spcBef>
            </a:pPr>
            <a:r>
              <a:rPr sz="994" i="1" spc="10" dirty="0">
                <a:latin typeface="Times New Roman"/>
                <a:cs typeface="Times New Roman"/>
              </a:rPr>
              <a:t>x</a:t>
            </a:r>
            <a:r>
              <a:rPr sz="994" spc="10" dirty="0">
                <a:latin typeface="Symbol"/>
                <a:cs typeface="Symbol"/>
              </a:rPr>
              <a:t></a:t>
            </a:r>
            <a:r>
              <a:rPr sz="994" i="1" spc="10" dirty="0">
                <a:latin typeface="Times New Roman"/>
                <a:cs typeface="Times New Roman"/>
              </a:rPr>
              <a:t>c</a:t>
            </a:r>
            <a:r>
              <a:rPr sz="1058" spc="14" baseline="35353" dirty="0">
                <a:latin typeface="Symbol"/>
                <a:cs typeface="Symbol"/>
              </a:rPr>
              <a:t></a:t>
            </a:r>
            <a:endParaRPr sz="1058" baseline="35353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07367" y="3788131"/>
            <a:ext cx="378738" cy="1809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122" i="1" spc="10" dirty="0">
                <a:latin typeface="Times New Roman"/>
                <a:cs typeface="Times New Roman"/>
              </a:rPr>
              <a:t>x</a:t>
            </a:r>
            <a:r>
              <a:rPr sz="1122" spc="10" dirty="0">
                <a:latin typeface="Symbol"/>
                <a:cs typeface="Symbol"/>
              </a:rPr>
              <a:t></a:t>
            </a:r>
            <a:r>
              <a:rPr sz="1122" i="1" spc="10" dirty="0">
                <a:latin typeface="Times New Roman"/>
                <a:cs typeface="Times New Roman"/>
              </a:rPr>
              <a:t>c</a:t>
            </a:r>
            <a:r>
              <a:rPr sz="1202" spc="14" baseline="35555" dirty="0">
                <a:latin typeface="Symbol"/>
                <a:cs typeface="Symbol"/>
              </a:rPr>
              <a:t></a:t>
            </a:r>
            <a:endParaRPr sz="1202" baseline="35555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20141" y="3499793"/>
            <a:ext cx="2418626" cy="30392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>
              <a:spcBef>
                <a:spcPts val="61"/>
              </a:spcBef>
              <a:tabLst>
                <a:tab pos="436139" algn="l"/>
                <a:tab pos="1465197" algn="l"/>
                <a:tab pos="1951425" algn="l"/>
              </a:tabLst>
            </a:pPr>
            <a:r>
              <a:rPr sz="2886" spc="-72" baseline="-5555" dirty="0">
                <a:latin typeface="Times New Roman"/>
                <a:cs typeface="Times New Roman"/>
              </a:rPr>
              <a:t>lim	</a:t>
            </a:r>
            <a:r>
              <a:rPr sz="2886" i="1" spc="-33" baseline="-5555" dirty="0">
                <a:latin typeface="Times New Roman"/>
                <a:cs typeface="Times New Roman"/>
              </a:rPr>
              <a:t>f </a:t>
            </a:r>
            <a:r>
              <a:rPr sz="2886" spc="38" baseline="-5555" dirty="0">
                <a:latin typeface="Times New Roman"/>
                <a:cs typeface="Times New Roman"/>
              </a:rPr>
              <a:t>(</a:t>
            </a:r>
            <a:r>
              <a:rPr sz="2886" i="1" spc="38" baseline="-5555" dirty="0">
                <a:latin typeface="Times New Roman"/>
                <a:cs typeface="Times New Roman"/>
              </a:rPr>
              <a:t>x</a:t>
            </a:r>
            <a:r>
              <a:rPr sz="2886" spc="38" baseline="-5555" dirty="0">
                <a:latin typeface="Times New Roman"/>
                <a:cs typeface="Times New Roman"/>
              </a:rPr>
              <a:t>)</a:t>
            </a:r>
            <a:r>
              <a:rPr sz="2886" spc="149" baseline="-5555" dirty="0">
                <a:latin typeface="Times New Roman"/>
                <a:cs typeface="Times New Roman"/>
              </a:rPr>
              <a:t> </a:t>
            </a:r>
            <a:r>
              <a:rPr sz="1699" spc="-42" dirty="0">
                <a:latin typeface="Symbol"/>
                <a:cs typeface="Symbol"/>
              </a:rPr>
              <a:t></a:t>
            </a:r>
            <a:r>
              <a:rPr sz="1699" spc="135" dirty="0">
                <a:latin typeface="Times New Roman"/>
                <a:cs typeface="Times New Roman"/>
              </a:rPr>
              <a:t> </a:t>
            </a:r>
            <a:r>
              <a:rPr sz="1699" spc="-45" dirty="0">
                <a:latin typeface="Times New Roman"/>
                <a:cs typeface="Times New Roman"/>
              </a:rPr>
              <a:t>lim	</a:t>
            </a:r>
            <a:r>
              <a:rPr sz="1699" i="1" spc="-22" dirty="0">
                <a:latin typeface="Times New Roman"/>
                <a:cs typeface="Times New Roman"/>
              </a:rPr>
              <a:t>f</a:t>
            </a:r>
            <a:r>
              <a:rPr sz="1699" i="1" spc="-38" dirty="0">
                <a:latin typeface="Times New Roman"/>
                <a:cs typeface="Times New Roman"/>
              </a:rPr>
              <a:t> </a:t>
            </a:r>
            <a:r>
              <a:rPr sz="1699" spc="26" dirty="0">
                <a:latin typeface="Times New Roman"/>
                <a:cs typeface="Times New Roman"/>
              </a:rPr>
              <a:t>(</a:t>
            </a:r>
            <a:r>
              <a:rPr sz="1699" i="1" spc="26" dirty="0">
                <a:latin typeface="Times New Roman"/>
                <a:cs typeface="Times New Roman"/>
              </a:rPr>
              <a:t>x</a:t>
            </a:r>
            <a:r>
              <a:rPr sz="1699" spc="26" dirty="0">
                <a:latin typeface="Times New Roman"/>
                <a:cs typeface="Times New Roman"/>
              </a:rPr>
              <a:t>)	</a:t>
            </a:r>
            <a:r>
              <a:rPr sz="2309" spc="-4" baseline="1157" dirty="0">
                <a:latin typeface="Trebuchet MS"/>
                <a:cs typeface="Trebuchet MS"/>
              </a:rPr>
              <a:t>Maka</a:t>
            </a:r>
            <a:endParaRPr sz="2309" baseline="1157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5165" y="3543875"/>
            <a:ext cx="832408" cy="24508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39" spc="-3" dirty="0">
                <a:latin typeface="Trebuchet MS"/>
                <a:cs typeface="Trebuchet MS"/>
              </a:rPr>
              <a:t>tidak</a:t>
            </a:r>
            <a:r>
              <a:rPr sz="1539" spc="-55" dirty="0">
                <a:latin typeface="Trebuchet MS"/>
                <a:cs typeface="Trebuchet MS"/>
              </a:rPr>
              <a:t> </a:t>
            </a:r>
            <a:r>
              <a:rPr sz="1539" spc="-3" dirty="0">
                <a:latin typeface="Trebuchet MS"/>
                <a:cs typeface="Trebuchet MS"/>
              </a:rPr>
              <a:t>ada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7757" y="3536116"/>
            <a:ext cx="779466" cy="407825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lnSpc>
                <a:spcPts val="2033"/>
              </a:lnSpc>
              <a:spcBef>
                <a:spcPts val="80"/>
              </a:spcBef>
            </a:pPr>
            <a:r>
              <a:rPr sz="1828" spc="-42" dirty="0">
                <a:latin typeface="Times New Roman"/>
                <a:cs typeface="Times New Roman"/>
              </a:rPr>
              <a:t>lim </a:t>
            </a:r>
            <a:r>
              <a:rPr sz="1828" i="1" spc="-19" dirty="0">
                <a:latin typeface="Times New Roman"/>
                <a:cs typeface="Times New Roman"/>
              </a:rPr>
              <a:t>f</a:t>
            </a:r>
            <a:r>
              <a:rPr sz="1828" i="1" spc="-285" dirty="0">
                <a:latin typeface="Times New Roman"/>
                <a:cs typeface="Times New Roman"/>
              </a:rPr>
              <a:t> </a:t>
            </a:r>
            <a:r>
              <a:rPr sz="1828" spc="35" dirty="0">
                <a:latin typeface="Times New Roman"/>
                <a:cs typeface="Times New Roman"/>
              </a:rPr>
              <a:t>(</a:t>
            </a:r>
            <a:r>
              <a:rPr sz="1828" i="1" spc="35" dirty="0">
                <a:latin typeface="Times New Roman"/>
                <a:cs typeface="Times New Roman"/>
              </a:rPr>
              <a:t>x</a:t>
            </a:r>
            <a:r>
              <a:rPr sz="1828" spc="35" dirty="0">
                <a:latin typeface="Times New Roman"/>
                <a:cs typeface="Times New Roman"/>
              </a:rPr>
              <a:t>)</a:t>
            </a:r>
            <a:endParaRPr sz="1828">
              <a:latin typeface="Times New Roman"/>
              <a:cs typeface="Times New Roman"/>
            </a:endParaRPr>
          </a:p>
          <a:p>
            <a:pPr marL="33392">
              <a:lnSpc>
                <a:spcPts val="1109"/>
              </a:lnSpc>
            </a:pPr>
            <a:r>
              <a:rPr sz="1058" i="1" spc="10" dirty="0">
                <a:latin typeface="Times New Roman"/>
                <a:cs typeface="Times New Roman"/>
              </a:rPr>
              <a:t>x</a:t>
            </a:r>
            <a:r>
              <a:rPr sz="1058" spc="10" dirty="0">
                <a:latin typeface="Symbol"/>
                <a:cs typeface="Symbol"/>
              </a:rPr>
              <a:t></a:t>
            </a:r>
            <a:r>
              <a:rPr sz="1058" i="1" spc="10" dirty="0">
                <a:latin typeface="Times New Roman"/>
                <a:cs typeface="Times New Roman"/>
              </a:rPr>
              <a:t>c</a:t>
            </a:r>
            <a:endParaRPr sz="1058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28360" y="250192"/>
            <a:ext cx="727746" cy="221541"/>
            <a:chOff x="7082012" y="390114"/>
            <a:chExt cx="1134745" cy="345440"/>
          </a:xfrm>
        </p:grpSpPr>
        <p:sp>
          <p:nvSpPr>
            <p:cNvPr id="35" name="object 35"/>
            <p:cNvSpPr/>
            <p:nvPr/>
          </p:nvSpPr>
          <p:spPr>
            <a:xfrm>
              <a:off x="7082012" y="390114"/>
              <a:ext cx="1134663" cy="345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6" name="object 36"/>
            <p:cNvSpPr/>
            <p:nvPr/>
          </p:nvSpPr>
          <p:spPr>
            <a:xfrm>
              <a:off x="7098156" y="410082"/>
              <a:ext cx="1089025" cy="296545"/>
            </a:xfrm>
            <a:custGeom>
              <a:avLst/>
              <a:gdLst/>
              <a:ahLst/>
              <a:cxnLst/>
              <a:rect l="l" t="t" r="r" b="b"/>
              <a:pathLst>
                <a:path w="1089025" h="296545">
                  <a:moveTo>
                    <a:pt x="892301" y="80263"/>
                  </a:moveTo>
                  <a:lnTo>
                    <a:pt x="811402" y="80263"/>
                  </a:lnTo>
                  <a:lnTo>
                    <a:pt x="811402" y="291338"/>
                  </a:lnTo>
                  <a:lnTo>
                    <a:pt x="892301" y="291338"/>
                  </a:lnTo>
                  <a:lnTo>
                    <a:pt x="892301" y="80263"/>
                  </a:lnTo>
                  <a:close/>
                </a:path>
                <a:path w="1089025" h="296545">
                  <a:moveTo>
                    <a:pt x="349758" y="80263"/>
                  </a:moveTo>
                  <a:lnTo>
                    <a:pt x="268859" y="80263"/>
                  </a:lnTo>
                  <a:lnTo>
                    <a:pt x="268859" y="291338"/>
                  </a:lnTo>
                  <a:lnTo>
                    <a:pt x="349758" y="291338"/>
                  </a:lnTo>
                  <a:lnTo>
                    <a:pt x="349758" y="80263"/>
                  </a:lnTo>
                  <a:close/>
                </a:path>
                <a:path w="1089025" h="296545">
                  <a:moveTo>
                    <a:pt x="477647" y="80263"/>
                  </a:moveTo>
                  <a:lnTo>
                    <a:pt x="402082" y="80263"/>
                  </a:lnTo>
                  <a:lnTo>
                    <a:pt x="402082" y="291338"/>
                  </a:lnTo>
                  <a:lnTo>
                    <a:pt x="483108" y="291338"/>
                  </a:lnTo>
                  <a:lnTo>
                    <a:pt x="483172" y="182371"/>
                  </a:lnTo>
                  <a:lnTo>
                    <a:pt x="483677" y="172420"/>
                  </a:lnTo>
                  <a:lnTo>
                    <a:pt x="505714" y="138429"/>
                  </a:lnTo>
                  <a:lnTo>
                    <a:pt x="758842" y="138429"/>
                  </a:lnTo>
                  <a:lnTo>
                    <a:pt x="755332" y="121523"/>
                  </a:lnTo>
                  <a:lnTo>
                    <a:pt x="751024" y="111125"/>
                  </a:lnTo>
                  <a:lnTo>
                    <a:pt x="477647" y="111125"/>
                  </a:lnTo>
                  <a:lnTo>
                    <a:pt x="477647" y="80263"/>
                  </a:lnTo>
                  <a:close/>
                </a:path>
                <a:path w="1089025" h="296545">
                  <a:moveTo>
                    <a:pt x="758842" y="138429"/>
                  </a:moveTo>
                  <a:lnTo>
                    <a:pt x="520826" y="138429"/>
                  </a:lnTo>
                  <a:lnTo>
                    <a:pt x="525779" y="140080"/>
                  </a:lnTo>
                  <a:lnTo>
                    <a:pt x="529971" y="143382"/>
                  </a:lnTo>
                  <a:lnTo>
                    <a:pt x="540639" y="165734"/>
                  </a:lnTo>
                  <a:lnTo>
                    <a:pt x="540639" y="291338"/>
                  </a:lnTo>
                  <a:lnTo>
                    <a:pt x="621665" y="291338"/>
                  </a:lnTo>
                  <a:lnTo>
                    <a:pt x="621665" y="182371"/>
                  </a:lnTo>
                  <a:lnTo>
                    <a:pt x="622210" y="171727"/>
                  </a:lnTo>
                  <a:lnTo>
                    <a:pt x="643763" y="138937"/>
                  </a:lnTo>
                  <a:lnTo>
                    <a:pt x="758916" y="138937"/>
                  </a:lnTo>
                  <a:lnTo>
                    <a:pt x="758842" y="138429"/>
                  </a:lnTo>
                  <a:close/>
                </a:path>
                <a:path w="1089025" h="296545">
                  <a:moveTo>
                    <a:pt x="758916" y="138937"/>
                  </a:moveTo>
                  <a:lnTo>
                    <a:pt x="661416" y="138937"/>
                  </a:lnTo>
                  <a:lnTo>
                    <a:pt x="668147" y="142493"/>
                  </a:lnTo>
                  <a:lnTo>
                    <a:pt x="673481" y="149859"/>
                  </a:lnTo>
                  <a:lnTo>
                    <a:pt x="677164" y="154431"/>
                  </a:lnTo>
                  <a:lnTo>
                    <a:pt x="679069" y="161543"/>
                  </a:lnTo>
                  <a:lnTo>
                    <a:pt x="679069" y="291338"/>
                  </a:lnTo>
                  <a:lnTo>
                    <a:pt x="760095" y="291338"/>
                  </a:lnTo>
                  <a:lnTo>
                    <a:pt x="760095" y="158750"/>
                  </a:lnTo>
                  <a:lnTo>
                    <a:pt x="758916" y="138937"/>
                  </a:lnTo>
                  <a:close/>
                </a:path>
                <a:path w="1089025" h="296545">
                  <a:moveTo>
                    <a:pt x="550672" y="75564"/>
                  </a:moveTo>
                  <a:lnTo>
                    <a:pt x="510540" y="83692"/>
                  </a:lnTo>
                  <a:lnTo>
                    <a:pt x="477647" y="111125"/>
                  </a:lnTo>
                  <a:lnTo>
                    <a:pt x="614679" y="111125"/>
                  </a:lnTo>
                  <a:lnTo>
                    <a:pt x="582604" y="80547"/>
                  </a:lnTo>
                  <a:lnTo>
                    <a:pt x="550672" y="75564"/>
                  </a:lnTo>
                  <a:close/>
                </a:path>
                <a:path w="1089025" h="296545">
                  <a:moveTo>
                    <a:pt x="688086" y="75564"/>
                  </a:moveTo>
                  <a:lnTo>
                    <a:pt x="649351" y="82930"/>
                  </a:lnTo>
                  <a:lnTo>
                    <a:pt x="614679" y="111125"/>
                  </a:lnTo>
                  <a:lnTo>
                    <a:pt x="751024" y="111125"/>
                  </a:lnTo>
                  <a:lnTo>
                    <a:pt x="718272" y="80547"/>
                  </a:lnTo>
                  <a:lnTo>
                    <a:pt x="688086" y="75564"/>
                  </a:lnTo>
                  <a:close/>
                </a:path>
                <a:path w="1089025" h="296545">
                  <a:moveTo>
                    <a:pt x="1041653" y="139445"/>
                  </a:moveTo>
                  <a:lnTo>
                    <a:pt x="960501" y="139445"/>
                  </a:lnTo>
                  <a:lnTo>
                    <a:pt x="960501" y="213740"/>
                  </a:lnTo>
                  <a:lnTo>
                    <a:pt x="964358" y="255674"/>
                  </a:lnTo>
                  <a:lnTo>
                    <a:pt x="988568" y="288289"/>
                  </a:lnTo>
                  <a:lnTo>
                    <a:pt x="1033018" y="296037"/>
                  </a:lnTo>
                  <a:lnTo>
                    <a:pt x="1046305" y="295630"/>
                  </a:lnTo>
                  <a:lnTo>
                    <a:pt x="1060069" y="294401"/>
                  </a:lnTo>
                  <a:lnTo>
                    <a:pt x="1074308" y="292340"/>
                  </a:lnTo>
                  <a:lnTo>
                    <a:pt x="1089025" y="289432"/>
                  </a:lnTo>
                  <a:lnTo>
                    <a:pt x="1083715" y="238759"/>
                  </a:lnTo>
                  <a:lnTo>
                    <a:pt x="1051433" y="238759"/>
                  </a:lnTo>
                  <a:lnTo>
                    <a:pt x="1046861" y="236600"/>
                  </a:lnTo>
                  <a:lnTo>
                    <a:pt x="1044194" y="232028"/>
                  </a:lnTo>
                  <a:lnTo>
                    <a:pt x="1042416" y="229107"/>
                  </a:lnTo>
                  <a:lnTo>
                    <a:pt x="1041653" y="223265"/>
                  </a:lnTo>
                  <a:lnTo>
                    <a:pt x="1041653" y="139445"/>
                  </a:lnTo>
                  <a:close/>
                </a:path>
                <a:path w="1089025" h="296545">
                  <a:moveTo>
                    <a:pt x="1083183" y="233679"/>
                  </a:moveTo>
                  <a:lnTo>
                    <a:pt x="1075539" y="235920"/>
                  </a:lnTo>
                  <a:lnTo>
                    <a:pt x="1068800" y="237505"/>
                  </a:lnTo>
                  <a:lnTo>
                    <a:pt x="1062966" y="238448"/>
                  </a:lnTo>
                  <a:lnTo>
                    <a:pt x="1058037" y="238759"/>
                  </a:lnTo>
                  <a:lnTo>
                    <a:pt x="1083715" y="238759"/>
                  </a:lnTo>
                  <a:lnTo>
                    <a:pt x="1083183" y="233679"/>
                  </a:lnTo>
                  <a:close/>
                </a:path>
                <a:path w="1089025" h="296545">
                  <a:moveTo>
                    <a:pt x="1086103" y="80263"/>
                  </a:moveTo>
                  <a:lnTo>
                    <a:pt x="930783" y="80263"/>
                  </a:lnTo>
                  <a:lnTo>
                    <a:pt x="930783" y="139445"/>
                  </a:lnTo>
                  <a:lnTo>
                    <a:pt x="1086103" y="139445"/>
                  </a:lnTo>
                  <a:lnTo>
                    <a:pt x="1086103" y="80263"/>
                  </a:lnTo>
                  <a:close/>
                </a:path>
                <a:path w="1089025" h="296545">
                  <a:moveTo>
                    <a:pt x="1041653" y="0"/>
                  </a:moveTo>
                  <a:lnTo>
                    <a:pt x="960501" y="41528"/>
                  </a:lnTo>
                  <a:lnTo>
                    <a:pt x="960501" y="80263"/>
                  </a:lnTo>
                  <a:lnTo>
                    <a:pt x="1041653" y="80263"/>
                  </a:lnTo>
                  <a:lnTo>
                    <a:pt x="1041653" y="0"/>
                  </a:lnTo>
                  <a:close/>
                </a:path>
                <a:path w="1089025" h="296545">
                  <a:moveTo>
                    <a:pt x="892301" y="0"/>
                  </a:moveTo>
                  <a:lnTo>
                    <a:pt x="811402" y="0"/>
                  </a:lnTo>
                  <a:lnTo>
                    <a:pt x="811402" y="54990"/>
                  </a:lnTo>
                  <a:lnTo>
                    <a:pt x="892301" y="54990"/>
                  </a:lnTo>
                  <a:lnTo>
                    <a:pt x="892301" y="0"/>
                  </a:lnTo>
                  <a:close/>
                </a:path>
                <a:path w="1089025" h="296545">
                  <a:moveTo>
                    <a:pt x="349758" y="0"/>
                  </a:moveTo>
                  <a:lnTo>
                    <a:pt x="268859" y="0"/>
                  </a:lnTo>
                  <a:lnTo>
                    <a:pt x="268859" y="54990"/>
                  </a:lnTo>
                  <a:lnTo>
                    <a:pt x="349758" y="54990"/>
                  </a:lnTo>
                  <a:lnTo>
                    <a:pt x="349758" y="0"/>
                  </a:lnTo>
                  <a:close/>
                </a:path>
                <a:path w="1089025" h="296545">
                  <a:moveTo>
                    <a:pt x="89916" y="0"/>
                  </a:moveTo>
                  <a:lnTo>
                    <a:pt x="0" y="0"/>
                  </a:lnTo>
                  <a:lnTo>
                    <a:pt x="0" y="291338"/>
                  </a:lnTo>
                  <a:lnTo>
                    <a:pt x="230377" y="291338"/>
                  </a:lnTo>
                  <a:lnTo>
                    <a:pt x="230377" y="219582"/>
                  </a:lnTo>
                  <a:lnTo>
                    <a:pt x="89916" y="219582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7" name="object 37"/>
            <p:cNvSpPr/>
            <p:nvPr/>
          </p:nvSpPr>
          <p:spPr>
            <a:xfrm>
              <a:off x="7098156" y="410082"/>
              <a:ext cx="1089025" cy="296545"/>
            </a:xfrm>
            <a:custGeom>
              <a:avLst/>
              <a:gdLst/>
              <a:ahLst/>
              <a:cxnLst/>
              <a:rect l="l" t="t" r="r" b="b"/>
              <a:pathLst>
                <a:path w="1089025" h="296545">
                  <a:moveTo>
                    <a:pt x="811402" y="80263"/>
                  </a:moveTo>
                  <a:lnTo>
                    <a:pt x="892301" y="80263"/>
                  </a:lnTo>
                  <a:lnTo>
                    <a:pt x="892301" y="291338"/>
                  </a:lnTo>
                  <a:lnTo>
                    <a:pt x="811402" y="291338"/>
                  </a:lnTo>
                  <a:lnTo>
                    <a:pt x="811402" y="80263"/>
                  </a:lnTo>
                  <a:close/>
                </a:path>
                <a:path w="1089025" h="296545">
                  <a:moveTo>
                    <a:pt x="268859" y="80263"/>
                  </a:moveTo>
                  <a:lnTo>
                    <a:pt x="349758" y="80263"/>
                  </a:lnTo>
                  <a:lnTo>
                    <a:pt x="349758" y="291338"/>
                  </a:lnTo>
                  <a:lnTo>
                    <a:pt x="268859" y="291338"/>
                  </a:lnTo>
                  <a:lnTo>
                    <a:pt x="268859" y="80263"/>
                  </a:lnTo>
                  <a:close/>
                </a:path>
                <a:path w="1089025" h="296545">
                  <a:moveTo>
                    <a:pt x="550672" y="75564"/>
                  </a:moveTo>
                  <a:lnTo>
                    <a:pt x="590676" y="84454"/>
                  </a:lnTo>
                  <a:lnTo>
                    <a:pt x="614679" y="111125"/>
                  </a:lnTo>
                  <a:lnTo>
                    <a:pt x="623990" y="101576"/>
                  </a:lnTo>
                  <a:lnTo>
                    <a:pt x="657689" y="79690"/>
                  </a:lnTo>
                  <a:lnTo>
                    <a:pt x="688086" y="75564"/>
                  </a:lnTo>
                  <a:lnTo>
                    <a:pt x="704111" y="76807"/>
                  </a:lnTo>
                  <a:lnTo>
                    <a:pt x="741045" y="95630"/>
                  </a:lnTo>
                  <a:lnTo>
                    <a:pt x="758904" y="138725"/>
                  </a:lnTo>
                  <a:lnTo>
                    <a:pt x="760095" y="158750"/>
                  </a:lnTo>
                  <a:lnTo>
                    <a:pt x="760095" y="291338"/>
                  </a:lnTo>
                  <a:lnTo>
                    <a:pt x="679069" y="291338"/>
                  </a:lnTo>
                  <a:lnTo>
                    <a:pt x="679069" y="171068"/>
                  </a:lnTo>
                  <a:lnTo>
                    <a:pt x="679069" y="161543"/>
                  </a:lnTo>
                  <a:lnTo>
                    <a:pt x="677164" y="154431"/>
                  </a:lnTo>
                  <a:lnTo>
                    <a:pt x="673481" y="149859"/>
                  </a:lnTo>
                  <a:lnTo>
                    <a:pt x="668147" y="142493"/>
                  </a:lnTo>
                  <a:lnTo>
                    <a:pt x="661416" y="138937"/>
                  </a:lnTo>
                  <a:lnTo>
                    <a:pt x="653288" y="138937"/>
                  </a:lnTo>
                  <a:lnTo>
                    <a:pt x="643763" y="138937"/>
                  </a:lnTo>
                  <a:lnTo>
                    <a:pt x="622210" y="171727"/>
                  </a:lnTo>
                  <a:lnTo>
                    <a:pt x="621665" y="182371"/>
                  </a:lnTo>
                  <a:lnTo>
                    <a:pt x="621665" y="291338"/>
                  </a:lnTo>
                  <a:lnTo>
                    <a:pt x="540639" y="291338"/>
                  </a:lnTo>
                  <a:lnTo>
                    <a:pt x="540639" y="175005"/>
                  </a:lnTo>
                  <a:lnTo>
                    <a:pt x="540639" y="165734"/>
                  </a:lnTo>
                  <a:lnTo>
                    <a:pt x="540003" y="159512"/>
                  </a:lnTo>
                  <a:lnTo>
                    <a:pt x="538988" y="156209"/>
                  </a:lnTo>
                  <a:lnTo>
                    <a:pt x="537210" y="150875"/>
                  </a:lnTo>
                  <a:lnTo>
                    <a:pt x="534289" y="146557"/>
                  </a:lnTo>
                  <a:lnTo>
                    <a:pt x="529971" y="143382"/>
                  </a:lnTo>
                  <a:lnTo>
                    <a:pt x="525779" y="140080"/>
                  </a:lnTo>
                  <a:lnTo>
                    <a:pt x="520826" y="138429"/>
                  </a:lnTo>
                  <a:lnTo>
                    <a:pt x="515112" y="138429"/>
                  </a:lnTo>
                  <a:lnTo>
                    <a:pt x="505714" y="138429"/>
                  </a:lnTo>
                  <a:lnTo>
                    <a:pt x="483677" y="172420"/>
                  </a:lnTo>
                  <a:lnTo>
                    <a:pt x="483108" y="183641"/>
                  </a:lnTo>
                  <a:lnTo>
                    <a:pt x="483108" y="291338"/>
                  </a:lnTo>
                  <a:lnTo>
                    <a:pt x="402082" y="291338"/>
                  </a:lnTo>
                  <a:lnTo>
                    <a:pt x="402082" y="80263"/>
                  </a:lnTo>
                  <a:lnTo>
                    <a:pt x="477647" y="80263"/>
                  </a:lnTo>
                  <a:lnTo>
                    <a:pt x="477647" y="111125"/>
                  </a:lnTo>
                  <a:lnTo>
                    <a:pt x="485786" y="102123"/>
                  </a:lnTo>
                  <a:lnTo>
                    <a:pt x="519257" y="80119"/>
                  </a:lnTo>
                  <a:lnTo>
                    <a:pt x="539311" y="76067"/>
                  </a:lnTo>
                  <a:lnTo>
                    <a:pt x="550672" y="75564"/>
                  </a:lnTo>
                  <a:close/>
                </a:path>
                <a:path w="1089025" h="296545">
                  <a:moveTo>
                    <a:pt x="1041653" y="0"/>
                  </a:moveTo>
                  <a:lnTo>
                    <a:pt x="1041653" y="80263"/>
                  </a:lnTo>
                  <a:lnTo>
                    <a:pt x="1086103" y="80263"/>
                  </a:lnTo>
                  <a:lnTo>
                    <a:pt x="1086103" y="139445"/>
                  </a:lnTo>
                  <a:lnTo>
                    <a:pt x="1041653" y="139445"/>
                  </a:lnTo>
                  <a:lnTo>
                    <a:pt x="1041653" y="214249"/>
                  </a:lnTo>
                  <a:lnTo>
                    <a:pt x="1041653" y="223265"/>
                  </a:lnTo>
                  <a:lnTo>
                    <a:pt x="1042416" y="229107"/>
                  </a:lnTo>
                  <a:lnTo>
                    <a:pt x="1044194" y="232028"/>
                  </a:lnTo>
                  <a:lnTo>
                    <a:pt x="1046861" y="236600"/>
                  </a:lnTo>
                  <a:lnTo>
                    <a:pt x="1051433" y="238759"/>
                  </a:lnTo>
                  <a:lnTo>
                    <a:pt x="1058037" y="238759"/>
                  </a:lnTo>
                  <a:lnTo>
                    <a:pt x="1062966" y="238448"/>
                  </a:lnTo>
                  <a:lnTo>
                    <a:pt x="1068800" y="237505"/>
                  </a:lnTo>
                  <a:lnTo>
                    <a:pt x="1075539" y="235920"/>
                  </a:lnTo>
                  <a:lnTo>
                    <a:pt x="1083183" y="233679"/>
                  </a:lnTo>
                  <a:lnTo>
                    <a:pt x="1089025" y="289432"/>
                  </a:lnTo>
                  <a:lnTo>
                    <a:pt x="1074308" y="292340"/>
                  </a:lnTo>
                  <a:lnTo>
                    <a:pt x="1060069" y="294401"/>
                  </a:lnTo>
                  <a:lnTo>
                    <a:pt x="1046305" y="295630"/>
                  </a:lnTo>
                  <a:lnTo>
                    <a:pt x="1033018" y="296037"/>
                  </a:lnTo>
                  <a:lnTo>
                    <a:pt x="1018946" y="295558"/>
                  </a:lnTo>
                  <a:lnTo>
                    <a:pt x="981878" y="283904"/>
                  </a:lnTo>
                  <a:lnTo>
                    <a:pt x="962215" y="244125"/>
                  </a:lnTo>
                  <a:lnTo>
                    <a:pt x="960501" y="213740"/>
                  </a:lnTo>
                  <a:lnTo>
                    <a:pt x="960501" y="139445"/>
                  </a:lnTo>
                  <a:lnTo>
                    <a:pt x="930783" y="139445"/>
                  </a:lnTo>
                  <a:lnTo>
                    <a:pt x="930783" y="80263"/>
                  </a:lnTo>
                  <a:lnTo>
                    <a:pt x="960501" y="80263"/>
                  </a:lnTo>
                  <a:lnTo>
                    <a:pt x="960501" y="41528"/>
                  </a:lnTo>
                  <a:lnTo>
                    <a:pt x="1041653" y="0"/>
                  </a:lnTo>
                  <a:close/>
                </a:path>
                <a:path w="1089025" h="296545">
                  <a:moveTo>
                    <a:pt x="811402" y="0"/>
                  </a:moveTo>
                  <a:lnTo>
                    <a:pt x="892301" y="0"/>
                  </a:lnTo>
                  <a:lnTo>
                    <a:pt x="892301" y="54990"/>
                  </a:lnTo>
                  <a:lnTo>
                    <a:pt x="811402" y="54990"/>
                  </a:lnTo>
                  <a:lnTo>
                    <a:pt x="811402" y="0"/>
                  </a:lnTo>
                  <a:close/>
                </a:path>
                <a:path w="1089025" h="296545">
                  <a:moveTo>
                    <a:pt x="268859" y="0"/>
                  </a:moveTo>
                  <a:lnTo>
                    <a:pt x="349758" y="0"/>
                  </a:lnTo>
                  <a:lnTo>
                    <a:pt x="349758" y="54990"/>
                  </a:lnTo>
                  <a:lnTo>
                    <a:pt x="268859" y="54990"/>
                  </a:lnTo>
                  <a:lnTo>
                    <a:pt x="268859" y="0"/>
                  </a:lnTo>
                  <a:close/>
                </a:path>
                <a:path w="1089025" h="296545">
                  <a:moveTo>
                    <a:pt x="0" y="0"/>
                  </a:moveTo>
                  <a:lnTo>
                    <a:pt x="89916" y="0"/>
                  </a:lnTo>
                  <a:lnTo>
                    <a:pt x="89916" y="219582"/>
                  </a:lnTo>
                  <a:lnTo>
                    <a:pt x="230377" y="219582"/>
                  </a:lnTo>
                  <a:lnTo>
                    <a:pt x="230377" y="291338"/>
                  </a:lnTo>
                  <a:lnTo>
                    <a:pt x="0" y="2913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525917" y="244339"/>
            <a:ext cx="1174493" cy="279369"/>
            <a:chOff x="8325611" y="380987"/>
            <a:chExt cx="1831339" cy="435609"/>
          </a:xfrm>
        </p:grpSpPr>
        <p:sp>
          <p:nvSpPr>
            <p:cNvPr id="39" name="object 39"/>
            <p:cNvSpPr/>
            <p:nvPr/>
          </p:nvSpPr>
          <p:spPr>
            <a:xfrm>
              <a:off x="8325611" y="380987"/>
              <a:ext cx="1831086" cy="43511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0" name="object 40"/>
            <p:cNvSpPr/>
            <p:nvPr/>
          </p:nvSpPr>
          <p:spPr>
            <a:xfrm>
              <a:off x="8339708" y="399034"/>
              <a:ext cx="1784350" cy="3887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740359" y="561965"/>
            <a:ext cx="834444" cy="276519"/>
            <a:chOff x="3982204" y="876248"/>
            <a:chExt cx="1301115" cy="431165"/>
          </a:xfrm>
        </p:grpSpPr>
        <p:sp>
          <p:nvSpPr>
            <p:cNvPr id="42" name="object 42"/>
            <p:cNvSpPr/>
            <p:nvPr/>
          </p:nvSpPr>
          <p:spPr>
            <a:xfrm>
              <a:off x="3982204" y="876248"/>
              <a:ext cx="1300757" cy="4306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8341" y="895858"/>
              <a:ext cx="1255395" cy="382270"/>
            </a:xfrm>
            <a:custGeom>
              <a:avLst/>
              <a:gdLst/>
              <a:ahLst/>
              <a:cxnLst/>
              <a:rect l="l" t="t" r="r" b="b"/>
              <a:pathLst>
                <a:path w="1255395" h="382269">
                  <a:moveTo>
                    <a:pt x="1058418" y="85216"/>
                  </a:moveTo>
                  <a:lnTo>
                    <a:pt x="977519" y="85216"/>
                  </a:lnTo>
                  <a:lnTo>
                    <a:pt x="977519" y="296290"/>
                  </a:lnTo>
                  <a:lnTo>
                    <a:pt x="1058418" y="296290"/>
                  </a:lnTo>
                  <a:lnTo>
                    <a:pt x="1058418" y="85216"/>
                  </a:lnTo>
                  <a:close/>
                </a:path>
                <a:path w="1255395" h="382269">
                  <a:moveTo>
                    <a:pt x="515874" y="85216"/>
                  </a:moveTo>
                  <a:lnTo>
                    <a:pt x="434975" y="85216"/>
                  </a:lnTo>
                  <a:lnTo>
                    <a:pt x="434975" y="296290"/>
                  </a:lnTo>
                  <a:lnTo>
                    <a:pt x="515874" y="296290"/>
                  </a:lnTo>
                  <a:lnTo>
                    <a:pt x="515874" y="85216"/>
                  </a:lnTo>
                  <a:close/>
                </a:path>
                <a:path w="1255395" h="382269">
                  <a:moveTo>
                    <a:pt x="643763" y="85216"/>
                  </a:moveTo>
                  <a:lnTo>
                    <a:pt x="568198" y="85216"/>
                  </a:lnTo>
                  <a:lnTo>
                    <a:pt x="568198" y="296290"/>
                  </a:lnTo>
                  <a:lnTo>
                    <a:pt x="649224" y="296290"/>
                  </a:lnTo>
                  <a:lnTo>
                    <a:pt x="649288" y="187325"/>
                  </a:lnTo>
                  <a:lnTo>
                    <a:pt x="649793" y="177373"/>
                  </a:lnTo>
                  <a:lnTo>
                    <a:pt x="671830" y="143382"/>
                  </a:lnTo>
                  <a:lnTo>
                    <a:pt x="924958" y="143382"/>
                  </a:lnTo>
                  <a:lnTo>
                    <a:pt x="921448" y="126476"/>
                  </a:lnTo>
                  <a:lnTo>
                    <a:pt x="917140" y="116077"/>
                  </a:lnTo>
                  <a:lnTo>
                    <a:pt x="643763" y="116077"/>
                  </a:lnTo>
                  <a:lnTo>
                    <a:pt x="643763" y="85216"/>
                  </a:lnTo>
                  <a:close/>
                </a:path>
                <a:path w="1255395" h="382269">
                  <a:moveTo>
                    <a:pt x="924958" y="143382"/>
                  </a:moveTo>
                  <a:lnTo>
                    <a:pt x="686943" y="143382"/>
                  </a:lnTo>
                  <a:lnTo>
                    <a:pt x="691896" y="145033"/>
                  </a:lnTo>
                  <a:lnTo>
                    <a:pt x="696087" y="148336"/>
                  </a:lnTo>
                  <a:lnTo>
                    <a:pt x="706755" y="170687"/>
                  </a:lnTo>
                  <a:lnTo>
                    <a:pt x="706755" y="296290"/>
                  </a:lnTo>
                  <a:lnTo>
                    <a:pt x="787781" y="296290"/>
                  </a:lnTo>
                  <a:lnTo>
                    <a:pt x="787781" y="187325"/>
                  </a:lnTo>
                  <a:lnTo>
                    <a:pt x="788326" y="176680"/>
                  </a:lnTo>
                  <a:lnTo>
                    <a:pt x="809879" y="143890"/>
                  </a:lnTo>
                  <a:lnTo>
                    <a:pt x="925032" y="143890"/>
                  </a:lnTo>
                  <a:lnTo>
                    <a:pt x="924958" y="143382"/>
                  </a:lnTo>
                  <a:close/>
                </a:path>
                <a:path w="1255395" h="382269">
                  <a:moveTo>
                    <a:pt x="925032" y="143890"/>
                  </a:moveTo>
                  <a:lnTo>
                    <a:pt x="827532" y="143890"/>
                  </a:lnTo>
                  <a:lnTo>
                    <a:pt x="834263" y="147446"/>
                  </a:lnTo>
                  <a:lnTo>
                    <a:pt x="839597" y="154812"/>
                  </a:lnTo>
                  <a:lnTo>
                    <a:pt x="843280" y="159384"/>
                  </a:lnTo>
                  <a:lnTo>
                    <a:pt x="845185" y="166496"/>
                  </a:lnTo>
                  <a:lnTo>
                    <a:pt x="845185" y="296290"/>
                  </a:lnTo>
                  <a:lnTo>
                    <a:pt x="926211" y="296290"/>
                  </a:lnTo>
                  <a:lnTo>
                    <a:pt x="926211" y="163702"/>
                  </a:lnTo>
                  <a:lnTo>
                    <a:pt x="925032" y="143890"/>
                  </a:lnTo>
                  <a:close/>
                </a:path>
                <a:path w="1255395" h="382269">
                  <a:moveTo>
                    <a:pt x="716788" y="80517"/>
                  </a:moveTo>
                  <a:lnTo>
                    <a:pt x="676656" y="88645"/>
                  </a:lnTo>
                  <a:lnTo>
                    <a:pt x="643763" y="116077"/>
                  </a:lnTo>
                  <a:lnTo>
                    <a:pt x="780796" y="116077"/>
                  </a:lnTo>
                  <a:lnTo>
                    <a:pt x="748720" y="85500"/>
                  </a:lnTo>
                  <a:lnTo>
                    <a:pt x="716788" y="80517"/>
                  </a:lnTo>
                  <a:close/>
                </a:path>
                <a:path w="1255395" h="382269">
                  <a:moveTo>
                    <a:pt x="854201" y="80517"/>
                  </a:moveTo>
                  <a:lnTo>
                    <a:pt x="815467" y="87883"/>
                  </a:lnTo>
                  <a:lnTo>
                    <a:pt x="780796" y="116077"/>
                  </a:lnTo>
                  <a:lnTo>
                    <a:pt x="917140" y="116077"/>
                  </a:lnTo>
                  <a:lnTo>
                    <a:pt x="884388" y="85500"/>
                  </a:lnTo>
                  <a:lnTo>
                    <a:pt x="854201" y="80517"/>
                  </a:lnTo>
                  <a:close/>
                </a:path>
                <a:path w="1255395" h="382269">
                  <a:moveTo>
                    <a:pt x="1207770" y="144399"/>
                  </a:moveTo>
                  <a:lnTo>
                    <a:pt x="1126617" y="144399"/>
                  </a:lnTo>
                  <a:lnTo>
                    <a:pt x="1126617" y="218693"/>
                  </a:lnTo>
                  <a:lnTo>
                    <a:pt x="1130474" y="260627"/>
                  </a:lnTo>
                  <a:lnTo>
                    <a:pt x="1154684" y="293242"/>
                  </a:lnTo>
                  <a:lnTo>
                    <a:pt x="1199134" y="300989"/>
                  </a:lnTo>
                  <a:lnTo>
                    <a:pt x="1212421" y="300583"/>
                  </a:lnTo>
                  <a:lnTo>
                    <a:pt x="1226185" y="299354"/>
                  </a:lnTo>
                  <a:lnTo>
                    <a:pt x="1240424" y="297293"/>
                  </a:lnTo>
                  <a:lnTo>
                    <a:pt x="1255141" y="294386"/>
                  </a:lnTo>
                  <a:lnTo>
                    <a:pt x="1249831" y="243712"/>
                  </a:lnTo>
                  <a:lnTo>
                    <a:pt x="1217549" y="243712"/>
                  </a:lnTo>
                  <a:lnTo>
                    <a:pt x="1212977" y="241553"/>
                  </a:lnTo>
                  <a:lnTo>
                    <a:pt x="1210310" y="236981"/>
                  </a:lnTo>
                  <a:lnTo>
                    <a:pt x="1208532" y="234061"/>
                  </a:lnTo>
                  <a:lnTo>
                    <a:pt x="1207770" y="228218"/>
                  </a:lnTo>
                  <a:lnTo>
                    <a:pt x="1207770" y="144399"/>
                  </a:lnTo>
                  <a:close/>
                </a:path>
                <a:path w="1255395" h="382269">
                  <a:moveTo>
                    <a:pt x="1249299" y="238632"/>
                  </a:moveTo>
                  <a:lnTo>
                    <a:pt x="1241655" y="240873"/>
                  </a:lnTo>
                  <a:lnTo>
                    <a:pt x="1234916" y="242458"/>
                  </a:lnTo>
                  <a:lnTo>
                    <a:pt x="1229082" y="243401"/>
                  </a:lnTo>
                  <a:lnTo>
                    <a:pt x="1224153" y="243712"/>
                  </a:lnTo>
                  <a:lnTo>
                    <a:pt x="1249831" y="243712"/>
                  </a:lnTo>
                  <a:lnTo>
                    <a:pt x="1249299" y="238632"/>
                  </a:lnTo>
                  <a:close/>
                </a:path>
                <a:path w="1255395" h="382269">
                  <a:moveTo>
                    <a:pt x="1252220" y="85216"/>
                  </a:moveTo>
                  <a:lnTo>
                    <a:pt x="1096899" y="85216"/>
                  </a:lnTo>
                  <a:lnTo>
                    <a:pt x="1096899" y="144399"/>
                  </a:lnTo>
                  <a:lnTo>
                    <a:pt x="1252220" y="144399"/>
                  </a:lnTo>
                  <a:lnTo>
                    <a:pt x="1252220" y="85216"/>
                  </a:lnTo>
                  <a:close/>
                </a:path>
                <a:path w="1255395" h="382269">
                  <a:moveTo>
                    <a:pt x="1207770" y="4952"/>
                  </a:moveTo>
                  <a:lnTo>
                    <a:pt x="1126617" y="46481"/>
                  </a:lnTo>
                  <a:lnTo>
                    <a:pt x="1126617" y="85216"/>
                  </a:lnTo>
                  <a:lnTo>
                    <a:pt x="1207770" y="85216"/>
                  </a:lnTo>
                  <a:lnTo>
                    <a:pt x="1207770" y="4952"/>
                  </a:lnTo>
                  <a:close/>
                </a:path>
                <a:path w="1255395" h="382269">
                  <a:moveTo>
                    <a:pt x="1058418" y="4952"/>
                  </a:moveTo>
                  <a:lnTo>
                    <a:pt x="977519" y="4952"/>
                  </a:lnTo>
                  <a:lnTo>
                    <a:pt x="977519" y="59943"/>
                  </a:lnTo>
                  <a:lnTo>
                    <a:pt x="1058418" y="59943"/>
                  </a:lnTo>
                  <a:lnTo>
                    <a:pt x="1058418" y="4952"/>
                  </a:lnTo>
                  <a:close/>
                </a:path>
                <a:path w="1255395" h="382269">
                  <a:moveTo>
                    <a:pt x="515874" y="4952"/>
                  </a:moveTo>
                  <a:lnTo>
                    <a:pt x="434975" y="4952"/>
                  </a:lnTo>
                  <a:lnTo>
                    <a:pt x="434975" y="59943"/>
                  </a:lnTo>
                  <a:lnTo>
                    <a:pt x="515874" y="59943"/>
                  </a:lnTo>
                  <a:lnTo>
                    <a:pt x="515874" y="4952"/>
                  </a:lnTo>
                  <a:close/>
                </a:path>
                <a:path w="1255395" h="382269">
                  <a:moveTo>
                    <a:pt x="256032" y="4952"/>
                  </a:moveTo>
                  <a:lnTo>
                    <a:pt x="166116" y="4952"/>
                  </a:lnTo>
                  <a:lnTo>
                    <a:pt x="166116" y="296290"/>
                  </a:lnTo>
                  <a:lnTo>
                    <a:pt x="396494" y="296290"/>
                  </a:lnTo>
                  <a:lnTo>
                    <a:pt x="396494" y="224536"/>
                  </a:lnTo>
                  <a:lnTo>
                    <a:pt x="256032" y="224536"/>
                  </a:lnTo>
                  <a:lnTo>
                    <a:pt x="256032" y="4952"/>
                  </a:lnTo>
                  <a:close/>
                </a:path>
                <a:path w="1255395" h="382269">
                  <a:moveTo>
                    <a:pt x="120269" y="0"/>
                  </a:moveTo>
                  <a:lnTo>
                    <a:pt x="69723" y="0"/>
                  </a:lnTo>
                  <a:lnTo>
                    <a:pt x="52530" y="24483"/>
                  </a:lnTo>
                  <a:lnTo>
                    <a:pt x="25860" y="71830"/>
                  </a:lnTo>
                  <a:lnTo>
                    <a:pt x="9215" y="117721"/>
                  </a:lnTo>
                  <a:lnTo>
                    <a:pt x="1023" y="165536"/>
                  </a:lnTo>
                  <a:lnTo>
                    <a:pt x="0" y="190372"/>
                  </a:lnTo>
                  <a:lnTo>
                    <a:pt x="976" y="214304"/>
                  </a:lnTo>
                  <a:lnTo>
                    <a:pt x="8786" y="260596"/>
                  </a:lnTo>
                  <a:lnTo>
                    <a:pt x="24860" y="305772"/>
                  </a:lnTo>
                  <a:lnTo>
                    <a:pt x="51911" y="355215"/>
                  </a:lnTo>
                  <a:lnTo>
                    <a:pt x="69723" y="381888"/>
                  </a:lnTo>
                  <a:lnTo>
                    <a:pt x="120269" y="381888"/>
                  </a:lnTo>
                  <a:lnTo>
                    <a:pt x="99526" y="334214"/>
                  </a:lnTo>
                  <a:lnTo>
                    <a:pt x="84724" y="287194"/>
                  </a:lnTo>
                  <a:lnTo>
                    <a:pt x="75852" y="240817"/>
                  </a:lnTo>
                  <a:lnTo>
                    <a:pt x="72898" y="195071"/>
                  </a:lnTo>
                  <a:lnTo>
                    <a:pt x="73515" y="171880"/>
                  </a:lnTo>
                  <a:lnTo>
                    <a:pt x="78416" y="127545"/>
                  </a:lnTo>
                  <a:lnTo>
                    <a:pt x="89372" y="81474"/>
                  </a:lnTo>
                  <a:lnTo>
                    <a:pt x="108144" y="28237"/>
                  </a:lnTo>
                  <a:lnTo>
                    <a:pt x="120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8341" y="895858"/>
              <a:ext cx="1255395" cy="382270"/>
            </a:xfrm>
            <a:custGeom>
              <a:avLst/>
              <a:gdLst/>
              <a:ahLst/>
              <a:cxnLst/>
              <a:rect l="l" t="t" r="r" b="b"/>
              <a:pathLst>
                <a:path w="1255395" h="382269">
                  <a:moveTo>
                    <a:pt x="977519" y="85216"/>
                  </a:moveTo>
                  <a:lnTo>
                    <a:pt x="1058418" y="85216"/>
                  </a:lnTo>
                  <a:lnTo>
                    <a:pt x="1058418" y="296290"/>
                  </a:lnTo>
                  <a:lnTo>
                    <a:pt x="977519" y="296290"/>
                  </a:lnTo>
                  <a:lnTo>
                    <a:pt x="977519" y="85216"/>
                  </a:lnTo>
                  <a:close/>
                </a:path>
                <a:path w="1255395" h="382269">
                  <a:moveTo>
                    <a:pt x="434975" y="85216"/>
                  </a:moveTo>
                  <a:lnTo>
                    <a:pt x="515874" y="85216"/>
                  </a:lnTo>
                  <a:lnTo>
                    <a:pt x="515874" y="296290"/>
                  </a:lnTo>
                  <a:lnTo>
                    <a:pt x="434975" y="296290"/>
                  </a:lnTo>
                  <a:lnTo>
                    <a:pt x="434975" y="85216"/>
                  </a:lnTo>
                  <a:close/>
                </a:path>
                <a:path w="1255395" h="382269">
                  <a:moveTo>
                    <a:pt x="716788" y="80517"/>
                  </a:moveTo>
                  <a:lnTo>
                    <a:pt x="756793" y="89407"/>
                  </a:lnTo>
                  <a:lnTo>
                    <a:pt x="780796" y="116077"/>
                  </a:lnTo>
                  <a:lnTo>
                    <a:pt x="790106" y="106529"/>
                  </a:lnTo>
                  <a:lnTo>
                    <a:pt x="823805" y="84643"/>
                  </a:lnTo>
                  <a:lnTo>
                    <a:pt x="854201" y="80517"/>
                  </a:lnTo>
                  <a:lnTo>
                    <a:pt x="870227" y="81760"/>
                  </a:lnTo>
                  <a:lnTo>
                    <a:pt x="907161" y="100583"/>
                  </a:lnTo>
                  <a:lnTo>
                    <a:pt x="925020" y="143678"/>
                  </a:lnTo>
                  <a:lnTo>
                    <a:pt x="926211" y="163702"/>
                  </a:lnTo>
                  <a:lnTo>
                    <a:pt x="926211" y="296290"/>
                  </a:lnTo>
                  <a:lnTo>
                    <a:pt x="845185" y="296290"/>
                  </a:lnTo>
                  <a:lnTo>
                    <a:pt x="845185" y="176021"/>
                  </a:lnTo>
                  <a:lnTo>
                    <a:pt x="845185" y="166496"/>
                  </a:lnTo>
                  <a:lnTo>
                    <a:pt x="843280" y="159384"/>
                  </a:lnTo>
                  <a:lnTo>
                    <a:pt x="839597" y="154812"/>
                  </a:lnTo>
                  <a:lnTo>
                    <a:pt x="834263" y="147446"/>
                  </a:lnTo>
                  <a:lnTo>
                    <a:pt x="827532" y="143890"/>
                  </a:lnTo>
                  <a:lnTo>
                    <a:pt x="819404" y="143890"/>
                  </a:lnTo>
                  <a:lnTo>
                    <a:pt x="809879" y="143890"/>
                  </a:lnTo>
                  <a:lnTo>
                    <a:pt x="788326" y="176680"/>
                  </a:lnTo>
                  <a:lnTo>
                    <a:pt x="787781" y="187325"/>
                  </a:lnTo>
                  <a:lnTo>
                    <a:pt x="787781" y="296290"/>
                  </a:lnTo>
                  <a:lnTo>
                    <a:pt x="706755" y="296290"/>
                  </a:lnTo>
                  <a:lnTo>
                    <a:pt x="706755" y="179958"/>
                  </a:lnTo>
                  <a:lnTo>
                    <a:pt x="706755" y="170687"/>
                  </a:lnTo>
                  <a:lnTo>
                    <a:pt x="706120" y="164464"/>
                  </a:lnTo>
                  <a:lnTo>
                    <a:pt x="705104" y="161162"/>
                  </a:lnTo>
                  <a:lnTo>
                    <a:pt x="703326" y="155828"/>
                  </a:lnTo>
                  <a:lnTo>
                    <a:pt x="700405" y="151511"/>
                  </a:lnTo>
                  <a:lnTo>
                    <a:pt x="696087" y="148336"/>
                  </a:lnTo>
                  <a:lnTo>
                    <a:pt x="691896" y="145033"/>
                  </a:lnTo>
                  <a:lnTo>
                    <a:pt x="686943" y="143382"/>
                  </a:lnTo>
                  <a:lnTo>
                    <a:pt x="681228" y="143382"/>
                  </a:lnTo>
                  <a:lnTo>
                    <a:pt x="671830" y="143382"/>
                  </a:lnTo>
                  <a:lnTo>
                    <a:pt x="649793" y="177373"/>
                  </a:lnTo>
                  <a:lnTo>
                    <a:pt x="649224" y="188594"/>
                  </a:lnTo>
                  <a:lnTo>
                    <a:pt x="649224" y="296290"/>
                  </a:lnTo>
                  <a:lnTo>
                    <a:pt x="568198" y="296290"/>
                  </a:lnTo>
                  <a:lnTo>
                    <a:pt x="568198" y="85216"/>
                  </a:lnTo>
                  <a:lnTo>
                    <a:pt x="643763" y="85216"/>
                  </a:lnTo>
                  <a:lnTo>
                    <a:pt x="643763" y="116077"/>
                  </a:lnTo>
                  <a:lnTo>
                    <a:pt x="651902" y="107076"/>
                  </a:lnTo>
                  <a:lnTo>
                    <a:pt x="685373" y="85072"/>
                  </a:lnTo>
                  <a:lnTo>
                    <a:pt x="705427" y="81020"/>
                  </a:lnTo>
                  <a:lnTo>
                    <a:pt x="716788" y="80517"/>
                  </a:lnTo>
                  <a:close/>
                </a:path>
                <a:path w="1255395" h="382269">
                  <a:moveTo>
                    <a:pt x="1207770" y="4952"/>
                  </a:moveTo>
                  <a:lnTo>
                    <a:pt x="1207770" y="85216"/>
                  </a:lnTo>
                  <a:lnTo>
                    <a:pt x="1252220" y="85216"/>
                  </a:lnTo>
                  <a:lnTo>
                    <a:pt x="1252220" y="144399"/>
                  </a:lnTo>
                  <a:lnTo>
                    <a:pt x="1207770" y="144399"/>
                  </a:lnTo>
                  <a:lnTo>
                    <a:pt x="1207770" y="219201"/>
                  </a:lnTo>
                  <a:lnTo>
                    <a:pt x="1207770" y="228218"/>
                  </a:lnTo>
                  <a:lnTo>
                    <a:pt x="1208532" y="234061"/>
                  </a:lnTo>
                  <a:lnTo>
                    <a:pt x="1210310" y="236981"/>
                  </a:lnTo>
                  <a:lnTo>
                    <a:pt x="1212977" y="241553"/>
                  </a:lnTo>
                  <a:lnTo>
                    <a:pt x="1217549" y="243712"/>
                  </a:lnTo>
                  <a:lnTo>
                    <a:pt x="1224153" y="243712"/>
                  </a:lnTo>
                  <a:lnTo>
                    <a:pt x="1229082" y="243401"/>
                  </a:lnTo>
                  <a:lnTo>
                    <a:pt x="1234916" y="242458"/>
                  </a:lnTo>
                  <a:lnTo>
                    <a:pt x="1241655" y="240873"/>
                  </a:lnTo>
                  <a:lnTo>
                    <a:pt x="1249299" y="238632"/>
                  </a:lnTo>
                  <a:lnTo>
                    <a:pt x="1255141" y="294386"/>
                  </a:lnTo>
                  <a:lnTo>
                    <a:pt x="1240424" y="297293"/>
                  </a:lnTo>
                  <a:lnTo>
                    <a:pt x="1226185" y="299354"/>
                  </a:lnTo>
                  <a:lnTo>
                    <a:pt x="1212421" y="300583"/>
                  </a:lnTo>
                  <a:lnTo>
                    <a:pt x="1199134" y="300989"/>
                  </a:lnTo>
                  <a:lnTo>
                    <a:pt x="1185062" y="300511"/>
                  </a:lnTo>
                  <a:lnTo>
                    <a:pt x="1147994" y="288857"/>
                  </a:lnTo>
                  <a:lnTo>
                    <a:pt x="1128331" y="249078"/>
                  </a:lnTo>
                  <a:lnTo>
                    <a:pt x="1126617" y="218693"/>
                  </a:lnTo>
                  <a:lnTo>
                    <a:pt x="1126617" y="144399"/>
                  </a:lnTo>
                  <a:lnTo>
                    <a:pt x="1096899" y="144399"/>
                  </a:lnTo>
                  <a:lnTo>
                    <a:pt x="1096899" y="85216"/>
                  </a:lnTo>
                  <a:lnTo>
                    <a:pt x="1126617" y="85216"/>
                  </a:lnTo>
                  <a:lnTo>
                    <a:pt x="1126617" y="46481"/>
                  </a:lnTo>
                  <a:lnTo>
                    <a:pt x="1207770" y="4952"/>
                  </a:lnTo>
                  <a:close/>
                </a:path>
                <a:path w="1255395" h="382269">
                  <a:moveTo>
                    <a:pt x="977519" y="4952"/>
                  </a:moveTo>
                  <a:lnTo>
                    <a:pt x="1058418" y="4952"/>
                  </a:lnTo>
                  <a:lnTo>
                    <a:pt x="1058418" y="59943"/>
                  </a:lnTo>
                  <a:lnTo>
                    <a:pt x="977519" y="59943"/>
                  </a:lnTo>
                  <a:lnTo>
                    <a:pt x="977519" y="4952"/>
                  </a:lnTo>
                  <a:close/>
                </a:path>
                <a:path w="1255395" h="382269">
                  <a:moveTo>
                    <a:pt x="434975" y="4952"/>
                  </a:moveTo>
                  <a:lnTo>
                    <a:pt x="515874" y="4952"/>
                  </a:lnTo>
                  <a:lnTo>
                    <a:pt x="515874" y="59943"/>
                  </a:lnTo>
                  <a:lnTo>
                    <a:pt x="434975" y="59943"/>
                  </a:lnTo>
                  <a:lnTo>
                    <a:pt x="434975" y="4952"/>
                  </a:lnTo>
                  <a:close/>
                </a:path>
                <a:path w="1255395" h="382269">
                  <a:moveTo>
                    <a:pt x="166116" y="4952"/>
                  </a:moveTo>
                  <a:lnTo>
                    <a:pt x="256032" y="4952"/>
                  </a:lnTo>
                  <a:lnTo>
                    <a:pt x="256032" y="224536"/>
                  </a:lnTo>
                  <a:lnTo>
                    <a:pt x="396494" y="224536"/>
                  </a:lnTo>
                  <a:lnTo>
                    <a:pt x="396494" y="296290"/>
                  </a:lnTo>
                  <a:lnTo>
                    <a:pt x="166116" y="296290"/>
                  </a:lnTo>
                  <a:lnTo>
                    <a:pt x="166116" y="4952"/>
                  </a:lnTo>
                  <a:close/>
                </a:path>
                <a:path w="1255395" h="382269">
                  <a:moveTo>
                    <a:pt x="69723" y="0"/>
                  </a:moveTo>
                  <a:lnTo>
                    <a:pt x="120269" y="0"/>
                  </a:lnTo>
                  <a:lnTo>
                    <a:pt x="108144" y="28237"/>
                  </a:lnTo>
                  <a:lnTo>
                    <a:pt x="97853" y="55403"/>
                  </a:lnTo>
                  <a:lnTo>
                    <a:pt x="82676" y="106425"/>
                  </a:lnTo>
                  <a:lnTo>
                    <a:pt x="75358" y="149367"/>
                  </a:lnTo>
                  <a:lnTo>
                    <a:pt x="72898" y="195071"/>
                  </a:lnTo>
                  <a:lnTo>
                    <a:pt x="75852" y="240817"/>
                  </a:lnTo>
                  <a:lnTo>
                    <a:pt x="84724" y="287194"/>
                  </a:lnTo>
                  <a:lnTo>
                    <a:pt x="99526" y="334214"/>
                  </a:lnTo>
                  <a:lnTo>
                    <a:pt x="120269" y="381888"/>
                  </a:lnTo>
                  <a:lnTo>
                    <a:pt x="69723" y="381888"/>
                  </a:lnTo>
                  <a:lnTo>
                    <a:pt x="36957" y="329850"/>
                  </a:lnTo>
                  <a:lnTo>
                    <a:pt x="15621" y="282955"/>
                  </a:lnTo>
                  <a:lnTo>
                    <a:pt x="3905" y="237712"/>
                  </a:lnTo>
                  <a:lnTo>
                    <a:pt x="0" y="190372"/>
                  </a:lnTo>
                  <a:lnTo>
                    <a:pt x="1023" y="165536"/>
                  </a:lnTo>
                  <a:lnTo>
                    <a:pt x="9215" y="117721"/>
                  </a:lnTo>
                  <a:lnTo>
                    <a:pt x="25860" y="71830"/>
                  </a:lnTo>
                  <a:lnTo>
                    <a:pt x="52530" y="24483"/>
                  </a:lnTo>
                  <a:lnTo>
                    <a:pt x="69723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657139" y="564911"/>
            <a:ext cx="502133" cy="218690"/>
            <a:chOff x="5411702" y="880842"/>
            <a:chExt cx="782955" cy="340995"/>
          </a:xfrm>
        </p:grpSpPr>
        <p:sp>
          <p:nvSpPr>
            <p:cNvPr id="46" name="object 46"/>
            <p:cNvSpPr/>
            <p:nvPr/>
          </p:nvSpPr>
          <p:spPr>
            <a:xfrm>
              <a:off x="5411702" y="880842"/>
              <a:ext cx="782617" cy="3406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7" name="object 47"/>
            <p:cNvSpPr/>
            <p:nvPr/>
          </p:nvSpPr>
          <p:spPr>
            <a:xfrm>
              <a:off x="5428234" y="900811"/>
              <a:ext cx="733425" cy="291465"/>
            </a:xfrm>
            <a:custGeom>
              <a:avLst/>
              <a:gdLst/>
              <a:ahLst/>
              <a:cxnLst/>
              <a:rect l="l" t="t" r="r" b="b"/>
              <a:pathLst>
                <a:path w="733425" h="291465">
                  <a:moveTo>
                    <a:pt x="733425" y="80263"/>
                  </a:moveTo>
                  <a:lnTo>
                    <a:pt x="652526" y="80263"/>
                  </a:lnTo>
                  <a:lnTo>
                    <a:pt x="652526" y="291338"/>
                  </a:lnTo>
                  <a:lnTo>
                    <a:pt x="733425" y="291338"/>
                  </a:lnTo>
                  <a:lnTo>
                    <a:pt x="733425" y="80263"/>
                  </a:lnTo>
                  <a:close/>
                </a:path>
                <a:path w="733425" h="291465">
                  <a:moveTo>
                    <a:pt x="416432" y="80263"/>
                  </a:moveTo>
                  <a:lnTo>
                    <a:pt x="335533" y="80263"/>
                  </a:lnTo>
                  <a:lnTo>
                    <a:pt x="335533" y="291338"/>
                  </a:lnTo>
                  <a:lnTo>
                    <a:pt x="416432" y="291338"/>
                  </a:lnTo>
                  <a:lnTo>
                    <a:pt x="416432" y="80263"/>
                  </a:lnTo>
                  <a:close/>
                </a:path>
                <a:path w="733425" h="291465">
                  <a:moveTo>
                    <a:pt x="544702" y="80263"/>
                  </a:moveTo>
                  <a:lnTo>
                    <a:pt x="469011" y="80263"/>
                  </a:lnTo>
                  <a:lnTo>
                    <a:pt x="469011" y="291338"/>
                  </a:lnTo>
                  <a:lnTo>
                    <a:pt x="550290" y="291338"/>
                  </a:lnTo>
                  <a:lnTo>
                    <a:pt x="550290" y="220599"/>
                  </a:lnTo>
                  <a:lnTo>
                    <a:pt x="551056" y="197264"/>
                  </a:lnTo>
                  <a:lnTo>
                    <a:pt x="562737" y="151384"/>
                  </a:lnTo>
                  <a:lnTo>
                    <a:pt x="587375" y="138302"/>
                  </a:lnTo>
                  <a:lnTo>
                    <a:pt x="612584" y="138302"/>
                  </a:lnTo>
                  <a:lnTo>
                    <a:pt x="622830" y="114808"/>
                  </a:lnTo>
                  <a:lnTo>
                    <a:pt x="544702" y="114808"/>
                  </a:lnTo>
                  <a:lnTo>
                    <a:pt x="544702" y="80263"/>
                  </a:lnTo>
                  <a:close/>
                </a:path>
                <a:path w="733425" h="291465">
                  <a:moveTo>
                    <a:pt x="612584" y="138302"/>
                  </a:moveTo>
                  <a:lnTo>
                    <a:pt x="592963" y="138302"/>
                  </a:lnTo>
                  <a:lnTo>
                    <a:pt x="600455" y="140335"/>
                  </a:lnTo>
                  <a:lnTo>
                    <a:pt x="609980" y="144272"/>
                  </a:lnTo>
                  <a:lnTo>
                    <a:pt x="612584" y="138302"/>
                  </a:lnTo>
                  <a:close/>
                </a:path>
                <a:path w="733425" h="291465">
                  <a:moveTo>
                    <a:pt x="595883" y="75564"/>
                  </a:moveTo>
                  <a:lnTo>
                    <a:pt x="555751" y="95853"/>
                  </a:lnTo>
                  <a:lnTo>
                    <a:pt x="544702" y="114808"/>
                  </a:lnTo>
                  <a:lnTo>
                    <a:pt x="622830" y="114808"/>
                  </a:lnTo>
                  <a:lnTo>
                    <a:pt x="635126" y="86613"/>
                  </a:lnTo>
                  <a:lnTo>
                    <a:pt x="624673" y="81780"/>
                  </a:lnTo>
                  <a:lnTo>
                    <a:pt x="614648" y="78327"/>
                  </a:lnTo>
                  <a:lnTo>
                    <a:pt x="605051" y="76255"/>
                  </a:lnTo>
                  <a:lnTo>
                    <a:pt x="595883" y="75564"/>
                  </a:lnTo>
                  <a:close/>
                </a:path>
                <a:path w="733425" h="291465">
                  <a:moveTo>
                    <a:pt x="733425" y="0"/>
                  </a:moveTo>
                  <a:lnTo>
                    <a:pt x="652526" y="0"/>
                  </a:lnTo>
                  <a:lnTo>
                    <a:pt x="652526" y="54990"/>
                  </a:lnTo>
                  <a:lnTo>
                    <a:pt x="733425" y="54990"/>
                  </a:lnTo>
                  <a:lnTo>
                    <a:pt x="733425" y="0"/>
                  </a:lnTo>
                  <a:close/>
                </a:path>
                <a:path w="733425" h="291465">
                  <a:moveTo>
                    <a:pt x="416432" y="0"/>
                  </a:moveTo>
                  <a:lnTo>
                    <a:pt x="335533" y="0"/>
                  </a:lnTo>
                  <a:lnTo>
                    <a:pt x="335533" y="54990"/>
                  </a:lnTo>
                  <a:lnTo>
                    <a:pt x="416432" y="54990"/>
                  </a:lnTo>
                  <a:lnTo>
                    <a:pt x="416432" y="0"/>
                  </a:lnTo>
                  <a:close/>
                </a:path>
                <a:path w="733425" h="291465">
                  <a:moveTo>
                    <a:pt x="89915" y="0"/>
                  </a:moveTo>
                  <a:lnTo>
                    <a:pt x="0" y="0"/>
                  </a:lnTo>
                  <a:lnTo>
                    <a:pt x="0" y="291338"/>
                  </a:lnTo>
                  <a:lnTo>
                    <a:pt x="89915" y="291338"/>
                  </a:lnTo>
                  <a:lnTo>
                    <a:pt x="89915" y="220217"/>
                  </a:lnTo>
                  <a:lnTo>
                    <a:pt x="136525" y="171450"/>
                  </a:lnTo>
                  <a:lnTo>
                    <a:pt x="235276" y="171450"/>
                  </a:lnTo>
                  <a:lnTo>
                    <a:pt x="197689" y="110109"/>
                  </a:lnTo>
                  <a:lnTo>
                    <a:pt x="89915" y="110109"/>
                  </a:lnTo>
                  <a:lnTo>
                    <a:pt x="89915" y="0"/>
                  </a:lnTo>
                  <a:close/>
                </a:path>
                <a:path w="733425" h="291465">
                  <a:moveTo>
                    <a:pt x="235276" y="171450"/>
                  </a:moveTo>
                  <a:lnTo>
                    <a:pt x="136525" y="171450"/>
                  </a:lnTo>
                  <a:lnTo>
                    <a:pt x="197865" y="291338"/>
                  </a:lnTo>
                  <a:lnTo>
                    <a:pt x="308737" y="291338"/>
                  </a:lnTo>
                  <a:lnTo>
                    <a:pt x="235276" y="171450"/>
                  </a:lnTo>
                  <a:close/>
                </a:path>
                <a:path w="733425" h="291465">
                  <a:moveTo>
                    <a:pt x="303911" y="0"/>
                  </a:moveTo>
                  <a:lnTo>
                    <a:pt x="184276" y="0"/>
                  </a:lnTo>
                  <a:lnTo>
                    <a:pt x="89915" y="110109"/>
                  </a:lnTo>
                  <a:lnTo>
                    <a:pt x="197689" y="110109"/>
                  </a:lnTo>
                  <a:lnTo>
                    <a:pt x="197612" y="109981"/>
                  </a:lnTo>
                  <a:lnTo>
                    <a:pt x="303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8" name="object 48"/>
            <p:cNvSpPr/>
            <p:nvPr/>
          </p:nvSpPr>
          <p:spPr>
            <a:xfrm>
              <a:off x="5428234" y="900811"/>
              <a:ext cx="733425" cy="291465"/>
            </a:xfrm>
            <a:custGeom>
              <a:avLst/>
              <a:gdLst/>
              <a:ahLst/>
              <a:cxnLst/>
              <a:rect l="l" t="t" r="r" b="b"/>
              <a:pathLst>
                <a:path w="733425" h="291465">
                  <a:moveTo>
                    <a:pt x="652526" y="80263"/>
                  </a:moveTo>
                  <a:lnTo>
                    <a:pt x="733425" y="80263"/>
                  </a:lnTo>
                  <a:lnTo>
                    <a:pt x="733425" y="291338"/>
                  </a:lnTo>
                  <a:lnTo>
                    <a:pt x="652526" y="291338"/>
                  </a:lnTo>
                  <a:lnTo>
                    <a:pt x="652526" y="80263"/>
                  </a:lnTo>
                  <a:close/>
                </a:path>
                <a:path w="733425" h="291465">
                  <a:moveTo>
                    <a:pt x="335533" y="80263"/>
                  </a:moveTo>
                  <a:lnTo>
                    <a:pt x="416432" y="80263"/>
                  </a:lnTo>
                  <a:lnTo>
                    <a:pt x="416432" y="291338"/>
                  </a:lnTo>
                  <a:lnTo>
                    <a:pt x="335533" y="291338"/>
                  </a:lnTo>
                  <a:lnTo>
                    <a:pt x="335533" y="80263"/>
                  </a:lnTo>
                  <a:close/>
                </a:path>
                <a:path w="733425" h="291465">
                  <a:moveTo>
                    <a:pt x="595883" y="75564"/>
                  </a:moveTo>
                  <a:lnTo>
                    <a:pt x="605051" y="76255"/>
                  </a:lnTo>
                  <a:lnTo>
                    <a:pt x="614648" y="78327"/>
                  </a:lnTo>
                  <a:lnTo>
                    <a:pt x="624673" y="81780"/>
                  </a:lnTo>
                  <a:lnTo>
                    <a:pt x="635126" y="86613"/>
                  </a:lnTo>
                  <a:lnTo>
                    <a:pt x="609980" y="144272"/>
                  </a:lnTo>
                  <a:lnTo>
                    <a:pt x="600455" y="140335"/>
                  </a:lnTo>
                  <a:lnTo>
                    <a:pt x="592963" y="138302"/>
                  </a:lnTo>
                  <a:lnTo>
                    <a:pt x="587375" y="138302"/>
                  </a:lnTo>
                  <a:lnTo>
                    <a:pt x="579899" y="139114"/>
                  </a:lnTo>
                  <a:lnTo>
                    <a:pt x="553370" y="177942"/>
                  </a:lnTo>
                  <a:lnTo>
                    <a:pt x="550290" y="220599"/>
                  </a:lnTo>
                  <a:lnTo>
                    <a:pt x="550290" y="291338"/>
                  </a:lnTo>
                  <a:lnTo>
                    <a:pt x="469011" y="291338"/>
                  </a:lnTo>
                  <a:lnTo>
                    <a:pt x="469011" y="80263"/>
                  </a:lnTo>
                  <a:lnTo>
                    <a:pt x="544702" y="80263"/>
                  </a:lnTo>
                  <a:lnTo>
                    <a:pt x="544702" y="114808"/>
                  </a:lnTo>
                  <a:lnTo>
                    <a:pt x="550179" y="104449"/>
                  </a:lnTo>
                  <a:lnTo>
                    <a:pt x="580199" y="77660"/>
                  </a:lnTo>
                  <a:lnTo>
                    <a:pt x="587720" y="76088"/>
                  </a:lnTo>
                  <a:lnTo>
                    <a:pt x="595883" y="75564"/>
                  </a:lnTo>
                  <a:close/>
                </a:path>
                <a:path w="733425" h="291465">
                  <a:moveTo>
                    <a:pt x="652526" y="0"/>
                  </a:moveTo>
                  <a:lnTo>
                    <a:pt x="733425" y="0"/>
                  </a:lnTo>
                  <a:lnTo>
                    <a:pt x="733425" y="54990"/>
                  </a:lnTo>
                  <a:lnTo>
                    <a:pt x="652526" y="54990"/>
                  </a:lnTo>
                  <a:lnTo>
                    <a:pt x="652526" y="0"/>
                  </a:lnTo>
                  <a:close/>
                </a:path>
                <a:path w="733425" h="291465">
                  <a:moveTo>
                    <a:pt x="335533" y="0"/>
                  </a:moveTo>
                  <a:lnTo>
                    <a:pt x="416432" y="0"/>
                  </a:lnTo>
                  <a:lnTo>
                    <a:pt x="416432" y="54990"/>
                  </a:lnTo>
                  <a:lnTo>
                    <a:pt x="335533" y="54990"/>
                  </a:lnTo>
                  <a:lnTo>
                    <a:pt x="335533" y="0"/>
                  </a:lnTo>
                  <a:close/>
                </a:path>
                <a:path w="733425" h="291465">
                  <a:moveTo>
                    <a:pt x="0" y="0"/>
                  </a:moveTo>
                  <a:lnTo>
                    <a:pt x="89915" y="0"/>
                  </a:lnTo>
                  <a:lnTo>
                    <a:pt x="89915" y="110109"/>
                  </a:lnTo>
                  <a:lnTo>
                    <a:pt x="184276" y="0"/>
                  </a:lnTo>
                  <a:lnTo>
                    <a:pt x="303911" y="0"/>
                  </a:lnTo>
                  <a:lnTo>
                    <a:pt x="197612" y="109981"/>
                  </a:lnTo>
                  <a:lnTo>
                    <a:pt x="308737" y="291338"/>
                  </a:lnTo>
                  <a:lnTo>
                    <a:pt x="197865" y="291338"/>
                  </a:lnTo>
                  <a:lnTo>
                    <a:pt x="136525" y="171450"/>
                  </a:lnTo>
                  <a:lnTo>
                    <a:pt x="89915" y="220217"/>
                  </a:lnTo>
                  <a:lnTo>
                    <a:pt x="89915" y="291338"/>
                  </a:lnTo>
                  <a:lnTo>
                    <a:pt x="0" y="2913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240645" y="564911"/>
            <a:ext cx="529418" cy="221541"/>
            <a:chOff x="6321539" y="880842"/>
            <a:chExt cx="825500" cy="345440"/>
          </a:xfrm>
        </p:grpSpPr>
        <p:sp>
          <p:nvSpPr>
            <p:cNvPr id="50" name="object 50"/>
            <p:cNvSpPr/>
            <p:nvPr/>
          </p:nvSpPr>
          <p:spPr>
            <a:xfrm>
              <a:off x="6321539" y="880842"/>
              <a:ext cx="825270" cy="3452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1" name="object 51"/>
            <p:cNvSpPr/>
            <p:nvPr/>
          </p:nvSpPr>
          <p:spPr>
            <a:xfrm>
              <a:off x="6337426" y="900810"/>
              <a:ext cx="775970" cy="296545"/>
            </a:xfrm>
            <a:custGeom>
              <a:avLst/>
              <a:gdLst/>
              <a:ahLst/>
              <a:cxnLst/>
              <a:rect l="l" t="t" r="r" b="b"/>
              <a:pathLst>
                <a:path w="775970" h="296544">
                  <a:moveTo>
                    <a:pt x="498876" y="123571"/>
                  </a:moveTo>
                  <a:lnTo>
                    <a:pt x="407670" y="123571"/>
                  </a:lnTo>
                  <a:lnTo>
                    <a:pt x="414908" y="125602"/>
                  </a:lnTo>
                  <a:lnTo>
                    <a:pt x="419591" y="130016"/>
                  </a:lnTo>
                  <a:lnTo>
                    <a:pt x="423164" y="133476"/>
                  </a:lnTo>
                  <a:lnTo>
                    <a:pt x="425196" y="140462"/>
                  </a:lnTo>
                  <a:lnTo>
                    <a:pt x="425196" y="150367"/>
                  </a:lnTo>
                  <a:lnTo>
                    <a:pt x="387857" y="162184"/>
                  </a:lnTo>
                  <a:lnTo>
                    <a:pt x="337566" y="172847"/>
                  </a:lnTo>
                  <a:lnTo>
                    <a:pt x="320089" y="177137"/>
                  </a:lnTo>
                  <a:lnTo>
                    <a:pt x="285496" y="195961"/>
                  </a:lnTo>
                  <a:lnTo>
                    <a:pt x="271447" y="234823"/>
                  </a:lnTo>
                  <a:lnTo>
                    <a:pt x="271437" y="235838"/>
                  </a:lnTo>
                  <a:lnTo>
                    <a:pt x="272633" y="247739"/>
                  </a:lnTo>
                  <a:lnTo>
                    <a:pt x="301890" y="286178"/>
                  </a:lnTo>
                  <a:lnTo>
                    <a:pt x="348361" y="296037"/>
                  </a:lnTo>
                  <a:lnTo>
                    <a:pt x="362122" y="295489"/>
                  </a:lnTo>
                  <a:lnTo>
                    <a:pt x="406050" y="283467"/>
                  </a:lnTo>
                  <a:lnTo>
                    <a:pt x="429768" y="265429"/>
                  </a:lnTo>
                  <a:lnTo>
                    <a:pt x="505262" y="265429"/>
                  </a:lnTo>
                  <a:lnTo>
                    <a:pt x="504951" y="264033"/>
                  </a:lnTo>
                  <a:lnTo>
                    <a:pt x="504317" y="256286"/>
                  </a:lnTo>
                  <a:lnTo>
                    <a:pt x="504317" y="251078"/>
                  </a:lnTo>
                  <a:lnTo>
                    <a:pt x="370077" y="251078"/>
                  </a:lnTo>
                  <a:lnTo>
                    <a:pt x="363600" y="249174"/>
                  </a:lnTo>
                  <a:lnTo>
                    <a:pt x="354711" y="241046"/>
                  </a:lnTo>
                  <a:lnTo>
                    <a:pt x="352551" y="235838"/>
                  </a:lnTo>
                  <a:lnTo>
                    <a:pt x="352551" y="223900"/>
                  </a:lnTo>
                  <a:lnTo>
                    <a:pt x="390398" y="201675"/>
                  </a:lnTo>
                  <a:lnTo>
                    <a:pt x="399353" y="199296"/>
                  </a:lnTo>
                  <a:lnTo>
                    <a:pt x="408130" y="196738"/>
                  </a:lnTo>
                  <a:lnTo>
                    <a:pt x="416740" y="194014"/>
                  </a:lnTo>
                  <a:lnTo>
                    <a:pt x="425196" y="191135"/>
                  </a:lnTo>
                  <a:lnTo>
                    <a:pt x="504317" y="191135"/>
                  </a:lnTo>
                  <a:lnTo>
                    <a:pt x="504317" y="153162"/>
                  </a:lnTo>
                  <a:lnTo>
                    <a:pt x="503937" y="145637"/>
                  </a:lnTo>
                  <a:lnTo>
                    <a:pt x="502808" y="137921"/>
                  </a:lnTo>
                  <a:lnTo>
                    <a:pt x="500911" y="129921"/>
                  </a:lnTo>
                  <a:lnTo>
                    <a:pt x="498876" y="123571"/>
                  </a:lnTo>
                  <a:close/>
                </a:path>
                <a:path w="775970" h="296544">
                  <a:moveTo>
                    <a:pt x="505262" y="265429"/>
                  </a:moveTo>
                  <a:lnTo>
                    <a:pt x="429768" y="265429"/>
                  </a:lnTo>
                  <a:lnTo>
                    <a:pt x="430656" y="271525"/>
                  </a:lnTo>
                  <a:lnTo>
                    <a:pt x="438530" y="291338"/>
                  </a:lnTo>
                  <a:lnTo>
                    <a:pt x="514476" y="291338"/>
                  </a:lnTo>
                  <a:lnTo>
                    <a:pt x="510158" y="282575"/>
                  </a:lnTo>
                  <a:lnTo>
                    <a:pt x="507492" y="275336"/>
                  </a:lnTo>
                  <a:lnTo>
                    <a:pt x="505262" y="265429"/>
                  </a:lnTo>
                  <a:close/>
                </a:path>
                <a:path w="775970" h="296544">
                  <a:moveTo>
                    <a:pt x="504317" y="191135"/>
                  </a:moveTo>
                  <a:lnTo>
                    <a:pt x="425196" y="191135"/>
                  </a:lnTo>
                  <a:lnTo>
                    <a:pt x="425092" y="214629"/>
                  </a:lnTo>
                  <a:lnTo>
                    <a:pt x="423545" y="222250"/>
                  </a:lnTo>
                  <a:lnTo>
                    <a:pt x="391763" y="249459"/>
                  </a:lnTo>
                  <a:lnTo>
                    <a:pt x="378714" y="251078"/>
                  </a:lnTo>
                  <a:lnTo>
                    <a:pt x="504317" y="251078"/>
                  </a:lnTo>
                  <a:lnTo>
                    <a:pt x="504317" y="191135"/>
                  </a:lnTo>
                  <a:close/>
                </a:path>
                <a:path w="775970" h="296544">
                  <a:moveTo>
                    <a:pt x="386842" y="75564"/>
                  </a:moveTo>
                  <a:lnTo>
                    <a:pt x="344677" y="78866"/>
                  </a:lnTo>
                  <a:lnTo>
                    <a:pt x="306861" y="92868"/>
                  </a:lnTo>
                  <a:lnTo>
                    <a:pt x="280179" y="130891"/>
                  </a:lnTo>
                  <a:lnTo>
                    <a:pt x="277749" y="140462"/>
                  </a:lnTo>
                  <a:lnTo>
                    <a:pt x="355092" y="148589"/>
                  </a:lnTo>
                  <a:lnTo>
                    <a:pt x="358267" y="139446"/>
                  </a:lnTo>
                  <a:lnTo>
                    <a:pt x="362457" y="133223"/>
                  </a:lnTo>
                  <a:lnTo>
                    <a:pt x="397382" y="123571"/>
                  </a:lnTo>
                  <a:lnTo>
                    <a:pt x="498876" y="123571"/>
                  </a:lnTo>
                  <a:lnTo>
                    <a:pt x="498348" y="121919"/>
                  </a:lnTo>
                  <a:lnTo>
                    <a:pt x="474229" y="90666"/>
                  </a:lnTo>
                  <a:lnTo>
                    <a:pt x="433329" y="77815"/>
                  </a:lnTo>
                  <a:lnTo>
                    <a:pt x="404131" y="75807"/>
                  </a:lnTo>
                  <a:lnTo>
                    <a:pt x="386842" y="75564"/>
                  </a:lnTo>
                  <a:close/>
                </a:path>
                <a:path w="775970" h="296544">
                  <a:moveTo>
                    <a:pt x="89026" y="75564"/>
                  </a:moveTo>
                  <a:lnTo>
                    <a:pt x="38502" y="91209"/>
                  </a:lnTo>
                  <a:lnTo>
                    <a:pt x="6286" y="137318"/>
                  </a:lnTo>
                  <a:lnTo>
                    <a:pt x="0" y="183641"/>
                  </a:lnTo>
                  <a:lnTo>
                    <a:pt x="1408" y="206192"/>
                  </a:lnTo>
                  <a:lnTo>
                    <a:pt x="12751" y="246006"/>
                  </a:lnTo>
                  <a:lnTo>
                    <a:pt x="35351" y="277606"/>
                  </a:lnTo>
                  <a:lnTo>
                    <a:pt x="88519" y="296037"/>
                  </a:lnTo>
                  <a:lnTo>
                    <a:pt x="99022" y="295465"/>
                  </a:lnTo>
                  <a:lnTo>
                    <a:pt x="141319" y="276733"/>
                  </a:lnTo>
                  <a:lnTo>
                    <a:pt x="156463" y="260096"/>
                  </a:lnTo>
                  <a:lnTo>
                    <a:pt x="232155" y="260096"/>
                  </a:lnTo>
                  <a:lnTo>
                    <a:pt x="232155" y="236854"/>
                  </a:lnTo>
                  <a:lnTo>
                    <a:pt x="114935" y="236854"/>
                  </a:lnTo>
                  <a:lnTo>
                    <a:pt x="107978" y="236092"/>
                  </a:lnTo>
                  <a:lnTo>
                    <a:pt x="81391" y="199018"/>
                  </a:lnTo>
                  <a:lnTo>
                    <a:pt x="80772" y="186943"/>
                  </a:lnTo>
                  <a:lnTo>
                    <a:pt x="81367" y="174130"/>
                  </a:lnTo>
                  <a:lnTo>
                    <a:pt x="101076" y="138826"/>
                  </a:lnTo>
                  <a:lnTo>
                    <a:pt x="114046" y="135889"/>
                  </a:lnTo>
                  <a:lnTo>
                    <a:pt x="232155" y="135889"/>
                  </a:lnTo>
                  <a:lnTo>
                    <a:pt x="232155" y="100964"/>
                  </a:lnTo>
                  <a:lnTo>
                    <a:pt x="150495" y="100964"/>
                  </a:lnTo>
                  <a:lnTo>
                    <a:pt x="144353" y="94988"/>
                  </a:lnTo>
                  <a:lnTo>
                    <a:pt x="137747" y="89820"/>
                  </a:lnTo>
                  <a:lnTo>
                    <a:pt x="98240" y="75949"/>
                  </a:lnTo>
                  <a:lnTo>
                    <a:pt x="89026" y="75564"/>
                  </a:lnTo>
                  <a:close/>
                </a:path>
                <a:path w="775970" h="296544">
                  <a:moveTo>
                    <a:pt x="232155" y="260096"/>
                  </a:moveTo>
                  <a:lnTo>
                    <a:pt x="156463" y="260096"/>
                  </a:lnTo>
                  <a:lnTo>
                    <a:pt x="156463" y="291338"/>
                  </a:lnTo>
                  <a:lnTo>
                    <a:pt x="232155" y="291338"/>
                  </a:lnTo>
                  <a:lnTo>
                    <a:pt x="232155" y="260096"/>
                  </a:lnTo>
                  <a:close/>
                </a:path>
                <a:path w="775970" h="296544">
                  <a:moveTo>
                    <a:pt x="232155" y="135889"/>
                  </a:moveTo>
                  <a:lnTo>
                    <a:pt x="114046" y="135889"/>
                  </a:lnTo>
                  <a:lnTo>
                    <a:pt x="121711" y="136651"/>
                  </a:lnTo>
                  <a:lnTo>
                    <a:pt x="128698" y="138937"/>
                  </a:lnTo>
                  <a:lnTo>
                    <a:pt x="150483" y="173549"/>
                  </a:lnTo>
                  <a:lnTo>
                    <a:pt x="151045" y="183641"/>
                  </a:lnTo>
                  <a:lnTo>
                    <a:pt x="151040" y="186943"/>
                  </a:lnTo>
                  <a:lnTo>
                    <a:pt x="140843" y="224662"/>
                  </a:lnTo>
                  <a:lnTo>
                    <a:pt x="114935" y="236854"/>
                  </a:lnTo>
                  <a:lnTo>
                    <a:pt x="232155" y="236854"/>
                  </a:lnTo>
                  <a:lnTo>
                    <a:pt x="232155" y="135889"/>
                  </a:lnTo>
                  <a:close/>
                </a:path>
                <a:path w="775970" h="296544">
                  <a:moveTo>
                    <a:pt x="232155" y="0"/>
                  </a:moveTo>
                  <a:lnTo>
                    <a:pt x="150495" y="0"/>
                  </a:lnTo>
                  <a:lnTo>
                    <a:pt x="150495" y="100964"/>
                  </a:lnTo>
                  <a:lnTo>
                    <a:pt x="232155" y="100964"/>
                  </a:lnTo>
                  <a:lnTo>
                    <a:pt x="232155" y="0"/>
                  </a:lnTo>
                  <a:close/>
                </a:path>
                <a:path w="775970" h="296544">
                  <a:moveTo>
                    <a:pt x="627888" y="80263"/>
                  </a:moveTo>
                  <a:lnTo>
                    <a:pt x="552576" y="80263"/>
                  </a:lnTo>
                  <a:lnTo>
                    <a:pt x="552576" y="291338"/>
                  </a:lnTo>
                  <a:lnTo>
                    <a:pt x="633476" y="291338"/>
                  </a:lnTo>
                  <a:lnTo>
                    <a:pt x="633476" y="189991"/>
                  </a:lnTo>
                  <a:lnTo>
                    <a:pt x="634047" y="176651"/>
                  </a:lnTo>
                  <a:lnTo>
                    <a:pt x="653176" y="141700"/>
                  </a:lnTo>
                  <a:lnTo>
                    <a:pt x="666496" y="138937"/>
                  </a:lnTo>
                  <a:lnTo>
                    <a:pt x="774624" y="138937"/>
                  </a:lnTo>
                  <a:lnTo>
                    <a:pt x="774545" y="137616"/>
                  </a:lnTo>
                  <a:lnTo>
                    <a:pt x="771017" y="120872"/>
                  </a:lnTo>
                  <a:lnTo>
                    <a:pt x="768409" y="114680"/>
                  </a:lnTo>
                  <a:lnTo>
                    <a:pt x="627888" y="114680"/>
                  </a:lnTo>
                  <a:lnTo>
                    <a:pt x="627888" y="80263"/>
                  </a:lnTo>
                  <a:close/>
                </a:path>
                <a:path w="775970" h="296544">
                  <a:moveTo>
                    <a:pt x="774624" y="138937"/>
                  </a:moveTo>
                  <a:lnTo>
                    <a:pt x="675386" y="138937"/>
                  </a:lnTo>
                  <a:lnTo>
                    <a:pt x="682244" y="141604"/>
                  </a:lnTo>
                  <a:lnTo>
                    <a:pt x="687197" y="147065"/>
                  </a:lnTo>
                  <a:lnTo>
                    <a:pt x="690364" y="151971"/>
                  </a:lnTo>
                  <a:lnTo>
                    <a:pt x="692626" y="158305"/>
                  </a:lnTo>
                  <a:lnTo>
                    <a:pt x="693983" y="166068"/>
                  </a:lnTo>
                  <a:lnTo>
                    <a:pt x="694436" y="175260"/>
                  </a:lnTo>
                  <a:lnTo>
                    <a:pt x="694436" y="291338"/>
                  </a:lnTo>
                  <a:lnTo>
                    <a:pt x="775716" y="291338"/>
                  </a:lnTo>
                  <a:lnTo>
                    <a:pt x="775691" y="156684"/>
                  </a:lnTo>
                  <a:lnTo>
                    <a:pt x="774624" y="138937"/>
                  </a:lnTo>
                  <a:close/>
                </a:path>
                <a:path w="775970" h="296544">
                  <a:moveTo>
                    <a:pt x="704215" y="75564"/>
                  </a:moveTo>
                  <a:lnTo>
                    <a:pt x="662051" y="84581"/>
                  </a:lnTo>
                  <a:lnTo>
                    <a:pt x="627888" y="114680"/>
                  </a:lnTo>
                  <a:lnTo>
                    <a:pt x="768409" y="114680"/>
                  </a:lnTo>
                  <a:lnTo>
                    <a:pt x="734123" y="80533"/>
                  </a:lnTo>
                  <a:lnTo>
                    <a:pt x="704215" y="75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2" name="object 52"/>
            <p:cNvSpPr/>
            <p:nvPr/>
          </p:nvSpPr>
          <p:spPr>
            <a:xfrm>
              <a:off x="6683882" y="1085849"/>
              <a:ext cx="84836" cy="721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3" name="object 53"/>
            <p:cNvSpPr/>
            <p:nvPr/>
          </p:nvSpPr>
          <p:spPr>
            <a:xfrm>
              <a:off x="6883907" y="970279"/>
              <a:ext cx="235331" cy="227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4" name="object 54"/>
            <p:cNvSpPr/>
            <p:nvPr/>
          </p:nvSpPr>
          <p:spPr>
            <a:xfrm>
              <a:off x="6412102" y="1030604"/>
              <a:ext cx="82550" cy="1131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5" name="object 55"/>
            <p:cNvSpPr/>
            <p:nvPr/>
          </p:nvSpPr>
          <p:spPr>
            <a:xfrm>
              <a:off x="6337426" y="900810"/>
              <a:ext cx="514984" cy="296545"/>
            </a:xfrm>
            <a:custGeom>
              <a:avLst/>
              <a:gdLst/>
              <a:ahLst/>
              <a:cxnLst/>
              <a:rect l="l" t="t" r="r" b="b"/>
              <a:pathLst>
                <a:path w="514984" h="296544">
                  <a:moveTo>
                    <a:pt x="386842" y="75564"/>
                  </a:moveTo>
                  <a:lnTo>
                    <a:pt x="433329" y="77815"/>
                  </a:lnTo>
                  <a:lnTo>
                    <a:pt x="474229" y="90666"/>
                  </a:lnTo>
                  <a:lnTo>
                    <a:pt x="498348" y="121919"/>
                  </a:lnTo>
                  <a:lnTo>
                    <a:pt x="504317" y="153162"/>
                  </a:lnTo>
                  <a:lnTo>
                    <a:pt x="504317" y="246379"/>
                  </a:lnTo>
                  <a:lnTo>
                    <a:pt x="504317" y="256286"/>
                  </a:lnTo>
                  <a:lnTo>
                    <a:pt x="514476" y="291338"/>
                  </a:lnTo>
                  <a:lnTo>
                    <a:pt x="438530" y="291338"/>
                  </a:lnTo>
                  <a:lnTo>
                    <a:pt x="429768" y="265429"/>
                  </a:lnTo>
                  <a:lnTo>
                    <a:pt x="421862" y="272522"/>
                  </a:lnTo>
                  <a:lnTo>
                    <a:pt x="387026" y="291107"/>
                  </a:lnTo>
                  <a:lnTo>
                    <a:pt x="348361" y="296037"/>
                  </a:lnTo>
                  <a:lnTo>
                    <a:pt x="330569" y="294941"/>
                  </a:lnTo>
                  <a:lnTo>
                    <a:pt x="290956" y="278511"/>
                  </a:lnTo>
                  <a:lnTo>
                    <a:pt x="271399" y="235458"/>
                  </a:lnTo>
                  <a:lnTo>
                    <a:pt x="272280" y="223982"/>
                  </a:lnTo>
                  <a:lnTo>
                    <a:pt x="294042" y="188670"/>
                  </a:lnTo>
                  <a:lnTo>
                    <a:pt x="337566" y="172847"/>
                  </a:lnTo>
                  <a:lnTo>
                    <a:pt x="358330" y="168610"/>
                  </a:lnTo>
                  <a:lnTo>
                    <a:pt x="375094" y="165052"/>
                  </a:lnTo>
                  <a:lnTo>
                    <a:pt x="417766" y="153251"/>
                  </a:lnTo>
                  <a:lnTo>
                    <a:pt x="425196" y="150367"/>
                  </a:lnTo>
                  <a:lnTo>
                    <a:pt x="425196" y="140462"/>
                  </a:lnTo>
                  <a:lnTo>
                    <a:pt x="423164" y="133476"/>
                  </a:lnTo>
                  <a:lnTo>
                    <a:pt x="419100" y="129539"/>
                  </a:lnTo>
                  <a:lnTo>
                    <a:pt x="414908" y="125602"/>
                  </a:lnTo>
                  <a:lnTo>
                    <a:pt x="407670" y="123571"/>
                  </a:lnTo>
                  <a:lnTo>
                    <a:pt x="397382" y="123571"/>
                  </a:lnTo>
                  <a:lnTo>
                    <a:pt x="358267" y="139446"/>
                  </a:lnTo>
                  <a:lnTo>
                    <a:pt x="355092" y="148589"/>
                  </a:lnTo>
                  <a:lnTo>
                    <a:pt x="277749" y="140462"/>
                  </a:lnTo>
                  <a:lnTo>
                    <a:pt x="294999" y="102965"/>
                  </a:lnTo>
                  <a:lnTo>
                    <a:pt x="335486" y="80748"/>
                  </a:lnTo>
                  <a:lnTo>
                    <a:pt x="375717" y="75759"/>
                  </a:lnTo>
                  <a:lnTo>
                    <a:pt x="386842" y="75564"/>
                  </a:lnTo>
                  <a:close/>
                </a:path>
                <a:path w="514984" h="296544">
                  <a:moveTo>
                    <a:pt x="150495" y="0"/>
                  </a:moveTo>
                  <a:lnTo>
                    <a:pt x="232155" y="0"/>
                  </a:lnTo>
                  <a:lnTo>
                    <a:pt x="232155" y="291338"/>
                  </a:lnTo>
                  <a:lnTo>
                    <a:pt x="156463" y="291338"/>
                  </a:lnTo>
                  <a:lnTo>
                    <a:pt x="156463" y="260096"/>
                  </a:lnTo>
                  <a:lnTo>
                    <a:pt x="148724" y="269212"/>
                  </a:lnTo>
                  <a:lnTo>
                    <a:pt x="109013" y="293750"/>
                  </a:lnTo>
                  <a:lnTo>
                    <a:pt x="88519" y="296037"/>
                  </a:lnTo>
                  <a:lnTo>
                    <a:pt x="68256" y="293989"/>
                  </a:lnTo>
                  <a:lnTo>
                    <a:pt x="22733" y="263271"/>
                  </a:lnTo>
                  <a:lnTo>
                    <a:pt x="5651" y="226980"/>
                  </a:lnTo>
                  <a:lnTo>
                    <a:pt x="0" y="183641"/>
                  </a:lnTo>
                  <a:lnTo>
                    <a:pt x="1571" y="158920"/>
                  </a:lnTo>
                  <a:lnTo>
                    <a:pt x="14144" y="118812"/>
                  </a:lnTo>
                  <a:lnTo>
                    <a:pt x="53609" y="82518"/>
                  </a:lnTo>
                  <a:lnTo>
                    <a:pt x="89026" y="75564"/>
                  </a:lnTo>
                  <a:lnTo>
                    <a:pt x="98240" y="75949"/>
                  </a:lnTo>
                  <a:lnTo>
                    <a:pt x="137747" y="89820"/>
                  </a:lnTo>
                  <a:lnTo>
                    <a:pt x="150495" y="100964"/>
                  </a:lnTo>
                  <a:lnTo>
                    <a:pt x="150495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859330" y="564911"/>
            <a:ext cx="727746" cy="221541"/>
            <a:chOff x="7286228" y="880842"/>
            <a:chExt cx="1134745" cy="345440"/>
          </a:xfrm>
        </p:grpSpPr>
        <p:sp>
          <p:nvSpPr>
            <p:cNvPr id="57" name="object 57"/>
            <p:cNvSpPr/>
            <p:nvPr/>
          </p:nvSpPr>
          <p:spPr>
            <a:xfrm>
              <a:off x="7286228" y="880842"/>
              <a:ext cx="1134663" cy="345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8" name="object 58"/>
            <p:cNvSpPr/>
            <p:nvPr/>
          </p:nvSpPr>
          <p:spPr>
            <a:xfrm>
              <a:off x="7302373" y="900810"/>
              <a:ext cx="1089025" cy="296545"/>
            </a:xfrm>
            <a:custGeom>
              <a:avLst/>
              <a:gdLst/>
              <a:ahLst/>
              <a:cxnLst/>
              <a:rect l="l" t="t" r="r" b="b"/>
              <a:pathLst>
                <a:path w="1089025" h="296544">
                  <a:moveTo>
                    <a:pt x="892301" y="80263"/>
                  </a:moveTo>
                  <a:lnTo>
                    <a:pt x="811402" y="80263"/>
                  </a:lnTo>
                  <a:lnTo>
                    <a:pt x="811402" y="291338"/>
                  </a:lnTo>
                  <a:lnTo>
                    <a:pt x="892301" y="291338"/>
                  </a:lnTo>
                  <a:lnTo>
                    <a:pt x="892301" y="80263"/>
                  </a:lnTo>
                  <a:close/>
                </a:path>
                <a:path w="1089025" h="296544">
                  <a:moveTo>
                    <a:pt x="349757" y="80263"/>
                  </a:moveTo>
                  <a:lnTo>
                    <a:pt x="268858" y="80263"/>
                  </a:lnTo>
                  <a:lnTo>
                    <a:pt x="268858" y="291338"/>
                  </a:lnTo>
                  <a:lnTo>
                    <a:pt x="349757" y="291338"/>
                  </a:lnTo>
                  <a:lnTo>
                    <a:pt x="349757" y="80263"/>
                  </a:lnTo>
                  <a:close/>
                </a:path>
                <a:path w="1089025" h="296544">
                  <a:moveTo>
                    <a:pt x="477647" y="80263"/>
                  </a:moveTo>
                  <a:lnTo>
                    <a:pt x="402081" y="80263"/>
                  </a:lnTo>
                  <a:lnTo>
                    <a:pt x="402081" y="291338"/>
                  </a:lnTo>
                  <a:lnTo>
                    <a:pt x="483107" y="291338"/>
                  </a:lnTo>
                  <a:lnTo>
                    <a:pt x="483172" y="182372"/>
                  </a:lnTo>
                  <a:lnTo>
                    <a:pt x="483677" y="172420"/>
                  </a:lnTo>
                  <a:lnTo>
                    <a:pt x="505713" y="138429"/>
                  </a:lnTo>
                  <a:lnTo>
                    <a:pt x="758842" y="138429"/>
                  </a:lnTo>
                  <a:lnTo>
                    <a:pt x="755332" y="121523"/>
                  </a:lnTo>
                  <a:lnTo>
                    <a:pt x="751024" y="111125"/>
                  </a:lnTo>
                  <a:lnTo>
                    <a:pt x="477647" y="111125"/>
                  </a:lnTo>
                  <a:lnTo>
                    <a:pt x="477647" y="80263"/>
                  </a:lnTo>
                  <a:close/>
                </a:path>
                <a:path w="1089025" h="296544">
                  <a:moveTo>
                    <a:pt x="758842" y="138429"/>
                  </a:moveTo>
                  <a:lnTo>
                    <a:pt x="520826" y="138429"/>
                  </a:lnTo>
                  <a:lnTo>
                    <a:pt x="525779" y="140080"/>
                  </a:lnTo>
                  <a:lnTo>
                    <a:pt x="529971" y="143383"/>
                  </a:lnTo>
                  <a:lnTo>
                    <a:pt x="540638" y="165735"/>
                  </a:lnTo>
                  <a:lnTo>
                    <a:pt x="540638" y="291338"/>
                  </a:lnTo>
                  <a:lnTo>
                    <a:pt x="621665" y="291338"/>
                  </a:lnTo>
                  <a:lnTo>
                    <a:pt x="621665" y="182372"/>
                  </a:lnTo>
                  <a:lnTo>
                    <a:pt x="622210" y="171727"/>
                  </a:lnTo>
                  <a:lnTo>
                    <a:pt x="643762" y="138937"/>
                  </a:lnTo>
                  <a:lnTo>
                    <a:pt x="758916" y="138937"/>
                  </a:lnTo>
                  <a:lnTo>
                    <a:pt x="758842" y="138429"/>
                  </a:lnTo>
                  <a:close/>
                </a:path>
                <a:path w="1089025" h="296544">
                  <a:moveTo>
                    <a:pt x="758916" y="138937"/>
                  </a:moveTo>
                  <a:lnTo>
                    <a:pt x="661416" y="138937"/>
                  </a:lnTo>
                  <a:lnTo>
                    <a:pt x="668147" y="142493"/>
                  </a:lnTo>
                  <a:lnTo>
                    <a:pt x="673480" y="149860"/>
                  </a:lnTo>
                  <a:lnTo>
                    <a:pt x="677163" y="154431"/>
                  </a:lnTo>
                  <a:lnTo>
                    <a:pt x="679069" y="161543"/>
                  </a:lnTo>
                  <a:lnTo>
                    <a:pt x="679069" y="291338"/>
                  </a:lnTo>
                  <a:lnTo>
                    <a:pt x="760095" y="291338"/>
                  </a:lnTo>
                  <a:lnTo>
                    <a:pt x="760095" y="158750"/>
                  </a:lnTo>
                  <a:lnTo>
                    <a:pt x="758916" y="138937"/>
                  </a:lnTo>
                  <a:close/>
                </a:path>
                <a:path w="1089025" h="296544">
                  <a:moveTo>
                    <a:pt x="550672" y="75564"/>
                  </a:moveTo>
                  <a:lnTo>
                    <a:pt x="510540" y="83692"/>
                  </a:lnTo>
                  <a:lnTo>
                    <a:pt x="477647" y="111125"/>
                  </a:lnTo>
                  <a:lnTo>
                    <a:pt x="614679" y="111125"/>
                  </a:lnTo>
                  <a:lnTo>
                    <a:pt x="582604" y="80547"/>
                  </a:lnTo>
                  <a:lnTo>
                    <a:pt x="550672" y="75564"/>
                  </a:lnTo>
                  <a:close/>
                </a:path>
                <a:path w="1089025" h="296544">
                  <a:moveTo>
                    <a:pt x="688085" y="75564"/>
                  </a:moveTo>
                  <a:lnTo>
                    <a:pt x="649351" y="82930"/>
                  </a:lnTo>
                  <a:lnTo>
                    <a:pt x="614679" y="111125"/>
                  </a:lnTo>
                  <a:lnTo>
                    <a:pt x="751024" y="111125"/>
                  </a:lnTo>
                  <a:lnTo>
                    <a:pt x="718272" y="80547"/>
                  </a:lnTo>
                  <a:lnTo>
                    <a:pt x="688085" y="75564"/>
                  </a:lnTo>
                  <a:close/>
                </a:path>
                <a:path w="1089025" h="296544">
                  <a:moveTo>
                    <a:pt x="1041653" y="139446"/>
                  </a:moveTo>
                  <a:lnTo>
                    <a:pt x="960501" y="139446"/>
                  </a:lnTo>
                  <a:lnTo>
                    <a:pt x="960501" y="213740"/>
                  </a:lnTo>
                  <a:lnTo>
                    <a:pt x="964358" y="255674"/>
                  </a:lnTo>
                  <a:lnTo>
                    <a:pt x="988568" y="288289"/>
                  </a:lnTo>
                  <a:lnTo>
                    <a:pt x="1033018" y="296037"/>
                  </a:lnTo>
                  <a:lnTo>
                    <a:pt x="1046305" y="295630"/>
                  </a:lnTo>
                  <a:lnTo>
                    <a:pt x="1060068" y="294401"/>
                  </a:lnTo>
                  <a:lnTo>
                    <a:pt x="1074308" y="292340"/>
                  </a:lnTo>
                  <a:lnTo>
                    <a:pt x="1089025" y="289433"/>
                  </a:lnTo>
                  <a:lnTo>
                    <a:pt x="1083715" y="238760"/>
                  </a:lnTo>
                  <a:lnTo>
                    <a:pt x="1051432" y="238760"/>
                  </a:lnTo>
                  <a:lnTo>
                    <a:pt x="1046860" y="236600"/>
                  </a:lnTo>
                  <a:lnTo>
                    <a:pt x="1044194" y="232028"/>
                  </a:lnTo>
                  <a:lnTo>
                    <a:pt x="1042416" y="229108"/>
                  </a:lnTo>
                  <a:lnTo>
                    <a:pt x="1041653" y="223265"/>
                  </a:lnTo>
                  <a:lnTo>
                    <a:pt x="1041653" y="139446"/>
                  </a:lnTo>
                  <a:close/>
                </a:path>
                <a:path w="1089025" h="296544">
                  <a:moveTo>
                    <a:pt x="1083182" y="233679"/>
                  </a:moveTo>
                  <a:lnTo>
                    <a:pt x="1075539" y="235920"/>
                  </a:lnTo>
                  <a:lnTo>
                    <a:pt x="1068800" y="237505"/>
                  </a:lnTo>
                  <a:lnTo>
                    <a:pt x="1062966" y="238448"/>
                  </a:lnTo>
                  <a:lnTo>
                    <a:pt x="1058036" y="238760"/>
                  </a:lnTo>
                  <a:lnTo>
                    <a:pt x="1083715" y="238760"/>
                  </a:lnTo>
                  <a:lnTo>
                    <a:pt x="1083182" y="233679"/>
                  </a:lnTo>
                  <a:close/>
                </a:path>
                <a:path w="1089025" h="296544">
                  <a:moveTo>
                    <a:pt x="1086103" y="80263"/>
                  </a:moveTo>
                  <a:lnTo>
                    <a:pt x="930782" y="80263"/>
                  </a:lnTo>
                  <a:lnTo>
                    <a:pt x="930782" y="139446"/>
                  </a:lnTo>
                  <a:lnTo>
                    <a:pt x="1086103" y="139446"/>
                  </a:lnTo>
                  <a:lnTo>
                    <a:pt x="1086103" y="80263"/>
                  </a:lnTo>
                  <a:close/>
                </a:path>
                <a:path w="1089025" h="296544">
                  <a:moveTo>
                    <a:pt x="1041653" y="0"/>
                  </a:moveTo>
                  <a:lnTo>
                    <a:pt x="960501" y="41528"/>
                  </a:lnTo>
                  <a:lnTo>
                    <a:pt x="960501" y="80263"/>
                  </a:lnTo>
                  <a:lnTo>
                    <a:pt x="1041653" y="80263"/>
                  </a:lnTo>
                  <a:lnTo>
                    <a:pt x="1041653" y="0"/>
                  </a:lnTo>
                  <a:close/>
                </a:path>
                <a:path w="1089025" h="296544">
                  <a:moveTo>
                    <a:pt x="892301" y="0"/>
                  </a:moveTo>
                  <a:lnTo>
                    <a:pt x="811402" y="0"/>
                  </a:lnTo>
                  <a:lnTo>
                    <a:pt x="811402" y="54990"/>
                  </a:lnTo>
                  <a:lnTo>
                    <a:pt x="892301" y="54990"/>
                  </a:lnTo>
                  <a:lnTo>
                    <a:pt x="892301" y="0"/>
                  </a:lnTo>
                  <a:close/>
                </a:path>
                <a:path w="1089025" h="296544">
                  <a:moveTo>
                    <a:pt x="349757" y="0"/>
                  </a:moveTo>
                  <a:lnTo>
                    <a:pt x="268858" y="0"/>
                  </a:lnTo>
                  <a:lnTo>
                    <a:pt x="268858" y="54990"/>
                  </a:lnTo>
                  <a:lnTo>
                    <a:pt x="349757" y="54990"/>
                  </a:lnTo>
                  <a:lnTo>
                    <a:pt x="349757" y="0"/>
                  </a:lnTo>
                  <a:close/>
                </a:path>
                <a:path w="1089025" h="296544">
                  <a:moveTo>
                    <a:pt x="89916" y="0"/>
                  </a:moveTo>
                  <a:lnTo>
                    <a:pt x="0" y="0"/>
                  </a:lnTo>
                  <a:lnTo>
                    <a:pt x="0" y="291338"/>
                  </a:lnTo>
                  <a:lnTo>
                    <a:pt x="230377" y="291338"/>
                  </a:lnTo>
                  <a:lnTo>
                    <a:pt x="230377" y="219583"/>
                  </a:lnTo>
                  <a:lnTo>
                    <a:pt x="89916" y="219583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9" name="object 59"/>
            <p:cNvSpPr/>
            <p:nvPr/>
          </p:nvSpPr>
          <p:spPr>
            <a:xfrm>
              <a:off x="7302373" y="900810"/>
              <a:ext cx="1089025" cy="296545"/>
            </a:xfrm>
            <a:custGeom>
              <a:avLst/>
              <a:gdLst/>
              <a:ahLst/>
              <a:cxnLst/>
              <a:rect l="l" t="t" r="r" b="b"/>
              <a:pathLst>
                <a:path w="1089025" h="296544">
                  <a:moveTo>
                    <a:pt x="811402" y="80263"/>
                  </a:moveTo>
                  <a:lnTo>
                    <a:pt x="892301" y="80263"/>
                  </a:lnTo>
                  <a:lnTo>
                    <a:pt x="892301" y="291338"/>
                  </a:lnTo>
                  <a:lnTo>
                    <a:pt x="811402" y="291338"/>
                  </a:lnTo>
                  <a:lnTo>
                    <a:pt x="811402" y="80263"/>
                  </a:lnTo>
                  <a:close/>
                </a:path>
                <a:path w="1089025" h="296544">
                  <a:moveTo>
                    <a:pt x="268858" y="80263"/>
                  </a:moveTo>
                  <a:lnTo>
                    <a:pt x="349757" y="80263"/>
                  </a:lnTo>
                  <a:lnTo>
                    <a:pt x="349757" y="291338"/>
                  </a:lnTo>
                  <a:lnTo>
                    <a:pt x="268858" y="291338"/>
                  </a:lnTo>
                  <a:lnTo>
                    <a:pt x="268858" y="80263"/>
                  </a:lnTo>
                  <a:close/>
                </a:path>
                <a:path w="1089025" h="296544">
                  <a:moveTo>
                    <a:pt x="550672" y="75564"/>
                  </a:moveTo>
                  <a:lnTo>
                    <a:pt x="590676" y="84454"/>
                  </a:lnTo>
                  <a:lnTo>
                    <a:pt x="614679" y="111125"/>
                  </a:lnTo>
                  <a:lnTo>
                    <a:pt x="623990" y="101576"/>
                  </a:lnTo>
                  <a:lnTo>
                    <a:pt x="657689" y="79690"/>
                  </a:lnTo>
                  <a:lnTo>
                    <a:pt x="688085" y="75564"/>
                  </a:lnTo>
                  <a:lnTo>
                    <a:pt x="704111" y="76807"/>
                  </a:lnTo>
                  <a:lnTo>
                    <a:pt x="741045" y="95630"/>
                  </a:lnTo>
                  <a:lnTo>
                    <a:pt x="758904" y="138725"/>
                  </a:lnTo>
                  <a:lnTo>
                    <a:pt x="760095" y="158750"/>
                  </a:lnTo>
                  <a:lnTo>
                    <a:pt x="760095" y="291338"/>
                  </a:lnTo>
                  <a:lnTo>
                    <a:pt x="679069" y="291338"/>
                  </a:lnTo>
                  <a:lnTo>
                    <a:pt x="679069" y="171068"/>
                  </a:lnTo>
                  <a:lnTo>
                    <a:pt x="679069" y="161543"/>
                  </a:lnTo>
                  <a:lnTo>
                    <a:pt x="677163" y="154431"/>
                  </a:lnTo>
                  <a:lnTo>
                    <a:pt x="673480" y="149860"/>
                  </a:lnTo>
                  <a:lnTo>
                    <a:pt x="668147" y="142493"/>
                  </a:lnTo>
                  <a:lnTo>
                    <a:pt x="661416" y="138937"/>
                  </a:lnTo>
                  <a:lnTo>
                    <a:pt x="653287" y="138937"/>
                  </a:lnTo>
                  <a:lnTo>
                    <a:pt x="643762" y="138937"/>
                  </a:lnTo>
                  <a:lnTo>
                    <a:pt x="622210" y="171727"/>
                  </a:lnTo>
                  <a:lnTo>
                    <a:pt x="621665" y="182372"/>
                  </a:lnTo>
                  <a:lnTo>
                    <a:pt x="621665" y="291338"/>
                  </a:lnTo>
                  <a:lnTo>
                    <a:pt x="540638" y="291338"/>
                  </a:lnTo>
                  <a:lnTo>
                    <a:pt x="540638" y="175005"/>
                  </a:lnTo>
                  <a:lnTo>
                    <a:pt x="540638" y="165735"/>
                  </a:lnTo>
                  <a:lnTo>
                    <a:pt x="540003" y="159512"/>
                  </a:lnTo>
                  <a:lnTo>
                    <a:pt x="538987" y="156210"/>
                  </a:lnTo>
                  <a:lnTo>
                    <a:pt x="537209" y="150875"/>
                  </a:lnTo>
                  <a:lnTo>
                    <a:pt x="534288" y="146558"/>
                  </a:lnTo>
                  <a:lnTo>
                    <a:pt x="529971" y="143383"/>
                  </a:lnTo>
                  <a:lnTo>
                    <a:pt x="525779" y="140080"/>
                  </a:lnTo>
                  <a:lnTo>
                    <a:pt x="520826" y="138429"/>
                  </a:lnTo>
                  <a:lnTo>
                    <a:pt x="515111" y="138429"/>
                  </a:lnTo>
                  <a:lnTo>
                    <a:pt x="505713" y="138429"/>
                  </a:lnTo>
                  <a:lnTo>
                    <a:pt x="483677" y="172420"/>
                  </a:lnTo>
                  <a:lnTo>
                    <a:pt x="483107" y="183641"/>
                  </a:lnTo>
                  <a:lnTo>
                    <a:pt x="483107" y="291338"/>
                  </a:lnTo>
                  <a:lnTo>
                    <a:pt x="402081" y="291338"/>
                  </a:lnTo>
                  <a:lnTo>
                    <a:pt x="402081" y="80263"/>
                  </a:lnTo>
                  <a:lnTo>
                    <a:pt x="477647" y="80263"/>
                  </a:lnTo>
                  <a:lnTo>
                    <a:pt x="477647" y="111125"/>
                  </a:lnTo>
                  <a:lnTo>
                    <a:pt x="485786" y="102123"/>
                  </a:lnTo>
                  <a:lnTo>
                    <a:pt x="519257" y="80119"/>
                  </a:lnTo>
                  <a:lnTo>
                    <a:pt x="539311" y="76067"/>
                  </a:lnTo>
                  <a:lnTo>
                    <a:pt x="550672" y="75564"/>
                  </a:lnTo>
                  <a:close/>
                </a:path>
                <a:path w="1089025" h="296544">
                  <a:moveTo>
                    <a:pt x="1041653" y="0"/>
                  </a:moveTo>
                  <a:lnTo>
                    <a:pt x="1041653" y="80263"/>
                  </a:lnTo>
                  <a:lnTo>
                    <a:pt x="1086103" y="80263"/>
                  </a:lnTo>
                  <a:lnTo>
                    <a:pt x="1086103" y="139446"/>
                  </a:lnTo>
                  <a:lnTo>
                    <a:pt x="1041653" y="139446"/>
                  </a:lnTo>
                  <a:lnTo>
                    <a:pt x="1041653" y="214249"/>
                  </a:lnTo>
                  <a:lnTo>
                    <a:pt x="1041653" y="223265"/>
                  </a:lnTo>
                  <a:lnTo>
                    <a:pt x="1042416" y="229108"/>
                  </a:lnTo>
                  <a:lnTo>
                    <a:pt x="1044194" y="232028"/>
                  </a:lnTo>
                  <a:lnTo>
                    <a:pt x="1046860" y="236600"/>
                  </a:lnTo>
                  <a:lnTo>
                    <a:pt x="1051432" y="238760"/>
                  </a:lnTo>
                  <a:lnTo>
                    <a:pt x="1058036" y="238760"/>
                  </a:lnTo>
                  <a:lnTo>
                    <a:pt x="1062966" y="238448"/>
                  </a:lnTo>
                  <a:lnTo>
                    <a:pt x="1068800" y="237505"/>
                  </a:lnTo>
                  <a:lnTo>
                    <a:pt x="1075539" y="235920"/>
                  </a:lnTo>
                  <a:lnTo>
                    <a:pt x="1083182" y="233679"/>
                  </a:lnTo>
                  <a:lnTo>
                    <a:pt x="1089025" y="289433"/>
                  </a:lnTo>
                  <a:lnTo>
                    <a:pt x="1074308" y="292340"/>
                  </a:lnTo>
                  <a:lnTo>
                    <a:pt x="1060068" y="294401"/>
                  </a:lnTo>
                  <a:lnTo>
                    <a:pt x="1046305" y="295630"/>
                  </a:lnTo>
                  <a:lnTo>
                    <a:pt x="1033018" y="296037"/>
                  </a:lnTo>
                  <a:lnTo>
                    <a:pt x="1018946" y="295558"/>
                  </a:lnTo>
                  <a:lnTo>
                    <a:pt x="981878" y="283904"/>
                  </a:lnTo>
                  <a:lnTo>
                    <a:pt x="962215" y="244125"/>
                  </a:lnTo>
                  <a:lnTo>
                    <a:pt x="960501" y="213740"/>
                  </a:lnTo>
                  <a:lnTo>
                    <a:pt x="960501" y="139446"/>
                  </a:lnTo>
                  <a:lnTo>
                    <a:pt x="930782" y="139446"/>
                  </a:lnTo>
                  <a:lnTo>
                    <a:pt x="930782" y="80263"/>
                  </a:lnTo>
                  <a:lnTo>
                    <a:pt x="960501" y="80263"/>
                  </a:lnTo>
                  <a:lnTo>
                    <a:pt x="960501" y="41528"/>
                  </a:lnTo>
                  <a:lnTo>
                    <a:pt x="1041653" y="0"/>
                  </a:lnTo>
                  <a:close/>
                </a:path>
                <a:path w="1089025" h="296544">
                  <a:moveTo>
                    <a:pt x="811402" y="0"/>
                  </a:moveTo>
                  <a:lnTo>
                    <a:pt x="892301" y="0"/>
                  </a:lnTo>
                  <a:lnTo>
                    <a:pt x="892301" y="54990"/>
                  </a:lnTo>
                  <a:lnTo>
                    <a:pt x="811402" y="54990"/>
                  </a:lnTo>
                  <a:lnTo>
                    <a:pt x="811402" y="0"/>
                  </a:lnTo>
                  <a:close/>
                </a:path>
                <a:path w="1089025" h="296544">
                  <a:moveTo>
                    <a:pt x="268858" y="0"/>
                  </a:moveTo>
                  <a:lnTo>
                    <a:pt x="349757" y="0"/>
                  </a:lnTo>
                  <a:lnTo>
                    <a:pt x="349757" y="54990"/>
                  </a:lnTo>
                  <a:lnTo>
                    <a:pt x="268858" y="54990"/>
                  </a:lnTo>
                  <a:lnTo>
                    <a:pt x="268858" y="0"/>
                  </a:lnTo>
                  <a:close/>
                </a:path>
                <a:path w="1089025" h="296544">
                  <a:moveTo>
                    <a:pt x="0" y="0"/>
                  </a:moveTo>
                  <a:lnTo>
                    <a:pt x="89916" y="0"/>
                  </a:lnTo>
                  <a:lnTo>
                    <a:pt x="89916" y="219583"/>
                  </a:lnTo>
                  <a:lnTo>
                    <a:pt x="230377" y="219583"/>
                  </a:lnTo>
                  <a:lnTo>
                    <a:pt x="230377" y="291338"/>
                  </a:lnTo>
                  <a:lnTo>
                    <a:pt x="0" y="2913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666662" y="559057"/>
            <a:ext cx="1019333" cy="282221"/>
            <a:chOff x="8545068" y="871715"/>
            <a:chExt cx="1589405" cy="440055"/>
          </a:xfrm>
        </p:grpSpPr>
        <p:sp>
          <p:nvSpPr>
            <p:cNvPr id="61" name="object 61"/>
            <p:cNvSpPr/>
            <p:nvPr/>
          </p:nvSpPr>
          <p:spPr>
            <a:xfrm>
              <a:off x="8545068" y="876299"/>
              <a:ext cx="1428750" cy="35432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2" name="object 62"/>
            <p:cNvSpPr/>
            <p:nvPr/>
          </p:nvSpPr>
          <p:spPr>
            <a:xfrm>
              <a:off x="8560054" y="894714"/>
              <a:ext cx="1381633" cy="30822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3" name="object 63"/>
            <p:cNvSpPr/>
            <p:nvPr/>
          </p:nvSpPr>
          <p:spPr>
            <a:xfrm>
              <a:off x="9954768" y="871715"/>
              <a:ext cx="179082" cy="43968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4" name="object 64"/>
            <p:cNvSpPr/>
            <p:nvPr/>
          </p:nvSpPr>
          <p:spPr>
            <a:xfrm>
              <a:off x="9975215" y="895857"/>
              <a:ext cx="120650" cy="382270"/>
            </a:xfrm>
            <a:custGeom>
              <a:avLst/>
              <a:gdLst/>
              <a:ahLst/>
              <a:cxnLst/>
              <a:rect l="l" t="t" r="r" b="b"/>
              <a:pathLst>
                <a:path w="120650" h="382269">
                  <a:moveTo>
                    <a:pt x="50545" y="0"/>
                  </a:moveTo>
                  <a:lnTo>
                    <a:pt x="0" y="0"/>
                  </a:lnTo>
                  <a:lnTo>
                    <a:pt x="12124" y="28237"/>
                  </a:lnTo>
                  <a:lnTo>
                    <a:pt x="22415" y="55403"/>
                  </a:lnTo>
                  <a:lnTo>
                    <a:pt x="37591" y="106425"/>
                  </a:lnTo>
                  <a:lnTo>
                    <a:pt x="44846" y="149367"/>
                  </a:lnTo>
                  <a:lnTo>
                    <a:pt x="47243" y="195071"/>
                  </a:lnTo>
                  <a:lnTo>
                    <a:pt x="44291" y="240817"/>
                  </a:lnTo>
                  <a:lnTo>
                    <a:pt x="35432" y="287194"/>
                  </a:lnTo>
                  <a:lnTo>
                    <a:pt x="20669" y="334214"/>
                  </a:lnTo>
                  <a:lnTo>
                    <a:pt x="0" y="381888"/>
                  </a:lnTo>
                  <a:lnTo>
                    <a:pt x="50545" y="381888"/>
                  </a:lnTo>
                  <a:lnTo>
                    <a:pt x="83311" y="329850"/>
                  </a:lnTo>
                  <a:lnTo>
                    <a:pt x="104648" y="282955"/>
                  </a:lnTo>
                  <a:lnTo>
                    <a:pt x="116363" y="237712"/>
                  </a:lnTo>
                  <a:lnTo>
                    <a:pt x="120268" y="190372"/>
                  </a:lnTo>
                  <a:lnTo>
                    <a:pt x="119245" y="165536"/>
                  </a:lnTo>
                  <a:lnTo>
                    <a:pt x="111053" y="117721"/>
                  </a:lnTo>
                  <a:lnTo>
                    <a:pt x="94408" y="71830"/>
                  </a:lnTo>
                  <a:lnTo>
                    <a:pt x="67738" y="24483"/>
                  </a:lnTo>
                  <a:lnTo>
                    <a:pt x="50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5" name="object 65"/>
            <p:cNvSpPr/>
            <p:nvPr/>
          </p:nvSpPr>
          <p:spPr>
            <a:xfrm>
              <a:off x="9975215" y="895857"/>
              <a:ext cx="120650" cy="382270"/>
            </a:xfrm>
            <a:custGeom>
              <a:avLst/>
              <a:gdLst/>
              <a:ahLst/>
              <a:cxnLst/>
              <a:rect l="l" t="t" r="r" b="b"/>
              <a:pathLst>
                <a:path w="120650" h="382269">
                  <a:moveTo>
                    <a:pt x="0" y="0"/>
                  </a:moveTo>
                  <a:lnTo>
                    <a:pt x="50545" y="0"/>
                  </a:lnTo>
                  <a:lnTo>
                    <a:pt x="67738" y="24483"/>
                  </a:lnTo>
                  <a:lnTo>
                    <a:pt x="94408" y="71830"/>
                  </a:lnTo>
                  <a:lnTo>
                    <a:pt x="111053" y="117721"/>
                  </a:lnTo>
                  <a:lnTo>
                    <a:pt x="119245" y="165536"/>
                  </a:lnTo>
                  <a:lnTo>
                    <a:pt x="120268" y="190372"/>
                  </a:lnTo>
                  <a:lnTo>
                    <a:pt x="119292" y="214304"/>
                  </a:lnTo>
                  <a:lnTo>
                    <a:pt x="111482" y="260596"/>
                  </a:lnTo>
                  <a:lnTo>
                    <a:pt x="95408" y="305772"/>
                  </a:lnTo>
                  <a:lnTo>
                    <a:pt x="68357" y="355215"/>
                  </a:lnTo>
                  <a:lnTo>
                    <a:pt x="50545" y="381888"/>
                  </a:lnTo>
                  <a:lnTo>
                    <a:pt x="0" y="381888"/>
                  </a:lnTo>
                  <a:lnTo>
                    <a:pt x="20669" y="334214"/>
                  </a:lnTo>
                  <a:lnTo>
                    <a:pt x="35432" y="287194"/>
                  </a:lnTo>
                  <a:lnTo>
                    <a:pt x="44291" y="240817"/>
                  </a:lnTo>
                  <a:lnTo>
                    <a:pt x="47243" y="195071"/>
                  </a:lnTo>
                  <a:lnTo>
                    <a:pt x="46646" y="171880"/>
                  </a:lnTo>
                  <a:lnTo>
                    <a:pt x="41832" y="127545"/>
                  </a:lnTo>
                  <a:lnTo>
                    <a:pt x="30896" y="81474"/>
                  </a:lnTo>
                  <a:lnTo>
                    <a:pt x="12124" y="2823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53D4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17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3951" y="978148"/>
            <a:ext cx="74119" cy="148049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98" spc="-19" dirty="0">
                <a:latin typeface="Trebuchet MS"/>
                <a:cs typeface="Trebuchet MS"/>
              </a:rPr>
              <a:t>2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83980" y="1004564"/>
            <a:ext cx="2433287" cy="212644"/>
          </a:xfrm>
          <a:prstGeom prst="rect">
            <a:avLst/>
          </a:prstGeom>
        </p:spPr>
        <p:txBody>
          <a:bodyPr vert="horz" wrap="square" lIns="0" tIns="10181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80"/>
              </a:spcBef>
              <a:tabLst>
                <a:tab pos="2354578" algn="l"/>
              </a:tabLst>
            </a:pPr>
            <a:r>
              <a:rPr sz="1315" spc="176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1315" spc="-64" dirty="0">
                <a:solidFill>
                  <a:srgbClr val="000000"/>
                </a:solidFill>
                <a:latin typeface="Trebuchet MS"/>
                <a:cs typeface="Trebuchet MS"/>
              </a:rPr>
              <a:t>ik</a:t>
            </a:r>
            <a:r>
              <a:rPr sz="1315" spc="-80" dirty="0">
                <a:solidFill>
                  <a:srgbClr val="000000"/>
                </a:solidFill>
                <a:latin typeface="Trebuchet MS"/>
                <a:cs typeface="Trebuchet MS"/>
              </a:rPr>
              <a:t>et</a:t>
            </a:r>
            <a:r>
              <a:rPr sz="1315" spc="-1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315" spc="-55" dirty="0">
                <a:solidFill>
                  <a:srgbClr val="000000"/>
                </a:solidFill>
                <a:latin typeface="Trebuchet MS"/>
                <a:cs typeface="Trebuchet MS"/>
              </a:rPr>
              <a:t>hu</a:t>
            </a:r>
            <a:r>
              <a:rPr sz="1315" spc="-87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1315" spc="-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315" spc="-157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1315" spc="-55" dirty="0">
                <a:solidFill>
                  <a:srgbClr val="000000"/>
                </a:solidFill>
                <a:latin typeface="Trebuchet MS"/>
                <a:cs typeface="Trebuchet MS"/>
              </a:rPr>
              <a:t>un</a:t>
            </a:r>
            <a:r>
              <a:rPr sz="1315" spc="-106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1315" spc="-58" dirty="0">
                <a:solidFill>
                  <a:srgbClr val="000000"/>
                </a:solidFill>
                <a:latin typeface="Trebuchet MS"/>
                <a:cs typeface="Trebuchet MS"/>
              </a:rPr>
              <a:t>si</a:t>
            </a:r>
            <a:r>
              <a:rPr sz="1315" spc="-2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315" spc="-71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315" spc="-4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315" spc="-29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315" spc="-58" dirty="0">
                <a:solidFill>
                  <a:srgbClr val="000000"/>
                </a:solidFill>
                <a:latin typeface="Trebuchet MS"/>
                <a:cs typeface="Trebuchet MS"/>
              </a:rPr>
              <a:t>ik</a:t>
            </a:r>
            <a:r>
              <a:rPr sz="1315" spc="-67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1315" spc="-8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1315" spc="-196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r>
              <a:rPr sz="13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315" spc="-173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83" i="1" spc="-163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1283" i="1" spc="-138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83" spc="-5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sz="1283" spc="-26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83" i="1" spc="-3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sz="1283" spc="-55" dirty="0">
                <a:solidFill>
                  <a:srgbClr val="000000"/>
                </a:solidFill>
                <a:latin typeface="Trebuchet MS"/>
                <a:cs typeface="Trebuchet MS"/>
              </a:rPr>
              <a:t>)</a:t>
            </a:r>
            <a:r>
              <a:rPr sz="1283" spc="-22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83" spc="6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1283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283" i="1" spc="-90" dirty="0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8126" y="1034057"/>
            <a:ext cx="97739" cy="208118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283" spc="6" dirty="0">
                <a:latin typeface="Symbol"/>
                <a:cs typeface="Symbol"/>
              </a:rPr>
              <a:t></a:t>
            </a:r>
            <a:endParaRPr sz="1283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1837" y="1259309"/>
            <a:ext cx="562811" cy="208118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</a:pPr>
            <a:r>
              <a:rPr sz="1924" spc="43" baseline="22222" dirty="0">
                <a:latin typeface="Symbol"/>
                <a:cs typeface="Symbol"/>
              </a:rPr>
              <a:t></a:t>
            </a:r>
            <a:r>
              <a:rPr sz="1283" spc="29" dirty="0">
                <a:latin typeface="Symbol"/>
                <a:cs typeface="Symbol"/>
              </a:rPr>
              <a:t></a:t>
            </a:r>
            <a:r>
              <a:rPr sz="1283" spc="-262" dirty="0">
                <a:latin typeface="Times New Roman"/>
                <a:cs typeface="Times New Roman"/>
              </a:rPr>
              <a:t> </a:t>
            </a:r>
            <a:r>
              <a:rPr sz="1283" i="1" spc="-90" dirty="0">
                <a:latin typeface="Trebuchet MS"/>
                <a:cs typeface="Trebuchet MS"/>
              </a:rPr>
              <a:t>x </a:t>
            </a:r>
            <a:r>
              <a:rPr sz="1283" spc="6" dirty="0">
                <a:latin typeface="Symbol"/>
                <a:cs typeface="Symbol"/>
              </a:rPr>
              <a:t></a:t>
            </a:r>
            <a:r>
              <a:rPr sz="1283" spc="6" dirty="0">
                <a:latin typeface="Times New Roman"/>
                <a:cs typeface="Times New Roman"/>
              </a:rPr>
              <a:t> </a:t>
            </a:r>
            <a:r>
              <a:rPr sz="1283" spc="-26" dirty="0">
                <a:latin typeface="Trebuchet MS"/>
                <a:cs typeface="Trebuchet MS"/>
              </a:rPr>
              <a:t>3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8126" y="1340602"/>
            <a:ext cx="97739" cy="208118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283" spc="6" dirty="0">
                <a:latin typeface="Symbol"/>
                <a:cs typeface="Symbol"/>
              </a:rPr>
              <a:t></a:t>
            </a:r>
            <a:endParaRPr sz="1283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3692" y="614762"/>
            <a:ext cx="2487450" cy="868377"/>
          </a:xfrm>
          <a:prstGeom prst="rect">
            <a:avLst/>
          </a:prstGeom>
        </p:spPr>
        <p:txBody>
          <a:bodyPr vert="horz" wrap="square" lIns="0" tIns="103440" rIns="0" bIns="0" rtlCol="0">
            <a:spAutoFit/>
          </a:bodyPr>
          <a:lstStyle/>
          <a:p>
            <a:pPr marR="1276652" algn="r">
              <a:spcBef>
                <a:spcPts val="814"/>
              </a:spcBef>
              <a:tabLst>
                <a:tab pos="662963" algn="l"/>
              </a:tabLst>
            </a:pPr>
            <a:r>
              <a:rPr sz="1924" spc="10" baseline="-6944" dirty="0">
                <a:latin typeface="Symbol"/>
                <a:cs typeface="Symbol"/>
              </a:rPr>
              <a:t></a:t>
            </a:r>
            <a:r>
              <a:rPr sz="1924" spc="10" baseline="-6944" dirty="0">
                <a:latin typeface="Times New Roman"/>
                <a:cs typeface="Times New Roman"/>
              </a:rPr>
              <a:t>  </a:t>
            </a:r>
            <a:r>
              <a:rPr sz="1283" i="1" spc="-90" dirty="0">
                <a:latin typeface="Trebuchet MS"/>
                <a:cs typeface="Trebuchet MS"/>
              </a:rPr>
              <a:t>x</a:t>
            </a:r>
            <a:r>
              <a:rPr sz="1283" i="1" spc="-244" dirty="0">
                <a:latin typeface="Trebuchet MS"/>
                <a:cs typeface="Trebuchet MS"/>
              </a:rPr>
              <a:t> </a:t>
            </a:r>
            <a:r>
              <a:rPr sz="1283" spc="6" dirty="0">
                <a:latin typeface="Symbol"/>
                <a:cs typeface="Symbol"/>
              </a:rPr>
              <a:t></a:t>
            </a:r>
            <a:r>
              <a:rPr sz="1283" spc="-22" dirty="0">
                <a:latin typeface="Times New Roman"/>
                <a:cs typeface="Times New Roman"/>
              </a:rPr>
              <a:t> </a:t>
            </a:r>
            <a:r>
              <a:rPr sz="1283" spc="-26" dirty="0">
                <a:latin typeface="Trebuchet MS"/>
                <a:cs typeface="Trebuchet MS"/>
              </a:rPr>
              <a:t>2	</a:t>
            </a:r>
            <a:r>
              <a:rPr sz="1283" spc="-176" dirty="0">
                <a:latin typeface="Trebuchet MS"/>
                <a:cs typeface="Trebuchet MS"/>
              </a:rPr>
              <a:t>; </a:t>
            </a:r>
            <a:r>
              <a:rPr sz="1283" i="1" spc="-90" dirty="0">
                <a:latin typeface="Trebuchet MS"/>
                <a:cs typeface="Trebuchet MS"/>
              </a:rPr>
              <a:t>x </a:t>
            </a:r>
            <a:r>
              <a:rPr sz="1283" spc="6" dirty="0">
                <a:latin typeface="Symbol"/>
                <a:cs typeface="Symbol"/>
              </a:rPr>
              <a:t></a:t>
            </a:r>
            <a:r>
              <a:rPr sz="1283" spc="-109" dirty="0">
                <a:latin typeface="Times New Roman"/>
                <a:cs typeface="Times New Roman"/>
              </a:rPr>
              <a:t> </a:t>
            </a:r>
            <a:r>
              <a:rPr sz="1283" spc="-3" dirty="0">
                <a:latin typeface="Symbol"/>
                <a:cs typeface="Symbol"/>
              </a:rPr>
              <a:t></a:t>
            </a:r>
            <a:r>
              <a:rPr sz="1283" spc="-3" dirty="0">
                <a:latin typeface="Trebuchet MS"/>
                <a:cs typeface="Trebuchet MS"/>
              </a:rPr>
              <a:t>1</a:t>
            </a:r>
            <a:endParaRPr sz="1283">
              <a:latin typeface="Trebuchet MS"/>
              <a:cs typeface="Trebuchet MS"/>
            </a:endParaRPr>
          </a:p>
          <a:p>
            <a:pPr marL="32578">
              <a:spcBef>
                <a:spcPts val="770"/>
              </a:spcBef>
              <a:tabLst>
                <a:tab pos="708165" algn="l"/>
              </a:tabLst>
            </a:pPr>
            <a:r>
              <a:rPr sz="1924" spc="10" baseline="38888" dirty="0">
                <a:latin typeface="Symbol"/>
                <a:cs typeface="Symbol"/>
              </a:rPr>
              <a:t></a:t>
            </a:r>
            <a:r>
              <a:rPr sz="1924" spc="10" baseline="38888" dirty="0">
                <a:latin typeface="Times New Roman"/>
                <a:cs typeface="Times New Roman"/>
              </a:rPr>
              <a:t>	</a:t>
            </a:r>
            <a:r>
              <a:rPr sz="1283" spc="-176" dirty="0">
                <a:latin typeface="Trebuchet MS"/>
                <a:cs typeface="Trebuchet MS"/>
              </a:rPr>
              <a:t>; </a:t>
            </a:r>
            <a:r>
              <a:rPr sz="1283" spc="-10" dirty="0">
                <a:latin typeface="Symbol"/>
                <a:cs typeface="Symbol"/>
              </a:rPr>
              <a:t></a:t>
            </a:r>
            <a:r>
              <a:rPr sz="1283" spc="-10" dirty="0">
                <a:latin typeface="Trebuchet MS"/>
                <a:cs typeface="Trebuchet MS"/>
              </a:rPr>
              <a:t>1 </a:t>
            </a:r>
            <a:r>
              <a:rPr sz="1283" spc="6" dirty="0">
                <a:latin typeface="Symbol"/>
                <a:cs typeface="Symbol"/>
              </a:rPr>
              <a:t></a:t>
            </a:r>
            <a:r>
              <a:rPr sz="1283" spc="6" dirty="0">
                <a:latin typeface="Times New Roman"/>
                <a:cs typeface="Times New Roman"/>
              </a:rPr>
              <a:t> </a:t>
            </a:r>
            <a:r>
              <a:rPr sz="1283" i="1" spc="-90" dirty="0">
                <a:latin typeface="Trebuchet MS"/>
                <a:cs typeface="Trebuchet MS"/>
              </a:rPr>
              <a:t>x </a:t>
            </a:r>
            <a:r>
              <a:rPr sz="1283" spc="6" dirty="0">
                <a:latin typeface="Symbol"/>
                <a:cs typeface="Symbol"/>
              </a:rPr>
              <a:t></a:t>
            </a:r>
            <a:r>
              <a:rPr sz="1283" spc="6" dirty="0">
                <a:latin typeface="Times New Roman"/>
                <a:cs typeface="Times New Roman"/>
              </a:rPr>
              <a:t> </a:t>
            </a:r>
            <a:r>
              <a:rPr sz="1283" spc="-26" dirty="0">
                <a:latin typeface="Trebuchet MS"/>
                <a:cs typeface="Trebuchet MS"/>
              </a:rPr>
              <a:t>2 </a:t>
            </a:r>
            <a:r>
              <a:rPr sz="1315" spc="-196" dirty="0">
                <a:latin typeface="Trebuchet MS"/>
                <a:cs typeface="Trebuchet MS"/>
              </a:rPr>
              <a:t>.</a:t>
            </a:r>
            <a:r>
              <a:rPr sz="1315" spc="-250" dirty="0">
                <a:latin typeface="Trebuchet MS"/>
                <a:cs typeface="Trebuchet MS"/>
              </a:rPr>
              <a:t> </a:t>
            </a:r>
            <a:r>
              <a:rPr sz="1315" spc="-80" dirty="0">
                <a:latin typeface="Trebuchet MS"/>
                <a:cs typeface="Trebuchet MS"/>
              </a:rPr>
              <a:t>Tentukanlah:</a:t>
            </a:r>
            <a:endParaRPr sz="1315">
              <a:latin typeface="Trebuchet MS"/>
              <a:cs typeface="Trebuchet MS"/>
            </a:endParaRPr>
          </a:p>
          <a:p>
            <a:pPr marR="1267286" algn="r">
              <a:spcBef>
                <a:spcPts val="459"/>
              </a:spcBef>
            </a:pPr>
            <a:r>
              <a:rPr sz="1283" spc="-176" dirty="0">
                <a:latin typeface="Trebuchet MS"/>
                <a:cs typeface="Trebuchet MS"/>
              </a:rPr>
              <a:t>; </a:t>
            </a:r>
            <a:r>
              <a:rPr sz="1283" spc="6" dirty="0">
                <a:latin typeface="Symbol"/>
                <a:cs typeface="Symbol"/>
              </a:rPr>
              <a:t></a:t>
            </a:r>
            <a:r>
              <a:rPr sz="1283" spc="6" dirty="0">
                <a:latin typeface="Times New Roman"/>
                <a:cs typeface="Times New Roman"/>
              </a:rPr>
              <a:t> </a:t>
            </a:r>
            <a:r>
              <a:rPr sz="1283" i="1" spc="-90" dirty="0">
                <a:latin typeface="Trebuchet MS"/>
                <a:cs typeface="Trebuchet MS"/>
              </a:rPr>
              <a:t>x </a:t>
            </a:r>
            <a:r>
              <a:rPr sz="1283" spc="6" dirty="0">
                <a:latin typeface="Symbol"/>
                <a:cs typeface="Symbol"/>
              </a:rPr>
              <a:t></a:t>
            </a:r>
            <a:r>
              <a:rPr sz="1283" spc="-115" dirty="0">
                <a:latin typeface="Times New Roman"/>
                <a:cs typeface="Times New Roman"/>
              </a:rPr>
              <a:t> </a:t>
            </a:r>
            <a:r>
              <a:rPr sz="1283" spc="-26" dirty="0">
                <a:latin typeface="Trebuchet MS"/>
                <a:cs typeface="Trebuchet MS"/>
              </a:rPr>
              <a:t>2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289" y="1564147"/>
            <a:ext cx="558332" cy="318468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0768">
              <a:lnSpc>
                <a:spcPts val="1430"/>
              </a:lnSpc>
              <a:spcBef>
                <a:spcPts val="83"/>
              </a:spcBef>
            </a:pPr>
            <a:r>
              <a:rPr sz="1283" spc="-80" dirty="0">
                <a:latin typeface="Trebuchet MS"/>
                <a:cs typeface="Trebuchet MS"/>
              </a:rPr>
              <a:t>lim </a:t>
            </a:r>
            <a:r>
              <a:rPr sz="1283" i="1" spc="-167" dirty="0">
                <a:latin typeface="Trebuchet MS"/>
                <a:cs typeface="Trebuchet MS"/>
              </a:rPr>
              <a:t>f </a:t>
            </a:r>
            <a:r>
              <a:rPr sz="1283" spc="-55" dirty="0">
                <a:latin typeface="Trebuchet MS"/>
                <a:cs typeface="Trebuchet MS"/>
              </a:rPr>
              <a:t>(</a:t>
            </a:r>
            <a:r>
              <a:rPr sz="1283" spc="-202" dirty="0">
                <a:latin typeface="Trebuchet MS"/>
                <a:cs typeface="Trebuchet MS"/>
              </a:rPr>
              <a:t> </a:t>
            </a:r>
            <a:r>
              <a:rPr sz="1283" i="1" spc="-32" dirty="0">
                <a:latin typeface="Trebuchet MS"/>
                <a:cs typeface="Trebuchet MS"/>
              </a:rPr>
              <a:t>x</a:t>
            </a:r>
            <a:r>
              <a:rPr sz="1283" spc="-32" dirty="0">
                <a:latin typeface="Trebuchet MS"/>
                <a:cs typeface="Trebuchet MS"/>
              </a:rPr>
              <a:t>)</a:t>
            </a:r>
            <a:endParaRPr sz="1283">
              <a:latin typeface="Trebuchet MS"/>
              <a:cs typeface="Trebuchet MS"/>
            </a:endParaRPr>
          </a:p>
          <a:p>
            <a:pPr marL="8145">
              <a:lnSpc>
                <a:spcPts val="968"/>
              </a:lnSpc>
            </a:pPr>
            <a:r>
              <a:rPr sz="898" i="1" spc="-64" dirty="0">
                <a:latin typeface="Trebuchet MS"/>
                <a:cs typeface="Trebuchet MS"/>
              </a:rPr>
              <a:t>x</a:t>
            </a:r>
            <a:r>
              <a:rPr sz="898" i="1" spc="-183" dirty="0">
                <a:latin typeface="Trebuchet MS"/>
                <a:cs typeface="Trebuchet MS"/>
              </a:rPr>
              <a:t> </a:t>
            </a:r>
            <a:r>
              <a:rPr sz="898" spc="16" dirty="0">
                <a:latin typeface="Symbol"/>
                <a:cs typeface="Symbol"/>
              </a:rPr>
              <a:t></a:t>
            </a:r>
            <a:r>
              <a:rPr sz="898" spc="16" dirty="0">
                <a:latin typeface="Trebuchet MS"/>
                <a:cs typeface="Trebuchet MS"/>
              </a:rPr>
              <a:t>2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3979" y="1561692"/>
            <a:ext cx="3435109" cy="728682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345327">
              <a:lnSpc>
                <a:spcPts val="1462"/>
              </a:lnSpc>
              <a:spcBef>
                <a:spcPts val="80"/>
              </a:spcBef>
              <a:tabLst>
                <a:tab pos="754182" algn="l"/>
                <a:tab pos="3303820" algn="l"/>
              </a:tabLst>
            </a:pPr>
            <a:r>
              <a:rPr sz="1315" spc="-199" dirty="0">
                <a:latin typeface="Trebuchet MS"/>
                <a:cs typeface="Trebuchet MS"/>
              </a:rPr>
              <a:t>a</a:t>
            </a:r>
            <a:r>
              <a:rPr sz="1315" spc="-135" dirty="0">
                <a:latin typeface="Trebuchet MS"/>
                <a:cs typeface="Trebuchet MS"/>
              </a:rPr>
              <a:t>.</a:t>
            </a:r>
            <a:r>
              <a:rPr sz="1315" dirty="0">
                <a:latin typeface="Trebuchet MS"/>
                <a:cs typeface="Trebuchet MS"/>
              </a:rPr>
              <a:t>	</a:t>
            </a:r>
            <a:r>
              <a:rPr sz="1283" spc="-90" dirty="0">
                <a:latin typeface="Trebuchet MS"/>
                <a:cs typeface="Trebuchet MS"/>
              </a:rPr>
              <a:t>l</a:t>
            </a:r>
            <a:r>
              <a:rPr sz="1283" spc="-83" dirty="0">
                <a:latin typeface="Trebuchet MS"/>
                <a:cs typeface="Trebuchet MS"/>
              </a:rPr>
              <a:t>i</a:t>
            </a:r>
            <a:r>
              <a:rPr sz="1283" spc="-58" dirty="0">
                <a:latin typeface="Trebuchet MS"/>
                <a:cs typeface="Trebuchet MS"/>
              </a:rPr>
              <a:t>m</a:t>
            </a:r>
            <a:r>
              <a:rPr sz="1283" spc="157" dirty="0">
                <a:latin typeface="Trebuchet MS"/>
                <a:cs typeface="Trebuchet MS"/>
              </a:rPr>
              <a:t> </a:t>
            </a:r>
            <a:r>
              <a:rPr sz="1283" i="1" spc="-160" dirty="0">
                <a:latin typeface="Trebuchet MS"/>
                <a:cs typeface="Trebuchet MS"/>
              </a:rPr>
              <a:t>f</a:t>
            </a:r>
            <a:r>
              <a:rPr sz="1283" i="1" spc="-147" dirty="0">
                <a:latin typeface="Trebuchet MS"/>
                <a:cs typeface="Trebuchet MS"/>
              </a:rPr>
              <a:t> </a:t>
            </a:r>
            <a:r>
              <a:rPr sz="1283" spc="-48" dirty="0">
                <a:latin typeface="Trebuchet MS"/>
                <a:cs typeface="Trebuchet MS"/>
              </a:rPr>
              <a:t>(</a:t>
            </a:r>
            <a:r>
              <a:rPr sz="1283" spc="-273" dirty="0">
                <a:latin typeface="Trebuchet MS"/>
                <a:cs typeface="Trebuchet MS"/>
              </a:rPr>
              <a:t> </a:t>
            </a:r>
            <a:r>
              <a:rPr sz="1283" i="1" spc="-10" dirty="0">
                <a:latin typeface="Trebuchet MS"/>
                <a:cs typeface="Trebuchet MS"/>
              </a:rPr>
              <a:t>x</a:t>
            </a:r>
            <a:r>
              <a:rPr sz="1283" spc="-48" dirty="0">
                <a:latin typeface="Trebuchet MS"/>
                <a:cs typeface="Trebuchet MS"/>
              </a:rPr>
              <a:t>)</a:t>
            </a:r>
            <a:r>
              <a:rPr sz="1283" dirty="0">
                <a:latin typeface="Trebuchet MS"/>
                <a:cs typeface="Trebuchet MS"/>
              </a:rPr>
              <a:t>	</a:t>
            </a:r>
            <a:r>
              <a:rPr sz="1315" spc="-128" dirty="0">
                <a:latin typeface="Trebuchet MS"/>
                <a:cs typeface="Trebuchet MS"/>
              </a:rPr>
              <a:t>b.</a:t>
            </a:r>
            <a:endParaRPr sz="1315">
              <a:latin typeface="Trebuchet MS"/>
              <a:cs typeface="Trebuchet MS"/>
            </a:endParaRPr>
          </a:p>
          <a:p>
            <a:pPr marL="718346">
              <a:lnSpc>
                <a:spcPts val="962"/>
              </a:lnSpc>
            </a:pPr>
            <a:r>
              <a:rPr sz="898" i="1" spc="-61" dirty="0">
                <a:latin typeface="Trebuchet MS"/>
                <a:cs typeface="Trebuchet MS"/>
              </a:rPr>
              <a:t>x</a:t>
            </a:r>
            <a:r>
              <a:rPr sz="898" i="1" spc="-189" dirty="0">
                <a:latin typeface="Trebuchet MS"/>
                <a:cs typeface="Trebuchet MS"/>
              </a:rPr>
              <a:t> </a:t>
            </a:r>
            <a:r>
              <a:rPr sz="898" spc="19" dirty="0">
                <a:latin typeface="Symbol"/>
                <a:cs typeface="Symbol"/>
              </a:rPr>
              <a:t></a:t>
            </a:r>
            <a:r>
              <a:rPr sz="898" spc="19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  <a:p>
            <a:pPr marL="8145">
              <a:lnSpc>
                <a:spcPts val="1568"/>
              </a:lnSpc>
              <a:spcBef>
                <a:spcPts val="16"/>
              </a:spcBef>
            </a:pPr>
            <a:r>
              <a:rPr sz="1315" b="1" spc="-51" dirty="0">
                <a:latin typeface="Trebuchet MS"/>
                <a:cs typeface="Trebuchet MS"/>
              </a:rPr>
              <a:t>Jawab</a:t>
            </a:r>
            <a:endParaRPr sz="1315">
              <a:latin typeface="Trebuchet MS"/>
              <a:cs typeface="Trebuchet MS"/>
            </a:endParaRPr>
          </a:p>
          <a:p>
            <a:pPr marL="310713">
              <a:lnSpc>
                <a:spcPts val="1568"/>
              </a:lnSpc>
            </a:pPr>
            <a:r>
              <a:rPr sz="1315" spc="-173" dirty="0">
                <a:latin typeface="Trebuchet MS"/>
                <a:cs typeface="Trebuchet MS"/>
              </a:rPr>
              <a:t>a.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0304" y="2069210"/>
            <a:ext cx="4572950" cy="428185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marR="3258">
              <a:lnSpc>
                <a:spcPts val="1667"/>
              </a:lnSpc>
              <a:spcBef>
                <a:spcPts val="61"/>
              </a:spcBef>
              <a:tabLst>
                <a:tab pos="515955" algn="l"/>
              </a:tabLst>
            </a:pPr>
            <a:r>
              <a:rPr sz="1315" spc="-73" dirty="0">
                <a:latin typeface="Trebuchet MS"/>
                <a:cs typeface="Trebuchet MS"/>
              </a:rPr>
              <a:t>Perhatikan </a:t>
            </a:r>
            <a:r>
              <a:rPr sz="1315" spc="-55" dirty="0">
                <a:latin typeface="Trebuchet MS"/>
                <a:cs typeface="Trebuchet MS"/>
              </a:rPr>
              <a:t>untuk </a:t>
            </a:r>
            <a:r>
              <a:rPr sz="1315" i="1" spc="-96" dirty="0">
                <a:latin typeface="Trebuchet MS"/>
                <a:cs typeface="Trebuchet MS"/>
              </a:rPr>
              <a:t>x </a:t>
            </a:r>
            <a:r>
              <a:rPr sz="1315" spc="-87" dirty="0">
                <a:latin typeface="Trebuchet MS"/>
                <a:cs typeface="Trebuchet MS"/>
              </a:rPr>
              <a:t>menuju </a:t>
            </a:r>
            <a:r>
              <a:rPr sz="1315" spc="-45" dirty="0">
                <a:latin typeface="Trebuchet MS"/>
                <a:cs typeface="Trebuchet MS"/>
              </a:rPr>
              <a:t>-1 </a:t>
            </a:r>
            <a:r>
              <a:rPr sz="1315" spc="-71" dirty="0">
                <a:latin typeface="Trebuchet MS"/>
                <a:cs typeface="Trebuchet MS"/>
              </a:rPr>
              <a:t>dari </a:t>
            </a:r>
            <a:r>
              <a:rPr sz="1315" spc="-48" dirty="0">
                <a:latin typeface="Trebuchet MS"/>
                <a:cs typeface="Trebuchet MS"/>
              </a:rPr>
              <a:t>kiri </a:t>
            </a:r>
            <a:r>
              <a:rPr sz="1315" spc="-77" dirty="0">
                <a:latin typeface="Trebuchet MS"/>
                <a:cs typeface="Trebuchet MS"/>
              </a:rPr>
              <a:t>aturan </a:t>
            </a:r>
            <a:r>
              <a:rPr sz="1315" spc="-80" dirty="0">
                <a:latin typeface="Trebuchet MS"/>
                <a:cs typeface="Trebuchet MS"/>
              </a:rPr>
              <a:t>fungsi </a:t>
            </a:r>
            <a:r>
              <a:rPr sz="1315" spc="-90" dirty="0">
                <a:latin typeface="Trebuchet MS"/>
                <a:cs typeface="Trebuchet MS"/>
              </a:rPr>
              <a:t>yang </a:t>
            </a:r>
            <a:r>
              <a:rPr sz="1315" spc="-80" dirty="0">
                <a:latin typeface="Trebuchet MS"/>
                <a:cs typeface="Trebuchet MS"/>
              </a:rPr>
              <a:t>digunakan  </a:t>
            </a:r>
            <a:r>
              <a:rPr sz="1972" spc="-158" baseline="1355" dirty="0">
                <a:latin typeface="Trebuchet MS"/>
                <a:cs typeface="Trebuchet MS"/>
              </a:rPr>
              <a:t>adalah	</a:t>
            </a:r>
            <a:r>
              <a:rPr sz="1315" i="1" spc="-71" dirty="0">
                <a:latin typeface="Trebuchet MS"/>
                <a:cs typeface="Trebuchet MS"/>
              </a:rPr>
              <a:t>x </a:t>
            </a:r>
            <a:r>
              <a:rPr sz="1315" spc="32" dirty="0">
                <a:latin typeface="Symbol"/>
                <a:cs typeface="Symbol"/>
              </a:rPr>
              <a:t></a:t>
            </a:r>
            <a:r>
              <a:rPr sz="1315" spc="32" dirty="0">
                <a:latin typeface="Times New Roman"/>
                <a:cs typeface="Times New Roman"/>
              </a:rPr>
              <a:t> </a:t>
            </a:r>
            <a:r>
              <a:rPr sz="1315" spc="-3" dirty="0">
                <a:latin typeface="Trebuchet MS"/>
                <a:cs typeface="Trebuchet MS"/>
              </a:rPr>
              <a:t>2 </a:t>
            </a:r>
            <a:r>
              <a:rPr sz="1972" spc="-115" baseline="1355" dirty="0">
                <a:latin typeface="Trebuchet MS"/>
                <a:cs typeface="Trebuchet MS"/>
              </a:rPr>
              <a:t>sedangkan </a:t>
            </a:r>
            <a:r>
              <a:rPr sz="1972" spc="-81" baseline="1355" dirty="0">
                <a:latin typeface="Trebuchet MS"/>
                <a:cs typeface="Trebuchet MS"/>
              </a:rPr>
              <a:t>untuk </a:t>
            </a:r>
            <a:r>
              <a:rPr sz="1972" i="1" spc="-144" baseline="1355" dirty="0">
                <a:latin typeface="Trebuchet MS"/>
                <a:cs typeface="Trebuchet MS"/>
              </a:rPr>
              <a:t>x </a:t>
            </a:r>
            <a:r>
              <a:rPr sz="1972" spc="-130" baseline="1355" dirty="0">
                <a:latin typeface="Trebuchet MS"/>
                <a:cs typeface="Trebuchet MS"/>
              </a:rPr>
              <a:t>menuju </a:t>
            </a:r>
            <a:r>
              <a:rPr sz="1972" spc="-67" baseline="1355" dirty="0">
                <a:latin typeface="Trebuchet MS"/>
                <a:cs typeface="Trebuchet MS"/>
              </a:rPr>
              <a:t>-1 </a:t>
            </a:r>
            <a:r>
              <a:rPr sz="1972" spc="-106" baseline="1355" dirty="0">
                <a:latin typeface="Trebuchet MS"/>
                <a:cs typeface="Trebuchet MS"/>
              </a:rPr>
              <a:t>dari </a:t>
            </a:r>
            <a:r>
              <a:rPr sz="1972" spc="-120" baseline="1355" dirty="0">
                <a:latin typeface="Trebuchet MS"/>
                <a:cs typeface="Trebuchet MS"/>
              </a:rPr>
              <a:t>kanan </a:t>
            </a:r>
            <a:r>
              <a:rPr sz="1972" spc="-115" baseline="1355" dirty="0">
                <a:latin typeface="Trebuchet MS"/>
                <a:cs typeface="Trebuchet MS"/>
              </a:rPr>
              <a:t>aturan</a:t>
            </a:r>
            <a:r>
              <a:rPr sz="1972" spc="110" baseline="1355" dirty="0">
                <a:latin typeface="Trebuchet MS"/>
                <a:cs typeface="Trebuchet MS"/>
              </a:rPr>
              <a:t> </a:t>
            </a:r>
            <a:r>
              <a:rPr sz="1972" spc="-120" baseline="1355" dirty="0">
                <a:latin typeface="Trebuchet MS"/>
                <a:cs typeface="Trebuchet MS"/>
              </a:rPr>
              <a:t>fungsi</a:t>
            </a:r>
            <a:endParaRPr sz="1972" baseline="1355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1484" y="2538325"/>
            <a:ext cx="601908" cy="318880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43573">
              <a:lnSpc>
                <a:spcPts val="1430"/>
              </a:lnSpc>
              <a:spcBef>
                <a:spcPts val="87"/>
              </a:spcBef>
            </a:pPr>
            <a:r>
              <a:rPr sz="1283" spc="-77" dirty="0">
                <a:latin typeface="Trebuchet MS"/>
                <a:cs typeface="Trebuchet MS"/>
              </a:rPr>
              <a:t>lim </a:t>
            </a:r>
            <a:r>
              <a:rPr sz="1283" i="1" spc="-160" dirty="0">
                <a:latin typeface="Trebuchet MS"/>
                <a:cs typeface="Trebuchet MS"/>
              </a:rPr>
              <a:t>f </a:t>
            </a:r>
            <a:r>
              <a:rPr sz="1283" spc="-48" dirty="0">
                <a:latin typeface="Trebuchet MS"/>
                <a:cs typeface="Trebuchet MS"/>
              </a:rPr>
              <a:t>(</a:t>
            </a:r>
            <a:r>
              <a:rPr sz="1283" spc="-77" dirty="0">
                <a:latin typeface="Trebuchet MS"/>
                <a:cs typeface="Trebuchet MS"/>
              </a:rPr>
              <a:t> </a:t>
            </a:r>
            <a:r>
              <a:rPr sz="1283" i="1" spc="-29" dirty="0">
                <a:latin typeface="Trebuchet MS"/>
                <a:cs typeface="Trebuchet MS"/>
              </a:rPr>
              <a:t>x</a:t>
            </a:r>
            <a:r>
              <a:rPr sz="1283" spc="-29" dirty="0">
                <a:latin typeface="Trebuchet MS"/>
                <a:cs typeface="Trebuchet MS"/>
              </a:rPr>
              <a:t>)</a:t>
            </a:r>
            <a:endParaRPr sz="1283">
              <a:latin typeface="Trebuchet MS"/>
              <a:cs typeface="Trebuchet MS"/>
            </a:endParaRPr>
          </a:p>
          <a:p>
            <a:pPr marL="8145">
              <a:lnSpc>
                <a:spcPts val="968"/>
              </a:lnSpc>
            </a:pPr>
            <a:r>
              <a:rPr sz="898" i="1" spc="-61" dirty="0">
                <a:latin typeface="Trebuchet MS"/>
                <a:cs typeface="Trebuchet MS"/>
              </a:rPr>
              <a:t>x</a:t>
            </a:r>
            <a:r>
              <a:rPr sz="898" i="1" spc="-189" dirty="0">
                <a:latin typeface="Trebuchet MS"/>
                <a:cs typeface="Trebuchet MS"/>
              </a:rPr>
              <a:t> </a:t>
            </a:r>
            <a:r>
              <a:rPr sz="898" spc="19" dirty="0">
                <a:latin typeface="Symbol"/>
                <a:cs typeface="Symbol"/>
              </a:rPr>
              <a:t></a:t>
            </a:r>
            <a:r>
              <a:rPr sz="898" spc="19" dirty="0">
                <a:latin typeface="Trebuchet MS"/>
                <a:cs typeface="Trebuchet MS"/>
              </a:rPr>
              <a:t>1</a:t>
            </a:r>
            <a:endParaRPr sz="898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4014" y="2427139"/>
            <a:ext cx="4012582" cy="599001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24434" marR="19547">
              <a:lnSpc>
                <a:spcPct val="155800"/>
              </a:lnSpc>
              <a:spcBef>
                <a:spcPts val="61"/>
              </a:spcBef>
              <a:tabLst>
                <a:tab pos="1598360" algn="l"/>
              </a:tabLst>
            </a:pPr>
            <a:r>
              <a:rPr sz="1315" spc="-90" dirty="0">
                <a:latin typeface="Trebuchet MS"/>
                <a:cs typeface="Trebuchet MS"/>
              </a:rPr>
              <a:t>yang</a:t>
            </a:r>
            <a:r>
              <a:rPr sz="1315" spc="-13" dirty="0">
                <a:latin typeface="Trebuchet MS"/>
                <a:cs typeface="Trebuchet MS"/>
              </a:rPr>
              <a:t> </a:t>
            </a:r>
            <a:r>
              <a:rPr sz="1315" spc="-80" dirty="0">
                <a:latin typeface="Trebuchet MS"/>
                <a:cs typeface="Trebuchet MS"/>
              </a:rPr>
              <a:t>digunakan</a:t>
            </a:r>
            <a:r>
              <a:rPr sz="1315" spc="-3" dirty="0">
                <a:latin typeface="Trebuchet MS"/>
                <a:cs typeface="Trebuchet MS"/>
              </a:rPr>
              <a:t> </a:t>
            </a:r>
            <a:r>
              <a:rPr sz="1315" spc="-106" dirty="0">
                <a:latin typeface="Trebuchet MS"/>
                <a:cs typeface="Trebuchet MS"/>
              </a:rPr>
              <a:t>adalah	</a:t>
            </a:r>
            <a:r>
              <a:rPr sz="1283" i="1" spc="-106" dirty="0">
                <a:latin typeface="Trebuchet MS"/>
                <a:cs typeface="Trebuchet MS"/>
              </a:rPr>
              <a:t>x </a:t>
            </a:r>
            <a:r>
              <a:rPr sz="1347" spc="-48" baseline="37698" dirty="0">
                <a:latin typeface="Trebuchet MS"/>
                <a:cs typeface="Trebuchet MS"/>
              </a:rPr>
              <a:t>2 </a:t>
            </a:r>
            <a:r>
              <a:rPr sz="1315" spc="-196" dirty="0">
                <a:latin typeface="Trebuchet MS"/>
                <a:cs typeface="Trebuchet MS"/>
              </a:rPr>
              <a:t>. </a:t>
            </a:r>
            <a:r>
              <a:rPr sz="1315" spc="-13" dirty="0">
                <a:latin typeface="Trebuchet MS"/>
                <a:cs typeface="Trebuchet MS"/>
              </a:rPr>
              <a:t>Oleh </a:t>
            </a:r>
            <a:r>
              <a:rPr sz="1315" spc="-71" dirty="0">
                <a:latin typeface="Trebuchet MS"/>
                <a:cs typeface="Trebuchet MS"/>
              </a:rPr>
              <a:t>karena </a:t>
            </a:r>
            <a:r>
              <a:rPr sz="1315" spc="-106" dirty="0">
                <a:latin typeface="Trebuchet MS"/>
                <a:cs typeface="Trebuchet MS"/>
              </a:rPr>
              <a:t>itu, </a:t>
            </a:r>
            <a:r>
              <a:rPr sz="1315" spc="-55" dirty="0">
                <a:latin typeface="Trebuchet MS"/>
                <a:cs typeface="Trebuchet MS"/>
              </a:rPr>
              <a:t>untuk </a:t>
            </a:r>
            <a:r>
              <a:rPr sz="1315" spc="-71" dirty="0">
                <a:latin typeface="Trebuchet MS"/>
                <a:cs typeface="Trebuchet MS"/>
              </a:rPr>
              <a:t>mencari  </a:t>
            </a:r>
            <a:r>
              <a:rPr sz="1315" spc="-80" dirty="0">
                <a:latin typeface="Trebuchet MS"/>
                <a:cs typeface="Trebuchet MS"/>
              </a:rPr>
              <a:t>digunakan </a:t>
            </a:r>
            <a:r>
              <a:rPr sz="1315" spc="-87" dirty="0">
                <a:latin typeface="Trebuchet MS"/>
                <a:cs typeface="Trebuchet MS"/>
              </a:rPr>
              <a:t>limit </a:t>
            </a:r>
            <a:r>
              <a:rPr sz="1315" spc="-71" dirty="0">
                <a:latin typeface="Trebuchet MS"/>
                <a:cs typeface="Trebuchet MS"/>
              </a:rPr>
              <a:t>sepihak </a:t>
            </a:r>
            <a:r>
              <a:rPr sz="1315" spc="-80" dirty="0">
                <a:latin typeface="Trebuchet MS"/>
                <a:cs typeface="Trebuchet MS"/>
              </a:rPr>
              <a:t>(limit </a:t>
            </a:r>
            <a:r>
              <a:rPr sz="1315" spc="-48" dirty="0">
                <a:latin typeface="Trebuchet MS"/>
                <a:cs typeface="Trebuchet MS"/>
              </a:rPr>
              <a:t>kiri </a:t>
            </a:r>
            <a:r>
              <a:rPr sz="1315" spc="-83" dirty="0">
                <a:latin typeface="Trebuchet MS"/>
                <a:cs typeface="Trebuchet MS"/>
              </a:rPr>
              <a:t>dan </a:t>
            </a:r>
            <a:r>
              <a:rPr sz="1315" spc="-87" dirty="0">
                <a:latin typeface="Trebuchet MS"/>
                <a:cs typeface="Trebuchet MS"/>
              </a:rPr>
              <a:t>limit</a:t>
            </a:r>
            <a:r>
              <a:rPr sz="1315" spc="-61" dirty="0">
                <a:latin typeface="Trebuchet MS"/>
                <a:cs typeface="Trebuchet MS"/>
              </a:rPr>
              <a:t> </a:t>
            </a:r>
            <a:r>
              <a:rPr sz="1315" spc="-77" dirty="0">
                <a:latin typeface="Trebuchet MS"/>
                <a:cs typeface="Trebuchet MS"/>
              </a:rPr>
              <a:t>kanan)</a:t>
            </a:r>
            <a:endParaRPr sz="1315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87576" y="3076731"/>
            <a:ext cx="2546500" cy="716013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116466">
              <a:lnSpc>
                <a:spcPts val="1453"/>
              </a:lnSpc>
              <a:spcBef>
                <a:spcPts val="83"/>
              </a:spcBef>
              <a:tabLst>
                <a:tab pos="419035" algn="l"/>
                <a:tab pos="958609" algn="l"/>
              </a:tabLst>
            </a:pPr>
            <a:r>
              <a:rPr sz="1283" spc="-77" dirty="0">
                <a:latin typeface="Trebuchet MS"/>
                <a:cs typeface="Trebuchet MS"/>
              </a:rPr>
              <a:t>lim	</a:t>
            </a:r>
            <a:r>
              <a:rPr sz="1283" i="1" spc="-160" dirty="0">
                <a:latin typeface="Trebuchet MS"/>
                <a:cs typeface="Trebuchet MS"/>
              </a:rPr>
              <a:t>f </a:t>
            </a:r>
            <a:r>
              <a:rPr sz="1283" spc="-48" dirty="0">
                <a:latin typeface="Trebuchet MS"/>
                <a:cs typeface="Trebuchet MS"/>
              </a:rPr>
              <a:t>(</a:t>
            </a:r>
            <a:r>
              <a:rPr sz="1283" spc="-262" dirty="0">
                <a:latin typeface="Trebuchet MS"/>
                <a:cs typeface="Trebuchet MS"/>
              </a:rPr>
              <a:t> </a:t>
            </a:r>
            <a:r>
              <a:rPr sz="1283" i="1" spc="-26" dirty="0">
                <a:latin typeface="Trebuchet MS"/>
                <a:cs typeface="Trebuchet MS"/>
              </a:rPr>
              <a:t>x</a:t>
            </a:r>
            <a:r>
              <a:rPr sz="1283" spc="-26" dirty="0">
                <a:latin typeface="Trebuchet MS"/>
                <a:cs typeface="Trebuchet MS"/>
              </a:rPr>
              <a:t>) </a:t>
            </a:r>
            <a:r>
              <a:rPr sz="1283" spc="16" dirty="0">
                <a:latin typeface="Symbol"/>
                <a:cs typeface="Symbol"/>
              </a:rPr>
              <a:t></a:t>
            </a:r>
            <a:r>
              <a:rPr sz="1283" spc="16" dirty="0">
                <a:latin typeface="Times New Roman"/>
                <a:cs typeface="Times New Roman"/>
              </a:rPr>
              <a:t>	</a:t>
            </a:r>
            <a:r>
              <a:rPr sz="1283" spc="-77" dirty="0">
                <a:latin typeface="Trebuchet MS"/>
                <a:cs typeface="Trebuchet MS"/>
              </a:rPr>
              <a:t>lim </a:t>
            </a:r>
            <a:r>
              <a:rPr sz="1283" spc="-48" dirty="0">
                <a:latin typeface="Trebuchet MS"/>
                <a:cs typeface="Trebuchet MS"/>
              </a:rPr>
              <a:t>( </a:t>
            </a:r>
            <a:r>
              <a:rPr sz="1283" i="1" spc="-83" dirty="0">
                <a:latin typeface="Trebuchet MS"/>
                <a:cs typeface="Trebuchet MS"/>
              </a:rPr>
              <a:t>x </a:t>
            </a:r>
            <a:r>
              <a:rPr sz="1283" spc="16" dirty="0">
                <a:latin typeface="Symbol"/>
                <a:cs typeface="Symbol"/>
              </a:rPr>
              <a:t></a:t>
            </a:r>
            <a:r>
              <a:rPr sz="1283" spc="16" dirty="0">
                <a:latin typeface="Times New Roman"/>
                <a:cs typeface="Times New Roman"/>
              </a:rPr>
              <a:t> </a:t>
            </a:r>
            <a:r>
              <a:rPr sz="1283" spc="-19" dirty="0">
                <a:latin typeface="Trebuchet MS"/>
                <a:cs typeface="Trebuchet MS"/>
              </a:rPr>
              <a:t>2) </a:t>
            </a:r>
            <a:r>
              <a:rPr sz="1283" spc="16" dirty="0">
                <a:latin typeface="Symbol"/>
                <a:cs typeface="Symbol"/>
              </a:rPr>
              <a:t></a:t>
            </a:r>
            <a:r>
              <a:rPr sz="1283" spc="16" dirty="0">
                <a:latin typeface="Times New Roman"/>
                <a:cs typeface="Times New Roman"/>
              </a:rPr>
              <a:t> </a:t>
            </a:r>
            <a:r>
              <a:rPr sz="1283" spc="26" dirty="0">
                <a:latin typeface="Symbol"/>
                <a:cs typeface="Symbol"/>
              </a:rPr>
              <a:t></a:t>
            </a:r>
            <a:r>
              <a:rPr sz="1283" spc="26" dirty="0">
                <a:latin typeface="Trebuchet MS"/>
                <a:cs typeface="Trebuchet MS"/>
              </a:rPr>
              <a:t>1</a:t>
            </a:r>
            <a:r>
              <a:rPr sz="1283" spc="26" dirty="0">
                <a:latin typeface="Symbol"/>
                <a:cs typeface="Symbol"/>
              </a:rPr>
              <a:t></a:t>
            </a:r>
            <a:r>
              <a:rPr sz="1283" spc="26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2 </a:t>
            </a:r>
            <a:r>
              <a:rPr sz="1283" spc="16" dirty="0">
                <a:latin typeface="Symbol"/>
                <a:cs typeface="Symbol"/>
              </a:rPr>
              <a:t></a:t>
            </a:r>
            <a:r>
              <a:rPr sz="1283" spc="-173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1</a:t>
            </a:r>
            <a:endParaRPr sz="1283">
              <a:latin typeface="Trebuchet MS"/>
              <a:cs typeface="Trebuchet MS"/>
            </a:endParaRPr>
          </a:p>
          <a:p>
            <a:pPr marL="48867">
              <a:lnSpc>
                <a:spcPts val="991"/>
              </a:lnSpc>
              <a:tabLst>
                <a:tab pos="891824" algn="l"/>
              </a:tabLst>
            </a:pPr>
            <a:r>
              <a:rPr sz="898" i="1" spc="-58" dirty="0">
                <a:latin typeface="Trebuchet MS"/>
                <a:cs typeface="Trebuchet MS"/>
              </a:rPr>
              <a:t>x</a:t>
            </a:r>
            <a:r>
              <a:rPr sz="898" i="1" spc="-189" dirty="0">
                <a:latin typeface="Trebuchet MS"/>
                <a:cs typeface="Trebuchet MS"/>
              </a:rPr>
              <a:t> </a:t>
            </a:r>
            <a:r>
              <a:rPr sz="898" spc="-13" dirty="0">
                <a:latin typeface="Symbol"/>
                <a:cs typeface="Symbol"/>
              </a:rPr>
              <a:t></a:t>
            </a:r>
            <a:r>
              <a:rPr sz="898" spc="-13" dirty="0">
                <a:latin typeface="Trebuchet MS"/>
                <a:cs typeface="Trebuchet MS"/>
              </a:rPr>
              <a:t>1</a:t>
            </a:r>
            <a:r>
              <a:rPr sz="962" spc="-19" baseline="36111" dirty="0">
                <a:latin typeface="Symbol"/>
                <a:cs typeface="Symbol"/>
              </a:rPr>
              <a:t></a:t>
            </a:r>
            <a:r>
              <a:rPr sz="962" spc="-19" baseline="36111" dirty="0">
                <a:latin typeface="Times New Roman"/>
                <a:cs typeface="Times New Roman"/>
              </a:rPr>
              <a:t>	</a:t>
            </a:r>
            <a:r>
              <a:rPr sz="898" i="1" spc="-58" dirty="0">
                <a:latin typeface="Trebuchet MS"/>
                <a:cs typeface="Trebuchet MS"/>
              </a:rPr>
              <a:t>x</a:t>
            </a:r>
            <a:r>
              <a:rPr sz="898" i="1" spc="-192" dirty="0">
                <a:latin typeface="Trebuchet MS"/>
                <a:cs typeface="Trebuchet MS"/>
              </a:rPr>
              <a:t> </a:t>
            </a:r>
            <a:r>
              <a:rPr sz="898" spc="-13" dirty="0">
                <a:latin typeface="Symbol"/>
                <a:cs typeface="Symbol"/>
              </a:rPr>
              <a:t></a:t>
            </a:r>
            <a:r>
              <a:rPr sz="898" spc="-13" dirty="0">
                <a:latin typeface="Trebuchet MS"/>
                <a:cs typeface="Trebuchet MS"/>
              </a:rPr>
              <a:t>1</a:t>
            </a:r>
            <a:r>
              <a:rPr sz="962" spc="-19" baseline="36111" dirty="0">
                <a:latin typeface="Symbol"/>
                <a:cs typeface="Symbol"/>
              </a:rPr>
              <a:t></a:t>
            </a:r>
            <a:endParaRPr sz="962" baseline="36111">
              <a:latin typeface="Symbol"/>
              <a:cs typeface="Symbol"/>
            </a:endParaRPr>
          </a:p>
          <a:p>
            <a:pPr marL="117281">
              <a:lnSpc>
                <a:spcPts val="1488"/>
              </a:lnSpc>
              <a:spcBef>
                <a:spcPts val="484"/>
              </a:spcBef>
              <a:tabLst>
                <a:tab pos="421478" algn="l"/>
                <a:tab pos="962274" algn="l"/>
                <a:tab pos="1277059" algn="l"/>
              </a:tabLst>
            </a:pPr>
            <a:r>
              <a:rPr sz="1315" spc="-83" dirty="0">
                <a:latin typeface="Trebuchet MS"/>
                <a:cs typeface="Trebuchet MS"/>
              </a:rPr>
              <a:t>lim	</a:t>
            </a:r>
            <a:r>
              <a:rPr sz="1315" i="1" spc="-167" dirty="0">
                <a:latin typeface="Trebuchet MS"/>
                <a:cs typeface="Trebuchet MS"/>
              </a:rPr>
              <a:t>f</a:t>
            </a:r>
            <a:r>
              <a:rPr sz="1315" i="1" spc="-157" dirty="0">
                <a:latin typeface="Trebuchet MS"/>
                <a:cs typeface="Trebuchet MS"/>
              </a:rPr>
              <a:t> </a:t>
            </a:r>
            <a:r>
              <a:rPr sz="1315" spc="-6" dirty="0">
                <a:latin typeface="Trebuchet MS"/>
                <a:cs typeface="Trebuchet MS"/>
              </a:rPr>
              <a:t>(</a:t>
            </a:r>
            <a:r>
              <a:rPr sz="1315" i="1" spc="-6" dirty="0">
                <a:latin typeface="Trebuchet MS"/>
                <a:cs typeface="Trebuchet MS"/>
              </a:rPr>
              <a:t>x</a:t>
            </a:r>
            <a:r>
              <a:rPr sz="1315" spc="-6" dirty="0">
                <a:latin typeface="Trebuchet MS"/>
                <a:cs typeface="Trebuchet MS"/>
              </a:rPr>
              <a:t>)</a:t>
            </a:r>
            <a:r>
              <a:rPr sz="1315" spc="-48" dirty="0">
                <a:latin typeface="Trebuchet MS"/>
                <a:cs typeface="Trebuchet MS"/>
              </a:rPr>
              <a:t> </a:t>
            </a:r>
            <a:r>
              <a:rPr sz="1315" spc="10" dirty="0">
                <a:latin typeface="Symbol"/>
                <a:cs typeface="Symbol"/>
              </a:rPr>
              <a:t></a:t>
            </a:r>
            <a:r>
              <a:rPr sz="1315" spc="10" dirty="0">
                <a:latin typeface="Times New Roman"/>
                <a:cs typeface="Times New Roman"/>
              </a:rPr>
              <a:t>	</a:t>
            </a:r>
            <a:r>
              <a:rPr sz="1315" spc="-83" dirty="0">
                <a:latin typeface="Trebuchet MS"/>
                <a:cs typeface="Trebuchet MS"/>
              </a:rPr>
              <a:t>lim	</a:t>
            </a:r>
            <a:r>
              <a:rPr sz="1315" i="1" spc="-3" dirty="0">
                <a:latin typeface="Trebuchet MS"/>
                <a:cs typeface="Trebuchet MS"/>
              </a:rPr>
              <a:t>x</a:t>
            </a:r>
            <a:r>
              <a:rPr sz="1347" spc="-4" baseline="37698" dirty="0">
                <a:latin typeface="Trebuchet MS"/>
                <a:cs typeface="Trebuchet MS"/>
              </a:rPr>
              <a:t>2 </a:t>
            </a:r>
            <a:r>
              <a:rPr sz="1315" spc="10" dirty="0">
                <a:latin typeface="Symbol"/>
                <a:cs typeface="Symbol"/>
              </a:rPr>
              <a:t></a:t>
            </a:r>
            <a:r>
              <a:rPr sz="1315" spc="10" dirty="0">
                <a:latin typeface="Times New Roman"/>
                <a:cs typeface="Times New Roman"/>
              </a:rPr>
              <a:t> </a:t>
            </a:r>
            <a:r>
              <a:rPr sz="1315" spc="-61" dirty="0">
                <a:latin typeface="Trebuchet MS"/>
                <a:cs typeface="Trebuchet MS"/>
              </a:rPr>
              <a:t>(</a:t>
            </a:r>
            <a:r>
              <a:rPr sz="1315" spc="-61" dirty="0">
                <a:latin typeface="Symbol"/>
                <a:cs typeface="Symbol"/>
              </a:rPr>
              <a:t></a:t>
            </a:r>
            <a:r>
              <a:rPr sz="1315" spc="-61" dirty="0">
                <a:latin typeface="Trebuchet MS"/>
                <a:cs typeface="Trebuchet MS"/>
              </a:rPr>
              <a:t>1)</a:t>
            </a:r>
            <a:r>
              <a:rPr sz="1347" spc="-91" baseline="37698" dirty="0">
                <a:latin typeface="Trebuchet MS"/>
                <a:cs typeface="Trebuchet MS"/>
              </a:rPr>
              <a:t>2 </a:t>
            </a:r>
            <a:r>
              <a:rPr sz="1315" spc="10" dirty="0">
                <a:latin typeface="Symbol"/>
                <a:cs typeface="Symbol"/>
              </a:rPr>
              <a:t></a:t>
            </a:r>
            <a:r>
              <a:rPr sz="1315" spc="-119" dirty="0">
                <a:latin typeface="Times New Roman"/>
                <a:cs typeface="Times New Roman"/>
              </a:rPr>
              <a:t> </a:t>
            </a:r>
            <a:r>
              <a:rPr sz="1315" spc="-22" dirty="0">
                <a:latin typeface="Trebuchet MS"/>
                <a:cs typeface="Trebuchet MS"/>
              </a:rPr>
              <a:t>1</a:t>
            </a:r>
            <a:endParaRPr sz="1315">
              <a:latin typeface="Trebuchet MS"/>
              <a:cs typeface="Trebuchet MS"/>
            </a:endParaRPr>
          </a:p>
          <a:p>
            <a:pPr marL="48867">
              <a:lnSpc>
                <a:spcPts val="988"/>
              </a:lnSpc>
              <a:tabLst>
                <a:tab pos="894267" algn="l"/>
              </a:tabLst>
            </a:pPr>
            <a:r>
              <a:rPr sz="898" i="1" spc="-3" dirty="0">
                <a:latin typeface="Trebuchet MS"/>
                <a:cs typeface="Trebuchet MS"/>
              </a:rPr>
              <a:t>x</a:t>
            </a:r>
            <a:r>
              <a:rPr sz="898" spc="-3" dirty="0">
                <a:latin typeface="Symbol"/>
                <a:cs typeface="Symbol"/>
              </a:rPr>
              <a:t></a:t>
            </a:r>
            <a:r>
              <a:rPr sz="898" spc="-3" dirty="0">
                <a:latin typeface="Trebuchet MS"/>
                <a:cs typeface="Trebuchet MS"/>
              </a:rPr>
              <a:t>1</a:t>
            </a:r>
            <a:r>
              <a:rPr sz="962" spc="-4" baseline="36111" dirty="0">
                <a:latin typeface="Symbol"/>
                <a:cs typeface="Symbol"/>
              </a:rPr>
              <a:t></a:t>
            </a:r>
            <a:r>
              <a:rPr sz="962" spc="-4" baseline="36111" dirty="0">
                <a:latin typeface="Times New Roman"/>
                <a:cs typeface="Times New Roman"/>
              </a:rPr>
              <a:t>	</a:t>
            </a:r>
            <a:r>
              <a:rPr sz="898" i="1" spc="-3" dirty="0">
                <a:latin typeface="Trebuchet MS"/>
                <a:cs typeface="Trebuchet MS"/>
              </a:rPr>
              <a:t>x</a:t>
            </a:r>
            <a:r>
              <a:rPr sz="898" spc="-3" dirty="0">
                <a:latin typeface="Symbol"/>
                <a:cs typeface="Symbol"/>
              </a:rPr>
              <a:t></a:t>
            </a:r>
            <a:r>
              <a:rPr sz="898" spc="-3" dirty="0">
                <a:latin typeface="Trebuchet MS"/>
                <a:cs typeface="Trebuchet MS"/>
              </a:rPr>
              <a:t>1</a:t>
            </a:r>
            <a:r>
              <a:rPr sz="962" spc="-4" baseline="36111" dirty="0">
                <a:latin typeface="Symbol"/>
                <a:cs typeface="Symbol"/>
              </a:rPr>
              <a:t></a:t>
            </a:r>
            <a:endParaRPr sz="962" baseline="36111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7644" y="3790111"/>
            <a:ext cx="2864152" cy="331292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116059">
              <a:lnSpc>
                <a:spcPts val="1453"/>
              </a:lnSpc>
              <a:spcBef>
                <a:spcPts val="83"/>
              </a:spcBef>
              <a:tabLst>
                <a:tab pos="419035" algn="l"/>
                <a:tab pos="958609" algn="l"/>
                <a:tab pos="1263214" algn="l"/>
                <a:tab pos="2051195" algn="l"/>
              </a:tabLst>
            </a:pPr>
            <a:r>
              <a:rPr sz="1283" spc="-77" dirty="0">
                <a:latin typeface="Trebuchet MS"/>
                <a:cs typeface="Trebuchet MS"/>
              </a:rPr>
              <a:t>lim	</a:t>
            </a:r>
            <a:r>
              <a:rPr sz="1283" i="1" spc="-160" dirty="0">
                <a:latin typeface="Trebuchet MS"/>
                <a:cs typeface="Trebuchet MS"/>
              </a:rPr>
              <a:t>f </a:t>
            </a:r>
            <a:r>
              <a:rPr sz="1283" spc="-48" dirty="0">
                <a:latin typeface="Trebuchet MS"/>
                <a:cs typeface="Trebuchet MS"/>
              </a:rPr>
              <a:t>(</a:t>
            </a:r>
            <a:r>
              <a:rPr sz="1283" spc="-262" dirty="0">
                <a:latin typeface="Trebuchet MS"/>
                <a:cs typeface="Trebuchet MS"/>
              </a:rPr>
              <a:t> </a:t>
            </a:r>
            <a:r>
              <a:rPr sz="1283" i="1" spc="-29" dirty="0">
                <a:latin typeface="Trebuchet MS"/>
                <a:cs typeface="Trebuchet MS"/>
              </a:rPr>
              <a:t>x</a:t>
            </a:r>
            <a:r>
              <a:rPr sz="1283" spc="-29" dirty="0">
                <a:latin typeface="Trebuchet MS"/>
                <a:cs typeface="Trebuchet MS"/>
              </a:rPr>
              <a:t>)</a:t>
            </a:r>
            <a:r>
              <a:rPr sz="1283" spc="-26" dirty="0">
                <a:latin typeface="Trebuchet MS"/>
                <a:cs typeface="Trebuchet MS"/>
              </a:rPr>
              <a:t> </a:t>
            </a:r>
            <a:r>
              <a:rPr sz="1283" spc="16" dirty="0">
                <a:latin typeface="Symbol"/>
                <a:cs typeface="Symbol"/>
              </a:rPr>
              <a:t></a:t>
            </a:r>
            <a:r>
              <a:rPr sz="1283" spc="16" dirty="0">
                <a:latin typeface="Times New Roman"/>
                <a:cs typeface="Times New Roman"/>
              </a:rPr>
              <a:t>	</a:t>
            </a:r>
            <a:r>
              <a:rPr sz="1283" spc="-77" dirty="0">
                <a:latin typeface="Trebuchet MS"/>
                <a:cs typeface="Trebuchet MS"/>
              </a:rPr>
              <a:t>lim	</a:t>
            </a:r>
            <a:r>
              <a:rPr sz="1283" i="1" spc="-160" dirty="0">
                <a:latin typeface="Trebuchet MS"/>
                <a:cs typeface="Trebuchet MS"/>
              </a:rPr>
              <a:t>f</a:t>
            </a:r>
            <a:r>
              <a:rPr sz="1283" i="1" spc="-147" dirty="0">
                <a:latin typeface="Trebuchet MS"/>
                <a:cs typeface="Trebuchet MS"/>
              </a:rPr>
              <a:t> </a:t>
            </a:r>
            <a:r>
              <a:rPr sz="1283" spc="-48" dirty="0">
                <a:latin typeface="Trebuchet MS"/>
                <a:cs typeface="Trebuchet MS"/>
              </a:rPr>
              <a:t>(</a:t>
            </a:r>
            <a:r>
              <a:rPr sz="1283" spc="-269" dirty="0">
                <a:latin typeface="Trebuchet MS"/>
                <a:cs typeface="Trebuchet MS"/>
              </a:rPr>
              <a:t> </a:t>
            </a:r>
            <a:r>
              <a:rPr sz="1283" i="1" spc="-29" dirty="0">
                <a:latin typeface="Trebuchet MS"/>
                <a:cs typeface="Trebuchet MS"/>
              </a:rPr>
              <a:t>x</a:t>
            </a:r>
            <a:r>
              <a:rPr sz="1283" spc="-29" dirty="0">
                <a:latin typeface="Trebuchet MS"/>
                <a:cs typeface="Trebuchet MS"/>
              </a:rPr>
              <a:t>)</a:t>
            </a:r>
            <a:r>
              <a:rPr sz="1283" spc="-22" dirty="0">
                <a:latin typeface="Trebuchet MS"/>
                <a:cs typeface="Trebuchet MS"/>
              </a:rPr>
              <a:t> </a:t>
            </a:r>
            <a:r>
              <a:rPr sz="1283" spc="16" dirty="0">
                <a:latin typeface="Symbol"/>
                <a:cs typeface="Symbol"/>
              </a:rPr>
              <a:t></a:t>
            </a:r>
            <a:r>
              <a:rPr sz="1283" spc="-192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1</a:t>
            </a:r>
            <a:r>
              <a:rPr sz="1283" spc="-260" dirty="0">
                <a:latin typeface="Trebuchet MS"/>
                <a:cs typeface="Trebuchet MS"/>
              </a:rPr>
              <a:t> </a:t>
            </a:r>
            <a:r>
              <a:rPr sz="1283" spc="32" dirty="0">
                <a:latin typeface="Symbol"/>
                <a:cs typeface="Symbol"/>
              </a:rPr>
              <a:t></a:t>
            </a:r>
            <a:r>
              <a:rPr sz="1283" spc="32" dirty="0">
                <a:latin typeface="Times New Roman"/>
                <a:cs typeface="Times New Roman"/>
              </a:rPr>
              <a:t>	</a:t>
            </a:r>
            <a:r>
              <a:rPr sz="1283" spc="-77" dirty="0">
                <a:latin typeface="Trebuchet MS"/>
                <a:cs typeface="Trebuchet MS"/>
              </a:rPr>
              <a:t>lim </a:t>
            </a:r>
            <a:r>
              <a:rPr sz="1283" i="1" spc="-160" dirty="0">
                <a:latin typeface="Trebuchet MS"/>
                <a:cs typeface="Trebuchet MS"/>
              </a:rPr>
              <a:t>f </a:t>
            </a:r>
            <a:r>
              <a:rPr sz="1283" spc="-48" dirty="0">
                <a:latin typeface="Trebuchet MS"/>
                <a:cs typeface="Trebuchet MS"/>
              </a:rPr>
              <a:t>( </a:t>
            </a:r>
            <a:r>
              <a:rPr sz="1283" i="1" spc="-32" dirty="0">
                <a:latin typeface="Trebuchet MS"/>
                <a:cs typeface="Trebuchet MS"/>
              </a:rPr>
              <a:t>x</a:t>
            </a:r>
            <a:r>
              <a:rPr sz="1283" spc="-32" dirty="0">
                <a:latin typeface="Trebuchet MS"/>
                <a:cs typeface="Trebuchet MS"/>
              </a:rPr>
              <a:t>) </a:t>
            </a:r>
            <a:r>
              <a:rPr sz="1283" spc="16" dirty="0">
                <a:latin typeface="Symbol"/>
                <a:cs typeface="Symbol"/>
              </a:rPr>
              <a:t></a:t>
            </a:r>
            <a:r>
              <a:rPr sz="1283" spc="-202" dirty="0">
                <a:latin typeface="Times New Roman"/>
                <a:cs typeface="Times New Roman"/>
              </a:rPr>
              <a:t> </a:t>
            </a:r>
            <a:r>
              <a:rPr sz="1283" spc="-16" dirty="0">
                <a:latin typeface="Trebuchet MS"/>
                <a:cs typeface="Trebuchet MS"/>
              </a:rPr>
              <a:t>1</a:t>
            </a:r>
            <a:endParaRPr sz="1283">
              <a:latin typeface="Trebuchet MS"/>
              <a:cs typeface="Trebuchet MS"/>
            </a:endParaRPr>
          </a:p>
          <a:p>
            <a:pPr marL="48867">
              <a:lnSpc>
                <a:spcPts val="991"/>
              </a:lnSpc>
              <a:tabLst>
                <a:tab pos="891417" algn="l"/>
                <a:tab pos="2016988" algn="l"/>
              </a:tabLst>
            </a:pPr>
            <a:r>
              <a:rPr sz="898" i="1" spc="-58" dirty="0">
                <a:latin typeface="Trebuchet MS"/>
                <a:cs typeface="Trebuchet MS"/>
              </a:rPr>
              <a:t>x</a:t>
            </a:r>
            <a:r>
              <a:rPr sz="898" i="1" spc="-189" dirty="0">
                <a:latin typeface="Trebuchet MS"/>
                <a:cs typeface="Trebuchet MS"/>
              </a:rPr>
              <a:t> </a:t>
            </a:r>
            <a:r>
              <a:rPr sz="898" spc="-13" dirty="0">
                <a:latin typeface="Symbol"/>
                <a:cs typeface="Symbol"/>
              </a:rPr>
              <a:t></a:t>
            </a:r>
            <a:r>
              <a:rPr sz="898" spc="-13" dirty="0">
                <a:latin typeface="Trebuchet MS"/>
                <a:cs typeface="Trebuchet MS"/>
              </a:rPr>
              <a:t>1</a:t>
            </a:r>
            <a:r>
              <a:rPr sz="962" spc="-19" baseline="36111" dirty="0">
                <a:latin typeface="Symbol"/>
                <a:cs typeface="Symbol"/>
              </a:rPr>
              <a:t></a:t>
            </a:r>
            <a:r>
              <a:rPr sz="962" spc="-19" baseline="36111" dirty="0">
                <a:latin typeface="Times New Roman"/>
                <a:cs typeface="Times New Roman"/>
              </a:rPr>
              <a:t>	</a:t>
            </a:r>
            <a:r>
              <a:rPr sz="898" i="1" spc="-58" dirty="0">
                <a:latin typeface="Trebuchet MS"/>
                <a:cs typeface="Trebuchet MS"/>
              </a:rPr>
              <a:t>x</a:t>
            </a:r>
            <a:r>
              <a:rPr sz="898" i="1" spc="-189" dirty="0">
                <a:latin typeface="Trebuchet MS"/>
                <a:cs typeface="Trebuchet MS"/>
              </a:rPr>
              <a:t> </a:t>
            </a:r>
            <a:r>
              <a:rPr sz="898" spc="-13" dirty="0">
                <a:latin typeface="Symbol"/>
                <a:cs typeface="Symbol"/>
              </a:rPr>
              <a:t></a:t>
            </a:r>
            <a:r>
              <a:rPr sz="898" spc="-13" dirty="0">
                <a:latin typeface="Trebuchet MS"/>
                <a:cs typeface="Trebuchet MS"/>
              </a:rPr>
              <a:t>1</a:t>
            </a:r>
            <a:r>
              <a:rPr sz="962" spc="-19" baseline="36111" dirty="0">
                <a:latin typeface="Symbol"/>
                <a:cs typeface="Symbol"/>
              </a:rPr>
              <a:t></a:t>
            </a:r>
            <a:r>
              <a:rPr sz="962" spc="-19" baseline="36111" dirty="0">
                <a:latin typeface="Times New Roman"/>
                <a:cs typeface="Times New Roman"/>
              </a:rPr>
              <a:t>	</a:t>
            </a:r>
            <a:r>
              <a:rPr sz="1347" i="1" spc="-87" baseline="1984" dirty="0">
                <a:latin typeface="Trebuchet MS"/>
                <a:cs typeface="Trebuchet MS"/>
              </a:rPr>
              <a:t>x</a:t>
            </a:r>
            <a:r>
              <a:rPr sz="1347" i="1" spc="-289" baseline="1984" dirty="0">
                <a:latin typeface="Trebuchet MS"/>
                <a:cs typeface="Trebuchet MS"/>
              </a:rPr>
              <a:t> </a:t>
            </a:r>
            <a:r>
              <a:rPr sz="1347" spc="33" baseline="1984" dirty="0">
                <a:latin typeface="Symbol"/>
                <a:cs typeface="Symbol"/>
              </a:rPr>
              <a:t></a:t>
            </a:r>
            <a:r>
              <a:rPr sz="1347" spc="33" baseline="1984" dirty="0">
                <a:latin typeface="Trebuchet MS"/>
                <a:cs typeface="Trebuchet MS"/>
              </a:rPr>
              <a:t>1</a:t>
            </a:r>
            <a:endParaRPr sz="1347" baseline="1984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35576" y="466206"/>
            <a:ext cx="1150058" cy="258600"/>
            <a:chOff x="7405116" y="726935"/>
            <a:chExt cx="1793239" cy="403225"/>
          </a:xfrm>
        </p:grpSpPr>
        <p:sp>
          <p:nvSpPr>
            <p:cNvPr id="29" name="object 29"/>
            <p:cNvSpPr/>
            <p:nvPr/>
          </p:nvSpPr>
          <p:spPr>
            <a:xfrm>
              <a:off x="7405116" y="726935"/>
              <a:ext cx="1792985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1372" y="747648"/>
              <a:ext cx="1740916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18</a:t>
            </a:r>
            <a:endParaRPr sz="57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339441" y="1154457"/>
            <a:ext cx="4914629" cy="254895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  <a:tabLst>
                <a:tab pos="313970" algn="l"/>
              </a:tabLst>
            </a:pPr>
            <a:r>
              <a:rPr sz="1603" spc="-160" dirty="0">
                <a:solidFill>
                  <a:srgbClr val="000000"/>
                </a:solidFill>
                <a:latin typeface="Trebuchet MS"/>
                <a:cs typeface="Trebuchet MS"/>
              </a:rPr>
              <a:t>b.	</a:t>
            </a:r>
            <a:r>
              <a:rPr sz="1603" spc="-93" dirty="0">
                <a:solidFill>
                  <a:srgbClr val="000000"/>
                </a:solidFill>
                <a:latin typeface="Trebuchet MS"/>
                <a:cs typeface="Trebuchet MS"/>
              </a:rPr>
              <a:t>Perhatikan </a:t>
            </a:r>
            <a:r>
              <a:rPr sz="1603" spc="-71" dirty="0">
                <a:solidFill>
                  <a:srgbClr val="000000"/>
                </a:solidFill>
                <a:latin typeface="Trebuchet MS"/>
                <a:cs typeface="Trebuchet MS"/>
              </a:rPr>
              <a:t>untuk </a:t>
            </a:r>
            <a:r>
              <a:rPr sz="1603" i="1" spc="-122" dirty="0">
                <a:solidFill>
                  <a:srgbClr val="000000"/>
                </a:solidFill>
                <a:latin typeface="Trebuchet MS"/>
                <a:cs typeface="Trebuchet MS"/>
              </a:rPr>
              <a:t>x </a:t>
            </a:r>
            <a:r>
              <a:rPr sz="1603" spc="-109" dirty="0">
                <a:solidFill>
                  <a:srgbClr val="000000"/>
                </a:solidFill>
                <a:latin typeface="Trebuchet MS"/>
                <a:cs typeface="Trebuchet MS"/>
              </a:rPr>
              <a:t>menuju </a:t>
            </a:r>
            <a:r>
              <a:rPr sz="1603" spc="-42" dirty="0">
                <a:solidFill>
                  <a:srgbClr val="000000"/>
                </a:solidFill>
                <a:latin typeface="Trebuchet MS"/>
                <a:cs typeface="Trebuchet MS"/>
              </a:rPr>
              <a:t>2 </a:t>
            </a:r>
            <a:r>
              <a:rPr sz="1603" spc="-90" dirty="0">
                <a:solidFill>
                  <a:srgbClr val="000000"/>
                </a:solidFill>
                <a:latin typeface="Trebuchet MS"/>
                <a:cs typeface="Trebuchet MS"/>
              </a:rPr>
              <a:t>dari </a:t>
            </a:r>
            <a:r>
              <a:rPr sz="1603" spc="-58" dirty="0">
                <a:solidFill>
                  <a:srgbClr val="000000"/>
                </a:solidFill>
                <a:latin typeface="Trebuchet MS"/>
                <a:cs typeface="Trebuchet MS"/>
              </a:rPr>
              <a:t>kiri </a:t>
            </a:r>
            <a:r>
              <a:rPr sz="1603" spc="-96" dirty="0">
                <a:solidFill>
                  <a:srgbClr val="000000"/>
                </a:solidFill>
                <a:latin typeface="Trebuchet MS"/>
                <a:cs typeface="Trebuchet MS"/>
              </a:rPr>
              <a:t>aturan </a:t>
            </a:r>
            <a:r>
              <a:rPr sz="1603" spc="-103" dirty="0">
                <a:solidFill>
                  <a:srgbClr val="000000"/>
                </a:solidFill>
                <a:latin typeface="Trebuchet MS"/>
                <a:cs typeface="Trebuchet MS"/>
              </a:rPr>
              <a:t>fungsi</a:t>
            </a:r>
            <a:r>
              <a:rPr sz="1603" spc="1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603" spc="-112" dirty="0">
                <a:solidFill>
                  <a:srgbClr val="000000"/>
                </a:solidFill>
                <a:latin typeface="Trebuchet MS"/>
                <a:cs typeface="Trebuchet MS"/>
              </a:rPr>
              <a:t>yang</a:t>
            </a:r>
            <a:endParaRPr sz="1603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3133" y="1418371"/>
            <a:ext cx="5078341" cy="96130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40723" marR="27691">
              <a:lnSpc>
                <a:spcPct val="109500"/>
              </a:lnSpc>
              <a:spcBef>
                <a:spcPts val="64"/>
              </a:spcBef>
              <a:tabLst>
                <a:tab pos="1529132" algn="l"/>
                <a:tab pos="1803195" algn="l"/>
                <a:tab pos="3049305" algn="l"/>
              </a:tabLst>
            </a:pPr>
            <a:r>
              <a:rPr sz="1603" spc="-103" dirty="0">
                <a:latin typeface="Trebuchet MS"/>
                <a:cs typeface="Trebuchet MS"/>
              </a:rPr>
              <a:t>digunakan</a:t>
            </a:r>
            <a:r>
              <a:rPr sz="1603" spc="-22" dirty="0">
                <a:latin typeface="Trebuchet MS"/>
                <a:cs typeface="Trebuchet MS"/>
              </a:rPr>
              <a:t> </a:t>
            </a:r>
            <a:r>
              <a:rPr sz="1603" spc="-128" dirty="0">
                <a:latin typeface="Trebuchet MS"/>
                <a:cs typeface="Trebuchet MS"/>
              </a:rPr>
              <a:t>adalah	</a:t>
            </a:r>
            <a:r>
              <a:rPr sz="1539" i="1" spc="-119" dirty="0">
                <a:latin typeface="Trebuchet MS"/>
                <a:cs typeface="Trebuchet MS"/>
              </a:rPr>
              <a:t>x</a:t>
            </a:r>
            <a:r>
              <a:rPr sz="1539" i="1" spc="-326" dirty="0">
                <a:latin typeface="Trebuchet MS"/>
                <a:cs typeface="Trebuchet MS"/>
              </a:rPr>
              <a:t> </a:t>
            </a:r>
            <a:r>
              <a:rPr sz="1587" spc="-33" baseline="37037" dirty="0">
                <a:latin typeface="Trebuchet MS"/>
                <a:cs typeface="Trebuchet MS"/>
              </a:rPr>
              <a:t>2	</a:t>
            </a:r>
            <a:r>
              <a:rPr sz="1603" spc="-96" dirty="0">
                <a:latin typeface="Trebuchet MS"/>
                <a:cs typeface="Trebuchet MS"/>
              </a:rPr>
              <a:t>sedangkan </a:t>
            </a:r>
            <a:r>
              <a:rPr sz="1603" spc="-71" dirty="0">
                <a:latin typeface="Trebuchet MS"/>
                <a:cs typeface="Trebuchet MS"/>
              </a:rPr>
              <a:t>untuk </a:t>
            </a:r>
            <a:r>
              <a:rPr sz="1603" i="1" spc="-122" dirty="0">
                <a:latin typeface="Trebuchet MS"/>
                <a:cs typeface="Trebuchet MS"/>
              </a:rPr>
              <a:t>x </a:t>
            </a:r>
            <a:r>
              <a:rPr sz="1603" spc="-109" dirty="0">
                <a:latin typeface="Trebuchet MS"/>
                <a:cs typeface="Trebuchet MS"/>
              </a:rPr>
              <a:t>menuju </a:t>
            </a:r>
            <a:r>
              <a:rPr sz="1603" spc="-42" dirty="0">
                <a:latin typeface="Trebuchet MS"/>
                <a:cs typeface="Trebuchet MS"/>
              </a:rPr>
              <a:t>2 </a:t>
            </a:r>
            <a:r>
              <a:rPr sz="1603" spc="-90" dirty="0">
                <a:latin typeface="Trebuchet MS"/>
                <a:cs typeface="Trebuchet MS"/>
              </a:rPr>
              <a:t>dari </a:t>
            </a:r>
            <a:r>
              <a:rPr sz="1603" spc="-103" dirty="0">
                <a:latin typeface="Trebuchet MS"/>
                <a:cs typeface="Trebuchet MS"/>
              </a:rPr>
              <a:t>kanan  </a:t>
            </a:r>
            <a:r>
              <a:rPr sz="1603" spc="-96" dirty="0">
                <a:latin typeface="Trebuchet MS"/>
                <a:cs typeface="Trebuchet MS"/>
              </a:rPr>
              <a:t>aturan </a:t>
            </a:r>
            <a:r>
              <a:rPr sz="1603" spc="-103" dirty="0">
                <a:latin typeface="Trebuchet MS"/>
                <a:cs typeface="Trebuchet MS"/>
              </a:rPr>
              <a:t>fungsi </a:t>
            </a:r>
            <a:r>
              <a:rPr sz="1603" spc="-112" dirty="0">
                <a:latin typeface="Trebuchet MS"/>
                <a:cs typeface="Trebuchet MS"/>
              </a:rPr>
              <a:t>yang</a:t>
            </a:r>
            <a:r>
              <a:rPr sz="1603" spc="131" dirty="0">
                <a:latin typeface="Trebuchet MS"/>
                <a:cs typeface="Trebuchet MS"/>
              </a:rPr>
              <a:t> </a:t>
            </a:r>
            <a:r>
              <a:rPr sz="1603" spc="-103" dirty="0">
                <a:latin typeface="Trebuchet MS"/>
                <a:cs typeface="Trebuchet MS"/>
              </a:rPr>
              <a:t>digunakan</a:t>
            </a:r>
            <a:r>
              <a:rPr sz="1603" spc="-19" dirty="0">
                <a:latin typeface="Trebuchet MS"/>
                <a:cs typeface="Trebuchet MS"/>
              </a:rPr>
              <a:t> </a:t>
            </a:r>
            <a:r>
              <a:rPr sz="1603" spc="-128" dirty="0">
                <a:latin typeface="Trebuchet MS"/>
                <a:cs typeface="Trebuchet MS"/>
              </a:rPr>
              <a:t>adalah	</a:t>
            </a:r>
            <a:r>
              <a:rPr sz="2261" spc="19" baseline="1182" dirty="0">
                <a:latin typeface="Symbol"/>
                <a:cs typeface="Symbol"/>
              </a:rPr>
              <a:t></a:t>
            </a:r>
            <a:r>
              <a:rPr sz="2261" spc="19" baseline="1182" dirty="0">
                <a:latin typeface="Times New Roman"/>
                <a:cs typeface="Times New Roman"/>
              </a:rPr>
              <a:t> </a:t>
            </a:r>
            <a:r>
              <a:rPr sz="2261" i="1" spc="-154" baseline="1182" dirty="0">
                <a:latin typeface="Trebuchet MS"/>
                <a:cs typeface="Trebuchet MS"/>
              </a:rPr>
              <a:t>x </a:t>
            </a:r>
            <a:r>
              <a:rPr sz="2261" spc="19" baseline="1182" dirty="0">
                <a:latin typeface="Symbol"/>
                <a:cs typeface="Symbol"/>
              </a:rPr>
              <a:t></a:t>
            </a:r>
            <a:r>
              <a:rPr sz="2261" spc="19" baseline="1182" dirty="0">
                <a:latin typeface="Times New Roman"/>
                <a:cs typeface="Times New Roman"/>
              </a:rPr>
              <a:t> </a:t>
            </a:r>
            <a:r>
              <a:rPr sz="2261" spc="-33" baseline="1182" dirty="0">
                <a:latin typeface="Trebuchet MS"/>
                <a:cs typeface="Trebuchet MS"/>
              </a:rPr>
              <a:t>3 </a:t>
            </a:r>
            <a:r>
              <a:rPr sz="1603" spc="-240" dirty="0">
                <a:latin typeface="Trebuchet MS"/>
                <a:cs typeface="Trebuchet MS"/>
              </a:rPr>
              <a:t>. </a:t>
            </a:r>
            <a:r>
              <a:rPr sz="1603" spc="-22" dirty="0">
                <a:latin typeface="Trebuchet MS"/>
                <a:cs typeface="Trebuchet MS"/>
              </a:rPr>
              <a:t>Oleh </a:t>
            </a:r>
            <a:r>
              <a:rPr sz="1603" spc="-90" dirty="0">
                <a:latin typeface="Trebuchet MS"/>
                <a:cs typeface="Trebuchet MS"/>
              </a:rPr>
              <a:t>karena</a:t>
            </a:r>
            <a:r>
              <a:rPr sz="1603" spc="-170" dirty="0">
                <a:latin typeface="Trebuchet MS"/>
                <a:cs typeface="Trebuchet MS"/>
              </a:rPr>
              <a:t> </a:t>
            </a:r>
            <a:r>
              <a:rPr sz="1603" spc="-131" dirty="0">
                <a:latin typeface="Trebuchet MS"/>
                <a:cs typeface="Trebuchet MS"/>
              </a:rPr>
              <a:t>itu,</a:t>
            </a:r>
            <a:endParaRPr sz="1603">
              <a:latin typeface="Trebuchet MS"/>
              <a:cs typeface="Trebuchet MS"/>
            </a:endParaRPr>
          </a:p>
          <a:p>
            <a:pPr marL="40723">
              <a:lnSpc>
                <a:spcPts val="1773"/>
              </a:lnSpc>
              <a:spcBef>
                <a:spcPts val="224"/>
              </a:spcBef>
              <a:tabLst>
                <a:tab pos="1347509" algn="l"/>
              </a:tabLst>
            </a:pPr>
            <a:r>
              <a:rPr sz="1603" spc="-71" dirty="0">
                <a:latin typeface="Trebuchet MS"/>
                <a:cs typeface="Trebuchet MS"/>
              </a:rPr>
              <a:t>untuk</a:t>
            </a:r>
            <a:r>
              <a:rPr sz="1603" spc="-32" dirty="0">
                <a:latin typeface="Trebuchet MS"/>
                <a:cs typeface="Trebuchet MS"/>
              </a:rPr>
              <a:t> </a:t>
            </a:r>
            <a:r>
              <a:rPr sz="1603" spc="-93" dirty="0">
                <a:latin typeface="Trebuchet MS"/>
                <a:cs typeface="Trebuchet MS"/>
              </a:rPr>
              <a:t>mencari	</a:t>
            </a:r>
            <a:r>
              <a:rPr sz="1571" spc="-106" dirty="0">
                <a:latin typeface="Trebuchet MS"/>
                <a:cs typeface="Trebuchet MS"/>
              </a:rPr>
              <a:t>lim </a:t>
            </a:r>
            <a:r>
              <a:rPr sz="1571" i="1" spc="-205" dirty="0">
                <a:latin typeface="Trebuchet MS"/>
                <a:cs typeface="Trebuchet MS"/>
              </a:rPr>
              <a:t>f </a:t>
            </a:r>
            <a:r>
              <a:rPr sz="1571" spc="-71" dirty="0">
                <a:latin typeface="Trebuchet MS"/>
                <a:cs typeface="Trebuchet MS"/>
              </a:rPr>
              <a:t>( </a:t>
            </a:r>
            <a:r>
              <a:rPr sz="1571" i="1" spc="-42" dirty="0">
                <a:latin typeface="Trebuchet MS"/>
                <a:cs typeface="Trebuchet MS"/>
              </a:rPr>
              <a:t>x</a:t>
            </a:r>
            <a:r>
              <a:rPr sz="1571" spc="-42" dirty="0">
                <a:latin typeface="Trebuchet MS"/>
                <a:cs typeface="Trebuchet MS"/>
              </a:rPr>
              <a:t>) </a:t>
            </a:r>
            <a:r>
              <a:rPr sz="1603" spc="-99" dirty="0">
                <a:latin typeface="Trebuchet MS"/>
                <a:cs typeface="Trebuchet MS"/>
              </a:rPr>
              <a:t>digunakan </a:t>
            </a:r>
            <a:r>
              <a:rPr sz="1603" spc="-106" dirty="0">
                <a:latin typeface="Trebuchet MS"/>
                <a:cs typeface="Trebuchet MS"/>
              </a:rPr>
              <a:t>limit</a:t>
            </a:r>
            <a:r>
              <a:rPr sz="1603" spc="-260" dirty="0">
                <a:latin typeface="Trebuchet MS"/>
                <a:cs typeface="Trebuchet MS"/>
              </a:rPr>
              <a:t> </a:t>
            </a:r>
            <a:r>
              <a:rPr sz="1603" spc="-90" dirty="0">
                <a:latin typeface="Trebuchet MS"/>
                <a:cs typeface="Trebuchet MS"/>
              </a:rPr>
              <a:t>sepihak</a:t>
            </a:r>
            <a:endParaRPr sz="1603">
              <a:latin typeface="Trebuchet MS"/>
              <a:cs typeface="Trebuchet MS"/>
            </a:endParaRPr>
          </a:p>
          <a:p>
            <a:pPr marL="1332035">
              <a:lnSpc>
                <a:spcPts val="1158"/>
              </a:lnSpc>
            </a:pPr>
            <a:r>
              <a:rPr sz="1090" i="1" spc="-80" dirty="0">
                <a:latin typeface="Trebuchet MS"/>
                <a:cs typeface="Trebuchet MS"/>
              </a:rPr>
              <a:t>x</a:t>
            </a:r>
            <a:r>
              <a:rPr sz="1090" i="1" spc="-221" dirty="0">
                <a:latin typeface="Trebuchet MS"/>
                <a:cs typeface="Trebuchet MS"/>
              </a:rPr>
              <a:t> </a:t>
            </a:r>
            <a:r>
              <a:rPr sz="1090" spc="22" dirty="0">
                <a:latin typeface="Symbol"/>
                <a:cs typeface="Symbol"/>
              </a:rPr>
              <a:t></a:t>
            </a:r>
            <a:r>
              <a:rPr sz="1090" spc="22" dirty="0">
                <a:latin typeface="Trebuchet MS"/>
                <a:cs typeface="Trebuchet MS"/>
              </a:rPr>
              <a:t>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5712" y="2355674"/>
            <a:ext cx="2128668" cy="25489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603" spc="-106" dirty="0">
                <a:latin typeface="Trebuchet MS"/>
                <a:cs typeface="Trebuchet MS"/>
              </a:rPr>
              <a:t>(limit </a:t>
            </a:r>
            <a:r>
              <a:rPr sz="1603" spc="-61" dirty="0">
                <a:latin typeface="Trebuchet MS"/>
                <a:cs typeface="Trebuchet MS"/>
              </a:rPr>
              <a:t>kiri </a:t>
            </a:r>
            <a:r>
              <a:rPr sz="1603" spc="-106" dirty="0">
                <a:latin typeface="Trebuchet MS"/>
                <a:cs typeface="Trebuchet MS"/>
              </a:rPr>
              <a:t>dan </a:t>
            </a:r>
            <a:r>
              <a:rPr sz="1603" spc="-112" dirty="0">
                <a:latin typeface="Trebuchet MS"/>
                <a:cs typeface="Trebuchet MS"/>
              </a:rPr>
              <a:t>limit</a:t>
            </a:r>
            <a:r>
              <a:rPr sz="1603" spc="112" dirty="0">
                <a:latin typeface="Trebuchet MS"/>
                <a:cs typeface="Trebuchet MS"/>
              </a:rPr>
              <a:t> </a:t>
            </a:r>
            <a:r>
              <a:rPr sz="1603" spc="-96" dirty="0">
                <a:latin typeface="Trebuchet MS"/>
                <a:cs typeface="Trebuchet MS"/>
              </a:rPr>
              <a:t>kanan)</a:t>
            </a:r>
            <a:endParaRPr sz="1603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8058" y="2641814"/>
            <a:ext cx="519237" cy="17760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438582" algn="l"/>
              </a:tabLst>
            </a:pPr>
            <a:r>
              <a:rPr sz="1090" spc="-6" dirty="0">
                <a:latin typeface="Trebuchet MS"/>
                <a:cs typeface="Trebuchet MS"/>
              </a:rPr>
              <a:t>2	2</a:t>
            </a:r>
            <a:endParaRPr sz="109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5810" y="2860287"/>
            <a:ext cx="56607" cy="128774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>
              <a:spcBef>
                <a:spcPts val="80"/>
              </a:spcBef>
            </a:pPr>
            <a:r>
              <a:rPr sz="770" spc="19" dirty="0">
                <a:latin typeface="Symbol"/>
                <a:cs typeface="Symbol"/>
              </a:rPr>
              <a:t></a:t>
            </a:r>
            <a:endParaRPr sz="77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6009" y="2884236"/>
            <a:ext cx="1456714" cy="17760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  <a:tabLst>
                <a:tab pos="1071818" algn="l"/>
              </a:tabLst>
            </a:pPr>
            <a:r>
              <a:rPr sz="1090" i="1" spc="29" dirty="0">
                <a:latin typeface="Trebuchet MS"/>
                <a:cs typeface="Trebuchet MS"/>
              </a:rPr>
              <a:t>x</a:t>
            </a:r>
            <a:r>
              <a:rPr sz="1090" spc="29" dirty="0">
                <a:latin typeface="Symbol"/>
                <a:cs typeface="Symbol"/>
              </a:rPr>
              <a:t></a:t>
            </a:r>
            <a:r>
              <a:rPr sz="1090" spc="29" dirty="0">
                <a:latin typeface="Trebuchet MS"/>
                <a:cs typeface="Trebuchet MS"/>
              </a:rPr>
              <a:t>2	</a:t>
            </a:r>
            <a:r>
              <a:rPr sz="1090" i="1" spc="35" dirty="0">
                <a:latin typeface="Trebuchet MS"/>
                <a:cs typeface="Trebuchet MS"/>
              </a:rPr>
              <a:t>x</a:t>
            </a:r>
            <a:r>
              <a:rPr sz="1090" spc="35" dirty="0">
                <a:latin typeface="Symbol"/>
                <a:cs typeface="Symbol"/>
              </a:rPr>
              <a:t></a:t>
            </a:r>
            <a:r>
              <a:rPr sz="1090" spc="35" dirty="0">
                <a:latin typeface="Trebuchet MS"/>
                <a:cs typeface="Trebuchet MS"/>
              </a:rPr>
              <a:t>2</a:t>
            </a:r>
            <a:r>
              <a:rPr sz="1154" spc="53" baseline="37037" dirty="0">
                <a:latin typeface="Symbol"/>
                <a:cs typeface="Symbol"/>
              </a:rPr>
              <a:t></a:t>
            </a:r>
            <a:endParaRPr sz="1154" baseline="37037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4657" y="2673752"/>
            <a:ext cx="2321702" cy="250779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>
              <a:spcBef>
                <a:spcPts val="71"/>
              </a:spcBef>
              <a:tabLst>
                <a:tab pos="379941" algn="l"/>
                <a:tab pos="1007069" algn="l"/>
                <a:tab pos="1359726" algn="l"/>
                <a:tab pos="1617092" algn="l"/>
                <a:tab pos="2047530" algn="l"/>
              </a:tabLst>
            </a:pPr>
            <a:r>
              <a:rPr sz="1571" spc="-90" dirty="0">
                <a:latin typeface="Trebuchet MS"/>
                <a:cs typeface="Trebuchet MS"/>
              </a:rPr>
              <a:t>lim	</a:t>
            </a:r>
            <a:r>
              <a:rPr sz="1571" i="1" spc="-192" dirty="0">
                <a:latin typeface="Trebuchet MS"/>
                <a:cs typeface="Trebuchet MS"/>
              </a:rPr>
              <a:t>f</a:t>
            </a:r>
            <a:r>
              <a:rPr sz="1571" i="1" spc="-186" dirty="0">
                <a:latin typeface="Trebuchet MS"/>
                <a:cs typeface="Trebuchet MS"/>
              </a:rPr>
              <a:t> </a:t>
            </a:r>
            <a:r>
              <a:rPr sz="1571" spc="3" dirty="0">
                <a:latin typeface="Trebuchet MS"/>
                <a:cs typeface="Trebuchet MS"/>
              </a:rPr>
              <a:t>(</a:t>
            </a:r>
            <a:r>
              <a:rPr sz="1571" i="1" spc="3" dirty="0">
                <a:latin typeface="Trebuchet MS"/>
                <a:cs typeface="Trebuchet MS"/>
              </a:rPr>
              <a:t>x</a:t>
            </a:r>
            <a:r>
              <a:rPr sz="1571" spc="3" dirty="0">
                <a:latin typeface="Trebuchet MS"/>
                <a:cs typeface="Trebuchet MS"/>
              </a:rPr>
              <a:t>)</a:t>
            </a:r>
            <a:r>
              <a:rPr sz="1571" spc="-51" dirty="0">
                <a:latin typeface="Trebuchet MS"/>
                <a:cs typeface="Trebuchet MS"/>
              </a:rPr>
              <a:t> </a:t>
            </a:r>
            <a:r>
              <a:rPr sz="1571" spc="26" dirty="0">
                <a:latin typeface="Symbol"/>
                <a:cs typeface="Symbol"/>
              </a:rPr>
              <a:t></a:t>
            </a:r>
            <a:r>
              <a:rPr sz="1571" spc="26" dirty="0">
                <a:latin typeface="Times New Roman"/>
                <a:cs typeface="Times New Roman"/>
              </a:rPr>
              <a:t>	</a:t>
            </a:r>
            <a:r>
              <a:rPr sz="1571" spc="-90" dirty="0">
                <a:latin typeface="Trebuchet MS"/>
                <a:cs typeface="Trebuchet MS"/>
              </a:rPr>
              <a:t>lim	</a:t>
            </a:r>
            <a:r>
              <a:rPr sz="1571" i="1" spc="-96" dirty="0">
                <a:latin typeface="Trebuchet MS"/>
                <a:cs typeface="Trebuchet MS"/>
              </a:rPr>
              <a:t>x	</a:t>
            </a:r>
            <a:r>
              <a:rPr sz="1571" spc="26" dirty="0">
                <a:latin typeface="Symbol"/>
                <a:cs typeface="Symbol"/>
              </a:rPr>
              <a:t></a:t>
            </a:r>
            <a:r>
              <a:rPr sz="1571" spc="32" dirty="0">
                <a:latin typeface="Times New Roman"/>
                <a:cs typeface="Times New Roman"/>
              </a:rPr>
              <a:t> </a:t>
            </a:r>
            <a:r>
              <a:rPr sz="1571" spc="-16" dirty="0">
                <a:latin typeface="Trebuchet MS"/>
                <a:cs typeface="Trebuchet MS"/>
              </a:rPr>
              <a:t>2	</a:t>
            </a:r>
            <a:r>
              <a:rPr sz="1571" spc="26" dirty="0">
                <a:latin typeface="Symbol"/>
                <a:cs typeface="Symbol"/>
              </a:rPr>
              <a:t></a:t>
            </a:r>
            <a:r>
              <a:rPr sz="1571" spc="3" dirty="0">
                <a:latin typeface="Times New Roman"/>
                <a:cs typeface="Times New Roman"/>
              </a:rPr>
              <a:t> </a:t>
            </a:r>
            <a:r>
              <a:rPr sz="1571" spc="-16" dirty="0">
                <a:latin typeface="Trebuchet MS"/>
                <a:cs typeface="Trebuchet MS"/>
              </a:rPr>
              <a:t>4</a:t>
            </a:r>
            <a:endParaRPr sz="1571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9764" y="3081905"/>
            <a:ext cx="3070217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95698">
              <a:lnSpc>
                <a:spcPts val="1773"/>
              </a:lnSpc>
              <a:spcBef>
                <a:spcPts val="61"/>
              </a:spcBef>
              <a:tabLst>
                <a:tab pos="436546" algn="l"/>
                <a:tab pos="1064487" algn="l"/>
              </a:tabLst>
            </a:pPr>
            <a:r>
              <a:rPr sz="1571" spc="-96" dirty="0">
                <a:latin typeface="Trebuchet MS"/>
                <a:cs typeface="Trebuchet MS"/>
              </a:rPr>
              <a:t>lim	</a:t>
            </a:r>
            <a:r>
              <a:rPr sz="1571" i="1" spc="-199" dirty="0">
                <a:latin typeface="Trebuchet MS"/>
                <a:cs typeface="Trebuchet MS"/>
              </a:rPr>
              <a:t>f </a:t>
            </a:r>
            <a:r>
              <a:rPr sz="1571" spc="-64" dirty="0">
                <a:latin typeface="Trebuchet MS"/>
                <a:cs typeface="Trebuchet MS"/>
              </a:rPr>
              <a:t>(</a:t>
            </a:r>
            <a:r>
              <a:rPr sz="1571" spc="-317" dirty="0">
                <a:latin typeface="Trebuchet MS"/>
                <a:cs typeface="Trebuchet MS"/>
              </a:rPr>
              <a:t> </a:t>
            </a:r>
            <a:r>
              <a:rPr sz="1571" i="1" spc="-38" dirty="0">
                <a:latin typeface="Trebuchet MS"/>
                <a:cs typeface="Trebuchet MS"/>
              </a:rPr>
              <a:t>x</a:t>
            </a:r>
            <a:r>
              <a:rPr sz="1571" spc="-38" dirty="0">
                <a:latin typeface="Trebuchet MS"/>
                <a:cs typeface="Trebuchet MS"/>
              </a:rPr>
              <a:t>)</a:t>
            </a:r>
            <a:r>
              <a:rPr sz="1571" spc="-42" dirty="0">
                <a:latin typeface="Trebuchet MS"/>
                <a:cs typeface="Trebuchet MS"/>
              </a:rPr>
              <a:t> </a:t>
            </a:r>
            <a:r>
              <a:rPr sz="1571" spc="13" dirty="0">
                <a:latin typeface="Symbol"/>
                <a:cs typeface="Symbol"/>
              </a:rPr>
              <a:t></a:t>
            </a:r>
            <a:r>
              <a:rPr sz="1571" spc="13" dirty="0">
                <a:latin typeface="Times New Roman"/>
                <a:cs typeface="Times New Roman"/>
              </a:rPr>
              <a:t>	</a:t>
            </a:r>
            <a:r>
              <a:rPr sz="1571" spc="-96" dirty="0">
                <a:latin typeface="Trebuchet MS"/>
                <a:cs typeface="Trebuchet MS"/>
              </a:rPr>
              <a:t>lim</a:t>
            </a:r>
            <a:r>
              <a:rPr sz="1571" spc="42" dirty="0">
                <a:latin typeface="Trebuchet MS"/>
                <a:cs typeface="Trebuchet MS"/>
              </a:rPr>
              <a:t> </a:t>
            </a:r>
            <a:r>
              <a:rPr sz="1571" spc="10" dirty="0">
                <a:latin typeface="Trebuchet MS"/>
                <a:cs typeface="Trebuchet MS"/>
              </a:rPr>
              <a:t>(</a:t>
            </a:r>
            <a:r>
              <a:rPr sz="1571" spc="10" dirty="0">
                <a:latin typeface="Symbol"/>
                <a:cs typeface="Symbol"/>
              </a:rPr>
              <a:t></a:t>
            </a:r>
            <a:r>
              <a:rPr sz="1571" i="1" spc="10" dirty="0">
                <a:latin typeface="Trebuchet MS"/>
                <a:cs typeface="Trebuchet MS"/>
              </a:rPr>
              <a:t>x</a:t>
            </a:r>
            <a:r>
              <a:rPr sz="1571" i="1" spc="-58" dirty="0">
                <a:latin typeface="Trebuchet MS"/>
                <a:cs typeface="Trebuchet MS"/>
              </a:rPr>
              <a:t> </a:t>
            </a:r>
            <a:r>
              <a:rPr sz="1571" spc="13" dirty="0">
                <a:latin typeface="Symbol"/>
                <a:cs typeface="Symbol"/>
              </a:rPr>
              <a:t></a:t>
            </a:r>
            <a:r>
              <a:rPr sz="1571" spc="-99" dirty="0">
                <a:latin typeface="Times New Roman"/>
                <a:cs typeface="Times New Roman"/>
              </a:rPr>
              <a:t> </a:t>
            </a:r>
            <a:r>
              <a:rPr sz="1571" spc="-67" dirty="0">
                <a:latin typeface="Trebuchet MS"/>
                <a:cs typeface="Trebuchet MS"/>
              </a:rPr>
              <a:t>3)</a:t>
            </a:r>
            <a:r>
              <a:rPr sz="1571" spc="-48" dirty="0">
                <a:latin typeface="Trebuchet MS"/>
                <a:cs typeface="Trebuchet MS"/>
              </a:rPr>
              <a:t> </a:t>
            </a:r>
            <a:r>
              <a:rPr sz="1571" spc="13" dirty="0">
                <a:latin typeface="Symbol"/>
                <a:cs typeface="Symbol"/>
              </a:rPr>
              <a:t></a:t>
            </a:r>
            <a:r>
              <a:rPr sz="1571" spc="71" dirty="0">
                <a:latin typeface="Times New Roman"/>
                <a:cs typeface="Times New Roman"/>
              </a:rPr>
              <a:t> </a:t>
            </a:r>
            <a:r>
              <a:rPr sz="1571" spc="-10" dirty="0">
                <a:latin typeface="Symbol"/>
                <a:cs typeface="Symbol"/>
              </a:rPr>
              <a:t></a:t>
            </a:r>
            <a:r>
              <a:rPr sz="1571" spc="-10" dirty="0">
                <a:latin typeface="Trebuchet MS"/>
                <a:cs typeface="Trebuchet MS"/>
              </a:rPr>
              <a:t>2</a:t>
            </a:r>
            <a:r>
              <a:rPr sz="1571" spc="-122" dirty="0">
                <a:latin typeface="Trebuchet MS"/>
                <a:cs typeface="Trebuchet MS"/>
              </a:rPr>
              <a:t> </a:t>
            </a:r>
            <a:r>
              <a:rPr sz="1571" spc="13" dirty="0">
                <a:latin typeface="Symbol"/>
                <a:cs typeface="Symbol"/>
              </a:rPr>
              <a:t></a:t>
            </a:r>
            <a:r>
              <a:rPr sz="1571" spc="-103" dirty="0">
                <a:latin typeface="Times New Roman"/>
                <a:cs typeface="Times New Roman"/>
              </a:rPr>
              <a:t> </a:t>
            </a:r>
            <a:r>
              <a:rPr sz="1571" spc="-29" dirty="0">
                <a:latin typeface="Trebuchet MS"/>
                <a:cs typeface="Trebuchet MS"/>
              </a:rPr>
              <a:t>3</a:t>
            </a:r>
            <a:r>
              <a:rPr sz="1571" spc="-73" dirty="0">
                <a:latin typeface="Trebuchet MS"/>
                <a:cs typeface="Trebuchet MS"/>
              </a:rPr>
              <a:t> </a:t>
            </a:r>
            <a:r>
              <a:rPr sz="1571" spc="13" dirty="0">
                <a:latin typeface="Symbol"/>
                <a:cs typeface="Symbol"/>
              </a:rPr>
              <a:t></a:t>
            </a:r>
            <a:r>
              <a:rPr sz="1571" spc="-237" dirty="0">
                <a:latin typeface="Times New Roman"/>
                <a:cs typeface="Times New Roman"/>
              </a:rPr>
              <a:t> </a:t>
            </a:r>
            <a:r>
              <a:rPr sz="1571" spc="-29" dirty="0">
                <a:latin typeface="Trebuchet MS"/>
                <a:cs typeface="Trebuchet MS"/>
              </a:rPr>
              <a:t>1</a:t>
            </a:r>
            <a:endParaRPr sz="1571">
              <a:latin typeface="Trebuchet MS"/>
              <a:cs typeface="Trebuchet MS"/>
            </a:endParaRPr>
          </a:p>
          <a:p>
            <a:pPr marL="40723">
              <a:lnSpc>
                <a:spcPts val="1195"/>
              </a:lnSpc>
              <a:tabLst>
                <a:tab pos="1009919" algn="l"/>
              </a:tabLst>
            </a:pPr>
            <a:r>
              <a:rPr sz="1090" i="1" spc="-71" dirty="0">
                <a:latin typeface="Trebuchet MS"/>
                <a:cs typeface="Trebuchet MS"/>
              </a:rPr>
              <a:t>x</a:t>
            </a:r>
            <a:r>
              <a:rPr sz="1090" i="1" spc="-228" dirty="0">
                <a:latin typeface="Trebuchet MS"/>
                <a:cs typeface="Trebuchet MS"/>
              </a:rPr>
              <a:t> </a:t>
            </a:r>
            <a:r>
              <a:rPr sz="1090" spc="35" dirty="0">
                <a:latin typeface="Symbol"/>
                <a:cs typeface="Symbol"/>
              </a:rPr>
              <a:t></a:t>
            </a:r>
            <a:r>
              <a:rPr sz="1090" spc="35" dirty="0">
                <a:latin typeface="Trebuchet MS"/>
                <a:cs typeface="Trebuchet MS"/>
              </a:rPr>
              <a:t>2</a:t>
            </a:r>
            <a:r>
              <a:rPr sz="1154" spc="53" baseline="37037" dirty="0">
                <a:latin typeface="Symbol"/>
                <a:cs typeface="Symbol"/>
              </a:rPr>
              <a:t></a:t>
            </a:r>
            <a:r>
              <a:rPr sz="1154" spc="53" baseline="37037" dirty="0">
                <a:latin typeface="Times New Roman"/>
                <a:cs typeface="Times New Roman"/>
              </a:rPr>
              <a:t>	</a:t>
            </a:r>
            <a:r>
              <a:rPr sz="1090" i="1" spc="-71" dirty="0">
                <a:latin typeface="Trebuchet MS"/>
                <a:cs typeface="Trebuchet MS"/>
              </a:rPr>
              <a:t>x</a:t>
            </a:r>
            <a:r>
              <a:rPr sz="1090" i="1" spc="-231" dirty="0">
                <a:latin typeface="Trebuchet MS"/>
                <a:cs typeface="Trebuchet MS"/>
              </a:rPr>
              <a:t> </a:t>
            </a:r>
            <a:r>
              <a:rPr sz="1090" spc="35" dirty="0">
                <a:latin typeface="Symbol"/>
                <a:cs typeface="Symbol"/>
              </a:rPr>
              <a:t></a:t>
            </a:r>
            <a:r>
              <a:rPr sz="1090" spc="35" dirty="0">
                <a:latin typeface="Trebuchet MS"/>
                <a:cs typeface="Trebuchet MS"/>
              </a:rPr>
              <a:t>2</a:t>
            </a:r>
            <a:r>
              <a:rPr sz="1154" spc="53" baseline="37037" dirty="0">
                <a:latin typeface="Symbol"/>
                <a:cs typeface="Symbol"/>
              </a:rPr>
              <a:t></a:t>
            </a:r>
            <a:endParaRPr sz="1154" baseline="37037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1617" y="3489996"/>
            <a:ext cx="3606966" cy="392534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103028">
              <a:lnSpc>
                <a:spcPts val="1773"/>
              </a:lnSpc>
              <a:spcBef>
                <a:spcPts val="61"/>
              </a:spcBef>
              <a:tabLst>
                <a:tab pos="442654" algn="l"/>
                <a:tab pos="1074667" algn="l"/>
                <a:tab pos="1414701" algn="l"/>
                <a:tab pos="2114721" algn="l"/>
              </a:tabLst>
            </a:pPr>
            <a:r>
              <a:rPr sz="1571" spc="-96" dirty="0">
                <a:latin typeface="Trebuchet MS"/>
                <a:cs typeface="Trebuchet MS"/>
              </a:rPr>
              <a:t>lim	</a:t>
            </a:r>
            <a:r>
              <a:rPr sz="1571" i="1" spc="-199" dirty="0">
                <a:latin typeface="Trebuchet MS"/>
                <a:cs typeface="Trebuchet MS"/>
              </a:rPr>
              <a:t>f</a:t>
            </a:r>
            <a:r>
              <a:rPr sz="1571" i="1" spc="-176" dirty="0">
                <a:latin typeface="Trebuchet MS"/>
                <a:cs typeface="Trebuchet MS"/>
              </a:rPr>
              <a:t> </a:t>
            </a:r>
            <a:r>
              <a:rPr sz="1571" dirty="0">
                <a:latin typeface="Trebuchet MS"/>
                <a:cs typeface="Trebuchet MS"/>
              </a:rPr>
              <a:t>(</a:t>
            </a:r>
            <a:r>
              <a:rPr sz="1571" i="1" dirty="0">
                <a:latin typeface="Trebuchet MS"/>
                <a:cs typeface="Trebuchet MS"/>
              </a:rPr>
              <a:t>x</a:t>
            </a:r>
            <a:r>
              <a:rPr sz="1571" dirty="0">
                <a:latin typeface="Trebuchet MS"/>
                <a:cs typeface="Trebuchet MS"/>
              </a:rPr>
              <a:t>)</a:t>
            </a:r>
            <a:r>
              <a:rPr sz="1571" spc="-48" dirty="0">
                <a:latin typeface="Trebuchet MS"/>
                <a:cs typeface="Trebuchet MS"/>
              </a:rPr>
              <a:t> </a:t>
            </a:r>
            <a:r>
              <a:rPr sz="1571" spc="13" dirty="0">
                <a:latin typeface="Symbol"/>
                <a:cs typeface="Symbol"/>
              </a:rPr>
              <a:t></a:t>
            </a:r>
            <a:r>
              <a:rPr sz="1571" spc="13" dirty="0">
                <a:latin typeface="Times New Roman"/>
                <a:cs typeface="Times New Roman"/>
              </a:rPr>
              <a:t>	</a:t>
            </a:r>
            <a:r>
              <a:rPr sz="1571" spc="-96" dirty="0">
                <a:latin typeface="Trebuchet MS"/>
                <a:cs typeface="Trebuchet MS"/>
              </a:rPr>
              <a:t>lim	</a:t>
            </a:r>
            <a:r>
              <a:rPr sz="1571" i="1" spc="-199" dirty="0">
                <a:latin typeface="Trebuchet MS"/>
                <a:cs typeface="Trebuchet MS"/>
              </a:rPr>
              <a:t>f</a:t>
            </a:r>
            <a:r>
              <a:rPr sz="1571" i="1" spc="-173" dirty="0">
                <a:latin typeface="Trebuchet MS"/>
                <a:cs typeface="Trebuchet MS"/>
              </a:rPr>
              <a:t> </a:t>
            </a:r>
            <a:r>
              <a:rPr sz="1571" dirty="0">
                <a:latin typeface="Trebuchet MS"/>
                <a:cs typeface="Trebuchet MS"/>
              </a:rPr>
              <a:t>(</a:t>
            </a:r>
            <a:r>
              <a:rPr sz="1571" i="1" dirty="0">
                <a:latin typeface="Trebuchet MS"/>
                <a:cs typeface="Trebuchet MS"/>
              </a:rPr>
              <a:t>x</a:t>
            </a:r>
            <a:r>
              <a:rPr sz="1571" dirty="0">
                <a:latin typeface="Trebuchet MS"/>
                <a:cs typeface="Trebuchet MS"/>
              </a:rPr>
              <a:t>)</a:t>
            </a:r>
            <a:r>
              <a:rPr sz="1571" spc="-93" dirty="0">
                <a:latin typeface="Trebuchet MS"/>
                <a:cs typeface="Trebuchet MS"/>
              </a:rPr>
              <a:t> </a:t>
            </a:r>
            <a:r>
              <a:rPr sz="1571" spc="22" dirty="0">
                <a:latin typeface="Symbol"/>
                <a:cs typeface="Symbol"/>
              </a:rPr>
              <a:t></a:t>
            </a:r>
            <a:r>
              <a:rPr sz="1571" spc="22" dirty="0">
                <a:latin typeface="Times New Roman"/>
                <a:cs typeface="Times New Roman"/>
              </a:rPr>
              <a:t>	</a:t>
            </a:r>
            <a:r>
              <a:rPr sz="1571" spc="-96" dirty="0">
                <a:latin typeface="Trebuchet MS"/>
                <a:cs typeface="Trebuchet MS"/>
              </a:rPr>
              <a:t>lim </a:t>
            </a:r>
            <a:r>
              <a:rPr sz="1571" i="1" spc="-199" dirty="0">
                <a:latin typeface="Trebuchet MS"/>
                <a:cs typeface="Trebuchet MS"/>
              </a:rPr>
              <a:t>f </a:t>
            </a:r>
            <a:r>
              <a:rPr sz="1571" dirty="0">
                <a:latin typeface="Trebuchet MS"/>
                <a:cs typeface="Trebuchet MS"/>
              </a:rPr>
              <a:t>(</a:t>
            </a:r>
            <a:r>
              <a:rPr sz="1571" i="1" dirty="0">
                <a:latin typeface="Trebuchet MS"/>
                <a:cs typeface="Trebuchet MS"/>
              </a:rPr>
              <a:t>x</a:t>
            </a:r>
            <a:r>
              <a:rPr sz="1571" dirty="0">
                <a:latin typeface="Trebuchet MS"/>
                <a:cs typeface="Trebuchet MS"/>
              </a:rPr>
              <a:t>) </a:t>
            </a:r>
            <a:r>
              <a:rPr sz="1571" spc="-83" dirty="0">
                <a:latin typeface="Trebuchet MS"/>
                <a:cs typeface="Trebuchet MS"/>
              </a:rPr>
              <a:t>tidak</a:t>
            </a:r>
            <a:r>
              <a:rPr sz="1571" spc="-128" dirty="0">
                <a:latin typeface="Trebuchet MS"/>
                <a:cs typeface="Trebuchet MS"/>
              </a:rPr>
              <a:t> </a:t>
            </a:r>
            <a:r>
              <a:rPr sz="1571" spc="-115" dirty="0">
                <a:latin typeface="Trebuchet MS"/>
                <a:cs typeface="Trebuchet MS"/>
              </a:rPr>
              <a:t>ada</a:t>
            </a:r>
            <a:endParaRPr sz="1571">
              <a:latin typeface="Trebuchet MS"/>
              <a:cs typeface="Trebuchet MS"/>
            </a:endParaRPr>
          </a:p>
          <a:p>
            <a:pPr marL="48867">
              <a:lnSpc>
                <a:spcPts val="1195"/>
              </a:lnSpc>
              <a:tabLst>
                <a:tab pos="1019285" algn="l"/>
                <a:tab pos="2071149" algn="l"/>
              </a:tabLst>
            </a:pPr>
            <a:r>
              <a:rPr sz="1090" i="1" spc="-71" dirty="0">
                <a:latin typeface="Trebuchet MS"/>
                <a:cs typeface="Trebuchet MS"/>
              </a:rPr>
              <a:t>x</a:t>
            </a:r>
            <a:r>
              <a:rPr sz="1090" i="1" spc="-228" dirty="0">
                <a:latin typeface="Trebuchet MS"/>
                <a:cs typeface="Trebuchet MS"/>
              </a:rPr>
              <a:t> </a:t>
            </a:r>
            <a:r>
              <a:rPr sz="1090" spc="35" dirty="0">
                <a:latin typeface="Symbol"/>
                <a:cs typeface="Symbol"/>
              </a:rPr>
              <a:t></a:t>
            </a:r>
            <a:r>
              <a:rPr sz="1090" spc="35" dirty="0">
                <a:latin typeface="Trebuchet MS"/>
                <a:cs typeface="Trebuchet MS"/>
              </a:rPr>
              <a:t>2</a:t>
            </a:r>
            <a:r>
              <a:rPr sz="1154" spc="53" baseline="37037" dirty="0">
                <a:latin typeface="Symbol"/>
                <a:cs typeface="Symbol"/>
              </a:rPr>
              <a:t></a:t>
            </a:r>
            <a:r>
              <a:rPr sz="1154" spc="53" baseline="37037" dirty="0">
                <a:latin typeface="Times New Roman"/>
                <a:cs typeface="Times New Roman"/>
              </a:rPr>
              <a:t>	</a:t>
            </a:r>
            <a:r>
              <a:rPr sz="1090" i="1" spc="-71" dirty="0">
                <a:latin typeface="Trebuchet MS"/>
                <a:cs typeface="Trebuchet MS"/>
              </a:rPr>
              <a:t>x</a:t>
            </a:r>
            <a:r>
              <a:rPr sz="1090" i="1" spc="-228" dirty="0">
                <a:latin typeface="Trebuchet MS"/>
                <a:cs typeface="Trebuchet MS"/>
              </a:rPr>
              <a:t> </a:t>
            </a:r>
            <a:r>
              <a:rPr sz="1090" spc="35" dirty="0">
                <a:latin typeface="Symbol"/>
                <a:cs typeface="Symbol"/>
              </a:rPr>
              <a:t></a:t>
            </a:r>
            <a:r>
              <a:rPr sz="1090" spc="35" dirty="0">
                <a:latin typeface="Trebuchet MS"/>
                <a:cs typeface="Trebuchet MS"/>
              </a:rPr>
              <a:t>2</a:t>
            </a:r>
            <a:r>
              <a:rPr sz="1154" spc="53" baseline="37037" dirty="0">
                <a:latin typeface="Symbol"/>
                <a:cs typeface="Symbol"/>
              </a:rPr>
              <a:t></a:t>
            </a:r>
            <a:r>
              <a:rPr sz="1154" spc="53" baseline="37037" dirty="0">
                <a:latin typeface="Times New Roman"/>
                <a:cs typeface="Times New Roman"/>
              </a:rPr>
              <a:t>	</a:t>
            </a:r>
            <a:r>
              <a:rPr sz="1635" i="1" spc="-106" baseline="3267" dirty="0">
                <a:latin typeface="Trebuchet MS"/>
                <a:cs typeface="Trebuchet MS"/>
              </a:rPr>
              <a:t>x</a:t>
            </a:r>
            <a:r>
              <a:rPr sz="1635" i="1" spc="-346" baseline="3267" dirty="0">
                <a:latin typeface="Trebuchet MS"/>
                <a:cs typeface="Trebuchet MS"/>
              </a:rPr>
              <a:t> </a:t>
            </a:r>
            <a:r>
              <a:rPr sz="1635" spc="38" baseline="3267" dirty="0">
                <a:latin typeface="Symbol"/>
                <a:cs typeface="Symbol"/>
              </a:rPr>
              <a:t></a:t>
            </a:r>
            <a:r>
              <a:rPr sz="1635" spc="38" baseline="3267" dirty="0">
                <a:latin typeface="Trebuchet MS"/>
                <a:cs typeface="Trebuchet MS"/>
              </a:rPr>
              <a:t>1</a:t>
            </a:r>
            <a:endParaRPr sz="1635" baseline="3267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93912" y="466206"/>
            <a:ext cx="988790" cy="258600"/>
            <a:chOff x="7652004" y="726935"/>
            <a:chExt cx="1541780" cy="403225"/>
          </a:xfrm>
        </p:grpSpPr>
        <p:sp>
          <p:nvSpPr>
            <p:cNvPr id="25" name="object 25"/>
            <p:cNvSpPr/>
            <p:nvPr/>
          </p:nvSpPr>
          <p:spPr>
            <a:xfrm>
              <a:off x="7652004" y="726935"/>
              <a:ext cx="1541526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6" name="object 26"/>
            <p:cNvSpPr/>
            <p:nvPr/>
          </p:nvSpPr>
          <p:spPr>
            <a:xfrm>
              <a:off x="7668514" y="747648"/>
              <a:ext cx="1489583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777239" y="2421965"/>
            <a:ext cx="2075319" cy="1021370"/>
            <a:chOff x="7158228" y="3776471"/>
            <a:chExt cx="3235960" cy="1592580"/>
          </a:xfrm>
        </p:grpSpPr>
        <p:sp>
          <p:nvSpPr>
            <p:cNvPr id="28" name="object 28"/>
            <p:cNvSpPr/>
            <p:nvPr/>
          </p:nvSpPr>
          <p:spPr>
            <a:xfrm>
              <a:off x="7168134" y="3786377"/>
              <a:ext cx="3215640" cy="1572895"/>
            </a:xfrm>
            <a:custGeom>
              <a:avLst/>
              <a:gdLst/>
              <a:ahLst/>
              <a:cxnLst/>
              <a:rect l="l" t="t" r="r" b="b"/>
              <a:pathLst>
                <a:path w="3215640" h="1572895">
                  <a:moveTo>
                    <a:pt x="2953512" y="0"/>
                  </a:moveTo>
                  <a:lnTo>
                    <a:pt x="262127" y="0"/>
                  </a:lnTo>
                  <a:lnTo>
                    <a:pt x="215007" y="4222"/>
                  </a:lnTo>
                  <a:lnTo>
                    <a:pt x="170658" y="16398"/>
                  </a:lnTo>
                  <a:lnTo>
                    <a:pt x="129822" y="35785"/>
                  </a:lnTo>
                  <a:lnTo>
                    <a:pt x="93237" y="61645"/>
                  </a:lnTo>
                  <a:lnTo>
                    <a:pt x="61645" y="93237"/>
                  </a:lnTo>
                  <a:lnTo>
                    <a:pt x="35785" y="129822"/>
                  </a:lnTo>
                  <a:lnTo>
                    <a:pt x="16398" y="170658"/>
                  </a:lnTo>
                  <a:lnTo>
                    <a:pt x="4222" y="215007"/>
                  </a:lnTo>
                  <a:lnTo>
                    <a:pt x="0" y="262128"/>
                  </a:lnTo>
                  <a:lnTo>
                    <a:pt x="0" y="1310640"/>
                  </a:lnTo>
                  <a:lnTo>
                    <a:pt x="4222" y="1357760"/>
                  </a:lnTo>
                  <a:lnTo>
                    <a:pt x="16398" y="1402109"/>
                  </a:lnTo>
                  <a:lnTo>
                    <a:pt x="35785" y="1442945"/>
                  </a:lnTo>
                  <a:lnTo>
                    <a:pt x="61645" y="1479530"/>
                  </a:lnTo>
                  <a:lnTo>
                    <a:pt x="93237" y="1511122"/>
                  </a:lnTo>
                  <a:lnTo>
                    <a:pt x="129822" y="1536982"/>
                  </a:lnTo>
                  <a:lnTo>
                    <a:pt x="170658" y="1556369"/>
                  </a:lnTo>
                  <a:lnTo>
                    <a:pt x="215007" y="1568545"/>
                  </a:lnTo>
                  <a:lnTo>
                    <a:pt x="262127" y="1572768"/>
                  </a:lnTo>
                  <a:lnTo>
                    <a:pt x="2953512" y="1572768"/>
                  </a:lnTo>
                  <a:lnTo>
                    <a:pt x="3000632" y="1568545"/>
                  </a:lnTo>
                  <a:lnTo>
                    <a:pt x="3044981" y="1556369"/>
                  </a:lnTo>
                  <a:lnTo>
                    <a:pt x="3085817" y="1536982"/>
                  </a:lnTo>
                  <a:lnTo>
                    <a:pt x="3122402" y="1511122"/>
                  </a:lnTo>
                  <a:lnTo>
                    <a:pt x="3153994" y="1479530"/>
                  </a:lnTo>
                  <a:lnTo>
                    <a:pt x="3179854" y="1442945"/>
                  </a:lnTo>
                  <a:lnTo>
                    <a:pt x="3199241" y="1402109"/>
                  </a:lnTo>
                  <a:lnTo>
                    <a:pt x="3211417" y="1357760"/>
                  </a:lnTo>
                  <a:lnTo>
                    <a:pt x="3215640" y="1310640"/>
                  </a:lnTo>
                  <a:lnTo>
                    <a:pt x="3215640" y="262128"/>
                  </a:lnTo>
                  <a:lnTo>
                    <a:pt x="3211417" y="215007"/>
                  </a:lnTo>
                  <a:lnTo>
                    <a:pt x="3199241" y="170658"/>
                  </a:lnTo>
                  <a:lnTo>
                    <a:pt x="3179854" y="129822"/>
                  </a:lnTo>
                  <a:lnTo>
                    <a:pt x="3153994" y="93237"/>
                  </a:lnTo>
                  <a:lnTo>
                    <a:pt x="3122402" y="61645"/>
                  </a:lnTo>
                  <a:lnTo>
                    <a:pt x="3085817" y="35785"/>
                  </a:lnTo>
                  <a:lnTo>
                    <a:pt x="3044981" y="16398"/>
                  </a:lnTo>
                  <a:lnTo>
                    <a:pt x="3000632" y="4222"/>
                  </a:lnTo>
                  <a:lnTo>
                    <a:pt x="2953512" y="0"/>
                  </a:lnTo>
                  <a:close/>
                </a:path>
              </a:pathLst>
            </a:custGeom>
            <a:solidFill>
              <a:srgbClr val="EAF6D1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8134" y="3786377"/>
              <a:ext cx="3215640" cy="1572895"/>
            </a:xfrm>
            <a:custGeom>
              <a:avLst/>
              <a:gdLst/>
              <a:ahLst/>
              <a:cxnLst/>
              <a:rect l="l" t="t" r="r" b="b"/>
              <a:pathLst>
                <a:path w="3215640" h="1572895">
                  <a:moveTo>
                    <a:pt x="0" y="262128"/>
                  </a:moveTo>
                  <a:lnTo>
                    <a:pt x="4222" y="215007"/>
                  </a:lnTo>
                  <a:lnTo>
                    <a:pt x="16398" y="170658"/>
                  </a:lnTo>
                  <a:lnTo>
                    <a:pt x="35785" y="129822"/>
                  </a:lnTo>
                  <a:lnTo>
                    <a:pt x="61645" y="93237"/>
                  </a:lnTo>
                  <a:lnTo>
                    <a:pt x="93237" y="61645"/>
                  </a:lnTo>
                  <a:lnTo>
                    <a:pt x="129822" y="35785"/>
                  </a:lnTo>
                  <a:lnTo>
                    <a:pt x="170658" y="16398"/>
                  </a:lnTo>
                  <a:lnTo>
                    <a:pt x="215007" y="4222"/>
                  </a:lnTo>
                  <a:lnTo>
                    <a:pt x="262127" y="0"/>
                  </a:lnTo>
                  <a:lnTo>
                    <a:pt x="2953512" y="0"/>
                  </a:lnTo>
                  <a:lnTo>
                    <a:pt x="3000632" y="4222"/>
                  </a:lnTo>
                  <a:lnTo>
                    <a:pt x="3044981" y="16398"/>
                  </a:lnTo>
                  <a:lnTo>
                    <a:pt x="3085817" y="35785"/>
                  </a:lnTo>
                  <a:lnTo>
                    <a:pt x="3122402" y="61645"/>
                  </a:lnTo>
                  <a:lnTo>
                    <a:pt x="3153994" y="93237"/>
                  </a:lnTo>
                  <a:lnTo>
                    <a:pt x="3179854" y="129822"/>
                  </a:lnTo>
                  <a:lnTo>
                    <a:pt x="3199241" y="170658"/>
                  </a:lnTo>
                  <a:lnTo>
                    <a:pt x="3211417" y="215007"/>
                  </a:lnTo>
                  <a:lnTo>
                    <a:pt x="3215640" y="262128"/>
                  </a:lnTo>
                  <a:lnTo>
                    <a:pt x="3215640" y="1310640"/>
                  </a:lnTo>
                  <a:lnTo>
                    <a:pt x="3211417" y="1357760"/>
                  </a:lnTo>
                  <a:lnTo>
                    <a:pt x="3199241" y="1402109"/>
                  </a:lnTo>
                  <a:lnTo>
                    <a:pt x="3179854" y="1442945"/>
                  </a:lnTo>
                  <a:lnTo>
                    <a:pt x="3153994" y="1479530"/>
                  </a:lnTo>
                  <a:lnTo>
                    <a:pt x="3122402" y="1511122"/>
                  </a:lnTo>
                  <a:lnTo>
                    <a:pt x="3085817" y="1536982"/>
                  </a:lnTo>
                  <a:lnTo>
                    <a:pt x="3044981" y="1556369"/>
                  </a:lnTo>
                  <a:lnTo>
                    <a:pt x="3000632" y="1568545"/>
                  </a:lnTo>
                  <a:lnTo>
                    <a:pt x="2953512" y="1572768"/>
                  </a:lnTo>
                  <a:lnTo>
                    <a:pt x="262127" y="1572768"/>
                  </a:lnTo>
                  <a:lnTo>
                    <a:pt x="215007" y="1568545"/>
                  </a:lnTo>
                  <a:lnTo>
                    <a:pt x="170658" y="1556369"/>
                  </a:lnTo>
                  <a:lnTo>
                    <a:pt x="129822" y="1536982"/>
                  </a:lnTo>
                  <a:lnTo>
                    <a:pt x="93237" y="1511122"/>
                  </a:lnTo>
                  <a:lnTo>
                    <a:pt x="61645" y="1479530"/>
                  </a:lnTo>
                  <a:lnTo>
                    <a:pt x="35785" y="1442945"/>
                  </a:lnTo>
                  <a:lnTo>
                    <a:pt x="16398" y="1402109"/>
                  </a:lnTo>
                  <a:lnTo>
                    <a:pt x="4222" y="1357760"/>
                  </a:lnTo>
                  <a:lnTo>
                    <a:pt x="0" y="1310640"/>
                  </a:lnTo>
                  <a:lnTo>
                    <a:pt x="0" y="262128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37435" y="2772301"/>
            <a:ext cx="70046" cy="137415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834" spc="-16" dirty="0">
                <a:latin typeface="Trebuchet MS"/>
                <a:cs typeface="Trebuchet MS"/>
              </a:rPr>
              <a:t>2</a:t>
            </a:r>
            <a:endParaRPr sz="834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3198" y="2796916"/>
            <a:ext cx="648333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  <a:tabLst>
                <a:tab pos="574595" algn="l"/>
              </a:tabLst>
            </a:pPr>
            <a:r>
              <a:rPr sz="1186" i="1" spc="-151" dirty="0">
                <a:latin typeface="Trebuchet MS"/>
                <a:cs typeface="Trebuchet MS"/>
              </a:rPr>
              <a:t>f</a:t>
            </a:r>
            <a:r>
              <a:rPr sz="1186" i="1" spc="-125" dirty="0">
                <a:latin typeface="Trebuchet MS"/>
                <a:cs typeface="Trebuchet MS"/>
              </a:rPr>
              <a:t> </a:t>
            </a:r>
            <a:r>
              <a:rPr sz="1186" spc="-48" dirty="0">
                <a:latin typeface="Trebuchet MS"/>
                <a:cs typeface="Trebuchet MS"/>
              </a:rPr>
              <a:t>(</a:t>
            </a:r>
            <a:r>
              <a:rPr sz="1186" spc="-247" dirty="0">
                <a:latin typeface="Trebuchet MS"/>
                <a:cs typeface="Trebuchet MS"/>
              </a:rPr>
              <a:t> </a:t>
            </a:r>
            <a:r>
              <a:rPr sz="1186" i="1" dirty="0">
                <a:latin typeface="Trebuchet MS"/>
                <a:cs typeface="Trebuchet MS"/>
              </a:rPr>
              <a:t>x</a:t>
            </a:r>
            <a:r>
              <a:rPr sz="1186" spc="-48" dirty="0">
                <a:latin typeface="Trebuchet MS"/>
                <a:cs typeface="Trebuchet MS"/>
              </a:rPr>
              <a:t>)</a:t>
            </a:r>
            <a:r>
              <a:rPr sz="1186" spc="-19" dirty="0">
                <a:latin typeface="Trebuchet MS"/>
                <a:cs typeface="Trebuchet MS"/>
              </a:rPr>
              <a:t> </a:t>
            </a:r>
            <a:r>
              <a:rPr sz="1186" spc="10" dirty="0">
                <a:latin typeface="Symbol"/>
                <a:cs typeface="Symbol"/>
              </a:rPr>
              <a:t></a:t>
            </a:r>
            <a:r>
              <a:rPr sz="1186" dirty="0">
                <a:latin typeface="Times New Roman"/>
                <a:cs typeface="Times New Roman"/>
              </a:rPr>
              <a:t>	</a:t>
            </a:r>
            <a:r>
              <a:rPr sz="1186" i="1" spc="-80" dirty="0">
                <a:latin typeface="Trebuchet MS"/>
                <a:cs typeface="Trebuchet MS"/>
              </a:rPr>
              <a:t>x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27280" y="2823841"/>
            <a:ext cx="92037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10" dirty="0">
                <a:latin typeface="Symbol"/>
                <a:cs typeface="Symbol"/>
              </a:rPr>
              <a:t></a:t>
            </a:r>
            <a:endParaRPr sz="1186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10991" y="3031491"/>
            <a:ext cx="527382" cy="19248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4434">
              <a:spcBef>
                <a:spcPts val="77"/>
              </a:spcBef>
            </a:pPr>
            <a:r>
              <a:rPr sz="1780" spc="48" baseline="21021" dirty="0">
                <a:latin typeface="Symbol"/>
                <a:cs typeface="Symbol"/>
              </a:rPr>
              <a:t></a:t>
            </a:r>
            <a:r>
              <a:rPr sz="1186" spc="32" dirty="0">
                <a:latin typeface="Symbol"/>
                <a:cs typeface="Symbol"/>
              </a:rPr>
              <a:t></a:t>
            </a:r>
            <a:r>
              <a:rPr sz="1186" spc="-253" dirty="0">
                <a:latin typeface="Times New Roman"/>
                <a:cs typeface="Times New Roman"/>
              </a:rPr>
              <a:t> </a:t>
            </a:r>
            <a:r>
              <a:rPr sz="1186" i="1" spc="-80" dirty="0">
                <a:latin typeface="Trebuchet MS"/>
                <a:cs typeface="Trebuchet MS"/>
              </a:rPr>
              <a:t>x </a:t>
            </a:r>
            <a:r>
              <a:rPr sz="1186" spc="10" dirty="0">
                <a:latin typeface="Symbol"/>
                <a:cs typeface="Symbol"/>
              </a:rPr>
              <a:t></a:t>
            </a:r>
            <a:r>
              <a:rPr sz="1186" spc="10" dirty="0">
                <a:latin typeface="Times New Roman"/>
                <a:cs typeface="Times New Roman"/>
              </a:rPr>
              <a:t> </a:t>
            </a:r>
            <a:r>
              <a:rPr sz="1186" spc="-19" dirty="0">
                <a:latin typeface="Trebuchet MS"/>
                <a:cs typeface="Trebuchet MS"/>
              </a:rPr>
              <a:t>3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02845" y="2431964"/>
            <a:ext cx="1383410" cy="790762"/>
          </a:xfrm>
          <a:prstGeom prst="rect">
            <a:avLst/>
          </a:prstGeom>
        </p:spPr>
        <p:txBody>
          <a:bodyPr vert="horz" wrap="square" lIns="0" tIns="100997" rIns="0" bIns="0" rtlCol="0">
            <a:spAutoFit/>
          </a:bodyPr>
          <a:lstStyle/>
          <a:p>
            <a:pPr marR="254516" algn="r">
              <a:spcBef>
                <a:spcPts val="795"/>
              </a:spcBef>
              <a:tabLst>
                <a:tab pos="616947" algn="l"/>
              </a:tabLst>
            </a:pPr>
            <a:r>
              <a:rPr sz="1780" spc="14" baseline="-7507" dirty="0">
                <a:latin typeface="Symbol"/>
                <a:cs typeface="Symbol"/>
              </a:rPr>
              <a:t></a:t>
            </a:r>
            <a:r>
              <a:rPr sz="1780" spc="14" baseline="-7507" dirty="0">
                <a:latin typeface="Times New Roman"/>
                <a:cs typeface="Times New Roman"/>
              </a:rPr>
              <a:t>  </a:t>
            </a:r>
            <a:r>
              <a:rPr sz="1186" i="1" spc="-80" dirty="0">
                <a:latin typeface="Trebuchet MS"/>
                <a:cs typeface="Trebuchet MS"/>
              </a:rPr>
              <a:t>x</a:t>
            </a:r>
            <a:r>
              <a:rPr sz="1186" i="1" spc="-231" dirty="0">
                <a:latin typeface="Trebuchet MS"/>
                <a:cs typeface="Trebuchet MS"/>
              </a:rPr>
              <a:t> </a:t>
            </a:r>
            <a:r>
              <a:rPr sz="1186" spc="10" dirty="0">
                <a:latin typeface="Symbol"/>
                <a:cs typeface="Symbol"/>
              </a:rPr>
              <a:t></a:t>
            </a:r>
            <a:r>
              <a:rPr sz="1186" spc="-19" dirty="0">
                <a:latin typeface="Times New Roman"/>
                <a:cs typeface="Times New Roman"/>
              </a:rPr>
              <a:t> </a:t>
            </a:r>
            <a:r>
              <a:rPr sz="1186" spc="-19" dirty="0">
                <a:latin typeface="Trebuchet MS"/>
                <a:cs typeface="Trebuchet MS"/>
              </a:rPr>
              <a:t>2	</a:t>
            </a:r>
            <a:r>
              <a:rPr sz="1186" spc="-160" dirty="0">
                <a:latin typeface="Trebuchet MS"/>
                <a:cs typeface="Trebuchet MS"/>
              </a:rPr>
              <a:t>; </a:t>
            </a:r>
            <a:r>
              <a:rPr sz="1186" i="1" spc="-80" dirty="0">
                <a:latin typeface="Trebuchet MS"/>
                <a:cs typeface="Trebuchet MS"/>
              </a:rPr>
              <a:t>x </a:t>
            </a:r>
            <a:r>
              <a:rPr sz="1186" spc="10" dirty="0">
                <a:latin typeface="Symbol"/>
                <a:cs typeface="Symbol"/>
              </a:rPr>
              <a:t></a:t>
            </a:r>
            <a:r>
              <a:rPr sz="1186" spc="-112" dirty="0">
                <a:latin typeface="Times New Roman"/>
                <a:cs typeface="Times New Roman"/>
              </a:rPr>
              <a:t> </a:t>
            </a:r>
            <a:r>
              <a:rPr sz="1186" dirty="0">
                <a:latin typeface="Symbol"/>
                <a:cs typeface="Symbol"/>
              </a:rPr>
              <a:t></a:t>
            </a:r>
            <a:r>
              <a:rPr sz="1186" dirty="0">
                <a:latin typeface="Trebuchet MS"/>
                <a:cs typeface="Trebuchet MS"/>
              </a:rPr>
              <a:t>1</a:t>
            </a:r>
            <a:endParaRPr sz="1186">
              <a:latin typeface="Trebuchet MS"/>
              <a:cs typeface="Trebuchet MS"/>
            </a:endParaRPr>
          </a:p>
          <a:p>
            <a:pPr marL="32578">
              <a:spcBef>
                <a:spcPts val="731"/>
              </a:spcBef>
              <a:tabLst>
                <a:tab pos="661334" algn="l"/>
              </a:tabLst>
            </a:pPr>
            <a:r>
              <a:rPr sz="1780" spc="14" baseline="39039" dirty="0">
                <a:latin typeface="Symbol"/>
                <a:cs typeface="Symbol"/>
              </a:rPr>
              <a:t></a:t>
            </a:r>
            <a:r>
              <a:rPr sz="1780" spc="14" baseline="39039" dirty="0">
                <a:latin typeface="Times New Roman"/>
                <a:cs typeface="Times New Roman"/>
              </a:rPr>
              <a:t>	</a:t>
            </a:r>
            <a:r>
              <a:rPr sz="1186" spc="-160" dirty="0">
                <a:latin typeface="Trebuchet MS"/>
                <a:cs typeface="Trebuchet MS"/>
              </a:rPr>
              <a:t>; </a:t>
            </a:r>
            <a:r>
              <a:rPr sz="1186" spc="-6" dirty="0">
                <a:latin typeface="Symbol"/>
                <a:cs typeface="Symbol"/>
              </a:rPr>
              <a:t></a:t>
            </a:r>
            <a:r>
              <a:rPr sz="1186" spc="-6" dirty="0">
                <a:latin typeface="Trebuchet MS"/>
                <a:cs typeface="Trebuchet MS"/>
              </a:rPr>
              <a:t>1 </a:t>
            </a:r>
            <a:r>
              <a:rPr sz="1186" spc="10" dirty="0">
                <a:latin typeface="Symbol"/>
                <a:cs typeface="Symbol"/>
              </a:rPr>
              <a:t></a:t>
            </a:r>
            <a:r>
              <a:rPr sz="1186" spc="10" dirty="0">
                <a:latin typeface="Times New Roman"/>
                <a:cs typeface="Times New Roman"/>
              </a:rPr>
              <a:t> </a:t>
            </a:r>
            <a:r>
              <a:rPr sz="1186" i="1" spc="-80" dirty="0">
                <a:latin typeface="Trebuchet MS"/>
                <a:cs typeface="Trebuchet MS"/>
              </a:rPr>
              <a:t>x </a:t>
            </a:r>
            <a:r>
              <a:rPr sz="1186" spc="10" dirty="0">
                <a:latin typeface="Symbol"/>
                <a:cs typeface="Symbol"/>
              </a:rPr>
              <a:t></a:t>
            </a:r>
            <a:r>
              <a:rPr sz="1186" spc="22" dirty="0">
                <a:latin typeface="Times New Roman"/>
                <a:cs typeface="Times New Roman"/>
              </a:rPr>
              <a:t> </a:t>
            </a:r>
            <a:r>
              <a:rPr sz="1186" spc="-19" dirty="0">
                <a:latin typeface="Trebuchet MS"/>
                <a:cs typeface="Trebuchet MS"/>
              </a:rPr>
              <a:t>2</a:t>
            </a:r>
            <a:endParaRPr sz="1186">
              <a:latin typeface="Trebuchet MS"/>
              <a:cs typeface="Trebuchet MS"/>
            </a:endParaRPr>
          </a:p>
          <a:p>
            <a:pPr marR="245150" algn="r">
              <a:spcBef>
                <a:spcPts val="423"/>
              </a:spcBef>
            </a:pPr>
            <a:r>
              <a:rPr sz="1186" spc="-160" dirty="0">
                <a:latin typeface="Trebuchet MS"/>
                <a:cs typeface="Trebuchet MS"/>
              </a:rPr>
              <a:t>; </a:t>
            </a:r>
            <a:r>
              <a:rPr sz="1186" spc="10" dirty="0">
                <a:latin typeface="Symbol"/>
                <a:cs typeface="Symbol"/>
              </a:rPr>
              <a:t></a:t>
            </a:r>
            <a:r>
              <a:rPr sz="1186" spc="10" dirty="0">
                <a:latin typeface="Times New Roman"/>
                <a:cs typeface="Times New Roman"/>
              </a:rPr>
              <a:t> </a:t>
            </a:r>
            <a:r>
              <a:rPr sz="1186" i="1" spc="-80" dirty="0">
                <a:latin typeface="Trebuchet MS"/>
                <a:cs typeface="Trebuchet MS"/>
              </a:rPr>
              <a:t>x </a:t>
            </a:r>
            <a:r>
              <a:rPr sz="1186" spc="10" dirty="0">
                <a:latin typeface="Symbol"/>
                <a:cs typeface="Symbol"/>
              </a:rPr>
              <a:t></a:t>
            </a:r>
            <a:r>
              <a:rPr sz="1186" spc="-115" dirty="0">
                <a:latin typeface="Times New Roman"/>
                <a:cs typeface="Times New Roman"/>
              </a:rPr>
              <a:t> </a:t>
            </a:r>
            <a:r>
              <a:rPr sz="1186" spc="-19" dirty="0">
                <a:latin typeface="Trebuchet MS"/>
                <a:cs typeface="Trebuchet MS"/>
              </a:rPr>
              <a:t>2</a:t>
            </a:r>
            <a:endParaRPr sz="1186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27280" y="3106429"/>
            <a:ext cx="92037" cy="19235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1186" spc="10" dirty="0">
                <a:latin typeface="Symbol"/>
                <a:cs typeface="Symbol"/>
              </a:rPr>
              <a:t></a:t>
            </a:r>
            <a:endParaRPr sz="118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990990" y="3938740"/>
            <a:ext cx="92852" cy="9703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577" spc="-3" dirty="0">
                <a:solidFill>
                  <a:srgbClr val="90C225"/>
                </a:solidFill>
                <a:latin typeface="Trebuchet MS"/>
                <a:cs typeface="Trebuchet MS"/>
              </a:rPr>
              <a:t>19</a:t>
            </a:r>
            <a:endParaRPr sz="577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35576" y="466206"/>
            <a:ext cx="1150058" cy="258600"/>
            <a:chOff x="7405116" y="726935"/>
            <a:chExt cx="1793239" cy="403225"/>
          </a:xfrm>
        </p:grpSpPr>
        <p:sp>
          <p:nvSpPr>
            <p:cNvPr id="16" name="object 16"/>
            <p:cNvSpPr/>
            <p:nvPr/>
          </p:nvSpPr>
          <p:spPr>
            <a:xfrm>
              <a:off x="7405116" y="726935"/>
              <a:ext cx="1792985" cy="403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372" y="747648"/>
              <a:ext cx="1740916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33747" y="1228115"/>
            <a:ext cx="969650" cy="211410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972" spc="-53" baseline="21680" dirty="0">
                <a:latin typeface="Symbol"/>
                <a:cs typeface="Symbol"/>
              </a:rPr>
              <a:t></a:t>
            </a:r>
            <a:r>
              <a:rPr sz="1315" spc="-35" dirty="0">
                <a:latin typeface="Times New Roman"/>
                <a:cs typeface="Times New Roman"/>
              </a:rPr>
              <a:t>2 </a:t>
            </a:r>
            <a:r>
              <a:rPr sz="1315" spc="-48" dirty="0">
                <a:latin typeface="Symbol"/>
                <a:cs typeface="Symbol"/>
              </a:rPr>
              <a:t>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3" dirty="0">
                <a:latin typeface="Times New Roman"/>
                <a:cs typeface="Times New Roman"/>
              </a:rPr>
              <a:t>x</a:t>
            </a:r>
            <a:r>
              <a:rPr sz="1154" spc="4" baseline="43981" dirty="0">
                <a:latin typeface="Times New Roman"/>
                <a:cs typeface="Times New Roman"/>
              </a:rPr>
              <a:t>2 </a:t>
            </a:r>
            <a:r>
              <a:rPr sz="1315" spc="-22" dirty="0">
                <a:latin typeface="Times New Roman"/>
                <a:cs typeface="Times New Roman"/>
              </a:rPr>
              <a:t>, </a:t>
            </a:r>
            <a:r>
              <a:rPr sz="1315" i="1" spc="-38" dirty="0">
                <a:latin typeface="Times New Roman"/>
                <a:cs typeface="Times New Roman"/>
              </a:rPr>
              <a:t>x </a:t>
            </a:r>
            <a:r>
              <a:rPr sz="1315" spc="-48" dirty="0">
                <a:latin typeface="Symbol"/>
                <a:cs typeface="Symbol"/>
              </a:rPr>
              <a:t></a:t>
            </a:r>
            <a:r>
              <a:rPr sz="1315" spc="-45" dirty="0">
                <a:latin typeface="Times New Roman"/>
                <a:cs typeface="Times New Roman"/>
              </a:rPr>
              <a:t> 1</a:t>
            </a:r>
            <a:endParaRPr sz="131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4390" y="1296793"/>
            <a:ext cx="600686" cy="803238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183659">
              <a:lnSpc>
                <a:spcPts val="1562"/>
              </a:lnSpc>
              <a:spcBef>
                <a:spcPts val="71"/>
              </a:spcBef>
            </a:pPr>
            <a:r>
              <a:rPr sz="1315" spc="-45" dirty="0">
                <a:latin typeface="Symbol"/>
                <a:cs typeface="Symbol"/>
              </a:rPr>
              <a:t></a:t>
            </a:r>
            <a:endParaRPr sz="1315">
              <a:latin typeface="Symbol"/>
              <a:cs typeface="Symbol"/>
            </a:endParaRPr>
          </a:p>
          <a:p>
            <a:pPr marL="8145">
              <a:lnSpc>
                <a:spcPts val="1546"/>
              </a:lnSpc>
            </a:pPr>
            <a:r>
              <a:rPr sz="1411" spc="-35" dirty="0">
                <a:latin typeface="Times New Roman"/>
                <a:cs typeface="Times New Roman"/>
              </a:rPr>
              <a:t>lim </a:t>
            </a:r>
            <a:r>
              <a:rPr sz="1411" i="1" spc="-16" dirty="0">
                <a:latin typeface="Times New Roman"/>
                <a:cs typeface="Times New Roman"/>
              </a:rPr>
              <a:t>f</a:t>
            </a:r>
            <a:r>
              <a:rPr sz="1411" i="1" spc="-244" dirty="0">
                <a:latin typeface="Times New Roman"/>
                <a:cs typeface="Times New Roman"/>
              </a:rPr>
              <a:t> </a:t>
            </a:r>
            <a:r>
              <a:rPr sz="1411" spc="22" dirty="0">
                <a:latin typeface="Times New Roman"/>
                <a:cs typeface="Times New Roman"/>
              </a:rPr>
              <a:t>(</a:t>
            </a:r>
            <a:r>
              <a:rPr sz="1411" i="1" spc="22" dirty="0">
                <a:latin typeface="Times New Roman"/>
                <a:cs typeface="Times New Roman"/>
              </a:rPr>
              <a:t>x</a:t>
            </a:r>
            <a:r>
              <a:rPr sz="1411" spc="22" dirty="0">
                <a:latin typeface="Times New Roman"/>
                <a:cs typeface="Times New Roman"/>
              </a:rPr>
              <a:t>)</a:t>
            </a:r>
            <a:endParaRPr sz="1411">
              <a:latin typeface="Times New Roman"/>
              <a:cs typeface="Times New Roman"/>
            </a:endParaRPr>
          </a:p>
          <a:p>
            <a:pPr marL="25655">
              <a:lnSpc>
                <a:spcPts val="869"/>
              </a:lnSpc>
            </a:pPr>
            <a:r>
              <a:rPr sz="834" i="1" spc="-10" dirty="0">
                <a:latin typeface="Times New Roman"/>
                <a:cs typeface="Times New Roman"/>
              </a:rPr>
              <a:t>x</a:t>
            </a:r>
            <a:r>
              <a:rPr sz="834" spc="-10" dirty="0">
                <a:latin typeface="Symbol"/>
                <a:cs typeface="Symbol"/>
              </a:rPr>
              <a:t></a:t>
            </a:r>
            <a:r>
              <a:rPr sz="834" spc="-10" dirty="0">
                <a:latin typeface="Times New Roman"/>
                <a:cs typeface="Times New Roman"/>
              </a:rPr>
              <a:t>0</a:t>
            </a:r>
            <a:endParaRPr sz="834">
              <a:latin typeface="Times New Roman"/>
              <a:cs typeface="Times New Roman"/>
            </a:endParaRPr>
          </a:p>
          <a:p>
            <a:pPr marL="8145">
              <a:spcBef>
                <a:spcPts val="475"/>
              </a:spcBef>
            </a:pPr>
            <a:r>
              <a:rPr sz="1411" spc="-35" dirty="0">
                <a:latin typeface="Times New Roman"/>
                <a:cs typeface="Times New Roman"/>
              </a:rPr>
              <a:t>lim </a:t>
            </a:r>
            <a:r>
              <a:rPr sz="1411" i="1" spc="-16" dirty="0">
                <a:latin typeface="Times New Roman"/>
                <a:cs typeface="Times New Roman"/>
              </a:rPr>
              <a:t>f</a:t>
            </a:r>
            <a:r>
              <a:rPr sz="1411" i="1" spc="-244" dirty="0">
                <a:latin typeface="Times New Roman"/>
                <a:cs typeface="Times New Roman"/>
              </a:rPr>
              <a:t> </a:t>
            </a:r>
            <a:r>
              <a:rPr sz="1411" spc="22" dirty="0">
                <a:latin typeface="Times New Roman"/>
                <a:cs typeface="Times New Roman"/>
              </a:rPr>
              <a:t>(</a:t>
            </a:r>
            <a:r>
              <a:rPr sz="1411" i="1" spc="22" dirty="0">
                <a:latin typeface="Times New Roman"/>
                <a:cs typeface="Times New Roman"/>
              </a:rPr>
              <a:t>x</a:t>
            </a:r>
            <a:r>
              <a:rPr sz="1411" spc="22" dirty="0">
                <a:latin typeface="Times New Roman"/>
                <a:cs typeface="Times New Roman"/>
              </a:rPr>
              <a:t>)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0037" y="999661"/>
            <a:ext cx="93666" cy="211410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</a:pPr>
            <a:r>
              <a:rPr sz="1315" spc="-45" dirty="0">
                <a:latin typeface="Symbol"/>
                <a:cs typeface="Symbol"/>
              </a:rPr>
              <a:t></a:t>
            </a:r>
            <a:endParaRPr sz="131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3412" y="970137"/>
            <a:ext cx="1409474" cy="211410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  <a:tabLst>
                <a:tab pos="817302" algn="l"/>
              </a:tabLst>
            </a:pPr>
            <a:r>
              <a:rPr sz="1315" i="1" spc="-26" dirty="0">
                <a:latin typeface="Times New Roman"/>
                <a:cs typeface="Times New Roman"/>
              </a:rPr>
              <a:t>f </a:t>
            </a:r>
            <a:r>
              <a:rPr sz="1315" spc="13" dirty="0">
                <a:latin typeface="Times New Roman"/>
                <a:cs typeface="Times New Roman"/>
              </a:rPr>
              <a:t>(</a:t>
            </a:r>
            <a:r>
              <a:rPr sz="1315" i="1" spc="13" dirty="0">
                <a:latin typeface="Times New Roman"/>
                <a:cs typeface="Times New Roman"/>
              </a:rPr>
              <a:t>x</a:t>
            </a:r>
            <a:r>
              <a:rPr sz="1315" spc="13" dirty="0">
                <a:latin typeface="Times New Roman"/>
                <a:cs typeface="Times New Roman"/>
              </a:rPr>
              <a:t>) </a:t>
            </a:r>
            <a:r>
              <a:rPr sz="1315" spc="-48" dirty="0">
                <a:latin typeface="Symbol"/>
                <a:cs typeface="Symbol"/>
              </a:rPr>
              <a:t>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972" spc="-67" baseline="33875" dirty="0">
                <a:latin typeface="Symbol"/>
                <a:cs typeface="Symbol"/>
              </a:rPr>
              <a:t></a:t>
            </a:r>
            <a:r>
              <a:rPr sz="1972" spc="-101" baseline="33875" dirty="0">
                <a:latin typeface="Times New Roman"/>
                <a:cs typeface="Times New Roman"/>
              </a:rPr>
              <a:t> </a:t>
            </a:r>
            <a:r>
              <a:rPr sz="1315" i="1" spc="-38" dirty="0">
                <a:latin typeface="Times New Roman"/>
                <a:cs typeface="Times New Roman"/>
              </a:rPr>
              <a:t>x</a:t>
            </a:r>
            <a:r>
              <a:rPr sz="1315" i="1" spc="6" dirty="0">
                <a:latin typeface="Times New Roman"/>
                <a:cs typeface="Times New Roman"/>
              </a:rPr>
              <a:t> </a:t>
            </a:r>
            <a:r>
              <a:rPr sz="1315" spc="-22" dirty="0">
                <a:latin typeface="Times New Roman"/>
                <a:cs typeface="Times New Roman"/>
              </a:rPr>
              <a:t>,	</a:t>
            </a:r>
            <a:r>
              <a:rPr sz="1315" spc="-45" dirty="0">
                <a:latin typeface="Times New Roman"/>
                <a:cs typeface="Times New Roman"/>
              </a:rPr>
              <a:t>0 </a:t>
            </a:r>
            <a:r>
              <a:rPr sz="1315" spc="-48" dirty="0">
                <a:latin typeface="Symbol"/>
                <a:cs typeface="Symbol"/>
              </a:rPr>
              <a:t></a:t>
            </a:r>
            <a:r>
              <a:rPr sz="1315" spc="-48" dirty="0">
                <a:latin typeface="Times New Roman"/>
                <a:cs typeface="Times New Roman"/>
              </a:rPr>
              <a:t> </a:t>
            </a:r>
            <a:r>
              <a:rPr sz="1315" i="1" spc="-38" dirty="0">
                <a:latin typeface="Times New Roman"/>
                <a:cs typeface="Times New Roman"/>
              </a:rPr>
              <a:t>x </a:t>
            </a:r>
            <a:r>
              <a:rPr sz="1315" spc="-48" dirty="0">
                <a:latin typeface="Symbol"/>
                <a:cs typeface="Symbol"/>
              </a:rPr>
              <a:t></a:t>
            </a:r>
            <a:r>
              <a:rPr sz="1315" spc="-173" dirty="0">
                <a:latin typeface="Times New Roman"/>
                <a:cs typeface="Times New Roman"/>
              </a:rPr>
              <a:t> </a:t>
            </a:r>
            <a:r>
              <a:rPr sz="1315" spc="-45" dirty="0">
                <a:latin typeface="Times New Roman"/>
                <a:cs typeface="Times New Roman"/>
              </a:rPr>
              <a:t>1</a:t>
            </a:r>
            <a:endParaRPr sz="131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3747" y="634933"/>
            <a:ext cx="282628" cy="211346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24434">
              <a:spcBef>
                <a:spcPts val="71"/>
              </a:spcBef>
            </a:pPr>
            <a:r>
              <a:rPr sz="1972" spc="-67" baseline="-23035" dirty="0">
                <a:latin typeface="Symbol"/>
                <a:cs typeface="Symbol"/>
              </a:rPr>
              <a:t></a:t>
            </a:r>
            <a:r>
              <a:rPr sz="1972" spc="-173" baseline="-23035" dirty="0">
                <a:latin typeface="Times New Roman"/>
                <a:cs typeface="Times New Roman"/>
              </a:rPr>
              <a:t> </a:t>
            </a:r>
            <a:r>
              <a:rPr sz="1972" i="1" spc="4" baseline="-25745" dirty="0">
                <a:latin typeface="Times New Roman"/>
                <a:cs typeface="Times New Roman"/>
              </a:rPr>
              <a:t>x</a:t>
            </a:r>
            <a:r>
              <a:rPr sz="770" spc="3" dirty="0">
                <a:latin typeface="Times New Roman"/>
                <a:cs typeface="Times New Roman"/>
              </a:rPr>
              <a:t>2</a:t>
            </a:r>
            <a:endParaRPr sz="77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0369" y="711784"/>
            <a:ext cx="482178" cy="211410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spcBef>
                <a:spcPts val="71"/>
              </a:spcBef>
              <a:tabLst>
                <a:tab pos="150673" algn="l"/>
              </a:tabLst>
            </a:pPr>
            <a:r>
              <a:rPr sz="1315" spc="-22" dirty="0">
                <a:latin typeface="Times New Roman"/>
                <a:cs typeface="Times New Roman"/>
              </a:rPr>
              <a:t>,	</a:t>
            </a:r>
            <a:r>
              <a:rPr sz="1315" i="1" spc="-38" dirty="0">
                <a:latin typeface="Times New Roman"/>
                <a:cs typeface="Times New Roman"/>
              </a:rPr>
              <a:t>x </a:t>
            </a:r>
            <a:r>
              <a:rPr sz="1315" spc="-48" dirty="0">
                <a:latin typeface="Symbol"/>
                <a:cs typeface="Symbol"/>
              </a:rPr>
              <a:t></a:t>
            </a:r>
            <a:r>
              <a:rPr sz="1315" spc="29" dirty="0">
                <a:latin typeface="Times New Roman"/>
                <a:cs typeface="Times New Roman"/>
              </a:rPr>
              <a:t> </a:t>
            </a:r>
            <a:r>
              <a:rPr sz="1315" spc="-45" dirty="0">
                <a:latin typeface="Times New Roman"/>
                <a:cs typeface="Times New Roman"/>
              </a:rPr>
              <a:t>0</a:t>
            </a:r>
            <a:endParaRPr sz="131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5603" y="1518176"/>
            <a:ext cx="620641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a.</a:t>
            </a:r>
            <a:r>
              <a:rPr sz="1154" spc="-51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Hitung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1693" y="1919670"/>
            <a:ext cx="625528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latin typeface="Trebuchet MS"/>
                <a:cs typeface="Trebuchet MS"/>
              </a:rPr>
              <a:t>b.</a:t>
            </a:r>
            <a:r>
              <a:rPr sz="1154" spc="-51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Hitung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0385" y="1896017"/>
            <a:ext cx="56036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Jika</a:t>
            </a:r>
            <a:r>
              <a:rPr sz="1154" spc="-38" dirty="0">
                <a:latin typeface="Trebuchet MS"/>
                <a:cs typeface="Trebuchet MS"/>
              </a:rPr>
              <a:t> </a:t>
            </a:r>
            <a:r>
              <a:rPr sz="1154" spc="-3" dirty="0">
                <a:latin typeface="Trebuchet MS"/>
                <a:cs typeface="Trebuchet MS"/>
              </a:rPr>
              <a:t>ada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8069" y="1025524"/>
            <a:ext cx="693538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Diketahui: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31683" y="1557954"/>
            <a:ext cx="412539" cy="917115"/>
          </a:xfrm>
          <a:custGeom>
            <a:avLst/>
            <a:gdLst/>
            <a:ahLst/>
            <a:cxnLst/>
            <a:rect l="l" t="t" r="r" b="b"/>
            <a:pathLst>
              <a:path w="643254" h="1430020">
                <a:moveTo>
                  <a:pt x="0" y="0"/>
                </a:moveTo>
                <a:lnTo>
                  <a:pt x="64792" y="3331"/>
                </a:lnTo>
                <a:lnTo>
                  <a:pt x="125146" y="12884"/>
                </a:lnTo>
                <a:lnTo>
                  <a:pt x="179768" y="28001"/>
                </a:lnTo>
                <a:lnTo>
                  <a:pt x="227361" y="48021"/>
                </a:lnTo>
                <a:lnTo>
                  <a:pt x="266633" y="72287"/>
                </a:lnTo>
                <a:lnTo>
                  <a:pt x="296287" y="100137"/>
                </a:lnTo>
                <a:lnTo>
                  <a:pt x="321563" y="163957"/>
                </a:lnTo>
                <a:lnTo>
                  <a:pt x="321563" y="535051"/>
                </a:lnTo>
                <a:lnTo>
                  <a:pt x="328099" y="568094"/>
                </a:lnTo>
                <a:lnTo>
                  <a:pt x="376494" y="626720"/>
                </a:lnTo>
                <a:lnTo>
                  <a:pt x="415766" y="650986"/>
                </a:lnTo>
                <a:lnTo>
                  <a:pt x="463359" y="671006"/>
                </a:lnTo>
                <a:lnTo>
                  <a:pt x="517981" y="686123"/>
                </a:lnTo>
                <a:lnTo>
                  <a:pt x="578335" y="695676"/>
                </a:lnTo>
                <a:lnTo>
                  <a:pt x="643127" y="699008"/>
                </a:lnTo>
                <a:lnTo>
                  <a:pt x="578335" y="702339"/>
                </a:lnTo>
                <a:lnTo>
                  <a:pt x="517981" y="711892"/>
                </a:lnTo>
                <a:lnTo>
                  <a:pt x="463359" y="727009"/>
                </a:lnTo>
                <a:lnTo>
                  <a:pt x="415766" y="747029"/>
                </a:lnTo>
                <a:lnTo>
                  <a:pt x="376494" y="771295"/>
                </a:lnTo>
                <a:lnTo>
                  <a:pt x="346840" y="799145"/>
                </a:lnTo>
                <a:lnTo>
                  <a:pt x="321563" y="862965"/>
                </a:lnTo>
                <a:lnTo>
                  <a:pt x="321563" y="1265555"/>
                </a:lnTo>
                <a:lnTo>
                  <a:pt x="315028" y="1298598"/>
                </a:lnTo>
                <a:lnTo>
                  <a:pt x="266633" y="1357224"/>
                </a:lnTo>
                <a:lnTo>
                  <a:pt x="227361" y="1381490"/>
                </a:lnTo>
                <a:lnTo>
                  <a:pt x="179768" y="1401510"/>
                </a:lnTo>
                <a:lnTo>
                  <a:pt x="125146" y="1416627"/>
                </a:lnTo>
                <a:lnTo>
                  <a:pt x="64792" y="1426180"/>
                </a:lnTo>
                <a:lnTo>
                  <a:pt x="0" y="14295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9" name="object 29"/>
          <p:cNvSpPr txBox="1"/>
          <p:nvPr/>
        </p:nvSpPr>
        <p:spPr>
          <a:xfrm>
            <a:off x="6589080" y="3601068"/>
            <a:ext cx="1016075" cy="38217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lnSpc>
                <a:spcPts val="1857"/>
              </a:lnSpc>
              <a:spcBef>
                <a:spcPts val="80"/>
              </a:spcBef>
            </a:pPr>
            <a:r>
              <a:rPr sz="1667" spc="-48" dirty="0">
                <a:latin typeface="Times New Roman"/>
                <a:cs typeface="Times New Roman"/>
              </a:rPr>
              <a:t>lim </a:t>
            </a:r>
            <a:r>
              <a:rPr sz="1667" i="1" spc="-26" dirty="0">
                <a:latin typeface="Times New Roman"/>
                <a:cs typeface="Times New Roman"/>
              </a:rPr>
              <a:t>f </a:t>
            </a:r>
            <a:r>
              <a:rPr sz="1667" spc="19" dirty="0">
                <a:latin typeface="Times New Roman"/>
                <a:cs typeface="Times New Roman"/>
              </a:rPr>
              <a:t>(</a:t>
            </a:r>
            <a:r>
              <a:rPr sz="1667" i="1" spc="19" dirty="0">
                <a:latin typeface="Times New Roman"/>
                <a:cs typeface="Times New Roman"/>
              </a:rPr>
              <a:t>x</a:t>
            </a:r>
            <a:r>
              <a:rPr sz="1667" spc="19" dirty="0">
                <a:latin typeface="Times New Roman"/>
                <a:cs typeface="Times New Roman"/>
              </a:rPr>
              <a:t>) </a:t>
            </a:r>
            <a:r>
              <a:rPr sz="1667" spc="-48" dirty="0">
                <a:latin typeface="Symbol"/>
                <a:cs typeface="Symbol"/>
              </a:rPr>
              <a:t></a:t>
            </a:r>
            <a:r>
              <a:rPr sz="1667" spc="-266" dirty="0">
                <a:latin typeface="Times New Roman"/>
                <a:cs typeface="Times New Roman"/>
              </a:rPr>
              <a:t> </a:t>
            </a:r>
            <a:r>
              <a:rPr sz="1667" spc="-45" dirty="0">
                <a:latin typeface="Times New Roman"/>
                <a:cs typeface="Times New Roman"/>
              </a:rPr>
              <a:t>0</a:t>
            </a:r>
            <a:endParaRPr sz="1667">
              <a:latin typeface="Times New Roman"/>
              <a:cs typeface="Times New Roman"/>
            </a:endParaRPr>
          </a:p>
          <a:p>
            <a:pPr marL="28099">
              <a:lnSpc>
                <a:spcPts val="1010"/>
              </a:lnSpc>
            </a:pPr>
            <a:r>
              <a:rPr sz="962" i="1" spc="-3" dirty="0">
                <a:latin typeface="Times New Roman"/>
                <a:cs typeface="Times New Roman"/>
              </a:rPr>
              <a:t>x</a:t>
            </a:r>
            <a:r>
              <a:rPr sz="962" spc="-3" dirty="0">
                <a:latin typeface="Symbol"/>
                <a:cs typeface="Symbol"/>
              </a:rPr>
              <a:t></a:t>
            </a:r>
            <a:r>
              <a:rPr sz="962" spc="-3" dirty="0">
                <a:latin typeface="Times New Roman"/>
                <a:cs typeface="Times New Roman"/>
              </a:rPr>
              <a:t>0</a:t>
            </a:r>
            <a:endParaRPr sz="962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4920" y="2224061"/>
            <a:ext cx="4676390" cy="1152068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406818">
              <a:lnSpc>
                <a:spcPts val="1562"/>
              </a:lnSpc>
              <a:spcBef>
                <a:spcPts val="80"/>
              </a:spcBef>
              <a:tabLst>
                <a:tab pos="621019" algn="l"/>
                <a:tab pos="1134530" algn="l"/>
              </a:tabLst>
            </a:pPr>
            <a:r>
              <a:rPr sz="1732" spc="-4" baseline="3086" dirty="0">
                <a:latin typeface="Trebuchet MS"/>
                <a:cs typeface="Trebuchet MS"/>
              </a:rPr>
              <a:t>c.	Hitung	</a:t>
            </a:r>
            <a:r>
              <a:rPr sz="1411" spc="-35" dirty="0">
                <a:latin typeface="Times New Roman"/>
                <a:cs typeface="Times New Roman"/>
              </a:rPr>
              <a:t>lim </a:t>
            </a:r>
            <a:r>
              <a:rPr sz="1411" i="1" spc="-16" dirty="0">
                <a:latin typeface="Times New Roman"/>
                <a:cs typeface="Times New Roman"/>
              </a:rPr>
              <a:t>f</a:t>
            </a:r>
            <a:r>
              <a:rPr sz="1411" i="1" spc="-205" dirty="0">
                <a:latin typeface="Times New Roman"/>
                <a:cs typeface="Times New Roman"/>
              </a:rPr>
              <a:t> </a:t>
            </a:r>
            <a:r>
              <a:rPr sz="1411" spc="22" dirty="0">
                <a:latin typeface="Times New Roman"/>
                <a:cs typeface="Times New Roman"/>
              </a:rPr>
              <a:t>(</a:t>
            </a:r>
            <a:r>
              <a:rPr sz="1411" i="1" spc="22" dirty="0">
                <a:latin typeface="Times New Roman"/>
                <a:cs typeface="Times New Roman"/>
              </a:rPr>
              <a:t>x</a:t>
            </a:r>
            <a:r>
              <a:rPr sz="1411" spc="22" dirty="0">
                <a:latin typeface="Times New Roman"/>
                <a:cs typeface="Times New Roman"/>
              </a:rPr>
              <a:t>)</a:t>
            </a:r>
            <a:endParaRPr sz="1411">
              <a:latin typeface="Times New Roman"/>
              <a:cs typeface="Times New Roman"/>
            </a:endParaRPr>
          </a:p>
          <a:p>
            <a:pPr marL="1151226">
              <a:lnSpc>
                <a:spcPts val="869"/>
              </a:lnSpc>
            </a:pPr>
            <a:r>
              <a:rPr sz="834" i="1" spc="-3" dirty="0">
                <a:latin typeface="Times New Roman"/>
                <a:cs typeface="Times New Roman"/>
              </a:rPr>
              <a:t>x</a:t>
            </a:r>
            <a:r>
              <a:rPr sz="834" spc="-3" dirty="0">
                <a:latin typeface="Symbol"/>
                <a:cs typeface="Symbol"/>
              </a:rPr>
              <a:t></a:t>
            </a:r>
            <a:r>
              <a:rPr sz="834" spc="-3" dirty="0">
                <a:latin typeface="Times New Roman"/>
                <a:cs typeface="Times New Roman"/>
              </a:rPr>
              <a:t>2</a:t>
            </a:r>
            <a:endParaRPr sz="834">
              <a:latin typeface="Times New Roman"/>
              <a:cs typeface="Times New Roman"/>
            </a:endParaRPr>
          </a:p>
          <a:p>
            <a:pPr marL="8145">
              <a:spcBef>
                <a:spcPts val="22"/>
              </a:spcBef>
            </a:pPr>
            <a:r>
              <a:rPr sz="1154" b="1" dirty="0">
                <a:latin typeface="Trebuchet MS"/>
                <a:cs typeface="Trebuchet MS"/>
              </a:rPr>
              <a:t>Jawab</a:t>
            </a:r>
            <a:endParaRPr sz="1154">
              <a:latin typeface="Trebuchet MS"/>
              <a:cs typeface="Trebuchet MS"/>
            </a:endParaRPr>
          </a:p>
          <a:p>
            <a:pPr marL="273656" marR="3258" indent="-219902">
              <a:spcBef>
                <a:spcPts val="414"/>
              </a:spcBef>
            </a:pPr>
            <a:r>
              <a:rPr sz="1283" spc="-3" dirty="0">
                <a:latin typeface="Trebuchet MS"/>
                <a:cs typeface="Trebuchet MS"/>
              </a:rPr>
              <a:t>a. </a:t>
            </a:r>
            <a:r>
              <a:rPr sz="1283" dirty="0">
                <a:latin typeface="Trebuchet MS"/>
                <a:cs typeface="Trebuchet MS"/>
              </a:rPr>
              <a:t>Karena </a:t>
            </a:r>
            <a:r>
              <a:rPr sz="1283" spc="-3" dirty="0">
                <a:latin typeface="Trebuchet MS"/>
                <a:cs typeface="Trebuchet MS"/>
              </a:rPr>
              <a:t>aturan </a:t>
            </a:r>
            <a:r>
              <a:rPr sz="1283" dirty="0">
                <a:latin typeface="Trebuchet MS"/>
                <a:cs typeface="Trebuchet MS"/>
              </a:rPr>
              <a:t>fungsi </a:t>
            </a:r>
            <a:r>
              <a:rPr sz="1283" spc="-3" dirty="0">
                <a:latin typeface="Trebuchet MS"/>
                <a:cs typeface="Trebuchet MS"/>
              </a:rPr>
              <a:t>berubah di </a:t>
            </a:r>
            <a:r>
              <a:rPr sz="1283" dirty="0">
                <a:latin typeface="Trebuchet MS"/>
                <a:cs typeface="Trebuchet MS"/>
              </a:rPr>
              <a:t>x=1, maka </a:t>
            </a:r>
            <a:r>
              <a:rPr sz="1283" spc="-3" dirty="0">
                <a:latin typeface="Trebuchet MS"/>
                <a:cs typeface="Trebuchet MS"/>
              </a:rPr>
              <a:t>perlu dicari limit  kiri</a:t>
            </a:r>
            <a:endParaRPr sz="1283">
              <a:latin typeface="Trebuchet MS"/>
              <a:cs typeface="Trebuchet MS"/>
            </a:endParaRPr>
          </a:p>
          <a:p>
            <a:pPr marL="53754">
              <a:tabLst>
                <a:tab pos="806714" algn="l"/>
              </a:tabLst>
            </a:pPr>
            <a:r>
              <a:rPr sz="1283" dirty="0">
                <a:latin typeface="Trebuchet MS"/>
                <a:cs typeface="Trebuchet MS"/>
              </a:rPr>
              <a:t>dan</a:t>
            </a:r>
            <a:r>
              <a:rPr sz="1283" spc="-10" dirty="0">
                <a:latin typeface="Trebuchet MS"/>
                <a:cs typeface="Trebuchet MS"/>
              </a:rPr>
              <a:t> </a:t>
            </a:r>
            <a:r>
              <a:rPr sz="1283" dirty="0">
                <a:latin typeface="Trebuchet MS"/>
                <a:cs typeface="Trebuchet MS"/>
              </a:rPr>
              <a:t>limit	</a:t>
            </a:r>
            <a:r>
              <a:rPr sz="1283" spc="-3" dirty="0">
                <a:latin typeface="Trebuchet MS"/>
                <a:cs typeface="Trebuchet MS"/>
              </a:rPr>
              <a:t>kanan </a:t>
            </a:r>
            <a:r>
              <a:rPr sz="1283" dirty="0">
                <a:latin typeface="Trebuchet MS"/>
                <a:cs typeface="Trebuchet MS"/>
              </a:rPr>
              <a:t>di</a:t>
            </a:r>
            <a:r>
              <a:rPr sz="1283" spc="-22" dirty="0">
                <a:latin typeface="Trebuchet MS"/>
                <a:cs typeface="Trebuchet MS"/>
              </a:rPr>
              <a:t> </a:t>
            </a:r>
            <a:r>
              <a:rPr sz="1283" dirty="0">
                <a:latin typeface="Trebuchet MS"/>
                <a:cs typeface="Trebuchet MS"/>
              </a:rPr>
              <a:t>x=1</a:t>
            </a:r>
            <a:endParaRPr sz="1283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7175" y="3417650"/>
            <a:ext cx="1599657" cy="367708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53754">
              <a:lnSpc>
                <a:spcPts val="1751"/>
              </a:lnSpc>
              <a:spcBef>
                <a:spcPts val="67"/>
              </a:spcBef>
            </a:pPr>
            <a:r>
              <a:rPr sz="1539" spc="-32" dirty="0">
                <a:latin typeface="Arial"/>
                <a:cs typeface="Arial"/>
              </a:rPr>
              <a:t>lim </a:t>
            </a:r>
            <a:r>
              <a:rPr sz="1539" i="1" spc="22" dirty="0">
                <a:latin typeface="Arial"/>
                <a:cs typeface="Arial"/>
              </a:rPr>
              <a:t>f </a:t>
            </a:r>
            <a:r>
              <a:rPr sz="1539" spc="-64" dirty="0">
                <a:latin typeface="Arial"/>
                <a:cs typeface="Arial"/>
              </a:rPr>
              <a:t>(</a:t>
            </a:r>
            <a:r>
              <a:rPr sz="1539" i="1" spc="-64" dirty="0">
                <a:latin typeface="Arial"/>
                <a:cs typeface="Arial"/>
              </a:rPr>
              <a:t>x</a:t>
            </a:r>
            <a:r>
              <a:rPr sz="1539" spc="-64" dirty="0">
                <a:latin typeface="Arial"/>
                <a:cs typeface="Arial"/>
              </a:rPr>
              <a:t>) </a:t>
            </a:r>
            <a:r>
              <a:rPr sz="1539" spc="-35" dirty="0">
                <a:latin typeface="Symbol"/>
                <a:cs typeface="Symbol"/>
              </a:rPr>
              <a:t></a:t>
            </a:r>
            <a:r>
              <a:rPr sz="1539" spc="-35" dirty="0">
                <a:latin typeface="Times New Roman"/>
                <a:cs typeface="Times New Roman"/>
              </a:rPr>
              <a:t> </a:t>
            </a:r>
            <a:r>
              <a:rPr sz="1539" spc="-32" dirty="0">
                <a:latin typeface="Arial"/>
                <a:cs typeface="Arial"/>
              </a:rPr>
              <a:t>lim </a:t>
            </a:r>
            <a:r>
              <a:rPr sz="1539" i="1" spc="-61" dirty="0">
                <a:latin typeface="Arial"/>
                <a:cs typeface="Arial"/>
              </a:rPr>
              <a:t>x</a:t>
            </a:r>
            <a:r>
              <a:rPr sz="1347" spc="-91" baseline="43650" dirty="0">
                <a:latin typeface="Arial"/>
                <a:cs typeface="Arial"/>
              </a:rPr>
              <a:t>2 </a:t>
            </a:r>
            <a:r>
              <a:rPr sz="1539" spc="-35" dirty="0">
                <a:latin typeface="Symbol"/>
                <a:cs typeface="Symbol"/>
              </a:rPr>
              <a:t></a:t>
            </a:r>
            <a:r>
              <a:rPr sz="1539" spc="-199" dirty="0">
                <a:latin typeface="Times New Roman"/>
                <a:cs typeface="Times New Roman"/>
              </a:rPr>
              <a:t> </a:t>
            </a:r>
            <a:r>
              <a:rPr sz="1539" spc="-109" dirty="0">
                <a:latin typeface="Arial"/>
                <a:cs typeface="Arial"/>
              </a:rPr>
              <a:t>0</a:t>
            </a:r>
            <a:endParaRPr sz="1539">
              <a:latin typeface="Arial"/>
              <a:cs typeface="Arial"/>
            </a:endParaRPr>
          </a:p>
          <a:p>
            <a:pPr marL="40723">
              <a:lnSpc>
                <a:spcPts val="981"/>
              </a:lnSpc>
              <a:tabLst>
                <a:tab pos="822596" algn="l"/>
              </a:tabLst>
            </a:pPr>
            <a:r>
              <a:rPr sz="898" i="1" spc="-42" dirty="0">
                <a:latin typeface="Arial"/>
                <a:cs typeface="Arial"/>
              </a:rPr>
              <a:t>x</a:t>
            </a:r>
            <a:r>
              <a:rPr sz="898" spc="-42" dirty="0">
                <a:latin typeface="Symbol"/>
                <a:cs typeface="Symbol"/>
              </a:rPr>
              <a:t></a:t>
            </a:r>
            <a:r>
              <a:rPr sz="898" spc="-42" dirty="0">
                <a:latin typeface="Arial"/>
                <a:cs typeface="Arial"/>
              </a:rPr>
              <a:t>0</a:t>
            </a:r>
            <a:r>
              <a:rPr sz="962" spc="-62" baseline="36111" dirty="0">
                <a:latin typeface="Symbol"/>
                <a:cs typeface="Symbol"/>
              </a:rPr>
              <a:t></a:t>
            </a:r>
            <a:r>
              <a:rPr sz="962" spc="-62" baseline="36111" dirty="0">
                <a:latin typeface="Times New Roman"/>
                <a:cs typeface="Times New Roman"/>
              </a:rPr>
              <a:t>	</a:t>
            </a:r>
            <a:r>
              <a:rPr sz="898" i="1" spc="-42" dirty="0">
                <a:latin typeface="Arial"/>
                <a:cs typeface="Arial"/>
              </a:rPr>
              <a:t>x</a:t>
            </a:r>
            <a:r>
              <a:rPr sz="898" spc="-42" dirty="0">
                <a:latin typeface="Symbol"/>
                <a:cs typeface="Symbol"/>
              </a:rPr>
              <a:t></a:t>
            </a:r>
            <a:r>
              <a:rPr sz="898" spc="-42" dirty="0">
                <a:latin typeface="Arial"/>
                <a:cs typeface="Arial"/>
              </a:rPr>
              <a:t>0</a:t>
            </a:r>
            <a:r>
              <a:rPr sz="962" spc="-62" baseline="36111" dirty="0">
                <a:latin typeface="Symbol"/>
                <a:cs typeface="Symbol"/>
              </a:rPr>
              <a:t></a:t>
            </a:r>
            <a:endParaRPr sz="962" baseline="36111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4224" y="3831473"/>
            <a:ext cx="1583774" cy="36729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4975">
              <a:lnSpc>
                <a:spcPts val="1828"/>
              </a:lnSpc>
              <a:spcBef>
                <a:spcPts val="64"/>
              </a:spcBef>
            </a:pPr>
            <a:r>
              <a:rPr sz="1603" spc="-35" dirty="0">
                <a:latin typeface="Arial"/>
                <a:cs typeface="Arial"/>
              </a:rPr>
              <a:t>lim </a:t>
            </a:r>
            <a:r>
              <a:rPr sz="1603" i="1" spc="19" dirty="0">
                <a:latin typeface="Arial"/>
                <a:cs typeface="Arial"/>
              </a:rPr>
              <a:t>f </a:t>
            </a:r>
            <a:r>
              <a:rPr sz="1603" spc="-67" dirty="0">
                <a:latin typeface="Arial"/>
                <a:cs typeface="Arial"/>
              </a:rPr>
              <a:t>(</a:t>
            </a:r>
            <a:r>
              <a:rPr sz="1603" i="1" spc="-67" dirty="0">
                <a:latin typeface="Arial"/>
                <a:cs typeface="Arial"/>
              </a:rPr>
              <a:t>x</a:t>
            </a:r>
            <a:r>
              <a:rPr sz="1603" spc="-67" dirty="0">
                <a:latin typeface="Arial"/>
                <a:cs typeface="Arial"/>
              </a:rPr>
              <a:t>) </a:t>
            </a:r>
            <a:r>
              <a:rPr sz="1603" spc="-42" dirty="0">
                <a:latin typeface="Symbol"/>
                <a:cs typeface="Symbol"/>
              </a:rPr>
              <a:t></a:t>
            </a:r>
            <a:r>
              <a:rPr sz="1603" spc="-42" dirty="0">
                <a:latin typeface="Times New Roman"/>
                <a:cs typeface="Times New Roman"/>
              </a:rPr>
              <a:t> </a:t>
            </a:r>
            <a:r>
              <a:rPr sz="1603" spc="-35" dirty="0">
                <a:latin typeface="Arial"/>
                <a:cs typeface="Arial"/>
              </a:rPr>
              <a:t>lim </a:t>
            </a:r>
            <a:r>
              <a:rPr sz="1603" i="1" spc="-141" dirty="0">
                <a:latin typeface="Arial"/>
                <a:cs typeface="Arial"/>
              </a:rPr>
              <a:t>x </a:t>
            </a:r>
            <a:r>
              <a:rPr sz="1603" spc="-42" dirty="0">
                <a:latin typeface="Symbol"/>
                <a:cs typeface="Symbol"/>
              </a:rPr>
              <a:t></a:t>
            </a:r>
            <a:r>
              <a:rPr sz="1603" spc="-90" dirty="0">
                <a:latin typeface="Times New Roman"/>
                <a:cs typeface="Times New Roman"/>
              </a:rPr>
              <a:t> </a:t>
            </a:r>
            <a:r>
              <a:rPr sz="1603" spc="-119" dirty="0">
                <a:latin typeface="Arial"/>
                <a:cs typeface="Arial"/>
              </a:rPr>
              <a:t>0</a:t>
            </a:r>
            <a:endParaRPr sz="1603">
              <a:latin typeface="Arial"/>
              <a:cs typeface="Arial"/>
            </a:endParaRPr>
          </a:p>
          <a:p>
            <a:pPr marL="40723">
              <a:lnSpc>
                <a:spcPts val="1020"/>
              </a:lnSpc>
              <a:tabLst>
                <a:tab pos="861689" algn="l"/>
              </a:tabLst>
            </a:pPr>
            <a:r>
              <a:rPr sz="930" i="1" spc="-38" dirty="0">
                <a:latin typeface="Arial"/>
                <a:cs typeface="Arial"/>
              </a:rPr>
              <a:t>x</a:t>
            </a:r>
            <a:r>
              <a:rPr sz="930" spc="-38" dirty="0">
                <a:latin typeface="Symbol"/>
                <a:cs typeface="Symbol"/>
              </a:rPr>
              <a:t></a:t>
            </a:r>
            <a:r>
              <a:rPr sz="930" spc="-38" dirty="0">
                <a:latin typeface="Arial"/>
                <a:cs typeface="Arial"/>
              </a:rPr>
              <a:t>0</a:t>
            </a:r>
            <a:r>
              <a:rPr sz="1010" spc="-57" baseline="34391" dirty="0">
                <a:latin typeface="Symbol"/>
                <a:cs typeface="Symbol"/>
              </a:rPr>
              <a:t></a:t>
            </a:r>
            <a:r>
              <a:rPr sz="1010" spc="-57" baseline="34391" dirty="0">
                <a:latin typeface="Times New Roman"/>
                <a:cs typeface="Times New Roman"/>
              </a:rPr>
              <a:t>	</a:t>
            </a:r>
            <a:r>
              <a:rPr sz="930" i="1" spc="-38" dirty="0">
                <a:latin typeface="Arial"/>
                <a:cs typeface="Arial"/>
              </a:rPr>
              <a:t>x</a:t>
            </a:r>
            <a:r>
              <a:rPr sz="930" spc="-38" dirty="0">
                <a:latin typeface="Symbol"/>
                <a:cs typeface="Symbol"/>
              </a:rPr>
              <a:t></a:t>
            </a:r>
            <a:r>
              <a:rPr sz="930" spc="-38" dirty="0">
                <a:latin typeface="Arial"/>
                <a:cs typeface="Arial"/>
              </a:rPr>
              <a:t>0</a:t>
            </a:r>
            <a:r>
              <a:rPr sz="1010" spc="-57" baseline="34391" dirty="0">
                <a:latin typeface="Symbol"/>
                <a:cs typeface="Symbol"/>
              </a:rPr>
              <a:t></a:t>
            </a:r>
            <a:endParaRPr sz="1010" baseline="34391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94227" y="3548404"/>
            <a:ext cx="274890" cy="458557"/>
          </a:xfrm>
          <a:custGeom>
            <a:avLst/>
            <a:gdLst/>
            <a:ahLst/>
            <a:cxnLst/>
            <a:rect l="l" t="t" r="r" b="b"/>
            <a:pathLst>
              <a:path w="428625" h="715010">
                <a:moveTo>
                  <a:pt x="0" y="0"/>
                </a:moveTo>
                <a:lnTo>
                  <a:pt x="67671" y="1821"/>
                </a:lnTo>
                <a:lnTo>
                  <a:pt x="126449" y="6892"/>
                </a:lnTo>
                <a:lnTo>
                  <a:pt x="172803" y="14621"/>
                </a:lnTo>
                <a:lnTo>
                  <a:pt x="214122" y="35687"/>
                </a:lnTo>
                <a:lnTo>
                  <a:pt x="214122" y="321691"/>
                </a:lnTo>
                <a:lnTo>
                  <a:pt x="225039" y="332971"/>
                </a:lnTo>
                <a:lnTo>
                  <a:pt x="255440" y="342767"/>
                </a:lnTo>
                <a:lnTo>
                  <a:pt x="301794" y="350492"/>
                </a:lnTo>
                <a:lnTo>
                  <a:pt x="360572" y="355558"/>
                </a:lnTo>
                <a:lnTo>
                  <a:pt x="428243" y="357378"/>
                </a:lnTo>
                <a:lnTo>
                  <a:pt x="360572" y="359197"/>
                </a:lnTo>
                <a:lnTo>
                  <a:pt x="301794" y="364263"/>
                </a:lnTo>
                <a:lnTo>
                  <a:pt x="255440" y="371988"/>
                </a:lnTo>
                <a:lnTo>
                  <a:pt x="225039" y="381784"/>
                </a:lnTo>
                <a:lnTo>
                  <a:pt x="214122" y="393065"/>
                </a:lnTo>
                <a:lnTo>
                  <a:pt x="214122" y="679069"/>
                </a:lnTo>
                <a:lnTo>
                  <a:pt x="203204" y="690349"/>
                </a:lnTo>
                <a:lnTo>
                  <a:pt x="172803" y="700145"/>
                </a:lnTo>
                <a:lnTo>
                  <a:pt x="126449" y="707870"/>
                </a:lnTo>
                <a:lnTo>
                  <a:pt x="67671" y="712936"/>
                </a:lnTo>
                <a:lnTo>
                  <a:pt x="0" y="7147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34" name="object 34"/>
          <p:cNvSpPr txBox="1"/>
          <p:nvPr/>
        </p:nvSpPr>
        <p:spPr>
          <a:xfrm>
            <a:off x="4700467" y="2044997"/>
            <a:ext cx="209731" cy="13659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834" i="1" spc="22" dirty="0">
                <a:latin typeface="Times New Roman"/>
                <a:cs typeface="Times New Roman"/>
              </a:rPr>
              <a:t>x</a:t>
            </a:r>
            <a:r>
              <a:rPr sz="834" spc="-96" dirty="0">
                <a:latin typeface="Symbol"/>
                <a:cs typeface="Symbol"/>
              </a:rPr>
              <a:t></a:t>
            </a:r>
            <a:r>
              <a:rPr sz="834" spc="-22" dirty="0">
                <a:latin typeface="Times New Roman"/>
                <a:cs typeface="Times New Roman"/>
              </a:rPr>
              <a:t>1</a:t>
            </a:r>
            <a:endParaRPr sz="83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14"/>
          <p:cNvGrpSpPr/>
          <p:nvPr/>
        </p:nvGrpSpPr>
        <p:grpSpPr>
          <a:xfrm>
            <a:off x="6652119" y="297062"/>
            <a:ext cx="980238" cy="247198"/>
            <a:chOff x="6963133" y="463197"/>
            <a:chExt cx="1528445" cy="385445"/>
          </a:xfrm>
        </p:grpSpPr>
        <p:sp>
          <p:nvSpPr>
            <p:cNvPr id="15" name="object 15"/>
            <p:cNvSpPr/>
            <p:nvPr/>
          </p:nvSpPr>
          <p:spPr>
            <a:xfrm>
              <a:off x="6963133" y="463197"/>
              <a:ext cx="1527843" cy="384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0140" y="475107"/>
              <a:ext cx="1489583" cy="350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94172" y="520696"/>
            <a:ext cx="5598392" cy="1158641"/>
          </a:xfrm>
          <a:prstGeom prst="rect">
            <a:avLst/>
          </a:prstGeom>
        </p:spPr>
        <p:txBody>
          <a:bodyPr vert="horz" wrap="square" lIns="0" tIns="773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1"/>
              </a:spcBef>
            </a:pPr>
            <a:r>
              <a:rPr sz="1539" spc="-3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pc="-3" dirty="0">
                <a:solidFill>
                  <a:srgbClr val="000000"/>
                </a:solidFill>
                <a:latin typeface="Trebuchet MS"/>
                <a:cs typeface="Trebuchet MS"/>
              </a:rPr>
              <a:t>. </a:t>
            </a:r>
            <a:r>
              <a:rPr sz="1539" spc="-3" dirty="0">
                <a:solidFill>
                  <a:srgbClr val="000000"/>
                </a:solidFill>
                <a:latin typeface="Trebuchet MS"/>
                <a:cs typeface="Trebuchet MS"/>
              </a:rPr>
              <a:t>Karena aturan fungsi berubah di </a:t>
            </a:r>
            <a:r>
              <a:rPr sz="1539" dirty="0">
                <a:solidFill>
                  <a:srgbClr val="000000"/>
                </a:solidFill>
                <a:latin typeface="Trebuchet MS"/>
                <a:cs typeface="Trebuchet MS"/>
              </a:rPr>
              <a:t>x=1, </a:t>
            </a:r>
            <a:r>
              <a:rPr sz="1539" spc="-3" dirty="0">
                <a:solidFill>
                  <a:srgbClr val="000000"/>
                </a:solidFill>
                <a:latin typeface="Trebuchet MS"/>
                <a:cs typeface="Trebuchet MS"/>
              </a:rPr>
              <a:t>maka perlu dicari</a:t>
            </a:r>
            <a:r>
              <a:rPr sz="1539" spc="103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539" dirty="0">
                <a:solidFill>
                  <a:srgbClr val="000000"/>
                </a:solidFill>
                <a:latin typeface="Trebuchet MS"/>
                <a:cs typeface="Trebuchet MS"/>
              </a:rPr>
              <a:t>limit</a:t>
            </a:r>
            <a:endParaRPr sz="1539">
              <a:latin typeface="Trebuchet MS"/>
              <a:cs typeface="Trebuchet MS"/>
            </a:endParaRPr>
          </a:p>
          <a:p>
            <a:pPr marL="244335">
              <a:lnSpc>
                <a:spcPct val="100000"/>
              </a:lnSpc>
              <a:spcBef>
                <a:spcPts val="13"/>
              </a:spcBef>
            </a:pPr>
            <a:r>
              <a:rPr sz="1539" spc="-3" dirty="0">
                <a:solidFill>
                  <a:srgbClr val="000000"/>
                </a:solidFill>
                <a:latin typeface="Trebuchet MS"/>
                <a:cs typeface="Trebuchet MS"/>
              </a:rPr>
              <a:t>kiri dan </a:t>
            </a:r>
            <a:r>
              <a:rPr sz="1539" dirty="0">
                <a:solidFill>
                  <a:srgbClr val="000000"/>
                </a:solidFill>
                <a:latin typeface="Trebuchet MS"/>
                <a:cs typeface="Trebuchet MS"/>
              </a:rPr>
              <a:t>limit </a:t>
            </a:r>
            <a:r>
              <a:rPr sz="1539" spc="-3" dirty="0">
                <a:solidFill>
                  <a:srgbClr val="000000"/>
                </a:solidFill>
                <a:latin typeface="Trebuchet MS"/>
                <a:cs typeface="Trebuchet MS"/>
              </a:rPr>
              <a:t>kanan di</a:t>
            </a:r>
            <a:r>
              <a:rPr sz="1539" spc="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539" dirty="0">
                <a:solidFill>
                  <a:srgbClr val="000000"/>
                </a:solidFill>
                <a:latin typeface="Trebuchet MS"/>
                <a:cs typeface="Trebuchet MS"/>
              </a:rPr>
              <a:t>x=1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3628" y="1723229"/>
            <a:ext cx="1646897" cy="444652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54568">
              <a:lnSpc>
                <a:spcPts val="2158"/>
              </a:lnSpc>
              <a:spcBef>
                <a:spcPts val="67"/>
              </a:spcBef>
            </a:pPr>
            <a:r>
              <a:rPr sz="1892" spc="-147" dirty="0">
                <a:latin typeface="Arial"/>
                <a:cs typeface="Arial"/>
              </a:rPr>
              <a:t>lim </a:t>
            </a:r>
            <a:r>
              <a:rPr sz="1892" i="1" spc="-55" dirty="0">
                <a:latin typeface="Arial"/>
                <a:cs typeface="Arial"/>
              </a:rPr>
              <a:t>f </a:t>
            </a:r>
            <a:r>
              <a:rPr sz="1892" spc="-167" dirty="0">
                <a:latin typeface="Arial"/>
                <a:cs typeface="Arial"/>
              </a:rPr>
              <a:t>(</a:t>
            </a:r>
            <a:r>
              <a:rPr sz="1892" i="1" spc="-167" dirty="0">
                <a:latin typeface="Arial"/>
                <a:cs typeface="Arial"/>
              </a:rPr>
              <a:t>x</a:t>
            </a:r>
            <a:r>
              <a:rPr sz="1892" spc="-167" dirty="0">
                <a:latin typeface="Arial"/>
                <a:cs typeface="Arial"/>
              </a:rPr>
              <a:t>) </a:t>
            </a:r>
            <a:r>
              <a:rPr sz="1892" spc="-189" dirty="0">
                <a:latin typeface="Symbol"/>
                <a:cs typeface="Symbol"/>
              </a:rPr>
              <a:t></a:t>
            </a:r>
            <a:r>
              <a:rPr sz="1892" spc="-189" dirty="0">
                <a:latin typeface="Times New Roman"/>
                <a:cs typeface="Times New Roman"/>
              </a:rPr>
              <a:t> </a:t>
            </a:r>
            <a:r>
              <a:rPr sz="1892" spc="-147" dirty="0">
                <a:latin typeface="Arial"/>
                <a:cs typeface="Arial"/>
              </a:rPr>
              <a:t>lim </a:t>
            </a:r>
            <a:r>
              <a:rPr sz="1892" i="1" spc="-276" dirty="0">
                <a:latin typeface="Arial"/>
                <a:cs typeface="Arial"/>
              </a:rPr>
              <a:t>x </a:t>
            </a:r>
            <a:r>
              <a:rPr sz="1892" spc="-189" dirty="0">
                <a:latin typeface="Symbol"/>
                <a:cs typeface="Symbol"/>
              </a:rPr>
              <a:t></a:t>
            </a:r>
            <a:r>
              <a:rPr sz="1892" spc="-266" dirty="0">
                <a:latin typeface="Times New Roman"/>
                <a:cs typeface="Times New Roman"/>
              </a:rPr>
              <a:t> </a:t>
            </a:r>
            <a:r>
              <a:rPr sz="1892" spc="-266" dirty="0">
                <a:latin typeface="Arial"/>
                <a:cs typeface="Arial"/>
              </a:rPr>
              <a:t>1</a:t>
            </a:r>
            <a:endParaRPr sz="1892">
              <a:latin typeface="Arial"/>
              <a:cs typeface="Arial"/>
            </a:endParaRPr>
          </a:p>
          <a:p>
            <a:pPr marL="24434">
              <a:lnSpc>
                <a:spcPts val="1195"/>
              </a:lnSpc>
              <a:tabLst>
                <a:tab pos="891824" algn="l"/>
              </a:tabLst>
            </a:pPr>
            <a:r>
              <a:rPr sz="1090" i="1" spc="-154" dirty="0">
                <a:latin typeface="Arial"/>
                <a:cs typeface="Arial"/>
              </a:rPr>
              <a:t>x</a:t>
            </a:r>
            <a:r>
              <a:rPr sz="1090" spc="-154" dirty="0">
                <a:latin typeface="Symbol"/>
                <a:cs typeface="Symbol"/>
              </a:rPr>
              <a:t></a:t>
            </a:r>
            <a:r>
              <a:rPr sz="1090" spc="-154" dirty="0">
                <a:latin typeface="Times New Roman"/>
                <a:cs typeface="Times New Roman"/>
              </a:rPr>
              <a:t> </a:t>
            </a:r>
            <a:r>
              <a:rPr sz="1090" spc="-109" dirty="0">
                <a:latin typeface="Times New Roman"/>
                <a:cs typeface="Times New Roman"/>
              </a:rPr>
              <a:t> </a:t>
            </a:r>
            <a:r>
              <a:rPr sz="1090" spc="-112" dirty="0">
                <a:latin typeface="Arial"/>
                <a:cs typeface="Arial"/>
              </a:rPr>
              <a:t>1</a:t>
            </a:r>
            <a:r>
              <a:rPr sz="1154" spc="-168" baseline="37037" dirty="0">
                <a:latin typeface="Symbol"/>
                <a:cs typeface="Symbol"/>
              </a:rPr>
              <a:t></a:t>
            </a:r>
            <a:r>
              <a:rPr sz="1154" spc="-168" baseline="37037" dirty="0">
                <a:latin typeface="Times New Roman"/>
                <a:cs typeface="Times New Roman"/>
              </a:rPr>
              <a:t>	</a:t>
            </a:r>
            <a:r>
              <a:rPr sz="1090" i="1" spc="-154" dirty="0">
                <a:latin typeface="Arial"/>
                <a:cs typeface="Arial"/>
              </a:rPr>
              <a:t>x</a:t>
            </a:r>
            <a:r>
              <a:rPr sz="1090" spc="-154" dirty="0">
                <a:latin typeface="Symbol"/>
                <a:cs typeface="Symbol"/>
              </a:rPr>
              <a:t></a:t>
            </a:r>
            <a:r>
              <a:rPr sz="1090" spc="-112" dirty="0">
                <a:latin typeface="Times New Roman"/>
                <a:cs typeface="Times New Roman"/>
              </a:rPr>
              <a:t> </a:t>
            </a:r>
            <a:r>
              <a:rPr sz="1090" spc="-109" dirty="0">
                <a:latin typeface="Arial"/>
                <a:cs typeface="Arial"/>
              </a:rPr>
              <a:t>1</a:t>
            </a:r>
            <a:r>
              <a:rPr sz="1154" spc="-163" baseline="37037" dirty="0">
                <a:latin typeface="Symbol"/>
                <a:cs typeface="Symbol"/>
              </a:rPr>
              <a:t></a:t>
            </a:r>
            <a:endParaRPr sz="1154" baseline="37037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3266" y="2189472"/>
            <a:ext cx="2249212" cy="40741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68820">
              <a:lnSpc>
                <a:spcPts val="1982"/>
              </a:lnSpc>
              <a:spcBef>
                <a:spcPts val="77"/>
              </a:spcBef>
              <a:tabLst>
                <a:tab pos="2093954" algn="l"/>
              </a:tabLst>
            </a:pPr>
            <a:r>
              <a:rPr sz="1732" spc="-128" dirty="0">
                <a:latin typeface="Arial"/>
                <a:cs typeface="Arial"/>
              </a:rPr>
              <a:t>lim </a:t>
            </a:r>
            <a:r>
              <a:rPr sz="1732" i="1" spc="-42" dirty="0">
                <a:latin typeface="Arial"/>
                <a:cs typeface="Arial"/>
              </a:rPr>
              <a:t>f </a:t>
            </a:r>
            <a:r>
              <a:rPr sz="1732" spc="-151" dirty="0">
                <a:latin typeface="Arial"/>
                <a:cs typeface="Arial"/>
              </a:rPr>
              <a:t>(</a:t>
            </a:r>
            <a:r>
              <a:rPr sz="1732" i="1" spc="-151" dirty="0">
                <a:latin typeface="Arial"/>
                <a:cs typeface="Arial"/>
              </a:rPr>
              <a:t>x</a:t>
            </a:r>
            <a:r>
              <a:rPr sz="1732" spc="-151" dirty="0">
                <a:latin typeface="Arial"/>
                <a:cs typeface="Arial"/>
              </a:rPr>
              <a:t>) </a:t>
            </a:r>
            <a:r>
              <a:rPr sz="1732" spc="-157" dirty="0">
                <a:latin typeface="Symbol"/>
                <a:cs typeface="Symbol"/>
              </a:rPr>
              <a:t></a:t>
            </a:r>
            <a:r>
              <a:rPr sz="1732" spc="-157" dirty="0">
                <a:latin typeface="Times New Roman"/>
                <a:cs typeface="Times New Roman"/>
              </a:rPr>
              <a:t>  </a:t>
            </a:r>
            <a:r>
              <a:rPr sz="1732" spc="-128" dirty="0">
                <a:latin typeface="Arial"/>
                <a:cs typeface="Arial"/>
              </a:rPr>
              <a:t>lim </a:t>
            </a:r>
            <a:r>
              <a:rPr sz="1732" spc="-231" dirty="0">
                <a:latin typeface="Arial"/>
                <a:cs typeface="Arial"/>
              </a:rPr>
              <a:t>2 </a:t>
            </a:r>
            <a:r>
              <a:rPr sz="1732" spc="-157" dirty="0">
                <a:latin typeface="Symbol"/>
                <a:cs typeface="Symbol"/>
              </a:rPr>
              <a:t></a:t>
            </a:r>
            <a:r>
              <a:rPr sz="1732" spc="-157" dirty="0">
                <a:latin typeface="Times New Roman"/>
                <a:cs typeface="Times New Roman"/>
              </a:rPr>
              <a:t> </a:t>
            </a:r>
            <a:r>
              <a:rPr sz="1732" i="1" spc="-147" dirty="0">
                <a:latin typeface="Arial"/>
                <a:cs typeface="Arial"/>
              </a:rPr>
              <a:t>x</a:t>
            </a:r>
            <a:r>
              <a:rPr sz="1491" spc="-221" baseline="44802" dirty="0">
                <a:latin typeface="Arial"/>
                <a:cs typeface="Arial"/>
              </a:rPr>
              <a:t>2   </a:t>
            </a:r>
            <a:r>
              <a:rPr sz="1732" spc="-157" dirty="0">
                <a:latin typeface="Symbol"/>
                <a:cs typeface="Symbol"/>
              </a:rPr>
              <a:t></a:t>
            </a:r>
            <a:r>
              <a:rPr sz="1732" spc="-112" dirty="0">
                <a:latin typeface="Times New Roman"/>
                <a:cs typeface="Times New Roman"/>
              </a:rPr>
              <a:t> </a:t>
            </a:r>
            <a:r>
              <a:rPr sz="1732" spc="-231" dirty="0">
                <a:latin typeface="Arial"/>
                <a:cs typeface="Arial"/>
              </a:rPr>
              <a:t>3	</a:t>
            </a:r>
            <a:r>
              <a:rPr sz="1732" u="heavy" spc="-38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32" u="heavy" spc="15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732">
              <a:latin typeface="Arial"/>
              <a:cs typeface="Arial"/>
            </a:endParaRPr>
          </a:p>
          <a:p>
            <a:pPr marL="40723">
              <a:lnSpc>
                <a:spcPts val="1097"/>
              </a:lnSpc>
              <a:tabLst>
                <a:tab pos="837256" algn="l"/>
              </a:tabLst>
            </a:pPr>
            <a:r>
              <a:rPr sz="994" i="1" spc="-128" dirty="0">
                <a:latin typeface="Arial"/>
                <a:cs typeface="Arial"/>
              </a:rPr>
              <a:t>x</a:t>
            </a:r>
            <a:r>
              <a:rPr sz="994" spc="-128" dirty="0">
                <a:latin typeface="Symbol"/>
                <a:cs typeface="Symbol"/>
              </a:rPr>
              <a:t></a:t>
            </a:r>
            <a:r>
              <a:rPr sz="994" spc="-128" dirty="0">
                <a:latin typeface="Times New Roman"/>
                <a:cs typeface="Times New Roman"/>
              </a:rPr>
              <a:t> </a:t>
            </a:r>
            <a:r>
              <a:rPr sz="994" spc="-125" dirty="0">
                <a:latin typeface="Times New Roman"/>
                <a:cs typeface="Times New Roman"/>
              </a:rPr>
              <a:t> </a:t>
            </a:r>
            <a:r>
              <a:rPr sz="994" spc="-106" dirty="0">
                <a:latin typeface="Arial"/>
                <a:cs typeface="Arial"/>
              </a:rPr>
              <a:t>1</a:t>
            </a:r>
            <a:r>
              <a:rPr sz="1106" spc="-158" baseline="36231" dirty="0">
                <a:latin typeface="Symbol"/>
                <a:cs typeface="Symbol"/>
              </a:rPr>
              <a:t></a:t>
            </a:r>
            <a:r>
              <a:rPr sz="1106" spc="-158" baseline="36231" dirty="0">
                <a:latin typeface="Times New Roman"/>
                <a:cs typeface="Times New Roman"/>
              </a:rPr>
              <a:t>	</a:t>
            </a:r>
            <a:r>
              <a:rPr sz="994" i="1" spc="-128" dirty="0">
                <a:latin typeface="Arial"/>
                <a:cs typeface="Arial"/>
              </a:rPr>
              <a:t>x</a:t>
            </a:r>
            <a:r>
              <a:rPr sz="994" spc="-128" dirty="0">
                <a:latin typeface="Symbol"/>
                <a:cs typeface="Symbol"/>
              </a:rPr>
              <a:t></a:t>
            </a:r>
            <a:r>
              <a:rPr sz="994" spc="-128" dirty="0">
                <a:latin typeface="Times New Roman"/>
                <a:cs typeface="Times New Roman"/>
              </a:rPr>
              <a:t>  </a:t>
            </a:r>
            <a:r>
              <a:rPr sz="994" spc="-103" dirty="0">
                <a:latin typeface="Arial"/>
                <a:cs typeface="Arial"/>
              </a:rPr>
              <a:t>1</a:t>
            </a:r>
            <a:r>
              <a:rPr sz="1106" spc="-154" baseline="36231" dirty="0">
                <a:latin typeface="Symbol"/>
                <a:cs typeface="Symbol"/>
              </a:rPr>
              <a:t></a:t>
            </a:r>
            <a:endParaRPr sz="1106" baseline="36231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0268" y="1804953"/>
            <a:ext cx="1198114" cy="40741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51310">
              <a:lnSpc>
                <a:spcPts val="2010"/>
              </a:lnSpc>
              <a:spcBef>
                <a:spcPts val="77"/>
              </a:spcBef>
            </a:pPr>
            <a:r>
              <a:rPr sz="1764" spc="-138" dirty="0">
                <a:latin typeface="Times New Roman"/>
                <a:cs typeface="Times New Roman"/>
              </a:rPr>
              <a:t>lim  </a:t>
            </a:r>
            <a:r>
              <a:rPr sz="1764" i="1" spc="-80" dirty="0">
                <a:latin typeface="Times New Roman"/>
                <a:cs typeface="Times New Roman"/>
              </a:rPr>
              <a:t>f </a:t>
            </a:r>
            <a:r>
              <a:rPr sz="1764" spc="-64" dirty="0">
                <a:latin typeface="Times New Roman"/>
                <a:cs typeface="Times New Roman"/>
              </a:rPr>
              <a:t>(</a:t>
            </a:r>
            <a:r>
              <a:rPr sz="1764" i="1" spc="-64" dirty="0">
                <a:latin typeface="Times New Roman"/>
                <a:cs typeface="Times New Roman"/>
              </a:rPr>
              <a:t>x</a:t>
            </a:r>
            <a:r>
              <a:rPr sz="1764" spc="-64" dirty="0">
                <a:latin typeface="Times New Roman"/>
                <a:cs typeface="Times New Roman"/>
              </a:rPr>
              <a:t>) </a:t>
            </a:r>
            <a:r>
              <a:rPr sz="1764" spc="-157" dirty="0">
                <a:latin typeface="Symbol"/>
                <a:cs typeface="Symbol"/>
              </a:rPr>
              <a:t></a:t>
            </a:r>
            <a:r>
              <a:rPr sz="1764" spc="-55" dirty="0">
                <a:latin typeface="Times New Roman"/>
                <a:cs typeface="Times New Roman"/>
              </a:rPr>
              <a:t> </a:t>
            </a:r>
            <a:r>
              <a:rPr sz="1764" spc="-144" dirty="0">
                <a:latin typeface="Times New Roman"/>
                <a:cs typeface="Times New Roman"/>
              </a:rPr>
              <a:t>lim</a:t>
            </a:r>
            <a:endParaRPr sz="1764">
              <a:latin typeface="Times New Roman"/>
              <a:cs typeface="Times New Roman"/>
            </a:endParaRPr>
          </a:p>
          <a:p>
            <a:pPr marL="40723">
              <a:lnSpc>
                <a:spcPts val="1125"/>
              </a:lnSpc>
              <a:tabLst>
                <a:tab pos="894267" algn="l"/>
              </a:tabLst>
            </a:pPr>
            <a:r>
              <a:rPr sz="1026" i="1" spc="-80" dirty="0">
                <a:latin typeface="Times New Roman"/>
                <a:cs typeface="Times New Roman"/>
              </a:rPr>
              <a:t>x</a:t>
            </a:r>
            <a:r>
              <a:rPr sz="1026" spc="-80" dirty="0">
                <a:latin typeface="Symbol"/>
                <a:cs typeface="Symbol"/>
              </a:rPr>
              <a:t></a:t>
            </a:r>
            <a:r>
              <a:rPr sz="1026" spc="-80" dirty="0">
                <a:latin typeface="Times New Roman"/>
                <a:cs typeface="Times New Roman"/>
              </a:rPr>
              <a:t>1</a:t>
            </a:r>
            <a:r>
              <a:rPr sz="1106" spc="-120" baseline="36231" dirty="0">
                <a:latin typeface="Symbol"/>
                <a:cs typeface="Symbol"/>
              </a:rPr>
              <a:t></a:t>
            </a:r>
            <a:r>
              <a:rPr sz="1106" spc="-120" baseline="36231" dirty="0">
                <a:latin typeface="Times New Roman"/>
                <a:cs typeface="Times New Roman"/>
              </a:rPr>
              <a:t>	</a:t>
            </a:r>
            <a:r>
              <a:rPr sz="1026" i="1" spc="-83" dirty="0">
                <a:latin typeface="Times New Roman"/>
                <a:cs typeface="Times New Roman"/>
              </a:rPr>
              <a:t>x</a:t>
            </a:r>
            <a:r>
              <a:rPr sz="1026" spc="-83" dirty="0">
                <a:latin typeface="Symbol"/>
                <a:cs typeface="Symbol"/>
              </a:rPr>
              <a:t></a:t>
            </a:r>
            <a:r>
              <a:rPr sz="1026" spc="-83" dirty="0">
                <a:latin typeface="Times New Roman"/>
                <a:cs typeface="Times New Roman"/>
              </a:rPr>
              <a:t>1</a:t>
            </a:r>
            <a:r>
              <a:rPr sz="1106" spc="-125" baseline="36231" dirty="0">
                <a:latin typeface="Symbol"/>
                <a:cs typeface="Symbol"/>
              </a:rPr>
              <a:t></a:t>
            </a:r>
            <a:endParaRPr sz="1106" baseline="36231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8631" y="1842864"/>
            <a:ext cx="471589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dirty="0">
                <a:latin typeface="Trebuchet MS"/>
                <a:cs typeface="Trebuchet MS"/>
              </a:rPr>
              <a:t>Ka</a:t>
            </a:r>
            <a:r>
              <a:rPr sz="1154" spc="-3" dirty="0">
                <a:latin typeface="Trebuchet MS"/>
                <a:cs typeface="Trebuchet MS"/>
              </a:rPr>
              <a:t>rena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0673" y="1842864"/>
            <a:ext cx="366927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spc="-3" dirty="0">
                <a:latin typeface="Trebuchet MS"/>
                <a:cs typeface="Trebuchet MS"/>
              </a:rPr>
              <a:t>ma</a:t>
            </a:r>
            <a:r>
              <a:rPr sz="1154" spc="3" dirty="0">
                <a:latin typeface="Trebuchet MS"/>
                <a:cs typeface="Trebuchet MS"/>
              </a:rPr>
              <a:t>k</a:t>
            </a:r>
            <a:r>
              <a:rPr sz="1154" dirty="0">
                <a:latin typeface="Trebuchet MS"/>
                <a:cs typeface="Trebuchet MS"/>
              </a:rPr>
              <a:t>a</a:t>
            </a:r>
            <a:endParaRPr sz="1154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672" y="2238325"/>
            <a:ext cx="1330061" cy="406591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8145">
              <a:lnSpc>
                <a:spcPts val="2017"/>
              </a:lnSpc>
              <a:spcBef>
                <a:spcPts val="71"/>
              </a:spcBef>
            </a:pPr>
            <a:r>
              <a:rPr sz="2645" spc="-212" baseline="-4040" dirty="0">
                <a:latin typeface="Times New Roman"/>
                <a:cs typeface="Times New Roman"/>
              </a:rPr>
              <a:t>lim </a:t>
            </a:r>
            <a:r>
              <a:rPr sz="2645" i="1" spc="-125" baseline="-4040" dirty="0">
                <a:latin typeface="Times New Roman"/>
                <a:cs typeface="Times New Roman"/>
              </a:rPr>
              <a:t>f </a:t>
            </a:r>
            <a:r>
              <a:rPr sz="2645" spc="-87" baseline="-4040" dirty="0">
                <a:latin typeface="Times New Roman"/>
                <a:cs typeface="Times New Roman"/>
              </a:rPr>
              <a:t>(</a:t>
            </a:r>
            <a:r>
              <a:rPr sz="2645" i="1" spc="-87" baseline="-4040" dirty="0">
                <a:latin typeface="Times New Roman"/>
                <a:cs typeface="Times New Roman"/>
              </a:rPr>
              <a:t>x</a:t>
            </a:r>
            <a:r>
              <a:rPr sz="2645" spc="-87" baseline="-4040" dirty="0">
                <a:latin typeface="Times New Roman"/>
                <a:cs typeface="Times New Roman"/>
              </a:rPr>
              <a:t>) </a:t>
            </a:r>
            <a:r>
              <a:rPr sz="1154" spc="-13" dirty="0">
                <a:latin typeface="Trebuchet MS"/>
                <a:cs typeface="Trebuchet MS"/>
              </a:rPr>
              <a:t>Tidak</a:t>
            </a:r>
            <a:r>
              <a:rPr sz="1154" spc="-173" dirty="0">
                <a:latin typeface="Trebuchet MS"/>
                <a:cs typeface="Trebuchet MS"/>
              </a:rPr>
              <a:t> </a:t>
            </a:r>
            <a:r>
              <a:rPr sz="1154" dirty="0">
                <a:latin typeface="Trebuchet MS"/>
                <a:cs typeface="Trebuchet MS"/>
              </a:rPr>
              <a:t>ada</a:t>
            </a:r>
            <a:endParaRPr sz="1154">
              <a:latin typeface="Trebuchet MS"/>
              <a:cs typeface="Trebuchet MS"/>
            </a:endParaRPr>
          </a:p>
          <a:p>
            <a:pPr marL="28506">
              <a:lnSpc>
                <a:spcPts val="1131"/>
              </a:lnSpc>
            </a:pPr>
            <a:r>
              <a:rPr sz="1026" i="1" spc="-71" dirty="0">
                <a:latin typeface="Times New Roman"/>
                <a:cs typeface="Times New Roman"/>
              </a:rPr>
              <a:t>x</a:t>
            </a:r>
            <a:r>
              <a:rPr sz="1026" spc="-71" dirty="0">
                <a:latin typeface="Symbol"/>
                <a:cs typeface="Symbol"/>
              </a:rPr>
              <a:t></a:t>
            </a:r>
            <a:r>
              <a:rPr sz="1026" spc="-71" dirty="0">
                <a:latin typeface="Times New Roman"/>
                <a:cs typeface="Times New Roman"/>
              </a:rPr>
              <a:t>1</a:t>
            </a:r>
            <a:endParaRPr sz="1026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2603" y="2856952"/>
            <a:ext cx="4615304" cy="48194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R="33800" algn="r">
              <a:spcBef>
                <a:spcPts val="64"/>
              </a:spcBef>
            </a:pPr>
            <a:r>
              <a:rPr sz="1539" spc="-3" dirty="0">
                <a:latin typeface="Trebuchet MS"/>
                <a:cs typeface="Trebuchet MS"/>
              </a:rPr>
              <a:t>c. </a:t>
            </a:r>
            <a:r>
              <a:rPr sz="1539" dirty="0">
                <a:latin typeface="Trebuchet MS"/>
                <a:cs typeface="Trebuchet MS"/>
              </a:rPr>
              <a:t>Karena </a:t>
            </a:r>
            <a:r>
              <a:rPr sz="1539" spc="-3" dirty="0">
                <a:latin typeface="Trebuchet MS"/>
                <a:cs typeface="Trebuchet MS"/>
              </a:rPr>
              <a:t>aturan fungsi </a:t>
            </a:r>
            <a:r>
              <a:rPr sz="1539" b="1" spc="-3" dirty="0">
                <a:latin typeface="Trebuchet MS"/>
                <a:cs typeface="Trebuchet MS"/>
              </a:rPr>
              <a:t>tidak berubah </a:t>
            </a:r>
            <a:r>
              <a:rPr sz="1539" spc="-3" dirty="0">
                <a:latin typeface="Trebuchet MS"/>
                <a:cs typeface="Trebuchet MS"/>
              </a:rPr>
              <a:t>di </a:t>
            </a:r>
            <a:r>
              <a:rPr sz="1539" dirty="0">
                <a:latin typeface="Trebuchet MS"/>
                <a:cs typeface="Trebuchet MS"/>
              </a:rPr>
              <a:t>x=2,</a:t>
            </a:r>
            <a:r>
              <a:rPr sz="1539" spc="29" dirty="0">
                <a:latin typeface="Trebuchet MS"/>
                <a:cs typeface="Trebuchet MS"/>
              </a:rPr>
              <a:t> </a:t>
            </a:r>
            <a:r>
              <a:rPr sz="1539" spc="-3" dirty="0">
                <a:latin typeface="Trebuchet MS"/>
                <a:cs typeface="Trebuchet MS"/>
              </a:rPr>
              <a:t>maka</a:t>
            </a:r>
            <a:endParaRPr sz="1539">
              <a:latin typeface="Trebuchet MS"/>
              <a:cs typeface="Trebuchet MS"/>
            </a:endParaRPr>
          </a:p>
          <a:p>
            <a:pPr marR="3258" algn="r">
              <a:spcBef>
                <a:spcPts val="3"/>
              </a:spcBef>
            </a:pPr>
            <a:r>
              <a:rPr sz="1539" b="1" spc="-3" dirty="0">
                <a:latin typeface="Trebuchet MS"/>
                <a:cs typeface="Trebuchet MS"/>
              </a:rPr>
              <a:t>tidak </a:t>
            </a:r>
            <a:r>
              <a:rPr sz="1539" b="1" dirty="0">
                <a:latin typeface="Trebuchet MS"/>
                <a:cs typeface="Trebuchet MS"/>
              </a:rPr>
              <a:t>perlu </a:t>
            </a:r>
            <a:r>
              <a:rPr sz="1539" spc="-3" dirty="0">
                <a:latin typeface="Trebuchet MS"/>
                <a:cs typeface="Trebuchet MS"/>
              </a:rPr>
              <a:t>dicari </a:t>
            </a:r>
            <a:r>
              <a:rPr sz="1539" dirty="0">
                <a:latin typeface="Trebuchet MS"/>
                <a:cs typeface="Trebuchet MS"/>
              </a:rPr>
              <a:t>limit </a:t>
            </a:r>
            <a:r>
              <a:rPr sz="1539" spc="-3" dirty="0">
                <a:latin typeface="Trebuchet MS"/>
                <a:cs typeface="Trebuchet MS"/>
              </a:rPr>
              <a:t>kiri dan </a:t>
            </a:r>
            <a:r>
              <a:rPr sz="1539" dirty="0">
                <a:latin typeface="Trebuchet MS"/>
                <a:cs typeface="Trebuchet MS"/>
              </a:rPr>
              <a:t>limit </a:t>
            </a:r>
            <a:r>
              <a:rPr sz="1539" spc="-3" dirty="0">
                <a:latin typeface="Trebuchet MS"/>
                <a:cs typeface="Trebuchet MS"/>
              </a:rPr>
              <a:t>kanan di</a:t>
            </a:r>
            <a:r>
              <a:rPr sz="1539" spc="-22" dirty="0">
                <a:latin typeface="Trebuchet MS"/>
                <a:cs typeface="Trebuchet MS"/>
              </a:rPr>
              <a:t> </a:t>
            </a:r>
            <a:r>
              <a:rPr sz="1539" dirty="0">
                <a:latin typeface="Trebuchet MS"/>
                <a:cs typeface="Trebuchet MS"/>
              </a:rPr>
              <a:t>x=2</a:t>
            </a:r>
            <a:endParaRPr sz="153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63160" y="656880"/>
            <a:ext cx="911414" cy="241033"/>
          </a:xfrm>
          <a:prstGeom prst="rect">
            <a:avLst/>
          </a:prstGeom>
        </p:spPr>
        <p:txBody>
          <a:bodyPr vert="horz" wrap="square" lIns="0" tIns="8959" rIns="0" bIns="0" rtlCol="0" anchor="ctr">
            <a:spAutoFit/>
          </a:bodyPr>
          <a:lstStyle/>
          <a:p>
            <a:pPr marL="16289">
              <a:lnSpc>
                <a:spcPct val="100000"/>
              </a:lnSpc>
              <a:spcBef>
                <a:spcPts val="71"/>
              </a:spcBef>
              <a:tabLst>
                <a:tab pos="533465" algn="l"/>
              </a:tabLst>
            </a:pPr>
            <a:r>
              <a:rPr sz="2261" spc="24" baseline="1182" dirty="0">
                <a:solidFill>
                  <a:srgbClr val="000000"/>
                </a:solidFill>
                <a:latin typeface="Symbol"/>
                <a:cs typeface="Symbol"/>
              </a:rPr>
              <a:t></a:t>
            </a:r>
            <a:r>
              <a:rPr sz="1507" i="1" spc="16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299" spc="24" baseline="45267" dirty="0">
                <a:solidFill>
                  <a:srgbClr val="000000"/>
                </a:solidFill>
              </a:rPr>
              <a:t>2</a:t>
            </a:r>
            <a:r>
              <a:rPr sz="1299" spc="-144" baseline="45267" dirty="0">
                <a:solidFill>
                  <a:srgbClr val="000000"/>
                </a:solidFill>
              </a:rPr>
              <a:t> </a:t>
            </a:r>
            <a:r>
              <a:rPr sz="1507" spc="-10" dirty="0">
                <a:solidFill>
                  <a:srgbClr val="000000"/>
                </a:solidFill>
              </a:rPr>
              <a:t>;	</a:t>
            </a:r>
            <a:r>
              <a:rPr sz="1507" i="1" spc="-93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1507" spc="13" dirty="0">
                <a:solidFill>
                  <a:srgbClr val="000000"/>
                </a:solidFill>
                <a:latin typeface="Symbol"/>
                <a:cs typeface="Symbol"/>
              </a:rPr>
              <a:t></a:t>
            </a:r>
            <a:r>
              <a:rPr sz="1507" spc="-1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7" spc="-64" dirty="0">
                <a:solidFill>
                  <a:srgbClr val="000000"/>
                </a:solidFill>
              </a:rPr>
              <a:t>1</a:t>
            </a:r>
            <a:endParaRPr sz="150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1726" y="787373"/>
            <a:ext cx="1888393" cy="24549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434">
              <a:spcBef>
                <a:spcPts val="67"/>
              </a:spcBef>
              <a:tabLst>
                <a:tab pos="318042" algn="l"/>
                <a:tab pos="1293348" algn="l"/>
              </a:tabLst>
            </a:pPr>
            <a:r>
              <a:rPr sz="1539" dirty="0">
                <a:latin typeface="Arial"/>
                <a:cs typeface="Arial"/>
              </a:rPr>
              <a:t>1.	Diketahui:	</a:t>
            </a:r>
            <a:r>
              <a:rPr sz="1507" i="1" spc="48" dirty="0">
                <a:latin typeface="Arial"/>
                <a:cs typeface="Arial"/>
              </a:rPr>
              <a:t>f</a:t>
            </a:r>
            <a:r>
              <a:rPr sz="1507" i="1" spc="-250" dirty="0">
                <a:latin typeface="Arial"/>
                <a:cs typeface="Arial"/>
              </a:rPr>
              <a:t> </a:t>
            </a:r>
            <a:r>
              <a:rPr sz="1507" spc="-32" dirty="0">
                <a:latin typeface="Arial"/>
                <a:cs typeface="Arial"/>
              </a:rPr>
              <a:t>(</a:t>
            </a:r>
            <a:r>
              <a:rPr sz="1507" i="1" spc="-32" dirty="0">
                <a:latin typeface="Arial"/>
                <a:cs typeface="Arial"/>
              </a:rPr>
              <a:t>x</a:t>
            </a:r>
            <a:r>
              <a:rPr sz="1507" spc="-32" dirty="0">
                <a:latin typeface="Arial"/>
                <a:cs typeface="Arial"/>
              </a:rPr>
              <a:t>)</a:t>
            </a:r>
            <a:r>
              <a:rPr sz="1507" spc="-176" dirty="0">
                <a:latin typeface="Arial"/>
                <a:cs typeface="Arial"/>
              </a:rPr>
              <a:t> </a:t>
            </a:r>
            <a:r>
              <a:rPr sz="1507" spc="13" dirty="0">
                <a:latin typeface="Symbol"/>
                <a:cs typeface="Symbol"/>
              </a:rPr>
              <a:t></a:t>
            </a:r>
            <a:r>
              <a:rPr sz="1507" spc="-83" dirty="0">
                <a:latin typeface="Times New Roman"/>
                <a:cs typeface="Times New Roman"/>
              </a:rPr>
              <a:t> </a:t>
            </a:r>
            <a:r>
              <a:rPr sz="2261" spc="14" baseline="-9456" dirty="0">
                <a:latin typeface="Symbol"/>
                <a:cs typeface="Symbol"/>
              </a:rPr>
              <a:t></a:t>
            </a:r>
            <a:endParaRPr sz="2261" baseline="-9456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3160" y="950127"/>
            <a:ext cx="913043" cy="241033"/>
          </a:xfrm>
          <a:prstGeom prst="rect">
            <a:avLst/>
          </a:prstGeom>
        </p:spPr>
        <p:txBody>
          <a:bodyPr vert="horz" wrap="square" lIns="0" tIns="8959" rIns="0" bIns="0" rtlCol="0">
            <a:spAutoFit/>
          </a:bodyPr>
          <a:lstStyle/>
          <a:p>
            <a:pPr marL="16289">
              <a:spcBef>
                <a:spcPts val="71"/>
              </a:spcBef>
              <a:tabLst>
                <a:tab pos="531837" algn="l"/>
              </a:tabLst>
            </a:pPr>
            <a:r>
              <a:rPr sz="2261" spc="14" baseline="-15366" dirty="0">
                <a:latin typeface="Symbol"/>
                <a:cs typeface="Symbol"/>
              </a:rPr>
              <a:t></a:t>
            </a:r>
            <a:r>
              <a:rPr sz="2261" spc="192" baseline="-15366" dirty="0">
                <a:latin typeface="Times New Roman"/>
                <a:cs typeface="Times New Roman"/>
              </a:rPr>
              <a:t> </a:t>
            </a:r>
            <a:r>
              <a:rPr lang="en-US" sz="1507" spc="-64" baseline="-15366" dirty="0">
                <a:latin typeface="Arial"/>
                <a:cs typeface="Arial"/>
              </a:rPr>
              <a:t>X</a:t>
            </a:r>
            <a:r>
              <a:rPr sz="1507" spc="-64" dirty="0">
                <a:latin typeface="Arial"/>
                <a:cs typeface="Arial"/>
              </a:rPr>
              <a:t>	</a:t>
            </a:r>
            <a:r>
              <a:rPr sz="1507" i="1" spc="-93" dirty="0">
                <a:latin typeface="Arial"/>
                <a:cs typeface="Arial"/>
              </a:rPr>
              <a:t>x </a:t>
            </a:r>
            <a:r>
              <a:rPr sz="1507" spc="13" dirty="0">
                <a:latin typeface="Symbol"/>
                <a:cs typeface="Symbol"/>
              </a:rPr>
              <a:t></a:t>
            </a:r>
            <a:r>
              <a:rPr sz="1507" spc="-163" dirty="0">
                <a:latin typeface="Times New Roman"/>
                <a:cs typeface="Times New Roman"/>
              </a:rPr>
              <a:t> </a:t>
            </a:r>
            <a:r>
              <a:rPr sz="1507" spc="-64" dirty="0">
                <a:latin typeface="Arial"/>
                <a:cs typeface="Arial"/>
              </a:rPr>
              <a:t>1</a:t>
            </a:r>
            <a:endParaRPr sz="1507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1621" y="786147"/>
            <a:ext cx="2219483" cy="24549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539" dirty="0">
                <a:latin typeface="Arial"/>
                <a:cs typeface="Arial"/>
              </a:rPr>
              <a:t>, tentukan </a:t>
            </a:r>
            <a:r>
              <a:rPr sz="1539" spc="-3" dirty="0">
                <a:latin typeface="Arial"/>
                <a:cs typeface="Arial"/>
              </a:rPr>
              <a:t>apakah </a:t>
            </a:r>
            <a:r>
              <a:rPr sz="1507" spc="3" dirty="0">
                <a:latin typeface="Arial"/>
                <a:cs typeface="Arial"/>
              </a:rPr>
              <a:t>lim </a:t>
            </a:r>
            <a:r>
              <a:rPr sz="1507" i="1" spc="48" dirty="0">
                <a:latin typeface="Arial"/>
                <a:cs typeface="Arial"/>
              </a:rPr>
              <a:t>f</a:t>
            </a:r>
            <a:r>
              <a:rPr sz="1507" i="1" spc="-282" dirty="0">
                <a:latin typeface="Arial"/>
                <a:cs typeface="Arial"/>
              </a:rPr>
              <a:t> </a:t>
            </a:r>
            <a:r>
              <a:rPr sz="1507" spc="-35" dirty="0">
                <a:latin typeface="Arial"/>
                <a:cs typeface="Arial"/>
              </a:rPr>
              <a:t>(</a:t>
            </a:r>
            <a:r>
              <a:rPr sz="1507" i="1" spc="-35" dirty="0">
                <a:latin typeface="Arial"/>
                <a:cs typeface="Arial"/>
              </a:rPr>
              <a:t>x</a:t>
            </a:r>
            <a:r>
              <a:rPr sz="1507" spc="-35" dirty="0">
                <a:latin typeface="Arial"/>
                <a:cs typeface="Arial"/>
              </a:rPr>
              <a:t>)</a:t>
            </a:r>
            <a:endParaRPr sz="150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26125" y="985111"/>
            <a:ext cx="241496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866" i="1" spc="-48" dirty="0">
                <a:latin typeface="Arial"/>
                <a:cs typeface="Arial"/>
              </a:rPr>
              <a:t>x</a:t>
            </a:r>
            <a:r>
              <a:rPr sz="866" i="1" spc="-199" dirty="0">
                <a:latin typeface="Arial"/>
                <a:cs typeface="Arial"/>
              </a:rPr>
              <a:t> </a:t>
            </a:r>
            <a:r>
              <a:rPr sz="866" spc="-16" dirty="0">
                <a:latin typeface="Symbol"/>
                <a:cs typeface="Symbol"/>
              </a:rPr>
              <a:t></a:t>
            </a:r>
            <a:r>
              <a:rPr sz="866" spc="-16" dirty="0">
                <a:latin typeface="Arial"/>
                <a:cs typeface="Arial"/>
              </a:rPr>
              <a:t>1</a:t>
            </a:r>
            <a:endParaRPr sz="86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1983" y="1227016"/>
            <a:ext cx="877205" cy="24549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1539" spc="-3" dirty="0">
                <a:latin typeface="Arial"/>
                <a:cs typeface="Arial"/>
              </a:rPr>
              <a:t>(jika</a:t>
            </a:r>
            <a:r>
              <a:rPr sz="1539" spc="-35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ada)!</a:t>
            </a:r>
            <a:endParaRPr sz="153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3581" y="1796182"/>
            <a:ext cx="2159618" cy="245560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32578">
              <a:spcBef>
                <a:spcPts val="67"/>
              </a:spcBef>
              <a:tabLst>
                <a:tab pos="326187" algn="l"/>
                <a:tab pos="1301493" algn="l"/>
                <a:tab pos="2051195" algn="l"/>
              </a:tabLst>
            </a:pPr>
            <a:r>
              <a:rPr sz="2309" baseline="1157" dirty="0">
                <a:latin typeface="Arial"/>
                <a:cs typeface="Arial"/>
              </a:rPr>
              <a:t>2.	Diketahui:	</a:t>
            </a:r>
            <a:r>
              <a:rPr sz="1507" i="1" spc="42" dirty="0">
                <a:latin typeface="Arial"/>
                <a:cs typeface="Arial"/>
              </a:rPr>
              <a:t>f</a:t>
            </a:r>
            <a:r>
              <a:rPr sz="1507" i="1" spc="-350" dirty="0">
                <a:latin typeface="Arial"/>
                <a:cs typeface="Arial"/>
              </a:rPr>
              <a:t> </a:t>
            </a:r>
            <a:r>
              <a:rPr sz="1507" spc="-32" dirty="0">
                <a:latin typeface="Arial"/>
                <a:cs typeface="Arial"/>
              </a:rPr>
              <a:t>(</a:t>
            </a:r>
            <a:r>
              <a:rPr sz="1507" i="1" spc="-32" dirty="0">
                <a:latin typeface="Arial"/>
                <a:cs typeface="Arial"/>
              </a:rPr>
              <a:t>x</a:t>
            </a:r>
            <a:r>
              <a:rPr sz="1507" spc="-32" dirty="0">
                <a:latin typeface="Arial"/>
                <a:cs typeface="Arial"/>
              </a:rPr>
              <a:t>) </a:t>
            </a:r>
            <a:r>
              <a:rPr sz="1507" spc="3" dirty="0">
                <a:latin typeface="Symbol"/>
                <a:cs typeface="Symbol"/>
              </a:rPr>
              <a:t></a:t>
            </a:r>
            <a:r>
              <a:rPr sz="1507" spc="-55" dirty="0">
                <a:latin typeface="Times New Roman"/>
                <a:cs typeface="Times New Roman"/>
              </a:rPr>
              <a:t> </a:t>
            </a:r>
            <a:r>
              <a:rPr sz="2261" spc="4" baseline="33096" dirty="0">
                <a:latin typeface="Symbol"/>
                <a:cs typeface="Symbol"/>
              </a:rPr>
              <a:t></a:t>
            </a:r>
            <a:r>
              <a:rPr sz="2261" spc="4" baseline="33096" dirty="0">
                <a:latin typeface="Times New Roman"/>
                <a:cs typeface="Times New Roman"/>
              </a:rPr>
              <a:t>	</a:t>
            </a:r>
            <a:r>
              <a:rPr sz="1507" i="1" spc="-99" dirty="0">
                <a:latin typeface="Arial"/>
                <a:cs typeface="Arial"/>
              </a:rPr>
              <a:t>x</a:t>
            </a:r>
            <a:endParaRPr sz="150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5680" y="1505928"/>
            <a:ext cx="492766" cy="2402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  <a:tabLst>
                <a:tab pos="237820" algn="l"/>
              </a:tabLst>
            </a:pPr>
            <a:r>
              <a:rPr sz="2261" spc="4" baseline="1182" dirty="0">
                <a:latin typeface="Symbol"/>
                <a:cs typeface="Symbol"/>
              </a:rPr>
              <a:t></a:t>
            </a:r>
            <a:r>
              <a:rPr sz="2261" spc="4" baseline="1182" dirty="0">
                <a:latin typeface="Times New Roman"/>
                <a:cs typeface="Times New Roman"/>
              </a:rPr>
              <a:t>	</a:t>
            </a:r>
            <a:r>
              <a:rPr sz="1507" i="1" spc="-26" dirty="0">
                <a:latin typeface="Arial"/>
                <a:cs typeface="Arial"/>
              </a:rPr>
              <a:t>x</a:t>
            </a:r>
            <a:r>
              <a:rPr sz="1299" spc="-38" baseline="45267" dirty="0">
                <a:latin typeface="Arial"/>
                <a:cs typeface="Arial"/>
              </a:rPr>
              <a:t>2</a:t>
            </a:r>
            <a:r>
              <a:rPr sz="1299" spc="-173" baseline="45267" dirty="0">
                <a:latin typeface="Arial"/>
                <a:cs typeface="Arial"/>
              </a:rPr>
              <a:t> </a:t>
            </a:r>
            <a:r>
              <a:rPr sz="1507" spc="-16" dirty="0">
                <a:latin typeface="Arial"/>
                <a:cs typeface="Arial"/>
              </a:rPr>
              <a:t>;</a:t>
            </a:r>
            <a:endParaRPr sz="150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5679" y="2095114"/>
            <a:ext cx="565256" cy="24021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2261" spc="-81" baseline="21276" dirty="0">
                <a:latin typeface="Symbol"/>
                <a:cs typeface="Symbol"/>
              </a:rPr>
              <a:t></a:t>
            </a:r>
            <a:r>
              <a:rPr sz="1507" spc="-55" dirty="0">
                <a:latin typeface="Arial"/>
                <a:cs typeface="Arial"/>
              </a:rPr>
              <a:t>1 </a:t>
            </a:r>
            <a:r>
              <a:rPr sz="1507" spc="3" dirty="0">
                <a:latin typeface="Symbol"/>
                <a:cs typeface="Symbol"/>
              </a:rPr>
              <a:t></a:t>
            </a:r>
            <a:r>
              <a:rPr sz="1507" spc="-218" dirty="0">
                <a:latin typeface="Times New Roman"/>
                <a:cs typeface="Times New Roman"/>
              </a:rPr>
              <a:t> </a:t>
            </a:r>
            <a:r>
              <a:rPr sz="1507" i="1" spc="-26" dirty="0">
                <a:latin typeface="Arial"/>
                <a:cs typeface="Arial"/>
              </a:rPr>
              <a:t>x</a:t>
            </a:r>
            <a:r>
              <a:rPr sz="1299" spc="-38" baseline="45267" dirty="0">
                <a:latin typeface="Arial"/>
                <a:cs typeface="Arial"/>
              </a:rPr>
              <a:t>2</a:t>
            </a:r>
            <a:endParaRPr sz="1299" baseline="4526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0474" y="1446905"/>
            <a:ext cx="2252470" cy="896861"/>
          </a:xfrm>
          <a:prstGeom prst="rect">
            <a:avLst/>
          </a:prstGeom>
        </p:spPr>
        <p:txBody>
          <a:bodyPr vert="horz" wrap="square" lIns="0" tIns="67195" rIns="0" bIns="0" rtlCol="0">
            <a:spAutoFit/>
          </a:bodyPr>
          <a:lstStyle/>
          <a:p>
            <a:pPr marL="149045">
              <a:spcBef>
                <a:spcPts val="529"/>
              </a:spcBef>
            </a:pPr>
            <a:r>
              <a:rPr sz="1507" i="1" spc="-99" dirty="0">
                <a:latin typeface="Arial"/>
                <a:cs typeface="Arial"/>
              </a:rPr>
              <a:t>x </a:t>
            </a:r>
            <a:r>
              <a:rPr sz="1507" spc="3" dirty="0">
                <a:latin typeface="Symbol"/>
                <a:cs typeface="Symbol"/>
              </a:rPr>
              <a:t></a:t>
            </a:r>
            <a:r>
              <a:rPr sz="1507" spc="-42" dirty="0">
                <a:latin typeface="Times New Roman"/>
                <a:cs typeface="Times New Roman"/>
              </a:rPr>
              <a:t> </a:t>
            </a:r>
            <a:r>
              <a:rPr sz="1507" spc="-71" dirty="0">
                <a:latin typeface="Arial"/>
                <a:cs typeface="Arial"/>
              </a:rPr>
              <a:t>0</a:t>
            </a:r>
            <a:endParaRPr sz="1507">
              <a:latin typeface="Arial"/>
              <a:cs typeface="Arial"/>
            </a:endParaRPr>
          </a:p>
          <a:p>
            <a:pPr marL="8145">
              <a:spcBef>
                <a:spcPts val="481"/>
              </a:spcBef>
            </a:pPr>
            <a:r>
              <a:rPr sz="1507" spc="-71" dirty="0">
                <a:latin typeface="Arial"/>
                <a:cs typeface="Arial"/>
              </a:rPr>
              <a:t>0</a:t>
            </a:r>
            <a:r>
              <a:rPr sz="1507" spc="-131" dirty="0">
                <a:latin typeface="Arial"/>
                <a:cs typeface="Arial"/>
              </a:rPr>
              <a:t> </a:t>
            </a:r>
            <a:r>
              <a:rPr sz="1507" spc="3" dirty="0">
                <a:latin typeface="Symbol"/>
                <a:cs typeface="Symbol"/>
              </a:rPr>
              <a:t></a:t>
            </a:r>
            <a:r>
              <a:rPr sz="1507" spc="-13" dirty="0">
                <a:latin typeface="Times New Roman"/>
                <a:cs typeface="Times New Roman"/>
              </a:rPr>
              <a:t> </a:t>
            </a:r>
            <a:r>
              <a:rPr sz="1507" i="1" spc="-99" dirty="0">
                <a:latin typeface="Arial"/>
                <a:cs typeface="Arial"/>
              </a:rPr>
              <a:t>x</a:t>
            </a:r>
            <a:r>
              <a:rPr sz="1507" i="1" spc="-64" dirty="0">
                <a:latin typeface="Arial"/>
                <a:cs typeface="Arial"/>
              </a:rPr>
              <a:t> </a:t>
            </a:r>
            <a:r>
              <a:rPr sz="1507" spc="3" dirty="0">
                <a:latin typeface="Symbol"/>
                <a:cs typeface="Symbol"/>
              </a:rPr>
              <a:t></a:t>
            </a:r>
            <a:r>
              <a:rPr sz="1507" spc="-160" dirty="0">
                <a:latin typeface="Times New Roman"/>
                <a:cs typeface="Times New Roman"/>
              </a:rPr>
              <a:t> </a:t>
            </a:r>
            <a:r>
              <a:rPr sz="1507" spc="-71" dirty="0">
                <a:latin typeface="Arial"/>
                <a:cs typeface="Arial"/>
              </a:rPr>
              <a:t>1</a:t>
            </a:r>
            <a:r>
              <a:rPr sz="1507" spc="-170" dirty="0">
                <a:latin typeface="Arial"/>
                <a:cs typeface="Arial"/>
              </a:rPr>
              <a:t> </a:t>
            </a:r>
            <a:r>
              <a:rPr sz="2309" baseline="1157" dirty="0">
                <a:latin typeface="Arial"/>
                <a:cs typeface="Arial"/>
              </a:rPr>
              <a:t>,</a:t>
            </a:r>
            <a:r>
              <a:rPr sz="2309" spc="-4" baseline="1157" dirty="0">
                <a:latin typeface="Arial"/>
                <a:cs typeface="Arial"/>
              </a:rPr>
              <a:t> </a:t>
            </a:r>
            <a:r>
              <a:rPr sz="2309" baseline="1157" dirty="0">
                <a:latin typeface="Arial"/>
                <a:cs typeface="Arial"/>
              </a:rPr>
              <a:t>tentukan</a:t>
            </a:r>
            <a:r>
              <a:rPr sz="2309" spc="-24" baseline="1157" dirty="0">
                <a:latin typeface="Arial"/>
                <a:cs typeface="Arial"/>
              </a:rPr>
              <a:t> </a:t>
            </a:r>
            <a:r>
              <a:rPr sz="2309" spc="-4" baseline="1157" dirty="0">
                <a:latin typeface="Arial"/>
                <a:cs typeface="Arial"/>
              </a:rPr>
              <a:t>apakah</a:t>
            </a:r>
            <a:endParaRPr sz="2309" baseline="1157">
              <a:latin typeface="Arial"/>
              <a:cs typeface="Arial"/>
            </a:endParaRPr>
          </a:p>
          <a:p>
            <a:pPr marL="155153">
              <a:spcBef>
                <a:spcPts val="503"/>
              </a:spcBef>
            </a:pPr>
            <a:r>
              <a:rPr sz="1507" i="1" spc="-99" dirty="0">
                <a:latin typeface="Arial"/>
                <a:cs typeface="Arial"/>
              </a:rPr>
              <a:t>x </a:t>
            </a:r>
            <a:r>
              <a:rPr sz="1507" spc="3" dirty="0">
                <a:latin typeface="Symbol"/>
                <a:cs typeface="Symbol"/>
              </a:rPr>
              <a:t></a:t>
            </a:r>
            <a:r>
              <a:rPr sz="1507" spc="-90" dirty="0">
                <a:latin typeface="Times New Roman"/>
                <a:cs typeface="Times New Roman"/>
              </a:rPr>
              <a:t> </a:t>
            </a:r>
            <a:r>
              <a:rPr sz="1507" spc="-71" dirty="0">
                <a:latin typeface="Arial"/>
                <a:cs typeface="Arial"/>
              </a:rPr>
              <a:t>1</a:t>
            </a:r>
            <a:endParaRPr sz="150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1969" y="1834424"/>
            <a:ext cx="111585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spc="3" dirty="0">
                <a:latin typeface="Symbol"/>
                <a:cs typeface="Symbol"/>
              </a:rPr>
              <a:t>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1969" y="2168203"/>
            <a:ext cx="111585" cy="2401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507" spc="3" dirty="0">
                <a:latin typeface="Symbol"/>
                <a:cs typeface="Symbol"/>
              </a:rPr>
              <a:t>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6634" y="2602698"/>
            <a:ext cx="1312550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1079148" algn="l"/>
              </a:tabLst>
            </a:pPr>
            <a:r>
              <a:rPr sz="866" i="1" spc="-51" dirty="0">
                <a:latin typeface="Arial"/>
                <a:cs typeface="Arial"/>
              </a:rPr>
              <a:t>x</a:t>
            </a:r>
            <a:r>
              <a:rPr sz="866" i="1" spc="-163" dirty="0">
                <a:latin typeface="Arial"/>
                <a:cs typeface="Arial"/>
              </a:rPr>
              <a:t> </a:t>
            </a:r>
            <a:r>
              <a:rPr sz="866" spc="6" dirty="0">
                <a:latin typeface="Symbol"/>
                <a:cs typeface="Symbol"/>
              </a:rPr>
              <a:t></a:t>
            </a:r>
            <a:r>
              <a:rPr sz="866" spc="6" dirty="0">
                <a:latin typeface="Arial"/>
                <a:cs typeface="Arial"/>
              </a:rPr>
              <a:t>0	</a:t>
            </a:r>
            <a:r>
              <a:rPr sz="866" i="1" spc="-48" dirty="0">
                <a:latin typeface="Arial"/>
                <a:cs typeface="Arial"/>
              </a:rPr>
              <a:t>x</a:t>
            </a:r>
            <a:r>
              <a:rPr sz="866" i="1" spc="-199" dirty="0">
                <a:latin typeface="Arial"/>
                <a:cs typeface="Arial"/>
              </a:rPr>
              <a:t> </a:t>
            </a:r>
            <a:r>
              <a:rPr sz="866" spc="-16" dirty="0">
                <a:latin typeface="Symbol"/>
                <a:cs typeface="Symbol"/>
              </a:rPr>
              <a:t></a:t>
            </a:r>
            <a:r>
              <a:rPr sz="866" spc="-16" dirty="0">
                <a:latin typeface="Arial"/>
                <a:cs typeface="Arial"/>
              </a:rPr>
              <a:t>1</a:t>
            </a:r>
            <a:endParaRPr sz="866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3959" y="2404181"/>
            <a:ext cx="2601478" cy="24549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676809" algn="l"/>
                <a:tab pos="1731930" algn="l"/>
              </a:tabLst>
            </a:pPr>
            <a:r>
              <a:rPr sz="1507" spc="3" dirty="0">
                <a:latin typeface="Arial"/>
                <a:cs typeface="Arial"/>
              </a:rPr>
              <a:t>lim</a:t>
            </a:r>
            <a:r>
              <a:rPr sz="1507" spc="-103" dirty="0">
                <a:latin typeface="Arial"/>
                <a:cs typeface="Arial"/>
              </a:rPr>
              <a:t> </a:t>
            </a:r>
            <a:r>
              <a:rPr sz="1507" i="1" spc="48" dirty="0">
                <a:latin typeface="Arial"/>
                <a:cs typeface="Arial"/>
              </a:rPr>
              <a:t>f</a:t>
            </a:r>
            <a:r>
              <a:rPr sz="1507" i="1" spc="-237" dirty="0">
                <a:latin typeface="Arial"/>
                <a:cs typeface="Arial"/>
              </a:rPr>
              <a:t> </a:t>
            </a:r>
            <a:r>
              <a:rPr sz="1507" spc="-32" dirty="0">
                <a:latin typeface="Arial"/>
                <a:cs typeface="Arial"/>
              </a:rPr>
              <a:t>(</a:t>
            </a:r>
            <a:r>
              <a:rPr sz="1507" i="1" spc="-32" dirty="0">
                <a:latin typeface="Arial"/>
                <a:cs typeface="Arial"/>
              </a:rPr>
              <a:t>x</a:t>
            </a:r>
            <a:r>
              <a:rPr sz="1507" spc="-32" dirty="0">
                <a:latin typeface="Arial"/>
                <a:cs typeface="Arial"/>
              </a:rPr>
              <a:t>)	</a:t>
            </a:r>
            <a:r>
              <a:rPr sz="1539" spc="3" dirty="0">
                <a:latin typeface="Arial"/>
                <a:cs typeface="Arial"/>
              </a:rPr>
              <a:t>dan </a:t>
            </a:r>
            <a:r>
              <a:rPr sz="1507" spc="3" dirty="0">
                <a:latin typeface="Arial"/>
                <a:cs typeface="Arial"/>
              </a:rPr>
              <a:t>lim</a:t>
            </a:r>
            <a:r>
              <a:rPr sz="1507" spc="-10" dirty="0">
                <a:latin typeface="Arial"/>
                <a:cs typeface="Arial"/>
              </a:rPr>
              <a:t> </a:t>
            </a:r>
            <a:r>
              <a:rPr sz="1507" i="1" spc="48" dirty="0">
                <a:latin typeface="Arial"/>
                <a:cs typeface="Arial"/>
              </a:rPr>
              <a:t>f</a:t>
            </a:r>
            <a:r>
              <a:rPr sz="1507" i="1" spc="-247" dirty="0">
                <a:latin typeface="Arial"/>
                <a:cs typeface="Arial"/>
              </a:rPr>
              <a:t> </a:t>
            </a:r>
            <a:r>
              <a:rPr sz="1507" spc="-35" dirty="0">
                <a:latin typeface="Arial"/>
                <a:cs typeface="Arial"/>
              </a:rPr>
              <a:t>(</a:t>
            </a:r>
            <a:r>
              <a:rPr sz="1507" i="1" spc="-35" dirty="0">
                <a:latin typeface="Arial"/>
                <a:cs typeface="Arial"/>
              </a:rPr>
              <a:t>x</a:t>
            </a:r>
            <a:r>
              <a:rPr sz="1507" spc="-35" dirty="0">
                <a:latin typeface="Arial"/>
                <a:cs typeface="Arial"/>
              </a:rPr>
              <a:t>)	</a:t>
            </a:r>
            <a:r>
              <a:rPr sz="1539" spc="-3" dirty="0">
                <a:latin typeface="Arial"/>
                <a:cs typeface="Arial"/>
              </a:rPr>
              <a:t>(jika</a:t>
            </a:r>
            <a:r>
              <a:rPr sz="1539" spc="-32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ada)!</a:t>
            </a:r>
            <a:endParaRPr sz="153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28016" y="3075157"/>
            <a:ext cx="1718165" cy="245495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  <a:tabLst>
                <a:tab pos="301753" algn="l"/>
                <a:tab pos="1277466" algn="l"/>
              </a:tabLst>
            </a:pPr>
            <a:r>
              <a:rPr sz="1539" dirty="0">
                <a:latin typeface="Arial"/>
                <a:cs typeface="Arial"/>
              </a:rPr>
              <a:t>3.	Diketahui:	</a:t>
            </a:r>
            <a:r>
              <a:rPr sz="2261" i="1" spc="57" baseline="1182" dirty="0">
                <a:latin typeface="Arial"/>
                <a:cs typeface="Arial"/>
              </a:rPr>
              <a:t>f</a:t>
            </a:r>
            <a:r>
              <a:rPr sz="2261" i="1" spc="-380" baseline="1182" dirty="0">
                <a:latin typeface="Arial"/>
                <a:cs typeface="Arial"/>
              </a:rPr>
              <a:t> </a:t>
            </a:r>
            <a:r>
              <a:rPr sz="2261" spc="-53" baseline="1182" dirty="0">
                <a:latin typeface="Arial"/>
                <a:cs typeface="Arial"/>
              </a:rPr>
              <a:t>(</a:t>
            </a:r>
            <a:r>
              <a:rPr sz="2261" i="1" spc="-53" baseline="1182" dirty="0">
                <a:latin typeface="Arial"/>
                <a:cs typeface="Arial"/>
              </a:rPr>
              <a:t>x</a:t>
            </a:r>
            <a:r>
              <a:rPr sz="2261" spc="-53" baseline="1182" dirty="0">
                <a:latin typeface="Arial"/>
                <a:cs typeface="Arial"/>
              </a:rPr>
              <a:t>)</a:t>
            </a:r>
            <a:r>
              <a:rPr sz="2261" spc="-269" baseline="1182" dirty="0">
                <a:latin typeface="Arial"/>
                <a:cs typeface="Arial"/>
              </a:rPr>
              <a:t> </a:t>
            </a:r>
            <a:r>
              <a:rPr sz="2261" spc="-4" baseline="1182" dirty="0">
                <a:latin typeface="Symbol"/>
                <a:cs typeface="Symbol"/>
              </a:rPr>
              <a:t></a:t>
            </a:r>
            <a:endParaRPr sz="2261" baseline="1182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8175" y="3070735"/>
            <a:ext cx="72490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866" spc="-42" dirty="0">
                <a:latin typeface="Arial"/>
                <a:cs typeface="Arial"/>
              </a:rPr>
              <a:t>2</a:t>
            </a:r>
            <a:endParaRPr sz="86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9895" y="3364605"/>
            <a:ext cx="72490" cy="14187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>
              <a:spcBef>
                <a:spcPts val="67"/>
              </a:spcBef>
            </a:pPr>
            <a:r>
              <a:rPr sz="866" spc="-42" dirty="0">
                <a:latin typeface="Arial"/>
                <a:cs typeface="Arial"/>
              </a:rPr>
              <a:t>2</a:t>
            </a:r>
            <a:endParaRPr sz="86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1330" y="2783884"/>
            <a:ext cx="640596" cy="239800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2261" spc="28" baseline="-4728" dirty="0">
                <a:latin typeface="Symbol"/>
                <a:cs typeface="Symbol"/>
              </a:rPr>
              <a:t></a:t>
            </a:r>
            <a:r>
              <a:rPr sz="1507" spc="19" dirty="0">
                <a:latin typeface="Symbol"/>
                <a:cs typeface="Symbol"/>
              </a:rPr>
              <a:t></a:t>
            </a:r>
            <a:r>
              <a:rPr sz="1507" i="1" spc="19" dirty="0">
                <a:latin typeface="Arial"/>
                <a:cs typeface="Arial"/>
              </a:rPr>
              <a:t>x </a:t>
            </a:r>
            <a:r>
              <a:rPr sz="1507" spc="-3" dirty="0">
                <a:latin typeface="Symbol"/>
                <a:cs typeface="Symbol"/>
              </a:rPr>
              <a:t></a:t>
            </a:r>
            <a:r>
              <a:rPr sz="1507" spc="-317" dirty="0">
                <a:latin typeface="Times New Roman"/>
                <a:cs typeface="Times New Roman"/>
              </a:rPr>
              <a:t> </a:t>
            </a:r>
            <a:r>
              <a:rPr sz="1507" spc="-58" dirty="0">
                <a:latin typeface="Arial"/>
                <a:cs typeface="Arial"/>
              </a:rPr>
              <a:t>2;</a:t>
            </a:r>
            <a:endParaRPr sz="150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1330" y="2964682"/>
            <a:ext cx="111178" cy="2397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507" spc="-3" dirty="0">
                <a:latin typeface="Symbol"/>
                <a:cs typeface="Symbol"/>
              </a:rPr>
              <a:t>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1330" y="3111617"/>
            <a:ext cx="111178" cy="2397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507" spc="-3" dirty="0">
                <a:latin typeface="Symbol"/>
                <a:cs typeface="Symbol"/>
              </a:rPr>
              <a:t>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71330" y="3299762"/>
            <a:ext cx="111178" cy="2397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507" spc="-3" dirty="0">
                <a:latin typeface="Symbol"/>
                <a:cs typeface="Symbol"/>
              </a:rPr>
              <a:t>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80503" y="3372000"/>
            <a:ext cx="512314" cy="2397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  <a:tabLst>
                <a:tab pos="452428" algn="l"/>
              </a:tabLst>
            </a:pPr>
            <a:r>
              <a:rPr sz="1507" spc="-77" dirty="0">
                <a:latin typeface="Arial"/>
                <a:cs typeface="Arial"/>
              </a:rPr>
              <a:t>1</a:t>
            </a:r>
            <a:r>
              <a:rPr sz="1507" spc="-199" dirty="0">
                <a:latin typeface="Arial"/>
                <a:cs typeface="Arial"/>
              </a:rPr>
              <a:t> </a:t>
            </a:r>
            <a:r>
              <a:rPr sz="1507" spc="-3" dirty="0">
                <a:latin typeface="Symbol"/>
                <a:cs typeface="Symbol"/>
              </a:rPr>
              <a:t></a:t>
            </a:r>
            <a:r>
              <a:rPr sz="1507" spc="-26" dirty="0">
                <a:latin typeface="Times New Roman"/>
                <a:cs typeface="Times New Roman"/>
              </a:rPr>
              <a:t> </a:t>
            </a:r>
            <a:r>
              <a:rPr sz="1507" i="1" spc="-103" dirty="0">
                <a:latin typeface="Arial"/>
                <a:cs typeface="Arial"/>
              </a:rPr>
              <a:t>x</a:t>
            </a:r>
            <a:r>
              <a:rPr sz="1507" i="1" dirty="0">
                <a:latin typeface="Arial"/>
                <a:cs typeface="Arial"/>
              </a:rPr>
              <a:t>	</a:t>
            </a:r>
            <a:r>
              <a:rPr sz="1507" spc="-16" dirty="0">
                <a:latin typeface="Arial"/>
                <a:cs typeface="Arial"/>
              </a:rPr>
              <a:t>;</a:t>
            </a:r>
            <a:endParaRPr sz="150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71330" y="3424240"/>
            <a:ext cx="111178" cy="23973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507" spc="-3" dirty="0">
                <a:latin typeface="Symbol"/>
                <a:cs typeface="Symbol"/>
              </a:rPr>
              <a:t></a:t>
            </a:r>
            <a:endParaRPr sz="1507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64395" y="2723349"/>
            <a:ext cx="2959040" cy="897619"/>
          </a:xfrm>
          <a:prstGeom prst="rect">
            <a:avLst/>
          </a:prstGeom>
        </p:spPr>
        <p:txBody>
          <a:bodyPr vert="horz" wrap="square" lIns="0" tIns="68010" rIns="0" bIns="0" rtlCol="0">
            <a:spAutoFit/>
          </a:bodyPr>
          <a:lstStyle/>
          <a:p>
            <a:pPr marL="757847">
              <a:spcBef>
                <a:spcPts val="535"/>
              </a:spcBef>
            </a:pPr>
            <a:r>
              <a:rPr sz="1507" i="1" spc="-103" dirty="0">
                <a:latin typeface="Arial"/>
                <a:cs typeface="Arial"/>
              </a:rPr>
              <a:t>x </a:t>
            </a:r>
            <a:r>
              <a:rPr sz="1507" spc="-3" dirty="0">
                <a:latin typeface="Symbol"/>
                <a:cs typeface="Symbol"/>
              </a:rPr>
              <a:t></a:t>
            </a:r>
            <a:r>
              <a:rPr sz="1507" spc="-16" dirty="0">
                <a:latin typeface="Times New Roman"/>
                <a:cs typeface="Times New Roman"/>
              </a:rPr>
              <a:t> </a:t>
            </a:r>
            <a:r>
              <a:rPr sz="1507" spc="-29" dirty="0">
                <a:latin typeface="Symbol"/>
                <a:cs typeface="Symbol"/>
              </a:rPr>
              <a:t></a:t>
            </a:r>
            <a:r>
              <a:rPr sz="1507" spc="-29" dirty="0">
                <a:latin typeface="Arial"/>
                <a:cs typeface="Arial"/>
              </a:rPr>
              <a:t>1</a:t>
            </a:r>
            <a:endParaRPr sz="1507">
              <a:latin typeface="Arial"/>
              <a:cs typeface="Arial"/>
            </a:endParaRPr>
          </a:p>
          <a:p>
            <a:pPr marL="8145">
              <a:spcBef>
                <a:spcPts val="494"/>
              </a:spcBef>
              <a:tabLst>
                <a:tab pos="296867" algn="l"/>
                <a:tab pos="619797" algn="l"/>
              </a:tabLst>
            </a:pPr>
            <a:r>
              <a:rPr sz="2261" spc="4" baseline="1182" dirty="0">
                <a:latin typeface="Symbol"/>
                <a:cs typeface="Symbol"/>
              </a:rPr>
              <a:t></a:t>
            </a:r>
            <a:r>
              <a:rPr sz="2261" i="1" spc="4" baseline="1182" dirty="0">
                <a:latin typeface="Arial"/>
                <a:cs typeface="Arial"/>
              </a:rPr>
              <a:t>x	</a:t>
            </a:r>
            <a:r>
              <a:rPr sz="2261" spc="-24" baseline="1182" dirty="0">
                <a:latin typeface="Arial"/>
                <a:cs typeface="Arial"/>
              </a:rPr>
              <a:t>;	</a:t>
            </a:r>
            <a:r>
              <a:rPr sz="2261" spc="-48" baseline="1182" dirty="0">
                <a:latin typeface="Symbol"/>
                <a:cs typeface="Symbol"/>
              </a:rPr>
              <a:t></a:t>
            </a:r>
            <a:r>
              <a:rPr sz="2261" spc="-48" baseline="1182" dirty="0">
                <a:latin typeface="Arial"/>
                <a:cs typeface="Arial"/>
              </a:rPr>
              <a:t>1</a:t>
            </a:r>
            <a:r>
              <a:rPr sz="2261" spc="-264" baseline="1182" dirty="0">
                <a:latin typeface="Arial"/>
                <a:cs typeface="Arial"/>
              </a:rPr>
              <a:t> </a:t>
            </a:r>
            <a:r>
              <a:rPr sz="2261" spc="-4" baseline="1182" dirty="0">
                <a:latin typeface="Symbol"/>
                <a:cs typeface="Symbol"/>
              </a:rPr>
              <a:t></a:t>
            </a:r>
            <a:r>
              <a:rPr sz="2261" spc="-10" baseline="1182" dirty="0">
                <a:latin typeface="Times New Roman"/>
                <a:cs typeface="Times New Roman"/>
              </a:rPr>
              <a:t> </a:t>
            </a:r>
            <a:r>
              <a:rPr sz="2261" i="1" spc="-154" baseline="1182" dirty="0">
                <a:latin typeface="Arial"/>
                <a:cs typeface="Arial"/>
              </a:rPr>
              <a:t>x</a:t>
            </a:r>
            <a:r>
              <a:rPr sz="2261" i="1" spc="-101" baseline="1182" dirty="0">
                <a:latin typeface="Arial"/>
                <a:cs typeface="Arial"/>
              </a:rPr>
              <a:t> </a:t>
            </a:r>
            <a:r>
              <a:rPr sz="2261" spc="-4" baseline="1182" dirty="0">
                <a:latin typeface="Symbol"/>
                <a:cs typeface="Symbol"/>
              </a:rPr>
              <a:t></a:t>
            </a:r>
            <a:r>
              <a:rPr sz="2261" spc="-226" baseline="1182" dirty="0">
                <a:latin typeface="Times New Roman"/>
                <a:cs typeface="Times New Roman"/>
              </a:rPr>
              <a:t> </a:t>
            </a:r>
            <a:r>
              <a:rPr sz="2261" spc="-115" baseline="1182" dirty="0">
                <a:latin typeface="Arial"/>
                <a:cs typeface="Arial"/>
              </a:rPr>
              <a:t>1</a:t>
            </a:r>
            <a:r>
              <a:rPr sz="2261" spc="-308" baseline="1182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,</a:t>
            </a:r>
            <a:r>
              <a:rPr sz="1539" spc="-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tentukan</a:t>
            </a:r>
            <a:r>
              <a:rPr sz="1539" spc="-16" dirty="0">
                <a:latin typeface="Arial"/>
                <a:cs typeface="Arial"/>
              </a:rPr>
              <a:t> </a:t>
            </a:r>
            <a:r>
              <a:rPr sz="1539" spc="-3" dirty="0">
                <a:latin typeface="Arial"/>
                <a:cs typeface="Arial"/>
              </a:rPr>
              <a:t>apakah</a:t>
            </a:r>
            <a:endParaRPr sz="1539">
              <a:latin typeface="Arial"/>
              <a:cs typeface="Arial"/>
            </a:endParaRPr>
          </a:p>
          <a:p>
            <a:pPr marL="816894">
              <a:spcBef>
                <a:spcPts val="481"/>
              </a:spcBef>
            </a:pPr>
            <a:r>
              <a:rPr sz="1507" i="1" spc="-103" dirty="0">
                <a:latin typeface="Arial"/>
                <a:cs typeface="Arial"/>
              </a:rPr>
              <a:t>x </a:t>
            </a:r>
            <a:r>
              <a:rPr sz="1507" spc="-3" dirty="0">
                <a:latin typeface="Symbol"/>
                <a:cs typeface="Symbol"/>
              </a:rPr>
              <a:t></a:t>
            </a:r>
            <a:r>
              <a:rPr sz="1507" spc="-109" dirty="0">
                <a:latin typeface="Times New Roman"/>
                <a:cs typeface="Times New Roman"/>
              </a:rPr>
              <a:t> </a:t>
            </a:r>
            <a:r>
              <a:rPr sz="1507" spc="-77" dirty="0">
                <a:latin typeface="Arial"/>
                <a:cs typeface="Arial"/>
              </a:rPr>
              <a:t>1</a:t>
            </a:r>
            <a:endParaRPr sz="150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6860" y="3667701"/>
            <a:ext cx="2637724" cy="342060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24841">
              <a:lnSpc>
                <a:spcPts val="1699"/>
              </a:lnSpc>
              <a:spcBef>
                <a:spcPts val="67"/>
              </a:spcBef>
              <a:tabLst>
                <a:tab pos="1768173" algn="l"/>
              </a:tabLst>
            </a:pPr>
            <a:r>
              <a:rPr sz="1507" spc="3" dirty="0">
                <a:latin typeface="Arial"/>
                <a:cs typeface="Arial"/>
              </a:rPr>
              <a:t>lim </a:t>
            </a:r>
            <a:r>
              <a:rPr sz="1507" i="1" spc="45" dirty="0">
                <a:latin typeface="Arial"/>
                <a:cs typeface="Arial"/>
              </a:rPr>
              <a:t>f </a:t>
            </a:r>
            <a:r>
              <a:rPr sz="1507" spc="-32" dirty="0">
                <a:latin typeface="Arial"/>
                <a:cs typeface="Arial"/>
              </a:rPr>
              <a:t>(</a:t>
            </a:r>
            <a:r>
              <a:rPr sz="1507" i="1" spc="-32" dirty="0">
                <a:latin typeface="Arial"/>
                <a:cs typeface="Arial"/>
              </a:rPr>
              <a:t>x</a:t>
            </a:r>
            <a:r>
              <a:rPr sz="1507" spc="-32" dirty="0">
                <a:latin typeface="Arial"/>
                <a:cs typeface="Arial"/>
              </a:rPr>
              <a:t>)  </a:t>
            </a:r>
            <a:r>
              <a:rPr sz="1539" spc="3" dirty="0">
                <a:latin typeface="Arial"/>
                <a:cs typeface="Arial"/>
              </a:rPr>
              <a:t>dan </a:t>
            </a:r>
            <a:r>
              <a:rPr sz="1507" spc="3" dirty="0">
                <a:latin typeface="Arial"/>
                <a:cs typeface="Arial"/>
              </a:rPr>
              <a:t>lim</a:t>
            </a:r>
            <a:r>
              <a:rPr sz="1507" spc="-321" dirty="0">
                <a:latin typeface="Arial"/>
                <a:cs typeface="Arial"/>
              </a:rPr>
              <a:t> </a:t>
            </a:r>
            <a:r>
              <a:rPr sz="1507" i="1" spc="48" dirty="0">
                <a:latin typeface="Arial"/>
                <a:cs typeface="Arial"/>
              </a:rPr>
              <a:t>f</a:t>
            </a:r>
            <a:r>
              <a:rPr sz="1507" i="1" spc="-247" dirty="0">
                <a:latin typeface="Arial"/>
                <a:cs typeface="Arial"/>
              </a:rPr>
              <a:t> </a:t>
            </a:r>
            <a:r>
              <a:rPr sz="1507" spc="-35" dirty="0">
                <a:latin typeface="Arial"/>
                <a:cs typeface="Arial"/>
              </a:rPr>
              <a:t>(</a:t>
            </a:r>
            <a:r>
              <a:rPr sz="1507" i="1" spc="-35" dirty="0">
                <a:latin typeface="Arial"/>
                <a:cs typeface="Arial"/>
              </a:rPr>
              <a:t>x</a:t>
            </a:r>
            <a:r>
              <a:rPr sz="1507" spc="-35" dirty="0">
                <a:latin typeface="Arial"/>
                <a:cs typeface="Arial"/>
              </a:rPr>
              <a:t>)	</a:t>
            </a:r>
            <a:r>
              <a:rPr sz="1539" spc="-3" dirty="0">
                <a:latin typeface="Arial"/>
                <a:cs typeface="Arial"/>
              </a:rPr>
              <a:t>(jika</a:t>
            </a:r>
            <a:r>
              <a:rPr sz="1539" spc="-29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ada)!</a:t>
            </a:r>
            <a:endParaRPr sz="1539">
              <a:latin typeface="Arial"/>
              <a:cs typeface="Arial"/>
            </a:endParaRPr>
          </a:p>
          <a:p>
            <a:pPr marL="8145">
              <a:lnSpc>
                <a:spcPts val="891"/>
              </a:lnSpc>
              <a:tabLst>
                <a:tab pos="1127607" algn="l"/>
              </a:tabLst>
            </a:pPr>
            <a:r>
              <a:rPr sz="866" i="1" spc="-51" dirty="0">
                <a:latin typeface="Arial"/>
                <a:cs typeface="Arial"/>
              </a:rPr>
              <a:t>x</a:t>
            </a:r>
            <a:r>
              <a:rPr sz="866" i="1" spc="-160" dirty="0">
                <a:latin typeface="Arial"/>
                <a:cs typeface="Arial"/>
              </a:rPr>
              <a:t> </a:t>
            </a:r>
            <a:r>
              <a:rPr sz="866" spc="13" dirty="0">
                <a:latin typeface="Symbol"/>
                <a:cs typeface="Symbol"/>
              </a:rPr>
              <a:t></a:t>
            </a:r>
            <a:r>
              <a:rPr sz="866" spc="13" dirty="0">
                <a:latin typeface="Arial"/>
                <a:cs typeface="Arial"/>
              </a:rPr>
              <a:t>1	</a:t>
            </a:r>
            <a:r>
              <a:rPr sz="866" i="1" spc="-48" dirty="0">
                <a:latin typeface="Arial"/>
                <a:cs typeface="Arial"/>
              </a:rPr>
              <a:t>x</a:t>
            </a:r>
            <a:r>
              <a:rPr sz="866" i="1" spc="-167" dirty="0">
                <a:latin typeface="Arial"/>
                <a:cs typeface="Arial"/>
              </a:rPr>
              <a:t> </a:t>
            </a:r>
            <a:r>
              <a:rPr sz="866" spc="-16" dirty="0">
                <a:latin typeface="Symbol"/>
                <a:cs typeface="Symbol"/>
              </a:rPr>
              <a:t></a:t>
            </a:r>
            <a:r>
              <a:rPr sz="866" spc="-16" dirty="0">
                <a:latin typeface="Arial"/>
                <a:cs typeface="Arial"/>
              </a:rPr>
              <a:t>1</a:t>
            </a:r>
            <a:endParaRPr sz="866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55186" y="158333"/>
            <a:ext cx="1194041" cy="245976"/>
            <a:chOff x="5408657" y="246882"/>
            <a:chExt cx="1861820" cy="383540"/>
          </a:xfrm>
        </p:grpSpPr>
        <p:sp>
          <p:nvSpPr>
            <p:cNvPr id="40" name="object 40"/>
            <p:cNvSpPr/>
            <p:nvPr/>
          </p:nvSpPr>
          <p:spPr>
            <a:xfrm>
              <a:off x="5408657" y="246882"/>
              <a:ext cx="1861593" cy="383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6295" y="258953"/>
              <a:ext cx="1823466" cy="3448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941419" y="154364"/>
            <a:ext cx="701683" cy="250048"/>
            <a:chOff x="7414228" y="240693"/>
            <a:chExt cx="1094105" cy="389890"/>
          </a:xfrm>
        </p:grpSpPr>
        <p:sp>
          <p:nvSpPr>
            <p:cNvPr id="43" name="object 43"/>
            <p:cNvSpPr/>
            <p:nvPr/>
          </p:nvSpPr>
          <p:spPr>
            <a:xfrm>
              <a:off x="7414228" y="240693"/>
              <a:ext cx="1093532" cy="3895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4" name="object 44"/>
            <p:cNvSpPr/>
            <p:nvPr/>
          </p:nvSpPr>
          <p:spPr>
            <a:xfrm>
              <a:off x="7422515" y="253364"/>
              <a:ext cx="1058291" cy="350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8211" y="1221221"/>
            <a:ext cx="2515550" cy="222801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  <a:tabLst>
                <a:tab pos="291573" algn="l"/>
                <a:tab pos="1178510" algn="l"/>
                <a:tab pos="1943280" algn="l"/>
              </a:tabLst>
            </a:pPr>
            <a:r>
              <a:rPr sz="2068" spc="14" baseline="1291" dirty="0">
                <a:latin typeface="Arial"/>
                <a:cs typeface="Arial"/>
              </a:rPr>
              <a:t>4.	Diketahui:	</a:t>
            </a:r>
            <a:r>
              <a:rPr sz="1347" i="1" spc="45" dirty="0">
                <a:latin typeface="Arial"/>
                <a:cs typeface="Arial"/>
              </a:rPr>
              <a:t>f</a:t>
            </a:r>
            <a:r>
              <a:rPr sz="1347" i="1" spc="-205" dirty="0">
                <a:latin typeface="Arial"/>
                <a:cs typeface="Arial"/>
              </a:rPr>
              <a:t> </a:t>
            </a:r>
            <a:r>
              <a:rPr sz="1347" spc="16" dirty="0">
                <a:latin typeface="Arial"/>
                <a:cs typeface="Arial"/>
              </a:rPr>
              <a:t>(</a:t>
            </a:r>
            <a:r>
              <a:rPr sz="1347" i="1" spc="16" dirty="0">
                <a:latin typeface="Arial"/>
                <a:cs typeface="Arial"/>
              </a:rPr>
              <a:t>x</a:t>
            </a:r>
            <a:r>
              <a:rPr sz="1347" spc="16" dirty="0">
                <a:latin typeface="Arial"/>
                <a:cs typeface="Arial"/>
              </a:rPr>
              <a:t>)</a:t>
            </a:r>
            <a:r>
              <a:rPr sz="1347" spc="16" dirty="0">
                <a:latin typeface="Symbol"/>
                <a:cs typeface="Symbol"/>
              </a:rPr>
              <a:t></a:t>
            </a:r>
            <a:r>
              <a:rPr sz="1347" spc="-45" dirty="0">
                <a:latin typeface="Times New Roman"/>
                <a:cs typeface="Times New Roman"/>
              </a:rPr>
              <a:t> </a:t>
            </a:r>
            <a:r>
              <a:rPr sz="2020" spc="28" baseline="34391" dirty="0">
                <a:latin typeface="Symbol"/>
                <a:cs typeface="Symbol"/>
              </a:rPr>
              <a:t></a:t>
            </a:r>
            <a:r>
              <a:rPr sz="1347" spc="19" dirty="0">
                <a:latin typeface="Arial"/>
                <a:cs typeface="Arial"/>
              </a:rPr>
              <a:t>5,	</a:t>
            </a:r>
            <a:r>
              <a:rPr sz="1347" spc="29" dirty="0">
                <a:latin typeface="Arial"/>
                <a:cs typeface="Arial"/>
              </a:rPr>
              <a:t>1</a:t>
            </a:r>
            <a:r>
              <a:rPr sz="1347" spc="29" dirty="0">
                <a:latin typeface="Symbol"/>
                <a:cs typeface="Symbol"/>
              </a:rPr>
              <a:t></a:t>
            </a:r>
            <a:r>
              <a:rPr sz="1347" spc="-147" dirty="0">
                <a:latin typeface="Times New Roman"/>
                <a:cs typeface="Times New Roman"/>
              </a:rPr>
              <a:t> </a:t>
            </a:r>
            <a:r>
              <a:rPr sz="1347" i="1" spc="-77" dirty="0">
                <a:latin typeface="Arial"/>
                <a:cs typeface="Arial"/>
              </a:rPr>
              <a:t>x</a:t>
            </a:r>
            <a:r>
              <a:rPr sz="1347" i="1" spc="-192" dirty="0">
                <a:latin typeface="Arial"/>
                <a:cs typeface="Arial"/>
              </a:rPr>
              <a:t> </a:t>
            </a:r>
            <a:r>
              <a:rPr sz="1347" spc="16" dirty="0">
                <a:latin typeface="Symbol"/>
                <a:cs typeface="Symbol"/>
              </a:rPr>
              <a:t></a:t>
            </a:r>
            <a:r>
              <a:rPr sz="1347" spc="-112" dirty="0">
                <a:latin typeface="Times New Roman"/>
                <a:cs typeface="Times New Roman"/>
              </a:rPr>
              <a:t> </a:t>
            </a:r>
            <a:r>
              <a:rPr sz="1347" spc="-51" dirty="0">
                <a:latin typeface="Arial"/>
                <a:cs typeface="Arial"/>
              </a:rPr>
              <a:t>3</a:t>
            </a:r>
            <a:endParaRPr sz="134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3349" y="961573"/>
            <a:ext cx="959061" cy="217992"/>
          </a:xfrm>
          <a:prstGeom prst="rect">
            <a:avLst/>
          </a:prstGeom>
        </p:spPr>
        <p:txBody>
          <a:bodyPr vert="horz" wrap="square" lIns="0" tIns="10588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83"/>
              </a:spcBef>
              <a:tabLst>
                <a:tab pos="656855" algn="l"/>
              </a:tabLst>
            </a:pPr>
            <a:r>
              <a:rPr sz="2020" spc="-33" baseline="3968" dirty="0">
                <a:solidFill>
                  <a:srgbClr val="000000"/>
                </a:solidFill>
                <a:latin typeface="Symbol"/>
                <a:cs typeface="Symbol"/>
              </a:rPr>
              <a:t></a:t>
            </a:r>
            <a:r>
              <a:rPr sz="1347" spc="-22" dirty="0">
                <a:solidFill>
                  <a:srgbClr val="000000"/>
                </a:solidFill>
              </a:rPr>
              <a:t>3</a:t>
            </a:r>
            <a:r>
              <a:rPr sz="1347" i="1" spc="-22" dirty="0">
                <a:solidFill>
                  <a:srgbClr val="000000"/>
                </a:solidFill>
              </a:rPr>
              <a:t>x</a:t>
            </a:r>
            <a:r>
              <a:rPr sz="1347" i="1" spc="-163" dirty="0">
                <a:solidFill>
                  <a:srgbClr val="000000"/>
                </a:solidFill>
              </a:rPr>
              <a:t> </a:t>
            </a:r>
            <a:r>
              <a:rPr sz="1347" spc="42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1347" spc="42" dirty="0">
                <a:solidFill>
                  <a:srgbClr val="000000"/>
                </a:solidFill>
              </a:rPr>
              <a:t>2</a:t>
            </a:r>
            <a:r>
              <a:rPr sz="1347" spc="-244" dirty="0">
                <a:solidFill>
                  <a:srgbClr val="000000"/>
                </a:solidFill>
              </a:rPr>
              <a:t> </a:t>
            </a:r>
            <a:r>
              <a:rPr sz="1347" spc="-32" dirty="0">
                <a:solidFill>
                  <a:srgbClr val="000000"/>
                </a:solidFill>
              </a:rPr>
              <a:t>,	</a:t>
            </a:r>
            <a:r>
              <a:rPr sz="1347" i="1" spc="-77" dirty="0">
                <a:solidFill>
                  <a:srgbClr val="000000"/>
                </a:solidFill>
              </a:rPr>
              <a:t>x</a:t>
            </a:r>
            <a:r>
              <a:rPr sz="1347" i="1" spc="-231" dirty="0">
                <a:solidFill>
                  <a:srgbClr val="000000"/>
                </a:solidFill>
              </a:rPr>
              <a:t> </a:t>
            </a:r>
            <a:r>
              <a:rPr sz="1347" spc="16" dirty="0">
                <a:solidFill>
                  <a:srgbClr val="000000"/>
                </a:solidFill>
                <a:latin typeface="Symbol"/>
                <a:cs typeface="Symbol"/>
              </a:rPr>
              <a:t></a:t>
            </a:r>
            <a:r>
              <a:rPr sz="1347" spc="16" dirty="0">
                <a:solidFill>
                  <a:srgbClr val="000000"/>
                </a:solidFill>
              </a:rPr>
              <a:t>1</a:t>
            </a:r>
            <a:endParaRPr sz="1347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3349" y="1255879"/>
            <a:ext cx="103033" cy="217992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47" spc="16" dirty="0">
                <a:latin typeface="Symbol"/>
                <a:cs typeface="Symbol"/>
              </a:rPr>
              <a:t>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3349" y="1426266"/>
            <a:ext cx="103033" cy="217992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47" spc="16" dirty="0">
                <a:latin typeface="Symbol"/>
                <a:cs typeface="Symbol"/>
              </a:rPr>
              <a:t>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914" y="1516791"/>
            <a:ext cx="1081642" cy="217992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32578">
              <a:spcBef>
                <a:spcPts val="83"/>
              </a:spcBef>
              <a:tabLst>
                <a:tab pos="754589" algn="l"/>
              </a:tabLst>
            </a:pPr>
            <a:r>
              <a:rPr sz="2020" spc="-4" baseline="-15873" dirty="0">
                <a:latin typeface="Symbol"/>
                <a:cs typeface="Symbol"/>
              </a:rPr>
              <a:t></a:t>
            </a:r>
            <a:r>
              <a:rPr sz="1347" spc="-3" dirty="0">
                <a:latin typeface="Arial"/>
                <a:cs typeface="Arial"/>
              </a:rPr>
              <a:t>3</a:t>
            </a:r>
            <a:r>
              <a:rPr sz="1347" i="1" spc="-3" dirty="0">
                <a:latin typeface="Arial"/>
                <a:cs typeface="Arial"/>
              </a:rPr>
              <a:t>x</a:t>
            </a:r>
            <a:r>
              <a:rPr sz="1154" spc="-4" baseline="46296" dirty="0">
                <a:latin typeface="Arial"/>
                <a:cs typeface="Arial"/>
              </a:rPr>
              <a:t>2</a:t>
            </a:r>
            <a:r>
              <a:rPr sz="1154" spc="110" baseline="46296" dirty="0">
                <a:latin typeface="Arial"/>
                <a:cs typeface="Arial"/>
              </a:rPr>
              <a:t> </a:t>
            </a:r>
            <a:r>
              <a:rPr sz="1347" spc="16" dirty="0">
                <a:latin typeface="Symbol"/>
                <a:cs typeface="Symbol"/>
              </a:rPr>
              <a:t></a:t>
            </a:r>
            <a:r>
              <a:rPr sz="1347" spc="-180" dirty="0">
                <a:latin typeface="Times New Roman"/>
                <a:cs typeface="Times New Roman"/>
              </a:rPr>
              <a:t> </a:t>
            </a:r>
            <a:r>
              <a:rPr sz="1347" spc="13" dirty="0">
                <a:latin typeface="Arial"/>
                <a:cs typeface="Arial"/>
              </a:rPr>
              <a:t>1,	</a:t>
            </a:r>
            <a:r>
              <a:rPr sz="1347" i="1" spc="-77" dirty="0">
                <a:latin typeface="Arial"/>
                <a:cs typeface="Arial"/>
              </a:rPr>
              <a:t>x</a:t>
            </a:r>
            <a:r>
              <a:rPr sz="1347" i="1" spc="-192" dirty="0">
                <a:latin typeface="Arial"/>
                <a:cs typeface="Arial"/>
              </a:rPr>
              <a:t> </a:t>
            </a:r>
            <a:r>
              <a:rPr sz="1347" spc="38" dirty="0">
                <a:latin typeface="Symbol"/>
                <a:cs typeface="Symbol"/>
              </a:rPr>
              <a:t></a:t>
            </a:r>
            <a:r>
              <a:rPr sz="1347" spc="38" dirty="0">
                <a:latin typeface="Arial"/>
                <a:cs typeface="Arial"/>
              </a:rPr>
              <a:t>3</a:t>
            </a:r>
            <a:endParaRPr sz="13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542" y="1399767"/>
            <a:ext cx="221134" cy="12918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70" i="1" spc="-35" dirty="0">
                <a:latin typeface="Arial"/>
                <a:cs typeface="Arial"/>
              </a:rPr>
              <a:t>x</a:t>
            </a:r>
            <a:r>
              <a:rPr sz="770" i="1" spc="-180" dirty="0">
                <a:latin typeface="Arial"/>
                <a:cs typeface="Arial"/>
              </a:rPr>
              <a:t> </a:t>
            </a:r>
            <a:r>
              <a:rPr sz="770" dirty="0">
                <a:latin typeface="Symbol"/>
                <a:cs typeface="Symbol"/>
              </a:rPr>
              <a:t></a:t>
            </a:r>
            <a:r>
              <a:rPr sz="770" dirty="0">
                <a:latin typeface="Arial"/>
                <a:cs typeface="Arial"/>
              </a:rPr>
              <a:t>1</a:t>
            </a:r>
            <a:endParaRPr sz="77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5455" y="1219450"/>
            <a:ext cx="2394191" cy="22292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79" spc="6" dirty="0">
                <a:latin typeface="Arial"/>
                <a:cs typeface="Arial"/>
              </a:rPr>
              <a:t>, </a:t>
            </a:r>
            <a:r>
              <a:rPr sz="1379" spc="10" dirty="0">
                <a:latin typeface="Arial"/>
                <a:cs typeface="Arial"/>
              </a:rPr>
              <a:t>tentukan apakah </a:t>
            </a:r>
            <a:r>
              <a:rPr sz="1347" spc="13" dirty="0">
                <a:latin typeface="Arial"/>
                <a:cs typeface="Arial"/>
              </a:rPr>
              <a:t>lim </a:t>
            </a:r>
            <a:r>
              <a:rPr sz="1347" i="1" spc="51" dirty="0">
                <a:latin typeface="Arial"/>
                <a:cs typeface="Arial"/>
              </a:rPr>
              <a:t>f </a:t>
            </a:r>
            <a:r>
              <a:rPr sz="1347" spc="-22" dirty="0">
                <a:latin typeface="Arial"/>
                <a:cs typeface="Arial"/>
              </a:rPr>
              <a:t>(</a:t>
            </a:r>
            <a:r>
              <a:rPr sz="1347" i="1" spc="-22" dirty="0">
                <a:latin typeface="Arial"/>
                <a:cs typeface="Arial"/>
              </a:rPr>
              <a:t>x</a:t>
            </a:r>
            <a:r>
              <a:rPr sz="1347" spc="-22" dirty="0">
                <a:latin typeface="Arial"/>
                <a:cs typeface="Arial"/>
              </a:rPr>
              <a:t>)</a:t>
            </a:r>
            <a:r>
              <a:rPr sz="1347" spc="-96" dirty="0">
                <a:latin typeface="Arial"/>
                <a:cs typeface="Arial"/>
              </a:rPr>
              <a:t> </a:t>
            </a:r>
            <a:r>
              <a:rPr sz="1379" spc="13" dirty="0">
                <a:latin typeface="Arial"/>
                <a:cs typeface="Arial"/>
              </a:rPr>
              <a:t>dan</a:t>
            </a:r>
            <a:endParaRPr sz="137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3436" y="1952147"/>
            <a:ext cx="223985" cy="12918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70" i="1" spc="-35" dirty="0">
                <a:latin typeface="Arial"/>
                <a:cs typeface="Arial"/>
              </a:rPr>
              <a:t>x</a:t>
            </a:r>
            <a:r>
              <a:rPr sz="770" i="1" spc="-180" dirty="0">
                <a:latin typeface="Arial"/>
                <a:cs typeface="Arial"/>
              </a:rPr>
              <a:t> </a:t>
            </a:r>
            <a:r>
              <a:rPr sz="770" spc="13" dirty="0">
                <a:latin typeface="Symbol"/>
                <a:cs typeface="Symbol"/>
              </a:rPr>
              <a:t></a:t>
            </a:r>
            <a:r>
              <a:rPr sz="770" spc="13" dirty="0">
                <a:latin typeface="Arial"/>
                <a:cs typeface="Arial"/>
              </a:rPr>
              <a:t>3</a:t>
            </a:r>
            <a:endParaRPr sz="77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984" y="1771830"/>
            <a:ext cx="1396035" cy="22292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47" spc="13" dirty="0">
                <a:latin typeface="Arial"/>
                <a:cs typeface="Arial"/>
              </a:rPr>
              <a:t>lim </a:t>
            </a:r>
            <a:r>
              <a:rPr sz="1347" i="1" spc="51" dirty="0">
                <a:latin typeface="Arial"/>
                <a:cs typeface="Arial"/>
              </a:rPr>
              <a:t>f </a:t>
            </a:r>
            <a:r>
              <a:rPr sz="1347" spc="-22" dirty="0">
                <a:latin typeface="Arial"/>
                <a:cs typeface="Arial"/>
              </a:rPr>
              <a:t>(</a:t>
            </a:r>
            <a:r>
              <a:rPr sz="1347" i="1" spc="-22" dirty="0">
                <a:latin typeface="Arial"/>
                <a:cs typeface="Arial"/>
              </a:rPr>
              <a:t>x</a:t>
            </a:r>
            <a:r>
              <a:rPr sz="1347" spc="-22" dirty="0">
                <a:latin typeface="Arial"/>
                <a:cs typeface="Arial"/>
              </a:rPr>
              <a:t>) </a:t>
            </a:r>
            <a:r>
              <a:rPr sz="1379" spc="6" dirty="0">
                <a:latin typeface="Arial"/>
                <a:cs typeface="Arial"/>
              </a:rPr>
              <a:t>(jika</a:t>
            </a:r>
            <a:r>
              <a:rPr sz="1379" spc="-205" dirty="0">
                <a:latin typeface="Arial"/>
                <a:cs typeface="Arial"/>
              </a:rPr>
              <a:t> </a:t>
            </a:r>
            <a:r>
              <a:rPr sz="1379" spc="10" dirty="0">
                <a:latin typeface="Arial"/>
                <a:cs typeface="Arial"/>
              </a:rPr>
              <a:t>ada)!</a:t>
            </a:r>
            <a:endParaRPr sz="137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5067" y="2642646"/>
            <a:ext cx="67603" cy="12918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70" spc="-29" dirty="0">
                <a:latin typeface="Arial"/>
                <a:cs typeface="Arial"/>
              </a:rPr>
              <a:t>2</a:t>
            </a:r>
            <a:endParaRPr sz="77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6341" y="2116352"/>
            <a:ext cx="957839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  <a:tabLst>
                <a:tab pos="656040" algn="l"/>
              </a:tabLst>
            </a:pPr>
            <a:r>
              <a:rPr sz="2020" spc="-38" baseline="-3968" dirty="0">
                <a:latin typeface="Symbol"/>
                <a:cs typeface="Symbol"/>
              </a:rPr>
              <a:t></a:t>
            </a:r>
            <a:r>
              <a:rPr sz="1347" spc="-26" dirty="0">
                <a:latin typeface="Arial"/>
                <a:cs typeface="Arial"/>
              </a:rPr>
              <a:t>3</a:t>
            </a:r>
            <a:r>
              <a:rPr sz="1347" i="1" spc="-26" dirty="0">
                <a:latin typeface="Arial"/>
                <a:cs typeface="Arial"/>
              </a:rPr>
              <a:t>x</a:t>
            </a:r>
            <a:r>
              <a:rPr sz="1347" i="1" spc="-157" dirty="0">
                <a:latin typeface="Arial"/>
                <a:cs typeface="Arial"/>
              </a:rPr>
              <a:t> </a:t>
            </a:r>
            <a:r>
              <a:rPr sz="1347" spc="35" dirty="0">
                <a:latin typeface="Symbol"/>
                <a:cs typeface="Symbol"/>
              </a:rPr>
              <a:t></a:t>
            </a:r>
            <a:r>
              <a:rPr sz="1347" spc="35" dirty="0">
                <a:latin typeface="Arial"/>
                <a:cs typeface="Arial"/>
              </a:rPr>
              <a:t>2</a:t>
            </a:r>
            <a:r>
              <a:rPr sz="1347" spc="-234" dirty="0">
                <a:latin typeface="Arial"/>
                <a:cs typeface="Arial"/>
              </a:rPr>
              <a:t> </a:t>
            </a:r>
            <a:r>
              <a:rPr sz="1347" spc="-35" dirty="0">
                <a:latin typeface="Arial"/>
                <a:cs typeface="Arial"/>
              </a:rPr>
              <a:t>,	</a:t>
            </a:r>
            <a:r>
              <a:rPr sz="1347" i="1" spc="-83" dirty="0">
                <a:latin typeface="Arial"/>
                <a:cs typeface="Arial"/>
              </a:rPr>
              <a:t>x</a:t>
            </a:r>
            <a:r>
              <a:rPr sz="1347" i="1" spc="-221" dirty="0">
                <a:latin typeface="Arial"/>
                <a:cs typeface="Arial"/>
              </a:rPr>
              <a:t> </a:t>
            </a:r>
            <a:r>
              <a:rPr sz="1347" spc="13" dirty="0">
                <a:latin typeface="Symbol"/>
                <a:cs typeface="Symbol"/>
              </a:rPr>
              <a:t></a:t>
            </a:r>
            <a:r>
              <a:rPr sz="1347" spc="13" dirty="0">
                <a:latin typeface="Arial"/>
                <a:cs typeface="Arial"/>
              </a:rPr>
              <a:t>1</a:t>
            </a:r>
            <a:endParaRPr sz="134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6341" y="2280205"/>
            <a:ext cx="102218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47" spc="10" dirty="0">
                <a:latin typeface="Symbol"/>
                <a:cs typeface="Symbol"/>
              </a:rPr>
              <a:t>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8211" y="2380118"/>
            <a:ext cx="1807759" cy="22292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24434">
              <a:spcBef>
                <a:spcPts val="83"/>
              </a:spcBef>
              <a:tabLst>
                <a:tab pos="291573" algn="l"/>
                <a:tab pos="1178510" algn="l"/>
              </a:tabLst>
            </a:pPr>
            <a:r>
              <a:rPr sz="1379" spc="10" dirty="0">
                <a:latin typeface="Arial"/>
                <a:cs typeface="Arial"/>
              </a:rPr>
              <a:t>5.	Diketahui:	</a:t>
            </a:r>
            <a:r>
              <a:rPr sz="1347" i="1" spc="42" dirty="0">
                <a:latin typeface="Arial"/>
                <a:cs typeface="Arial"/>
              </a:rPr>
              <a:t>f</a:t>
            </a:r>
            <a:r>
              <a:rPr sz="1347" i="1" spc="-218" dirty="0">
                <a:latin typeface="Arial"/>
                <a:cs typeface="Arial"/>
              </a:rPr>
              <a:t> </a:t>
            </a:r>
            <a:r>
              <a:rPr sz="1347" spc="45" dirty="0">
                <a:latin typeface="Arial"/>
                <a:cs typeface="Arial"/>
              </a:rPr>
              <a:t>(</a:t>
            </a:r>
            <a:r>
              <a:rPr sz="1347" i="1" spc="45" dirty="0">
                <a:latin typeface="Arial"/>
                <a:cs typeface="Arial"/>
              </a:rPr>
              <a:t>x</a:t>
            </a:r>
            <a:r>
              <a:rPr sz="1347" spc="45" dirty="0">
                <a:latin typeface="Arial"/>
                <a:cs typeface="Arial"/>
              </a:rPr>
              <a:t>)</a:t>
            </a:r>
            <a:r>
              <a:rPr sz="1347" spc="45" dirty="0">
                <a:latin typeface="Symbol"/>
                <a:cs typeface="Symbol"/>
              </a:rPr>
              <a:t></a:t>
            </a:r>
            <a:r>
              <a:rPr sz="2020" spc="67" baseline="-9259" dirty="0">
                <a:latin typeface="Symbol"/>
                <a:cs typeface="Symbol"/>
              </a:rPr>
              <a:t></a:t>
            </a:r>
            <a:r>
              <a:rPr sz="2020" spc="-144" baseline="-9259" dirty="0">
                <a:latin typeface="Times New Roman"/>
                <a:cs typeface="Times New Roman"/>
              </a:rPr>
              <a:t> </a:t>
            </a:r>
            <a:r>
              <a:rPr sz="1347" spc="-58" dirty="0">
                <a:latin typeface="Arial"/>
                <a:cs typeface="Arial"/>
              </a:rPr>
              <a:t>5</a:t>
            </a:r>
            <a:endParaRPr sz="134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6341" y="2583880"/>
            <a:ext cx="102218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47" spc="10" dirty="0">
                <a:latin typeface="Symbol"/>
                <a:cs typeface="Symbol"/>
              </a:rPr>
              <a:t>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9574" y="2324345"/>
            <a:ext cx="886572" cy="548217"/>
          </a:xfrm>
          <a:prstGeom prst="rect">
            <a:avLst/>
          </a:prstGeom>
        </p:spPr>
        <p:txBody>
          <a:bodyPr vert="horz" wrap="square" lIns="0" tIns="68824" rIns="0" bIns="0" rtlCol="0">
            <a:spAutoFit/>
          </a:bodyPr>
          <a:lstStyle/>
          <a:p>
            <a:pPr marL="306234">
              <a:spcBef>
                <a:spcPts val="542"/>
              </a:spcBef>
            </a:pPr>
            <a:r>
              <a:rPr sz="1347" spc="-22" dirty="0">
                <a:latin typeface="Arial"/>
                <a:cs typeface="Arial"/>
              </a:rPr>
              <a:t>,1</a:t>
            </a:r>
            <a:r>
              <a:rPr sz="1347" spc="-22" dirty="0">
                <a:latin typeface="Symbol"/>
                <a:cs typeface="Symbol"/>
              </a:rPr>
              <a:t></a:t>
            </a:r>
            <a:r>
              <a:rPr sz="1347" spc="-144" dirty="0">
                <a:latin typeface="Times New Roman"/>
                <a:cs typeface="Times New Roman"/>
              </a:rPr>
              <a:t> </a:t>
            </a:r>
            <a:r>
              <a:rPr sz="1347" i="1" spc="-83" dirty="0">
                <a:latin typeface="Arial"/>
                <a:cs typeface="Arial"/>
              </a:rPr>
              <a:t>x</a:t>
            </a:r>
            <a:r>
              <a:rPr sz="1347" i="1" spc="-192" dirty="0">
                <a:latin typeface="Arial"/>
                <a:cs typeface="Arial"/>
              </a:rPr>
              <a:t> </a:t>
            </a:r>
            <a:r>
              <a:rPr sz="1347" spc="10" dirty="0">
                <a:latin typeface="Symbol"/>
                <a:cs typeface="Symbol"/>
              </a:rPr>
              <a:t></a:t>
            </a:r>
            <a:r>
              <a:rPr sz="1347" spc="-103" dirty="0">
                <a:latin typeface="Times New Roman"/>
                <a:cs typeface="Times New Roman"/>
              </a:rPr>
              <a:t> </a:t>
            </a:r>
            <a:r>
              <a:rPr sz="1347" spc="-58" dirty="0">
                <a:latin typeface="Arial"/>
                <a:cs typeface="Arial"/>
              </a:rPr>
              <a:t>3</a:t>
            </a:r>
            <a:endParaRPr sz="1347">
              <a:latin typeface="Arial"/>
              <a:cs typeface="Arial"/>
            </a:endParaRPr>
          </a:p>
          <a:p>
            <a:pPr marL="8145">
              <a:spcBef>
                <a:spcPts val="481"/>
              </a:spcBef>
              <a:tabLst>
                <a:tab pos="181215" algn="l"/>
              </a:tabLst>
            </a:pPr>
            <a:r>
              <a:rPr sz="1347" i="1" spc="-83" dirty="0">
                <a:latin typeface="Arial"/>
                <a:cs typeface="Arial"/>
              </a:rPr>
              <a:t>x	</a:t>
            </a:r>
            <a:r>
              <a:rPr sz="1347" spc="10" dirty="0">
                <a:latin typeface="Symbol"/>
                <a:cs typeface="Symbol"/>
              </a:rPr>
              <a:t></a:t>
            </a:r>
            <a:r>
              <a:rPr sz="1347" spc="-176" dirty="0">
                <a:latin typeface="Times New Roman"/>
                <a:cs typeface="Times New Roman"/>
              </a:rPr>
              <a:t> </a:t>
            </a:r>
            <a:r>
              <a:rPr sz="1347" spc="10" dirty="0">
                <a:latin typeface="Arial"/>
                <a:cs typeface="Arial"/>
              </a:rPr>
              <a:t>1,</a:t>
            </a:r>
            <a:r>
              <a:rPr sz="1347" spc="-218" dirty="0">
                <a:latin typeface="Arial"/>
                <a:cs typeface="Arial"/>
              </a:rPr>
              <a:t> </a:t>
            </a:r>
            <a:r>
              <a:rPr sz="1347" i="1" spc="-83" dirty="0">
                <a:latin typeface="Arial"/>
                <a:cs typeface="Arial"/>
              </a:rPr>
              <a:t>x</a:t>
            </a:r>
            <a:r>
              <a:rPr sz="1347" i="1" spc="-167" dirty="0">
                <a:latin typeface="Arial"/>
                <a:cs typeface="Arial"/>
              </a:rPr>
              <a:t> </a:t>
            </a:r>
            <a:r>
              <a:rPr sz="1347" spc="10" dirty="0">
                <a:latin typeface="Symbol"/>
                <a:cs typeface="Symbol"/>
              </a:rPr>
              <a:t></a:t>
            </a:r>
            <a:r>
              <a:rPr sz="1347" spc="-218" dirty="0">
                <a:latin typeface="Times New Roman"/>
                <a:cs typeface="Times New Roman"/>
              </a:rPr>
              <a:t> </a:t>
            </a:r>
            <a:r>
              <a:rPr sz="1347" spc="-58" dirty="0">
                <a:latin typeface="Arial"/>
                <a:cs typeface="Arial"/>
              </a:rPr>
              <a:t>3</a:t>
            </a:r>
            <a:endParaRPr sz="134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6341" y="2696692"/>
            <a:ext cx="102218" cy="217581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 marL="8145">
              <a:spcBef>
                <a:spcPts val="80"/>
              </a:spcBef>
            </a:pPr>
            <a:r>
              <a:rPr sz="1347" spc="10" dirty="0">
                <a:latin typeface="Symbol"/>
                <a:cs typeface="Symbol"/>
              </a:rPr>
              <a:t></a:t>
            </a:r>
            <a:endParaRPr sz="1347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64446" y="2380118"/>
            <a:ext cx="2020748" cy="22292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79" spc="6" dirty="0">
                <a:latin typeface="Arial"/>
                <a:cs typeface="Arial"/>
              </a:rPr>
              <a:t>, </a:t>
            </a:r>
            <a:r>
              <a:rPr sz="1379" spc="10" dirty="0">
                <a:latin typeface="Arial"/>
                <a:cs typeface="Arial"/>
              </a:rPr>
              <a:t>tentukan apakah </a:t>
            </a:r>
            <a:r>
              <a:rPr sz="1347" spc="13" dirty="0">
                <a:latin typeface="Arial"/>
                <a:cs typeface="Arial"/>
              </a:rPr>
              <a:t>lim </a:t>
            </a:r>
            <a:r>
              <a:rPr sz="1347" i="1" spc="51" dirty="0">
                <a:latin typeface="Arial"/>
                <a:cs typeface="Arial"/>
              </a:rPr>
              <a:t>f</a:t>
            </a:r>
            <a:r>
              <a:rPr sz="1347" i="1" spc="-269" dirty="0">
                <a:latin typeface="Arial"/>
                <a:cs typeface="Arial"/>
              </a:rPr>
              <a:t> </a:t>
            </a:r>
            <a:r>
              <a:rPr sz="1347" spc="-22" dirty="0">
                <a:latin typeface="Arial"/>
                <a:cs typeface="Arial"/>
              </a:rPr>
              <a:t>(</a:t>
            </a:r>
            <a:r>
              <a:rPr sz="1347" i="1" spc="-22" dirty="0">
                <a:latin typeface="Arial"/>
                <a:cs typeface="Arial"/>
              </a:rPr>
              <a:t>x</a:t>
            </a:r>
            <a:r>
              <a:rPr sz="1347" spc="-22" dirty="0">
                <a:latin typeface="Arial"/>
                <a:cs typeface="Arial"/>
              </a:rPr>
              <a:t>)</a:t>
            </a:r>
            <a:endParaRPr sz="134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0534" y="2560030"/>
            <a:ext cx="221134" cy="12918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70" i="1" spc="-35" dirty="0">
                <a:latin typeface="Arial"/>
                <a:cs typeface="Arial"/>
              </a:rPr>
              <a:t>x</a:t>
            </a:r>
            <a:r>
              <a:rPr sz="770" i="1" spc="-180" dirty="0">
                <a:latin typeface="Arial"/>
                <a:cs typeface="Arial"/>
              </a:rPr>
              <a:t> </a:t>
            </a:r>
            <a:r>
              <a:rPr sz="770" dirty="0">
                <a:latin typeface="Symbol"/>
                <a:cs typeface="Symbol"/>
              </a:rPr>
              <a:t></a:t>
            </a:r>
            <a:r>
              <a:rPr sz="770" dirty="0">
                <a:latin typeface="Arial"/>
                <a:cs typeface="Arial"/>
              </a:rPr>
              <a:t>1</a:t>
            </a:r>
            <a:endParaRPr sz="77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0504" y="3096826"/>
            <a:ext cx="223985" cy="129185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770" i="1" spc="-35" dirty="0">
                <a:latin typeface="Arial"/>
                <a:cs typeface="Arial"/>
              </a:rPr>
              <a:t>x</a:t>
            </a:r>
            <a:r>
              <a:rPr sz="770" i="1" spc="-180" dirty="0">
                <a:latin typeface="Arial"/>
                <a:cs typeface="Arial"/>
              </a:rPr>
              <a:t> </a:t>
            </a:r>
            <a:r>
              <a:rPr sz="770" spc="13" dirty="0">
                <a:latin typeface="Symbol"/>
                <a:cs typeface="Symbol"/>
              </a:rPr>
              <a:t></a:t>
            </a:r>
            <a:r>
              <a:rPr sz="770" spc="13" dirty="0">
                <a:latin typeface="Arial"/>
                <a:cs typeface="Arial"/>
              </a:rPr>
              <a:t>3</a:t>
            </a:r>
            <a:endParaRPr sz="77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1832" y="2917122"/>
            <a:ext cx="1758890" cy="222929"/>
          </a:xfrm>
          <a:prstGeom prst="rect">
            <a:avLst/>
          </a:prstGeom>
        </p:spPr>
        <p:txBody>
          <a:bodyPr vert="horz" wrap="square" lIns="0" tIns="10588" rIns="0" bIns="0" rtlCol="0">
            <a:spAutoFit/>
          </a:bodyPr>
          <a:lstStyle/>
          <a:p>
            <a:pPr marL="8145">
              <a:spcBef>
                <a:spcPts val="83"/>
              </a:spcBef>
            </a:pPr>
            <a:r>
              <a:rPr sz="1379" spc="13" dirty="0">
                <a:latin typeface="Arial"/>
                <a:cs typeface="Arial"/>
              </a:rPr>
              <a:t>dan </a:t>
            </a:r>
            <a:r>
              <a:rPr sz="1347" spc="19" dirty="0">
                <a:latin typeface="Arial"/>
                <a:cs typeface="Arial"/>
              </a:rPr>
              <a:t>lim </a:t>
            </a:r>
            <a:r>
              <a:rPr sz="1347" i="1" spc="51" dirty="0">
                <a:latin typeface="Arial"/>
                <a:cs typeface="Arial"/>
              </a:rPr>
              <a:t>f </a:t>
            </a:r>
            <a:r>
              <a:rPr sz="1347" spc="-19" dirty="0">
                <a:latin typeface="Arial"/>
                <a:cs typeface="Arial"/>
              </a:rPr>
              <a:t>(</a:t>
            </a:r>
            <a:r>
              <a:rPr sz="1347" i="1" spc="-19" dirty="0">
                <a:latin typeface="Arial"/>
                <a:cs typeface="Arial"/>
              </a:rPr>
              <a:t>x</a:t>
            </a:r>
            <a:r>
              <a:rPr sz="1347" spc="-19" dirty="0">
                <a:latin typeface="Arial"/>
                <a:cs typeface="Arial"/>
              </a:rPr>
              <a:t>) </a:t>
            </a:r>
            <a:r>
              <a:rPr sz="1379" spc="6" dirty="0">
                <a:latin typeface="Arial"/>
                <a:cs typeface="Arial"/>
              </a:rPr>
              <a:t>(jika</a:t>
            </a:r>
            <a:r>
              <a:rPr sz="1379" spc="-112" dirty="0">
                <a:latin typeface="Arial"/>
                <a:cs typeface="Arial"/>
              </a:rPr>
              <a:t> </a:t>
            </a:r>
            <a:r>
              <a:rPr sz="1379" spc="6" dirty="0">
                <a:latin typeface="Arial"/>
                <a:cs typeface="Arial"/>
              </a:rPr>
              <a:t>ada)!</a:t>
            </a:r>
            <a:endParaRPr sz="1379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38634" y="324489"/>
            <a:ext cx="1192005" cy="245976"/>
            <a:chOff x="5850625" y="505962"/>
            <a:chExt cx="1858645" cy="383540"/>
          </a:xfrm>
        </p:grpSpPr>
        <p:sp>
          <p:nvSpPr>
            <p:cNvPr id="23" name="object 23"/>
            <p:cNvSpPr/>
            <p:nvPr/>
          </p:nvSpPr>
          <p:spPr>
            <a:xfrm>
              <a:off x="5850625" y="505962"/>
              <a:ext cx="1858540" cy="383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8764" y="518413"/>
              <a:ext cx="1823592" cy="344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225855" y="321497"/>
            <a:ext cx="703312" cy="247198"/>
            <a:chOff x="7857737" y="501297"/>
            <a:chExt cx="1096645" cy="385445"/>
          </a:xfrm>
        </p:grpSpPr>
        <p:sp>
          <p:nvSpPr>
            <p:cNvPr id="26" name="object 26"/>
            <p:cNvSpPr/>
            <p:nvPr/>
          </p:nvSpPr>
          <p:spPr>
            <a:xfrm>
              <a:off x="7857737" y="501297"/>
              <a:ext cx="1096527" cy="3849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7" name="object 27"/>
            <p:cNvSpPr/>
            <p:nvPr/>
          </p:nvSpPr>
          <p:spPr>
            <a:xfrm>
              <a:off x="7864982" y="512826"/>
              <a:ext cx="1058418" cy="3506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5</Template>
  <TotalTime>1158</TotalTime>
  <Words>1170</Words>
  <Application>Microsoft Office PowerPoint</Application>
  <PresentationFormat>Widescreen</PresentationFormat>
  <Paragraphs>161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Alegreya Bold</vt:lpstr>
      <vt:lpstr>Arial</vt:lpstr>
      <vt:lpstr>Calibri</vt:lpstr>
      <vt:lpstr>Open Sans Light</vt:lpstr>
      <vt:lpstr>Symbol</vt:lpstr>
      <vt:lpstr>Times New Roman</vt:lpstr>
      <vt:lpstr>Trebuchet MS</vt:lpstr>
      <vt:lpstr>KALKULUS Himpunan Fungsi</vt:lpstr>
      <vt:lpstr>KALKULUS   Bagian 3.  Fungsi dan Limit   Sesi Online 6  PROGRAM STUDI INFORMATIKA  UNIVERSITAS SIBER ASIA   Oleh :   Ambros Magnus Rudolf Mekeng,S.T,M.T </vt:lpstr>
      <vt:lpstr>PowerPoint Presentation</vt:lpstr>
      <vt:lpstr>Diketahui fungsi berikut:  f ( x)  x</vt:lpstr>
      <vt:lpstr>b. Perhatikan untuk x menuju 2 dari kiri aturan fungsi yang</vt:lpstr>
      <vt:lpstr>PowerPoint Presentation</vt:lpstr>
      <vt:lpstr>b. Karena aturan fungsi berubah di x=1, maka perlu dicari limit kiri dan limit kanan di x=1</vt:lpstr>
      <vt:lpstr>x2 ; x  1</vt:lpstr>
      <vt:lpstr>3x 2 , x 1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11</cp:revision>
  <dcterms:created xsi:type="dcterms:W3CDTF">2021-03-24T09:25:14Z</dcterms:created>
  <dcterms:modified xsi:type="dcterms:W3CDTF">2022-02-10T05:14:37Z</dcterms:modified>
</cp:coreProperties>
</file>