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99" r:id="rId2"/>
    <p:sldId id="437" r:id="rId3"/>
    <p:sldId id="401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38DCE-258B-4B93-8B01-842EA00D896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30E54-99AD-4065-A109-79C35400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39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2016-10-17 05:56:19</a:t>
            </a:r>
          </a:p>
          <a:p>
            <a:r>
              <a:t>--------------------------------------------</a:t>
            </a:r>
          </a:p>
          <a:p>
            <a:r>
              <a:t>Turunan f memiliki 2 interpretasi =  Turunan sebagai kemiringan  garis singgung, dan turunan  sebagai laju kecepatan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8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4119-D8D5-407D-BAAC-A8B4820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3FDA-0CF3-4458-B0A6-EA437612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8B6E-9F65-400D-8E9B-976536DB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093A-694A-4645-A8BD-458D569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AE18-B64E-4758-AF57-E5BF5A7C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3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3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3DF7-1196-4CE9-9457-7F796625824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2E888-0046-4540-B2F2-6DA5B43406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4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E0383E7-AEA3-434F-BFDD-7814937B3679}"/>
              </a:ext>
            </a:extLst>
          </p:cNvPr>
          <p:cNvSpPr txBox="1"/>
          <p:nvPr/>
        </p:nvSpPr>
        <p:spPr>
          <a:xfrm>
            <a:off x="2169993" y="1688111"/>
            <a:ext cx="73424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1523" y="687703"/>
            <a:ext cx="4322495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70" dirty="0">
                <a:solidFill>
                  <a:srgbClr val="000000"/>
                </a:solidFill>
                <a:latin typeface="Trebuchet MS"/>
                <a:cs typeface="Trebuchet MS"/>
              </a:rPr>
              <a:t>Keterdiferensialan </a:t>
            </a:r>
            <a:r>
              <a:rPr sz="2309" b="1" spc="-160" dirty="0">
                <a:solidFill>
                  <a:srgbClr val="000000"/>
                </a:solidFill>
                <a:latin typeface="Trebuchet MS"/>
                <a:cs typeface="Trebuchet MS"/>
              </a:rPr>
              <a:t>dan</a:t>
            </a:r>
            <a:r>
              <a:rPr sz="2309" b="1" spc="-253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309" b="1" spc="-160" dirty="0">
                <a:solidFill>
                  <a:srgbClr val="000000"/>
                </a:solidFill>
                <a:latin typeface="Trebuchet MS"/>
                <a:cs typeface="Trebuchet MS"/>
              </a:rPr>
              <a:t>Kekontinuan</a:t>
            </a:r>
            <a:endParaRPr sz="2309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9941" y="1204442"/>
            <a:ext cx="5110513" cy="2138513"/>
          </a:xfrm>
          <a:prstGeom prst="rect">
            <a:avLst/>
          </a:prstGeom>
        </p:spPr>
        <p:txBody>
          <a:bodyPr vert="horz" wrap="square" lIns="0" tIns="81449" rIns="0" bIns="0" rtlCol="0">
            <a:spAutoFit/>
          </a:bodyPr>
          <a:lstStyle/>
          <a:p>
            <a:pPr marL="125425" indent="-117281">
              <a:spcBef>
                <a:spcPts val="641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25425" algn="l"/>
                <a:tab pos="659298" algn="l"/>
                <a:tab pos="3658107" algn="l"/>
              </a:tabLst>
            </a:pPr>
            <a:r>
              <a:rPr sz="1539" spc="-32" dirty="0">
                <a:latin typeface="Trebuchet MS"/>
                <a:cs typeface="Trebuchet MS"/>
              </a:rPr>
              <a:t>Jika</a:t>
            </a:r>
            <a:r>
              <a:rPr sz="1539" spc="-103" dirty="0">
                <a:latin typeface="Trebuchet MS"/>
                <a:cs typeface="Trebuchet MS"/>
              </a:rPr>
              <a:t> </a:t>
            </a:r>
            <a:r>
              <a:rPr sz="1539" i="1" spc="3" dirty="0">
                <a:latin typeface="Arial"/>
                <a:cs typeface="Arial"/>
              </a:rPr>
              <a:t>f	</a:t>
            </a:r>
            <a:r>
              <a:rPr sz="1539" spc="42" dirty="0">
                <a:latin typeface="Trebuchet MS"/>
                <a:cs typeface="Trebuchet MS"/>
              </a:rPr>
              <a:t>mempunyai</a:t>
            </a:r>
            <a:r>
              <a:rPr sz="1539" spc="-103" dirty="0">
                <a:latin typeface="Trebuchet MS"/>
                <a:cs typeface="Trebuchet MS"/>
              </a:rPr>
              <a:t> </a:t>
            </a:r>
            <a:r>
              <a:rPr sz="1539" spc="10" dirty="0">
                <a:latin typeface="Trebuchet MS"/>
                <a:cs typeface="Trebuchet MS"/>
              </a:rPr>
              <a:t>turunan</a:t>
            </a:r>
            <a:r>
              <a:rPr sz="1539" spc="-99" dirty="0">
                <a:latin typeface="Trebuchet MS"/>
                <a:cs typeface="Trebuchet MS"/>
              </a:rPr>
              <a:t>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80" dirty="0">
                <a:latin typeface="Trebuchet MS"/>
                <a:cs typeface="Trebuchet MS"/>
              </a:rPr>
              <a:t> </a:t>
            </a:r>
            <a:r>
              <a:rPr sz="1539" i="1" dirty="0">
                <a:latin typeface="Arial"/>
                <a:cs typeface="Arial"/>
              </a:rPr>
              <a:t>c</a:t>
            </a:r>
            <a:r>
              <a:rPr sz="1539" i="1" spc="-45" dirty="0">
                <a:latin typeface="Arial"/>
                <a:cs typeface="Arial"/>
              </a:rPr>
              <a:t> </a:t>
            </a:r>
            <a:r>
              <a:rPr sz="1539" spc="-119" dirty="0">
                <a:latin typeface="Trebuchet MS"/>
                <a:cs typeface="Trebuchet MS"/>
              </a:rPr>
              <a:t>,</a:t>
            </a:r>
            <a:r>
              <a:rPr sz="1539" spc="-205" dirty="0">
                <a:latin typeface="Trebuchet MS"/>
                <a:cs typeface="Trebuchet MS"/>
              </a:rPr>
              <a:t> </a:t>
            </a:r>
            <a:r>
              <a:rPr sz="1539" spc="45" dirty="0">
                <a:latin typeface="Trebuchet MS"/>
                <a:cs typeface="Trebuchet MS"/>
              </a:rPr>
              <a:t>maka</a:t>
            </a:r>
            <a:r>
              <a:rPr sz="1539" spc="-83" dirty="0">
                <a:latin typeface="Trebuchet MS"/>
                <a:cs typeface="Trebuchet MS"/>
              </a:rPr>
              <a:t> </a:t>
            </a:r>
            <a:r>
              <a:rPr sz="1539" i="1" spc="3" dirty="0">
                <a:latin typeface="Arial"/>
                <a:cs typeface="Arial"/>
              </a:rPr>
              <a:t>f	</a:t>
            </a:r>
            <a:r>
              <a:rPr sz="1539" spc="10" dirty="0">
                <a:latin typeface="Trebuchet MS"/>
                <a:cs typeface="Trebuchet MS"/>
              </a:rPr>
              <a:t>kontinu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189" dirty="0">
                <a:latin typeface="Trebuchet MS"/>
                <a:cs typeface="Trebuchet MS"/>
              </a:rPr>
              <a:t> </a:t>
            </a:r>
            <a:r>
              <a:rPr sz="1539" i="1" dirty="0">
                <a:latin typeface="Arial"/>
                <a:cs typeface="Arial"/>
              </a:rPr>
              <a:t>c.</a:t>
            </a:r>
            <a:endParaRPr sz="1539">
              <a:latin typeface="Arial"/>
              <a:cs typeface="Arial"/>
            </a:endParaRPr>
          </a:p>
          <a:p>
            <a:pPr marL="125018" marR="452428" indent="-117281">
              <a:lnSpc>
                <a:spcPts val="1667"/>
              </a:lnSpc>
              <a:spcBef>
                <a:spcPts val="782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25425" algn="l"/>
              </a:tabLst>
            </a:pPr>
            <a:r>
              <a:rPr sz="1539" spc="-32" dirty="0">
                <a:latin typeface="Trebuchet MS"/>
                <a:cs typeface="Trebuchet MS"/>
              </a:rPr>
              <a:t>Jika</a:t>
            </a:r>
            <a:r>
              <a:rPr sz="1539" spc="-106" dirty="0">
                <a:latin typeface="Trebuchet MS"/>
                <a:cs typeface="Trebuchet MS"/>
              </a:rPr>
              <a:t> </a:t>
            </a:r>
            <a:r>
              <a:rPr sz="1539" i="1" spc="35" dirty="0">
                <a:latin typeface="Arial"/>
                <a:cs typeface="Arial"/>
              </a:rPr>
              <a:t>f(x)</a:t>
            </a:r>
            <a:r>
              <a:rPr sz="1539" i="1" spc="-45" dirty="0">
                <a:latin typeface="Arial"/>
                <a:cs typeface="Arial"/>
              </a:rPr>
              <a:t> </a:t>
            </a:r>
            <a:r>
              <a:rPr sz="1539" spc="16" dirty="0">
                <a:latin typeface="Trebuchet MS"/>
                <a:cs typeface="Trebuchet MS"/>
              </a:rPr>
              <a:t>tidak</a:t>
            </a:r>
            <a:r>
              <a:rPr sz="1539" spc="-80" dirty="0">
                <a:latin typeface="Trebuchet MS"/>
                <a:cs typeface="Trebuchet MS"/>
              </a:rPr>
              <a:t> </a:t>
            </a:r>
            <a:r>
              <a:rPr sz="1539" spc="10" dirty="0">
                <a:latin typeface="Trebuchet MS"/>
                <a:cs typeface="Trebuchet MS"/>
              </a:rPr>
              <a:t>kontinu</a:t>
            </a:r>
            <a:r>
              <a:rPr sz="1539" spc="-90" dirty="0">
                <a:latin typeface="Trebuchet MS"/>
                <a:cs typeface="Trebuchet MS"/>
              </a:rPr>
              <a:t>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i="1" dirty="0">
                <a:latin typeface="Arial"/>
                <a:cs typeface="Arial"/>
              </a:rPr>
              <a:t>c</a:t>
            </a:r>
            <a:r>
              <a:rPr sz="1539" i="1" spc="-48" dirty="0">
                <a:latin typeface="Arial"/>
                <a:cs typeface="Arial"/>
              </a:rPr>
              <a:t> </a:t>
            </a:r>
            <a:r>
              <a:rPr sz="1539" spc="45" dirty="0">
                <a:latin typeface="Trebuchet MS"/>
                <a:cs typeface="Trebuchet MS"/>
              </a:rPr>
              <a:t>maka</a:t>
            </a:r>
            <a:r>
              <a:rPr sz="1539" spc="-93" dirty="0">
                <a:latin typeface="Trebuchet MS"/>
                <a:cs typeface="Trebuchet MS"/>
              </a:rPr>
              <a:t> </a:t>
            </a:r>
            <a:r>
              <a:rPr sz="1539" i="1" spc="3" dirty="0">
                <a:latin typeface="Arial"/>
                <a:cs typeface="Arial"/>
              </a:rPr>
              <a:t>f</a:t>
            </a:r>
            <a:r>
              <a:rPr sz="1539" i="1" spc="-45" dirty="0">
                <a:latin typeface="Arial"/>
                <a:cs typeface="Arial"/>
              </a:rPr>
              <a:t> </a:t>
            </a:r>
            <a:r>
              <a:rPr sz="1539" spc="16" dirty="0">
                <a:latin typeface="Trebuchet MS"/>
                <a:cs typeface="Trebuchet MS"/>
              </a:rPr>
              <a:t>tidak</a:t>
            </a:r>
            <a:r>
              <a:rPr sz="1539" spc="-93" dirty="0">
                <a:latin typeface="Trebuchet MS"/>
                <a:cs typeface="Trebuchet MS"/>
              </a:rPr>
              <a:t> </a:t>
            </a:r>
            <a:r>
              <a:rPr sz="1539" spc="42" dirty="0">
                <a:latin typeface="Trebuchet MS"/>
                <a:cs typeface="Trebuchet MS"/>
              </a:rPr>
              <a:t>mempunyai  </a:t>
            </a:r>
            <a:r>
              <a:rPr sz="1539" spc="10" dirty="0">
                <a:latin typeface="Trebuchet MS"/>
                <a:cs typeface="Trebuchet MS"/>
              </a:rPr>
              <a:t>turunan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208" dirty="0">
                <a:latin typeface="Trebuchet MS"/>
                <a:cs typeface="Trebuchet MS"/>
              </a:rPr>
              <a:t> </a:t>
            </a:r>
            <a:r>
              <a:rPr sz="1539" i="1" spc="-61" dirty="0">
                <a:latin typeface="Arial"/>
                <a:cs typeface="Arial"/>
              </a:rPr>
              <a:t>c</a:t>
            </a:r>
            <a:r>
              <a:rPr sz="1539" spc="-61" dirty="0">
                <a:latin typeface="Trebuchet MS"/>
                <a:cs typeface="Trebuchet MS"/>
              </a:rPr>
              <a:t>.</a:t>
            </a:r>
            <a:endParaRPr sz="1539">
              <a:latin typeface="Trebuchet MS"/>
              <a:cs typeface="Trebuchet MS"/>
            </a:endParaRPr>
          </a:p>
          <a:p>
            <a:pPr marL="125018" marR="3258" indent="-117281">
              <a:lnSpc>
                <a:spcPts val="1667"/>
              </a:lnSpc>
              <a:spcBef>
                <a:spcPts val="757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25425" algn="l"/>
              </a:tabLst>
            </a:pPr>
            <a:r>
              <a:rPr sz="1539" spc="77" dirty="0">
                <a:latin typeface="Trebuchet MS"/>
                <a:cs typeface="Trebuchet MS"/>
              </a:rPr>
              <a:t>Dengan</a:t>
            </a:r>
            <a:r>
              <a:rPr sz="1539" spc="-90" dirty="0">
                <a:latin typeface="Trebuchet MS"/>
                <a:cs typeface="Trebuchet MS"/>
              </a:rPr>
              <a:t> </a:t>
            </a:r>
            <a:r>
              <a:rPr sz="1539" spc="-10" dirty="0">
                <a:latin typeface="Trebuchet MS"/>
                <a:cs typeface="Trebuchet MS"/>
              </a:rPr>
              <a:t>kata</a:t>
            </a:r>
            <a:r>
              <a:rPr sz="1539" spc="-90" dirty="0">
                <a:latin typeface="Trebuchet MS"/>
                <a:cs typeface="Trebuchet MS"/>
              </a:rPr>
              <a:t> </a:t>
            </a:r>
            <a:r>
              <a:rPr sz="1539" spc="13" dirty="0">
                <a:latin typeface="Trebuchet MS"/>
                <a:cs typeface="Trebuchet MS"/>
              </a:rPr>
              <a:t>lain</a:t>
            </a:r>
            <a:r>
              <a:rPr sz="1539" spc="-77" dirty="0">
                <a:latin typeface="Trebuchet MS"/>
                <a:cs typeface="Trebuchet MS"/>
              </a:rPr>
              <a:t> </a:t>
            </a:r>
            <a:r>
              <a:rPr sz="1539" spc="19" dirty="0">
                <a:latin typeface="Trebuchet MS"/>
                <a:cs typeface="Trebuchet MS"/>
              </a:rPr>
              <a:t>kekontinuan</a:t>
            </a:r>
            <a:r>
              <a:rPr sz="1539" spc="-103" dirty="0">
                <a:latin typeface="Trebuchet MS"/>
                <a:cs typeface="Trebuchet MS"/>
              </a:rPr>
              <a:t> </a:t>
            </a:r>
            <a:r>
              <a:rPr sz="1539" spc="29" dirty="0">
                <a:latin typeface="Trebuchet MS"/>
                <a:cs typeface="Trebuchet MS"/>
              </a:rPr>
              <a:t>adalah</a:t>
            </a:r>
            <a:r>
              <a:rPr sz="1539" spc="-90" dirty="0">
                <a:latin typeface="Trebuchet MS"/>
                <a:cs typeface="Trebuchet MS"/>
              </a:rPr>
              <a:t> </a:t>
            </a:r>
            <a:r>
              <a:rPr sz="1539" spc="6" dirty="0">
                <a:latin typeface="Trebuchet MS"/>
                <a:cs typeface="Trebuchet MS"/>
              </a:rPr>
              <a:t>syarat</a:t>
            </a:r>
            <a:r>
              <a:rPr sz="1539" spc="-96" dirty="0">
                <a:latin typeface="Trebuchet MS"/>
                <a:cs typeface="Trebuchet MS"/>
              </a:rPr>
              <a:t> </a:t>
            </a:r>
            <a:r>
              <a:rPr sz="1539" spc="35" dirty="0">
                <a:latin typeface="Trebuchet MS"/>
                <a:cs typeface="Trebuchet MS"/>
              </a:rPr>
              <a:t>perlu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spc="10" dirty="0">
                <a:latin typeface="Trebuchet MS"/>
                <a:cs typeface="Trebuchet MS"/>
              </a:rPr>
              <a:t>untuk  </a:t>
            </a:r>
            <a:r>
              <a:rPr sz="1539" spc="6" dirty="0">
                <a:latin typeface="Trebuchet MS"/>
                <a:cs typeface="Trebuchet MS"/>
              </a:rPr>
              <a:t>keterdiferensialan.</a:t>
            </a:r>
            <a:endParaRPr sz="1539">
              <a:latin typeface="Trebuchet MS"/>
              <a:cs typeface="Trebuchet MS"/>
            </a:endParaRPr>
          </a:p>
          <a:p>
            <a:pPr marL="125018" marR="489485" indent="-117281">
              <a:lnSpc>
                <a:spcPct val="89900"/>
              </a:lnSpc>
              <a:spcBef>
                <a:spcPts val="75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25425" algn="l"/>
                <a:tab pos="4194015" algn="l"/>
              </a:tabLst>
            </a:pPr>
            <a:r>
              <a:rPr sz="1539" spc="6" dirty="0">
                <a:latin typeface="Trebuchet MS"/>
                <a:cs typeface="Trebuchet MS"/>
              </a:rPr>
              <a:t>Artinya,</a:t>
            </a:r>
            <a:r>
              <a:rPr sz="1539" spc="-234" dirty="0">
                <a:latin typeface="Trebuchet MS"/>
                <a:cs typeface="Trebuchet MS"/>
              </a:rPr>
              <a:t> </a:t>
            </a:r>
            <a:r>
              <a:rPr sz="1539" spc="-32" dirty="0">
                <a:latin typeface="Trebuchet MS"/>
                <a:cs typeface="Trebuchet MS"/>
              </a:rPr>
              <a:t>Jika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i="1" spc="3" dirty="0">
                <a:latin typeface="Arial"/>
                <a:cs typeface="Arial"/>
              </a:rPr>
              <a:t>f</a:t>
            </a:r>
            <a:r>
              <a:rPr sz="1539" i="1" spc="-35" dirty="0">
                <a:latin typeface="Arial"/>
                <a:cs typeface="Arial"/>
              </a:rPr>
              <a:t> </a:t>
            </a:r>
            <a:r>
              <a:rPr sz="1539" spc="10" dirty="0">
                <a:latin typeface="Trebuchet MS"/>
                <a:cs typeface="Trebuchet MS"/>
              </a:rPr>
              <a:t>kontinu</a:t>
            </a:r>
            <a:r>
              <a:rPr sz="1539" spc="-80" dirty="0">
                <a:latin typeface="Trebuchet MS"/>
                <a:cs typeface="Trebuchet MS"/>
              </a:rPr>
              <a:t>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77" dirty="0">
                <a:latin typeface="Trebuchet MS"/>
                <a:cs typeface="Trebuchet MS"/>
              </a:rPr>
              <a:t> </a:t>
            </a:r>
            <a:r>
              <a:rPr sz="1539" i="1" spc="-61" dirty="0">
                <a:latin typeface="Arial"/>
                <a:cs typeface="Arial"/>
              </a:rPr>
              <a:t>c</a:t>
            </a:r>
            <a:r>
              <a:rPr sz="1539" spc="-61" dirty="0">
                <a:latin typeface="Trebuchet MS"/>
                <a:cs typeface="Trebuchet MS"/>
              </a:rPr>
              <a:t>,</a:t>
            </a:r>
            <a:r>
              <a:rPr sz="1539" spc="-205" dirty="0">
                <a:latin typeface="Trebuchet MS"/>
                <a:cs typeface="Trebuchet MS"/>
              </a:rPr>
              <a:t> </a:t>
            </a:r>
            <a:r>
              <a:rPr sz="1539" spc="42" dirty="0">
                <a:latin typeface="Trebuchet MS"/>
                <a:cs typeface="Trebuchet MS"/>
              </a:rPr>
              <a:t>maka</a:t>
            </a:r>
            <a:r>
              <a:rPr sz="1539" spc="-83" dirty="0">
                <a:latin typeface="Trebuchet MS"/>
                <a:cs typeface="Trebuchet MS"/>
              </a:rPr>
              <a:t> </a:t>
            </a:r>
            <a:r>
              <a:rPr sz="1539" spc="51" dirty="0">
                <a:latin typeface="Trebuchet MS"/>
                <a:cs typeface="Trebuchet MS"/>
              </a:rPr>
              <a:t>belum</a:t>
            </a:r>
            <a:r>
              <a:rPr sz="1539" spc="-83" dirty="0">
                <a:latin typeface="Trebuchet MS"/>
                <a:cs typeface="Trebuchet MS"/>
              </a:rPr>
              <a:t> </a:t>
            </a:r>
            <a:r>
              <a:rPr sz="1539" spc="-38" dirty="0">
                <a:latin typeface="Trebuchet MS"/>
                <a:cs typeface="Trebuchet MS"/>
              </a:rPr>
              <a:t>tentu	</a:t>
            </a:r>
            <a:r>
              <a:rPr sz="1539" i="1" spc="3" dirty="0">
                <a:latin typeface="Arial"/>
                <a:cs typeface="Arial"/>
              </a:rPr>
              <a:t>f  </a:t>
            </a:r>
            <a:r>
              <a:rPr sz="1539" spc="29" dirty="0">
                <a:latin typeface="Trebuchet MS"/>
                <a:cs typeface="Trebuchet MS"/>
              </a:rPr>
              <a:t>diferensiabel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73" dirty="0">
                <a:latin typeface="Trebuchet MS"/>
                <a:cs typeface="Trebuchet MS"/>
              </a:rPr>
              <a:t> </a:t>
            </a:r>
            <a:r>
              <a:rPr sz="1539" i="1" spc="-61" dirty="0">
                <a:latin typeface="Arial"/>
                <a:cs typeface="Arial"/>
              </a:rPr>
              <a:t>c</a:t>
            </a:r>
            <a:r>
              <a:rPr sz="1539" spc="-61" dirty="0">
                <a:latin typeface="Trebuchet MS"/>
                <a:cs typeface="Trebuchet MS"/>
              </a:rPr>
              <a:t>.</a:t>
            </a:r>
            <a:r>
              <a:rPr sz="1539" spc="-196" dirty="0">
                <a:latin typeface="Trebuchet MS"/>
                <a:cs typeface="Trebuchet MS"/>
              </a:rPr>
              <a:t> </a:t>
            </a:r>
            <a:r>
              <a:rPr sz="1539" spc="29" dirty="0">
                <a:latin typeface="Trebuchet MS"/>
                <a:cs typeface="Trebuchet MS"/>
              </a:rPr>
              <a:t>Hal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spc="-16" dirty="0">
                <a:latin typeface="Trebuchet MS"/>
                <a:cs typeface="Trebuchet MS"/>
              </a:rPr>
              <a:t>ini,</a:t>
            </a:r>
            <a:r>
              <a:rPr sz="1539" spc="-196" dirty="0">
                <a:latin typeface="Trebuchet MS"/>
                <a:cs typeface="Trebuchet MS"/>
              </a:rPr>
              <a:t> </a:t>
            </a:r>
            <a:r>
              <a:rPr sz="1539" spc="16" dirty="0">
                <a:latin typeface="Trebuchet MS"/>
                <a:cs typeface="Trebuchet MS"/>
              </a:rPr>
              <a:t>ditunjukkan</a:t>
            </a:r>
            <a:r>
              <a:rPr sz="1539" spc="-99" dirty="0">
                <a:latin typeface="Trebuchet MS"/>
                <a:cs typeface="Trebuchet MS"/>
              </a:rPr>
              <a:t> </a:t>
            </a:r>
            <a:r>
              <a:rPr sz="1539" spc="32" dirty="0">
                <a:latin typeface="Trebuchet MS"/>
                <a:cs typeface="Trebuchet MS"/>
              </a:rPr>
              <a:t>oleh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spc="13" dirty="0">
                <a:latin typeface="Trebuchet MS"/>
                <a:cs typeface="Trebuchet MS"/>
              </a:rPr>
              <a:t>contoh  </a:t>
            </a:r>
            <a:r>
              <a:rPr sz="1539" spc="16" dirty="0">
                <a:latin typeface="Trebuchet MS"/>
                <a:cs typeface="Trebuchet MS"/>
              </a:rPr>
              <a:t>berikut.</a:t>
            </a:r>
            <a:endParaRPr sz="153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06139" y="1083287"/>
            <a:ext cx="3110127" cy="24226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24434">
              <a:spcBef>
                <a:spcPts val="80"/>
              </a:spcBef>
            </a:pPr>
            <a:r>
              <a:rPr sz="2261" spc="-96" baseline="1182" dirty="0">
                <a:latin typeface="Trebuchet MS"/>
                <a:cs typeface="Trebuchet MS"/>
              </a:rPr>
              <a:t>Tunjukkan </a:t>
            </a:r>
            <a:r>
              <a:rPr sz="2261" spc="-125" baseline="1182" dirty="0">
                <a:latin typeface="Trebuchet MS"/>
                <a:cs typeface="Trebuchet MS"/>
              </a:rPr>
              <a:t>bahwa </a:t>
            </a:r>
            <a:r>
              <a:rPr sz="1507" i="1" spc="-192" dirty="0">
                <a:latin typeface="Trebuchet MS"/>
                <a:cs typeface="Trebuchet MS"/>
              </a:rPr>
              <a:t>f </a:t>
            </a:r>
            <a:r>
              <a:rPr sz="1507" spc="-3" dirty="0">
                <a:latin typeface="Trebuchet MS"/>
                <a:cs typeface="Trebuchet MS"/>
              </a:rPr>
              <a:t>(</a:t>
            </a:r>
            <a:r>
              <a:rPr sz="1507" i="1" spc="-3" dirty="0">
                <a:latin typeface="Trebuchet MS"/>
                <a:cs typeface="Trebuchet MS"/>
              </a:rPr>
              <a:t>x</a:t>
            </a:r>
            <a:r>
              <a:rPr sz="1507" spc="-3" dirty="0">
                <a:latin typeface="Trebuchet MS"/>
                <a:cs typeface="Trebuchet MS"/>
              </a:rPr>
              <a:t>) </a:t>
            </a:r>
            <a:r>
              <a:rPr sz="1507" spc="-231" dirty="0">
                <a:latin typeface="Symbol"/>
                <a:cs typeface="Symbol"/>
              </a:rPr>
              <a:t></a:t>
            </a:r>
            <a:r>
              <a:rPr sz="1507" spc="-231" dirty="0">
                <a:latin typeface="Trebuchet MS"/>
                <a:cs typeface="Trebuchet MS"/>
              </a:rPr>
              <a:t>| </a:t>
            </a: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spc="-87" dirty="0">
                <a:latin typeface="Symbol"/>
                <a:cs typeface="Symbol"/>
              </a:rPr>
              <a:t></a:t>
            </a:r>
            <a:r>
              <a:rPr sz="1507" spc="-87" dirty="0">
                <a:latin typeface="Trebuchet MS"/>
                <a:cs typeface="Trebuchet MS"/>
              </a:rPr>
              <a:t>1|</a:t>
            </a:r>
            <a:r>
              <a:rPr sz="1507" spc="-87" dirty="0">
                <a:latin typeface="Symbol"/>
                <a:cs typeface="Symbol"/>
              </a:rPr>
              <a:t></a:t>
            </a:r>
            <a:r>
              <a:rPr sz="1507" spc="-87" dirty="0">
                <a:latin typeface="Times New Roman"/>
                <a:cs typeface="Times New Roman"/>
              </a:rPr>
              <a:t> </a:t>
            </a:r>
            <a:r>
              <a:rPr sz="2261" spc="14" baseline="36643" dirty="0">
                <a:latin typeface="Symbol"/>
                <a:cs typeface="Symbol"/>
              </a:rPr>
              <a:t></a:t>
            </a:r>
            <a:r>
              <a:rPr sz="2261" i="1" spc="14" baseline="44917" dirty="0">
                <a:latin typeface="Trebuchet MS"/>
                <a:cs typeface="Trebuchet MS"/>
              </a:rPr>
              <a:t>x</a:t>
            </a:r>
            <a:r>
              <a:rPr sz="2261" i="1" spc="-380" baseline="44917" dirty="0">
                <a:latin typeface="Trebuchet MS"/>
                <a:cs typeface="Trebuchet MS"/>
              </a:rPr>
              <a:t> </a:t>
            </a:r>
            <a:r>
              <a:rPr sz="2261" spc="-337" baseline="44917" dirty="0">
                <a:latin typeface="Symbol"/>
                <a:cs typeface="Symbol"/>
              </a:rPr>
              <a:t></a:t>
            </a:r>
            <a:r>
              <a:rPr sz="2261" spc="-337" baseline="44917" dirty="0">
                <a:latin typeface="Trebuchet MS"/>
                <a:cs typeface="Trebuchet MS"/>
              </a:rPr>
              <a:t>1,</a:t>
            </a:r>
            <a:endParaRPr sz="2261" baseline="4491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0407" y="1217037"/>
            <a:ext cx="1027886" cy="23980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261" spc="38" baseline="28368" dirty="0">
                <a:latin typeface="Symbol"/>
                <a:cs typeface="Symbol"/>
              </a:rPr>
              <a:t></a:t>
            </a:r>
            <a:r>
              <a:rPr sz="1507" spc="26" dirty="0">
                <a:latin typeface="Symbol"/>
                <a:cs typeface="Symbol"/>
              </a:rPr>
              <a:t></a:t>
            </a:r>
            <a:r>
              <a:rPr sz="1507" i="1" spc="26" dirty="0">
                <a:latin typeface="Trebuchet MS"/>
                <a:cs typeface="Trebuchet MS"/>
              </a:rPr>
              <a:t>x </a:t>
            </a:r>
            <a:r>
              <a:rPr sz="1507" spc="-138" dirty="0">
                <a:latin typeface="Symbol"/>
                <a:cs typeface="Symbol"/>
              </a:rPr>
              <a:t></a:t>
            </a:r>
            <a:r>
              <a:rPr sz="1507" spc="-138" dirty="0">
                <a:latin typeface="Trebuchet MS"/>
                <a:cs typeface="Trebuchet MS"/>
              </a:rPr>
              <a:t>1, </a:t>
            </a: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spc="13" dirty="0">
                <a:latin typeface="Symbol"/>
                <a:cs typeface="Symbol"/>
              </a:rPr>
              <a:t></a:t>
            </a:r>
            <a:r>
              <a:rPr sz="1507" spc="-305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6697" y="1276516"/>
            <a:ext cx="112400" cy="2397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507" spc="10" dirty="0">
                <a:latin typeface="Symbol"/>
                <a:cs typeface="Symbol"/>
              </a:rPr>
              <a:t>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924" y="930346"/>
            <a:ext cx="1719794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1497"/>
              </a:lnSpc>
              <a:spcBef>
                <a:spcPts val="61"/>
              </a:spcBef>
            </a:pP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spc="13" dirty="0">
                <a:latin typeface="Symbol"/>
                <a:cs typeface="Symbol"/>
              </a:rPr>
              <a:t></a:t>
            </a:r>
            <a:r>
              <a:rPr sz="1507" spc="-96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  <a:p>
            <a:pPr marL="451613">
              <a:lnSpc>
                <a:spcPts val="1497"/>
              </a:lnSpc>
            </a:pPr>
            <a:r>
              <a:rPr sz="1507" spc="-48" dirty="0">
                <a:latin typeface="Trebuchet MS"/>
                <a:cs typeface="Trebuchet MS"/>
              </a:rPr>
              <a:t>kontinu </a:t>
            </a:r>
            <a:r>
              <a:rPr sz="1507" spc="-80" dirty="0">
                <a:latin typeface="Trebuchet MS"/>
                <a:cs typeface="Trebuchet MS"/>
              </a:rPr>
              <a:t>di </a:t>
            </a: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i="1" spc="103" dirty="0">
                <a:latin typeface="Trebuchet MS"/>
                <a:cs typeface="Trebuchet MS"/>
              </a:rPr>
              <a:t>=</a:t>
            </a:r>
            <a:r>
              <a:rPr sz="1507" i="1" spc="96" dirty="0">
                <a:latin typeface="Trebuchet MS"/>
                <a:cs typeface="Trebuchet MS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2428" y="1493748"/>
            <a:ext cx="3614704" cy="1210032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lnSpc>
                <a:spcPts val="1796"/>
              </a:lnSpc>
              <a:spcBef>
                <a:spcPts val="80"/>
              </a:spcBef>
            </a:pPr>
            <a:r>
              <a:rPr sz="1507" spc="-93" dirty="0">
                <a:latin typeface="Trebuchet MS"/>
                <a:cs typeface="Trebuchet MS"/>
              </a:rPr>
              <a:t>tetapi </a:t>
            </a:r>
            <a:r>
              <a:rPr sz="1507" spc="-87" dirty="0">
                <a:latin typeface="Trebuchet MS"/>
                <a:cs typeface="Trebuchet MS"/>
              </a:rPr>
              <a:t>tidak </a:t>
            </a:r>
            <a:r>
              <a:rPr sz="1507" spc="-83" dirty="0">
                <a:latin typeface="Trebuchet MS"/>
                <a:cs typeface="Trebuchet MS"/>
              </a:rPr>
              <a:t>diferensiabel </a:t>
            </a:r>
            <a:r>
              <a:rPr sz="1507" spc="-80" dirty="0">
                <a:latin typeface="Trebuchet MS"/>
                <a:cs typeface="Trebuchet MS"/>
              </a:rPr>
              <a:t>di </a:t>
            </a: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i="1" spc="103" dirty="0">
                <a:latin typeface="Trebuchet MS"/>
                <a:cs typeface="Trebuchet MS"/>
              </a:rPr>
              <a:t>=</a:t>
            </a:r>
            <a:r>
              <a:rPr sz="1507" i="1" spc="314" dirty="0">
                <a:latin typeface="Trebuchet MS"/>
                <a:cs typeface="Trebuchet MS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  <a:p>
            <a:pPr marL="8145">
              <a:lnSpc>
                <a:spcPts val="1773"/>
              </a:lnSpc>
            </a:pPr>
            <a:r>
              <a:rPr sz="1507" b="1" spc="-48" dirty="0">
                <a:latin typeface="Trebuchet MS"/>
                <a:cs typeface="Trebuchet MS"/>
              </a:rPr>
              <a:t>Jawab</a:t>
            </a:r>
            <a:r>
              <a:rPr sz="1507" b="1" spc="-38" dirty="0">
                <a:latin typeface="Trebuchet MS"/>
                <a:cs typeface="Trebuchet MS"/>
              </a:rPr>
              <a:t> </a:t>
            </a:r>
            <a:r>
              <a:rPr sz="1507" spc="-218" dirty="0">
                <a:latin typeface="Trebuchet MS"/>
                <a:cs typeface="Trebuchet MS"/>
              </a:rPr>
              <a:t>:</a:t>
            </a:r>
            <a:endParaRPr sz="1507">
              <a:latin typeface="Trebuchet MS"/>
              <a:cs typeface="Trebuchet MS"/>
            </a:endParaRPr>
          </a:p>
          <a:p>
            <a:pPr marL="202798" indent="-195061">
              <a:lnSpc>
                <a:spcPts val="1786"/>
              </a:lnSpc>
              <a:buAutoNum type="arabicPeriod"/>
              <a:tabLst>
                <a:tab pos="203206" algn="l"/>
                <a:tab pos="2348469" algn="l"/>
              </a:tabLst>
            </a:pPr>
            <a:r>
              <a:rPr sz="1507" spc="-26" dirty="0">
                <a:latin typeface="Trebuchet MS"/>
                <a:cs typeface="Trebuchet MS"/>
              </a:rPr>
              <a:t>Akan </a:t>
            </a:r>
            <a:r>
              <a:rPr sz="1507" spc="-80" dirty="0">
                <a:latin typeface="Trebuchet MS"/>
                <a:cs typeface="Trebuchet MS"/>
              </a:rPr>
              <a:t>ditunjukkan</a:t>
            </a:r>
            <a:r>
              <a:rPr sz="1507" spc="-3" dirty="0">
                <a:latin typeface="Trebuchet MS"/>
                <a:cs typeface="Trebuchet MS"/>
              </a:rPr>
              <a:t> </a:t>
            </a:r>
            <a:r>
              <a:rPr sz="1507" spc="-83" dirty="0">
                <a:latin typeface="Trebuchet MS"/>
                <a:cs typeface="Trebuchet MS"/>
              </a:rPr>
              <a:t>bahwa</a:t>
            </a:r>
            <a:r>
              <a:rPr sz="1507" spc="-32" dirty="0">
                <a:latin typeface="Trebuchet MS"/>
                <a:cs typeface="Trebuchet MS"/>
              </a:rPr>
              <a:t> </a:t>
            </a:r>
            <a:r>
              <a:rPr sz="1507" i="1" spc="-189" dirty="0">
                <a:latin typeface="Trebuchet MS"/>
                <a:cs typeface="Trebuchet MS"/>
              </a:rPr>
              <a:t>f	</a:t>
            </a:r>
            <a:r>
              <a:rPr sz="1507" spc="-48" dirty="0">
                <a:latin typeface="Trebuchet MS"/>
                <a:cs typeface="Trebuchet MS"/>
              </a:rPr>
              <a:t>kontinu </a:t>
            </a:r>
            <a:r>
              <a:rPr sz="1507" spc="-80" dirty="0">
                <a:latin typeface="Trebuchet MS"/>
                <a:cs typeface="Trebuchet MS"/>
              </a:rPr>
              <a:t>di </a:t>
            </a: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i="1" spc="103" dirty="0">
                <a:latin typeface="Trebuchet MS"/>
                <a:cs typeface="Trebuchet MS"/>
              </a:rPr>
              <a:t>=</a:t>
            </a:r>
            <a:r>
              <a:rPr sz="1507" i="1" spc="83" dirty="0">
                <a:latin typeface="Trebuchet MS"/>
                <a:cs typeface="Trebuchet MS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  <a:p>
            <a:pPr marL="785131" lvl="1" indent="-385643">
              <a:spcBef>
                <a:spcPts val="83"/>
              </a:spcBef>
              <a:buFont typeface="Symbol"/>
              <a:buChar char=""/>
              <a:tabLst>
                <a:tab pos="785131" algn="l"/>
                <a:tab pos="785538" algn="l"/>
              </a:tabLst>
            </a:pPr>
            <a:r>
              <a:rPr sz="1507" i="1" spc="-99" dirty="0">
                <a:latin typeface="Trebuchet MS"/>
                <a:cs typeface="Trebuchet MS"/>
              </a:rPr>
              <a:t>f(1) </a:t>
            </a:r>
            <a:r>
              <a:rPr sz="1507" i="1" spc="103" dirty="0">
                <a:latin typeface="Trebuchet MS"/>
                <a:cs typeface="Trebuchet MS"/>
              </a:rPr>
              <a:t>=</a:t>
            </a:r>
            <a:r>
              <a:rPr sz="1507" i="1" spc="38" dirty="0">
                <a:latin typeface="Trebuchet MS"/>
                <a:cs typeface="Trebuchet MS"/>
              </a:rPr>
              <a:t> </a:t>
            </a:r>
            <a:r>
              <a:rPr sz="1507" i="1" spc="6" dirty="0">
                <a:latin typeface="Trebuchet MS"/>
                <a:cs typeface="Trebuchet MS"/>
              </a:rPr>
              <a:t>0</a:t>
            </a:r>
            <a:endParaRPr sz="1507">
              <a:latin typeface="Trebuchet MS"/>
              <a:cs typeface="Trebuchet MS"/>
            </a:endParaRPr>
          </a:p>
          <a:p>
            <a:pPr marL="888566" lvl="1" indent="-489078">
              <a:spcBef>
                <a:spcPts val="234"/>
              </a:spcBef>
              <a:buSzPct val="97916"/>
              <a:buFont typeface="Symbol"/>
              <a:buChar char=""/>
              <a:tabLst>
                <a:tab pos="888159" algn="l"/>
                <a:tab pos="888973" algn="l"/>
                <a:tab pos="1218419" algn="l"/>
                <a:tab pos="1819891" algn="l"/>
              </a:tabLst>
            </a:pPr>
            <a:r>
              <a:rPr sz="1539" spc="-115" dirty="0">
                <a:latin typeface="Trebuchet MS"/>
                <a:cs typeface="Trebuchet MS"/>
              </a:rPr>
              <a:t>lim	</a:t>
            </a:r>
            <a:r>
              <a:rPr sz="1539" i="1" spc="-208" dirty="0">
                <a:latin typeface="Trebuchet MS"/>
                <a:cs typeface="Trebuchet MS"/>
              </a:rPr>
              <a:t>f</a:t>
            </a:r>
            <a:r>
              <a:rPr sz="1539" i="1" spc="-189" dirty="0">
                <a:latin typeface="Trebuchet MS"/>
                <a:cs typeface="Trebuchet MS"/>
              </a:rPr>
              <a:t> </a:t>
            </a:r>
            <a:r>
              <a:rPr sz="1539" spc="-22" dirty="0">
                <a:latin typeface="Trebuchet MS"/>
                <a:cs typeface="Trebuchet MS"/>
              </a:rPr>
              <a:t>(</a:t>
            </a:r>
            <a:r>
              <a:rPr sz="1539" i="1" spc="-22" dirty="0">
                <a:latin typeface="Trebuchet MS"/>
                <a:cs typeface="Trebuchet MS"/>
              </a:rPr>
              <a:t>x</a:t>
            </a:r>
            <a:r>
              <a:rPr sz="1539" spc="-22" dirty="0">
                <a:latin typeface="Trebuchet MS"/>
                <a:cs typeface="Trebuchet MS"/>
              </a:rPr>
              <a:t>)</a:t>
            </a:r>
            <a:r>
              <a:rPr sz="1539" spc="-61" dirty="0">
                <a:latin typeface="Trebuchet MS"/>
                <a:cs typeface="Trebuchet MS"/>
              </a:rPr>
              <a:t> </a:t>
            </a:r>
            <a:r>
              <a:rPr sz="1539" spc="-13" dirty="0">
                <a:latin typeface="Symbol"/>
                <a:cs typeface="Symbol"/>
              </a:rPr>
              <a:t></a:t>
            </a:r>
            <a:r>
              <a:rPr sz="1539" spc="-13" dirty="0">
                <a:latin typeface="Times New Roman"/>
                <a:cs typeface="Times New Roman"/>
              </a:rPr>
              <a:t>	</a:t>
            </a:r>
            <a:r>
              <a:rPr sz="1539" spc="-115" dirty="0">
                <a:latin typeface="Trebuchet MS"/>
                <a:cs typeface="Trebuchet MS"/>
              </a:rPr>
              <a:t>lim </a:t>
            </a:r>
            <a:r>
              <a:rPr sz="1539" spc="-16" dirty="0">
                <a:latin typeface="Trebuchet MS"/>
                <a:cs typeface="Trebuchet MS"/>
              </a:rPr>
              <a:t>(</a:t>
            </a:r>
            <a:r>
              <a:rPr sz="1539" spc="-16" dirty="0">
                <a:latin typeface="Symbol"/>
                <a:cs typeface="Symbol"/>
              </a:rPr>
              <a:t></a:t>
            </a:r>
            <a:r>
              <a:rPr sz="1539" i="1" spc="-16" dirty="0">
                <a:latin typeface="Trebuchet MS"/>
                <a:cs typeface="Trebuchet MS"/>
              </a:rPr>
              <a:t>x </a:t>
            </a:r>
            <a:r>
              <a:rPr sz="1539" spc="-103" dirty="0">
                <a:latin typeface="Symbol"/>
                <a:cs typeface="Symbol"/>
              </a:rPr>
              <a:t></a:t>
            </a:r>
            <a:r>
              <a:rPr sz="1539" spc="-103" dirty="0">
                <a:latin typeface="Trebuchet MS"/>
                <a:cs typeface="Trebuchet MS"/>
              </a:rPr>
              <a:t>1) </a:t>
            </a:r>
            <a:r>
              <a:rPr sz="1539" spc="-13" dirty="0">
                <a:latin typeface="Symbol"/>
                <a:cs typeface="Symbol"/>
              </a:rPr>
              <a:t></a:t>
            </a:r>
            <a:r>
              <a:rPr sz="1539" spc="-154" dirty="0">
                <a:latin typeface="Times New Roman"/>
                <a:cs typeface="Times New Roman"/>
              </a:rPr>
              <a:t> </a:t>
            </a:r>
            <a:r>
              <a:rPr sz="1539" spc="-48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9930" y="2617950"/>
            <a:ext cx="1837488" cy="561144"/>
          </a:xfrm>
          <a:prstGeom prst="rect">
            <a:avLst/>
          </a:prstGeom>
        </p:spPr>
        <p:txBody>
          <a:bodyPr vert="horz" wrap="square" lIns="0" tIns="37874" rIns="0" bIns="0" rtlCol="0">
            <a:spAutoFit/>
          </a:bodyPr>
          <a:lstStyle/>
          <a:p>
            <a:pPr marL="78595">
              <a:spcBef>
                <a:spcPts val="298"/>
              </a:spcBef>
              <a:tabLst>
                <a:tab pos="1009919" algn="l"/>
              </a:tabLst>
            </a:pPr>
            <a:r>
              <a:rPr sz="898" i="1" spc="-77" dirty="0">
                <a:latin typeface="Trebuchet MS"/>
                <a:cs typeface="Trebuchet MS"/>
              </a:rPr>
              <a:t>x</a:t>
            </a:r>
            <a:r>
              <a:rPr sz="898" i="1" spc="-176" dirty="0">
                <a:latin typeface="Trebuchet MS"/>
                <a:cs typeface="Trebuchet MS"/>
              </a:rPr>
              <a:t> </a:t>
            </a:r>
            <a:r>
              <a:rPr sz="898" spc="-99" dirty="0">
                <a:latin typeface="Symbol"/>
                <a:cs typeface="Symbol"/>
              </a:rPr>
              <a:t></a:t>
            </a:r>
            <a:r>
              <a:rPr sz="898" spc="-99" dirty="0">
                <a:latin typeface="Trebuchet MS"/>
                <a:cs typeface="Trebuchet MS"/>
              </a:rPr>
              <a:t>1</a:t>
            </a:r>
            <a:r>
              <a:rPr sz="962" spc="-149" baseline="33333" dirty="0">
                <a:latin typeface="Symbol"/>
                <a:cs typeface="Symbol"/>
              </a:rPr>
              <a:t></a:t>
            </a:r>
            <a:r>
              <a:rPr sz="962" spc="-149" baseline="33333" dirty="0">
                <a:latin typeface="Times New Roman"/>
                <a:cs typeface="Times New Roman"/>
              </a:rPr>
              <a:t>	</a:t>
            </a:r>
            <a:r>
              <a:rPr sz="898" i="1" spc="-77" dirty="0">
                <a:latin typeface="Trebuchet MS"/>
                <a:cs typeface="Trebuchet MS"/>
              </a:rPr>
              <a:t>x</a:t>
            </a:r>
            <a:r>
              <a:rPr sz="898" i="1" spc="-176" dirty="0">
                <a:latin typeface="Trebuchet MS"/>
                <a:cs typeface="Trebuchet MS"/>
              </a:rPr>
              <a:t> </a:t>
            </a:r>
            <a:r>
              <a:rPr sz="898" spc="-99" dirty="0">
                <a:latin typeface="Symbol"/>
                <a:cs typeface="Symbol"/>
              </a:rPr>
              <a:t></a:t>
            </a:r>
            <a:r>
              <a:rPr sz="898" spc="-99" dirty="0">
                <a:latin typeface="Trebuchet MS"/>
                <a:cs typeface="Trebuchet MS"/>
              </a:rPr>
              <a:t>1</a:t>
            </a:r>
            <a:r>
              <a:rPr sz="962" spc="-149" baseline="33333" dirty="0">
                <a:latin typeface="Symbol"/>
                <a:cs typeface="Symbol"/>
              </a:rPr>
              <a:t></a:t>
            </a:r>
            <a:endParaRPr sz="962" baseline="33333">
              <a:latin typeface="Symbol"/>
              <a:cs typeface="Symbol"/>
            </a:endParaRPr>
          </a:p>
          <a:p>
            <a:pPr marL="55790">
              <a:lnSpc>
                <a:spcPts val="1655"/>
              </a:lnSpc>
              <a:spcBef>
                <a:spcPts val="426"/>
              </a:spcBef>
            </a:pPr>
            <a:r>
              <a:rPr sz="1475" spc="-77" dirty="0">
                <a:latin typeface="Trebuchet MS"/>
                <a:cs typeface="Trebuchet MS"/>
              </a:rPr>
              <a:t>lim </a:t>
            </a:r>
            <a:r>
              <a:rPr sz="1475" i="1" spc="-176" dirty="0">
                <a:latin typeface="Trebuchet MS"/>
                <a:cs typeface="Trebuchet MS"/>
              </a:rPr>
              <a:t>f </a:t>
            </a:r>
            <a:r>
              <a:rPr sz="1475" spc="-48" dirty="0">
                <a:latin typeface="Trebuchet MS"/>
                <a:cs typeface="Trebuchet MS"/>
              </a:rPr>
              <a:t>( </a:t>
            </a:r>
            <a:r>
              <a:rPr sz="1475" i="1" spc="-22" dirty="0">
                <a:latin typeface="Trebuchet MS"/>
                <a:cs typeface="Trebuchet MS"/>
              </a:rPr>
              <a:t>x</a:t>
            </a:r>
            <a:r>
              <a:rPr sz="1475" spc="-22" dirty="0">
                <a:latin typeface="Trebuchet MS"/>
                <a:cs typeface="Trebuchet MS"/>
              </a:rPr>
              <a:t>) </a:t>
            </a:r>
            <a:r>
              <a:rPr sz="1475" spc="32" dirty="0">
                <a:latin typeface="Symbol"/>
                <a:cs typeface="Symbol"/>
              </a:rPr>
              <a:t></a:t>
            </a:r>
            <a:r>
              <a:rPr sz="1475" spc="32" dirty="0">
                <a:latin typeface="Times New Roman"/>
                <a:cs typeface="Times New Roman"/>
              </a:rPr>
              <a:t> </a:t>
            </a:r>
            <a:r>
              <a:rPr sz="1475" spc="-77" dirty="0">
                <a:latin typeface="Trebuchet MS"/>
                <a:cs typeface="Trebuchet MS"/>
              </a:rPr>
              <a:t>lim </a:t>
            </a:r>
            <a:r>
              <a:rPr sz="1475" i="1" spc="-87" dirty="0">
                <a:latin typeface="Trebuchet MS"/>
                <a:cs typeface="Trebuchet MS"/>
              </a:rPr>
              <a:t>x </a:t>
            </a:r>
            <a:r>
              <a:rPr sz="1475" spc="32" dirty="0">
                <a:latin typeface="Symbol"/>
                <a:cs typeface="Symbol"/>
              </a:rPr>
              <a:t></a:t>
            </a:r>
            <a:r>
              <a:rPr sz="1475" spc="32" dirty="0">
                <a:latin typeface="Trebuchet MS"/>
                <a:cs typeface="Trebuchet MS"/>
              </a:rPr>
              <a:t>1</a:t>
            </a:r>
            <a:r>
              <a:rPr sz="1475" spc="-346" dirty="0">
                <a:latin typeface="Trebuchet MS"/>
                <a:cs typeface="Trebuchet MS"/>
              </a:rPr>
              <a:t> </a:t>
            </a:r>
            <a:r>
              <a:rPr sz="1475" spc="32" dirty="0">
                <a:latin typeface="Symbol"/>
                <a:cs typeface="Symbol"/>
              </a:rPr>
              <a:t></a:t>
            </a:r>
            <a:r>
              <a:rPr sz="1475" spc="32" dirty="0">
                <a:latin typeface="Times New Roman"/>
                <a:cs typeface="Times New Roman"/>
              </a:rPr>
              <a:t> </a:t>
            </a:r>
            <a:r>
              <a:rPr sz="1475" spc="-6" dirty="0">
                <a:latin typeface="Trebuchet MS"/>
                <a:cs typeface="Trebuchet MS"/>
              </a:rPr>
              <a:t>0</a:t>
            </a:r>
            <a:endParaRPr sz="1475">
              <a:latin typeface="Trebuchet MS"/>
              <a:cs typeface="Trebuchet MS"/>
            </a:endParaRPr>
          </a:p>
          <a:p>
            <a:pPr marL="48867">
              <a:lnSpc>
                <a:spcPts val="923"/>
              </a:lnSpc>
              <a:tabLst>
                <a:tab pos="881236" algn="l"/>
              </a:tabLst>
            </a:pPr>
            <a:r>
              <a:rPr sz="866" i="1" spc="-58" dirty="0">
                <a:latin typeface="Trebuchet MS"/>
                <a:cs typeface="Trebuchet MS"/>
              </a:rPr>
              <a:t>x</a:t>
            </a:r>
            <a:r>
              <a:rPr sz="866" i="1" spc="-167" dirty="0">
                <a:latin typeface="Trebuchet MS"/>
                <a:cs typeface="Trebuchet MS"/>
              </a:rPr>
              <a:t> </a:t>
            </a:r>
            <a:r>
              <a:rPr sz="866" spc="-71" dirty="0">
                <a:latin typeface="Symbol"/>
                <a:cs typeface="Symbol"/>
              </a:rPr>
              <a:t></a:t>
            </a:r>
            <a:r>
              <a:rPr sz="866" spc="-71" dirty="0">
                <a:latin typeface="Trebuchet MS"/>
                <a:cs typeface="Trebuchet MS"/>
              </a:rPr>
              <a:t>1</a:t>
            </a:r>
            <a:r>
              <a:rPr sz="914" spc="-106" baseline="35087" dirty="0">
                <a:latin typeface="Symbol"/>
                <a:cs typeface="Symbol"/>
              </a:rPr>
              <a:t></a:t>
            </a:r>
            <a:r>
              <a:rPr sz="914" spc="-106" baseline="35087" dirty="0">
                <a:latin typeface="Times New Roman"/>
                <a:cs typeface="Times New Roman"/>
              </a:rPr>
              <a:t>	</a:t>
            </a:r>
            <a:r>
              <a:rPr sz="866" i="1" spc="-58" dirty="0">
                <a:latin typeface="Trebuchet MS"/>
                <a:cs typeface="Trebuchet MS"/>
              </a:rPr>
              <a:t>x</a:t>
            </a:r>
            <a:r>
              <a:rPr sz="866" i="1" spc="-170" dirty="0">
                <a:latin typeface="Trebuchet MS"/>
                <a:cs typeface="Trebuchet MS"/>
              </a:rPr>
              <a:t> </a:t>
            </a:r>
            <a:r>
              <a:rPr sz="866" spc="-71" dirty="0">
                <a:latin typeface="Symbol"/>
                <a:cs typeface="Symbol"/>
              </a:rPr>
              <a:t></a:t>
            </a:r>
            <a:r>
              <a:rPr sz="866" spc="-71" dirty="0">
                <a:latin typeface="Trebuchet MS"/>
                <a:cs typeface="Trebuchet MS"/>
              </a:rPr>
              <a:t>1</a:t>
            </a:r>
            <a:r>
              <a:rPr sz="914" spc="-106" baseline="35087" dirty="0">
                <a:latin typeface="Symbol"/>
                <a:cs typeface="Symbol"/>
              </a:rPr>
              <a:t></a:t>
            </a:r>
            <a:endParaRPr sz="914" baseline="3508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1995" y="3395764"/>
            <a:ext cx="230093" cy="14434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866" i="1" spc="-58" dirty="0">
                <a:latin typeface="Trebuchet MS"/>
                <a:cs typeface="Trebuchet MS"/>
              </a:rPr>
              <a:t>x</a:t>
            </a:r>
            <a:r>
              <a:rPr sz="866" i="1" spc="-205" dirty="0">
                <a:latin typeface="Trebuchet MS"/>
                <a:cs typeface="Trebuchet MS"/>
              </a:rPr>
              <a:t> </a:t>
            </a:r>
            <a:r>
              <a:rPr sz="866" spc="-51" dirty="0">
                <a:latin typeface="Symbol"/>
                <a:cs typeface="Symbol"/>
              </a:rPr>
              <a:t></a:t>
            </a:r>
            <a:r>
              <a:rPr sz="866" spc="-51" dirty="0">
                <a:latin typeface="Trebuchet MS"/>
                <a:cs typeface="Trebuchet MS"/>
              </a:rPr>
              <a:t>1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7080" y="3200299"/>
            <a:ext cx="904490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spc="-109" dirty="0">
                <a:latin typeface="Trebuchet MS"/>
                <a:cs typeface="Trebuchet MS"/>
              </a:rPr>
              <a:t>lim </a:t>
            </a:r>
            <a:r>
              <a:rPr sz="1539" i="1" spc="-205" dirty="0">
                <a:latin typeface="Trebuchet MS"/>
                <a:cs typeface="Trebuchet MS"/>
              </a:rPr>
              <a:t>f </a:t>
            </a:r>
            <a:r>
              <a:rPr sz="1539" spc="-16" dirty="0">
                <a:latin typeface="Trebuchet MS"/>
                <a:cs typeface="Trebuchet MS"/>
              </a:rPr>
              <a:t>(</a:t>
            </a:r>
            <a:r>
              <a:rPr sz="1539" i="1" spc="-16" dirty="0">
                <a:latin typeface="Trebuchet MS"/>
                <a:cs typeface="Trebuchet MS"/>
              </a:rPr>
              <a:t>x</a:t>
            </a:r>
            <a:r>
              <a:rPr sz="1539" spc="-16" dirty="0">
                <a:latin typeface="Trebuchet MS"/>
                <a:cs typeface="Trebuchet MS"/>
              </a:rPr>
              <a:t>) </a:t>
            </a:r>
            <a:r>
              <a:rPr sz="1539" spc="-6" dirty="0">
                <a:latin typeface="Symbol"/>
                <a:cs typeface="Symbol"/>
              </a:rPr>
              <a:t></a:t>
            </a:r>
            <a:r>
              <a:rPr sz="1539" spc="-247" dirty="0">
                <a:latin typeface="Times New Roman"/>
                <a:cs typeface="Times New Roman"/>
              </a:rPr>
              <a:t> </a:t>
            </a:r>
            <a:r>
              <a:rPr sz="1539" spc="-42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4515" y="3552141"/>
            <a:ext cx="3032344" cy="59969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92973" indent="-385235">
              <a:lnSpc>
                <a:spcPts val="1690"/>
              </a:lnSpc>
              <a:spcBef>
                <a:spcPts val="67"/>
              </a:spcBef>
              <a:buFont typeface="Symbol"/>
              <a:buChar char=""/>
              <a:tabLst>
                <a:tab pos="392973" algn="l"/>
                <a:tab pos="393380" algn="l"/>
              </a:tabLst>
            </a:pPr>
            <a:r>
              <a:rPr sz="1507" spc="-160" dirty="0">
                <a:latin typeface="Trebuchet MS"/>
                <a:cs typeface="Trebuchet MS"/>
              </a:rPr>
              <a:t>Jadi </a:t>
            </a:r>
            <a:r>
              <a:rPr sz="1539" spc="-109" dirty="0">
                <a:latin typeface="Trebuchet MS"/>
                <a:cs typeface="Trebuchet MS"/>
              </a:rPr>
              <a:t>lim </a:t>
            </a:r>
            <a:r>
              <a:rPr sz="1539" i="1" spc="-141" dirty="0">
                <a:latin typeface="Trebuchet MS"/>
                <a:cs typeface="Trebuchet MS"/>
              </a:rPr>
              <a:t>f(x) </a:t>
            </a:r>
            <a:r>
              <a:rPr sz="1539" spc="-3" dirty="0">
                <a:latin typeface="Symbol"/>
                <a:cs typeface="Symbol"/>
              </a:rPr>
              <a:t></a:t>
            </a:r>
            <a:r>
              <a:rPr sz="1539" spc="-48" dirty="0">
                <a:latin typeface="Times New Roman"/>
                <a:cs typeface="Times New Roman"/>
              </a:rPr>
              <a:t> </a:t>
            </a:r>
            <a:r>
              <a:rPr sz="1539" i="1" spc="-180" dirty="0">
                <a:latin typeface="Trebuchet MS"/>
                <a:cs typeface="Trebuchet MS"/>
              </a:rPr>
              <a:t>f(</a:t>
            </a:r>
            <a:r>
              <a:rPr sz="1539" spc="-180" dirty="0">
                <a:latin typeface="Trebuchet MS"/>
                <a:cs typeface="Trebuchet MS"/>
              </a:rPr>
              <a:t>1</a:t>
            </a:r>
            <a:r>
              <a:rPr sz="1539" i="1" spc="-180" dirty="0">
                <a:latin typeface="Trebuchet MS"/>
                <a:cs typeface="Trebuchet MS"/>
              </a:rPr>
              <a:t>)</a:t>
            </a:r>
            <a:endParaRPr sz="1539">
              <a:latin typeface="Trebuchet MS"/>
              <a:cs typeface="Trebuchet MS"/>
            </a:endParaRPr>
          </a:p>
          <a:p>
            <a:pPr marL="774136">
              <a:lnSpc>
                <a:spcPts val="920"/>
              </a:lnSpc>
            </a:pPr>
            <a:r>
              <a:rPr sz="898" i="1" spc="-73" dirty="0">
                <a:latin typeface="Trebuchet MS"/>
                <a:cs typeface="Trebuchet MS"/>
              </a:rPr>
              <a:t>x</a:t>
            </a:r>
            <a:r>
              <a:rPr sz="898" i="1" spc="-180" dirty="0">
                <a:latin typeface="Trebuchet MS"/>
                <a:cs typeface="Trebuchet MS"/>
              </a:rPr>
              <a:t> </a:t>
            </a:r>
            <a:r>
              <a:rPr sz="898" spc="-73" dirty="0">
                <a:latin typeface="Symbol"/>
                <a:cs typeface="Symbol"/>
              </a:rPr>
              <a:t></a:t>
            </a:r>
            <a:r>
              <a:rPr sz="898" spc="-73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  <a:p>
            <a:pPr marL="392973" indent="-385235">
              <a:spcBef>
                <a:spcPts val="186"/>
              </a:spcBef>
              <a:buFont typeface="Symbol"/>
              <a:buChar char=""/>
              <a:tabLst>
                <a:tab pos="392973" algn="l"/>
                <a:tab pos="393380" algn="l"/>
                <a:tab pos="1766544" algn="l"/>
              </a:tabLst>
            </a:pPr>
            <a:r>
              <a:rPr sz="2261" spc="-240" baseline="1182" dirty="0">
                <a:latin typeface="Trebuchet MS"/>
                <a:cs typeface="Trebuchet MS"/>
              </a:rPr>
              <a:t>Jadi </a:t>
            </a:r>
            <a:r>
              <a:rPr sz="1507" i="1" spc="-192" dirty="0">
                <a:latin typeface="Trebuchet MS"/>
                <a:cs typeface="Trebuchet MS"/>
              </a:rPr>
              <a:t>f </a:t>
            </a:r>
            <a:r>
              <a:rPr sz="1507" spc="-6" dirty="0">
                <a:latin typeface="Trebuchet MS"/>
                <a:cs typeface="Trebuchet MS"/>
              </a:rPr>
              <a:t>(</a:t>
            </a:r>
            <a:r>
              <a:rPr sz="1507" i="1" spc="-6" dirty="0">
                <a:latin typeface="Trebuchet MS"/>
                <a:cs typeface="Trebuchet MS"/>
              </a:rPr>
              <a:t>x</a:t>
            </a:r>
            <a:r>
              <a:rPr sz="1507" spc="-6" dirty="0">
                <a:latin typeface="Trebuchet MS"/>
                <a:cs typeface="Trebuchet MS"/>
              </a:rPr>
              <a:t>) </a:t>
            </a:r>
            <a:r>
              <a:rPr sz="1507" spc="-234" dirty="0">
                <a:latin typeface="Symbol"/>
                <a:cs typeface="Symbol"/>
              </a:rPr>
              <a:t></a:t>
            </a:r>
            <a:r>
              <a:rPr sz="1507" spc="-234" dirty="0">
                <a:latin typeface="Trebuchet MS"/>
                <a:cs typeface="Trebuchet MS"/>
              </a:rPr>
              <a:t>|</a:t>
            </a:r>
            <a:r>
              <a:rPr sz="1507" spc="-71" dirty="0">
                <a:latin typeface="Trebuchet MS"/>
                <a:cs typeface="Trebuchet MS"/>
              </a:rPr>
              <a:t> </a:t>
            </a:r>
            <a:r>
              <a:rPr sz="1507" i="1" spc="-106" dirty="0">
                <a:latin typeface="Trebuchet MS"/>
                <a:cs typeface="Trebuchet MS"/>
              </a:rPr>
              <a:t>x</a:t>
            </a:r>
            <a:r>
              <a:rPr sz="1507" i="1" spc="-58" dirty="0">
                <a:latin typeface="Trebuchet MS"/>
                <a:cs typeface="Trebuchet MS"/>
              </a:rPr>
              <a:t> </a:t>
            </a:r>
            <a:r>
              <a:rPr sz="1507" spc="-106" dirty="0">
                <a:latin typeface="Symbol"/>
                <a:cs typeface="Symbol"/>
              </a:rPr>
              <a:t></a:t>
            </a:r>
            <a:r>
              <a:rPr sz="1507" spc="-106" dirty="0">
                <a:latin typeface="Trebuchet MS"/>
                <a:cs typeface="Trebuchet MS"/>
              </a:rPr>
              <a:t>1|	</a:t>
            </a:r>
            <a:r>
              <a:rPr sz="2261" spc="-72" baseline="1182" dirty="0">
                <a:latin typeface="Trebuchet MS"/>
                <a:cs typeface="Trebuchet MS"/>
              </a:rPr>
              <a:t>kontinu </a:t>
            </a:r>
            <a:r>
              <a:rPr sz="2261" spc="-120" baseline="1182" dirty="0">
                <a:latin typeface="Trebuchet MS"/>
                <a:cs typeface="Trebuchet MS"/>
              </a:rPr>
              <a:t>di </a:t>
            </a:r>
            <a:r>
              <a:rPr sz="2261" i="1" spc="-154" baseline="1182" dirty="0">
                <a:latin typeface="Trebuchet MS"/>
                <a:cs typeface="Trebuchet MS"/>
              </a:rPr>
              <a:t>x </a:t>
            </a:r>
            <a:r>
              <a:rPr sz="2261" i="1" spc="154" baseline="1182" dirty="0">
                <a:latin typeface="Trebuchet MS"/>
                <a:cs typeface="Trebuchet MS"/>
              </a:rPr>
              <a:t>=</a:t>
            </a:r>
            <a:r>
              <a:rPr sz="2261" i="1" spc="125" baseline="1182" dirty="0">
                <a:latin typeface="Trebuchet MS"/>
                <a:cs typeface="Trebuchet MS"/>
              </a:rPr>
              <a:t> </a:t>
            </a:r>
            <a:r>
              <a:rPr sz="2261" spc="-38" baseline="1182" dirty="0">
                <a:latin typeface="Trebuchet MS"/>
                <a:cs typeface="Trebuchet MS"/>
              </a:rPr>
              <a:t>1</a:t>
            </a:r>
            <a:endParaRPr sz="2261" baseline="1182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79990" y="587709"/>
            <a:ext cx="929332" cy="40294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b="1" spc="-228" dirty="0">
                <a:solidFill>
                  <a:srgbClr val="000000"/>
                </a:solidFill>
                <a:latin typeface="Trebuchet MS"/>
                <a:cs typeface="Trebuchet MS"/>
              </a:rPr>
              <a:t>Contoh</a:t>
            </a:r>
            <a:endParaRPr sz="256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61116" y="987855"/>
            <a:ext cx="4268331" cy="624608"/>
          </a:xfrm>
          <a:prstGeom prst="rect">
            <a:avLst/>
          </a:prstGeom>
        </p:spPr>
        <p:txBody>
          <a:bodyPr vert="horz" wrap="square" lIns="0" tIns="24842" rIns="0" bIns="0" rtlCol="0">
            <a:spAutoFit/>
          </a:bodyPr>
          <a:lstStyle/>
          <a:p>
            <a:pPr marL="449984" marR="11402" indent="-434102">
              <a:lnSpc>
                <a:spcPts val="2180"/>
              </a:lnSpc>
              <a:spcBef>
                <a:spcPts val="196"/>
              </a:spcBef>
              <a:tabLst>
                <a:tab pos="411298" algn="l"/>
                <a:tab pos="1639897" algn="l"/>
                <a:tab pos="2818000" algn="l"/>
              </a:tabLst>
            </a:pPr>
            <a:r>
              <a:rPr sz="1507" spc="-58" dirty="0">
                <a:latin typeface="Trebuchet MS"/>
                <a:cs typeface="Trebuchet MS"/>
              </a:rPr>
              <a:t>2.	</a:t>
            </a:r>
            <a:r>
              <a:rPr sz="1507" spc="-26" dirty="0">
                <a:latin typeface="Trebuchet MS"/>
                <a:cs typeface="Trebuchet MS"/>
              </a:rPr>
              <a:t>Selanjutnya</a:t>
            </a:r>
            <a:r>
              <a:rPr sz="1507" spc="13" dirty="0">
                <a:latin typeface="Trebuchet MS"/>
                <a:cs typeface="Trebuchet MS"/>
              </a:rPr>
              <a:t> </a:t>
            </a:r>
            <a:r>
              <a:rPr sz="1507" spc="-16" dirty="0">
                <a:latin typeface="Trebuchet MS"/>
                <a:cs typeface="Trebuchet MS"/>
              </a:rPr>
              <a:t>selidiki</a:t>
            </a:r>
            <a:r>
              <a:rPr sz="1507" spc="38" dirty="0">
                <a:latin typeface="Trebuchet MS"/>
                <a:cs typeface="Trebuchet MS"/>
              </a:rPr>
              <a:t> </a:t>
            </a:r>
            <a:r>
              <a:rPr sz="1507" spc="-16" dirty="0">
                <a:latin typeface="Trebuchet MS"/>
                <a:cs typeface="Trebuchet MS"/>
              </a:rPr>
              <a:t>apakah	</a:t>
            </a:r>
            <a:r>
              <a:rPr sz="1507" i="1" spc="-77" dirty="0">
                <a:latin typeface="Trebuchet MS"/>
                <a:cs typeface="Trebuchet MS"/>
              </a:rPr>
              <a:t>f(x) </a:t>
            </a:r>
            <a:r>
              <a:rPr sz="1507" spc="-16" dirty="0">
                <a:latin typeface="Trebuchet MS"/>
                <a:cs typeface="Trebuchet MS"/>
              </a:rPr>
              <a:t>diferensiabel </a:t>
            </a:r>
            <a:r>
              <a:rPr sz="2261" spc="-24" baseline="1182" dirty="0">
                <a:latin typeface="Trebuchet MS"/>
                <a:cs typeface="Trebuchet MS"/>
              </a:rPr>
              <a:t> </a:t>
            </a:r>
            <a:r>
              <a:rPr sz="2261" spc="-28" baseline="1182" dirty="0">
                <a:latin typeface="Trebuchet MS"/>
                <a:cs typeface="Trebuchet MS"/>
              </a:rPr>
              <a:t>di </a:t>
            </a:r>
            <a:r>
              <a:rPr sz="2261" i="1" spc="-48" baseline="1182" dirty="0">
                <a:latin typeface="Trebuchet MS"/>
                <a:cs typeface="Trebuchet MS"/>
              </a:rPr>
              <a:t>x </a:t>
            </a:r>
            <a:r>
              <a:rPr sz="2261" i="1" spc="298" baseline="1182" dirty="0">
                <a:latin typeface="Trebuchet MS"/>
                <a:cs typeface="Trebuchet MS"/>
              </a:rPr>
              <a:t>=</a:t>
            </a:r>
            <a:r>
              <a:rPr sz="2261" i="1" spc="144" baseline="1182" dirty="0">
                <a:latin typeface="Trebuchet MS"/>
                <a:cs typeface="Trebuchet MS"/>
              </a:rPr>
              <a:t> </a:t>
            </a:r>
            <a:r>
              <a:rPr sz="2261" spc="87" baseline="1182" dirty="0">
                <a:latin typeface="Trebuchet MS"/>
                <a:cs typeface="Trebuchet MS"/>
              </a:rPr>
              <a:t>1</a:t>
            </a:r>
            <a:r>
              <a:rPr sz="2261" spc="67" baseline="1182" dirty="0">
                <a:latin typeface="Trebuchet MS"/>
                <a:cs typeface="Trebuchet MS"/>
              </a:rPr>
              <a:t> </a:t>
            </a:r>
            <a:r>
              <a:rPr sz="2261" spc="-57" baseline="1182" dirty="0">
                <a:latin typeface="Trebuchet MS"/>
                <a:cs typeface="Trebuchet MS"/>
              </a:rPr>
              <a:t>atau	</a:t>
            </a:r>
            <a:r>
              <a:rPr sz="1507" i="1" spc="-138" dirty="0">
                <a:latin typeface="Trebuchet MS"/>
                <a:cs typeface="Trebuchet MS"/>
              </a:rPr>
              <a:t>f </a:t>
            </a:r>
            <a:r>
              <a:rPr sz="1299" spc="72" baseline="43209" dirty="0">
                <a:latin typeface="Trebuchet MS"/>
                <a:cs typeface="Trebuchet MS"/>
              </a:rPr>
              <a:t>' </a:t>
            </a:r>
            <a:r>
              <a:rPr sz="1507" spc="-154" dirty="0">
                <a:latin typeface="Trebuchet MS"/>
                <a:cs typeface="Trebuchet MS"/>
              </a:rPr>
              <a:t>(1) </a:t>
            </a:r>
            <a:r>
              <a:rPr sz="1507" spc="119" dirty="0">
                <a:latin typeface="Symbol"/>
                <a:cs typeface="Symbol"/>
              </a:rPr>
              <a:t></a:t>
            </a:r>
            <a:r>
              <a:rPr sz="1507" spc="119" dirty="0">
                <a:latin typeface="Times New Roman"/>
                <a:cs typeface="Times New Roman"/>
              </a:rPr>
              <a:t> </a:t>
            </a:r>
            <a:r>
              <a:rPr sz="1507" i="1" spc="-138" dirty="0">
                <a:latin typeface="Trebuchet MS"/>
                <a:cs typeface="Trebuchet MS"/>
              </a:rPr>
              <a:t>f </a:t>
            </a:r>
            <a:r>
              <a:rPr sz="1299" spc="72" baseline="43209" dirty="0">
                <a:latin typeface="Trebuchet MS"/>
                <a:cs typeface="Trebuchet MS"/>
              </a:rPr>
              <a:t>' </a:t>
            </a:r>
            <a:r>
              <a:rPr sz="1507" spc="-154" dirty="0">
                <a:latin typeface="Trebuchet MS"/>
                <a:cs typeface="Trebuchet MS"/>
              </a:rPr>
              <a:t>(1)</a:t>
            </a:r>
            <a:r>
              <a:rPr sz="1507" spc="-160" dirty="0">
                <a:latin typeface="Trebuchet MS"/>
                <a:cs typeface="Trebuchet MS"/>
              </a:rPr>
              <a:t> </a:t>
            </a:r>
            <a:r>
              <a:rPr sz="2261" spc="14" baseline="1182" dirty="0">
                <a:latin typeface="Trebuchet MS"/>
                <a:cs typeface="Trebuchet MS"/>
              </a:rPr>
              <a:t>?</a:t>
            </a:r>
            <a:endParaRPr sz="2261" baseline="1182">
              <a:latin typeface="Trebuchet MS"/>
              <a:cs typeface="Trebuchet MS"/>
            </a:endParaRPr>
          </a:p>
          <a:p>
            <a:pPr marR="177143" algn="ctr">
              <a:lnSpc>
                <a:spcPts val="115"/>
              </a:lnSpc>
              <a:tabLst>
                <a:tab pos="588034" algn="l"/>
              </a:tabLst>
            </a:pPr>
            <a:r>
              <a:rPr sz="866" spc="71" dirty="0">
                <a:latin typeface="Symbol"/>
                <a:cs typeface="Symbol"/>
              </a:rPr>
              <a:t></a:t>
            </a:r>
            <a:r>
              <a:rPr sz="866" spc="71" dirty="0">
                <a:latin typeface="Times New Roman"/>
                <a:cs typeface="Times New Roman"/>
              </a:rPr>
              <a:t>	</a:t>
            </a:r>
            <a:r>
              <a:rPr sz="866" spc="71" dirty="0">
                <a:latin typeface="Symbol"/>
                <a:cs typeface="Symbol"/>
              </a:rPr>
              <a:t></a:t>
            </a:r>
            <a:endParaRPr sz="866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352" y="1611855"/>
            <a:ext cx="115657" cy="66443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spc="87" dirty="0">
                <a:latin typeface="Symbol"/>
                <a:cs typeface="Symbol"/>
              </a:rPr>
              <a:t></a:t>
            </a:r>
            <a:endParaRPr sz="1507">
              <a:latin typeface="Symbol"/>
              <a:cs typeface="Symbol"/>
            </a:endParaRPr>
          </a:p>
          <a:p>
            <a:pPr marL="8145">
              <a:spcBef>
                <a:spcPts val="1465"/>
              </a:spcBef>
            </a:pPr>
            <a:r>
              <a:rPr sz="1507" spc="87" dirty="0">
                <a:latin typeface="Symbol"/>
                <a:cs typeface="Symbol"/>
              </a:rPr>
              <a:t>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7218" y="1813787"/>
            <a:ext cx="606795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6026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5134950" y="1813787"/>
            <a:ext cx="768471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8201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/>
          <p:nvPr/>
        </p:nvSpPr>
        <p:spPr>
          <a:xfrm>
            <a:off x="6314409" y="1813786"/>
            <a:ext cx="451227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551" y="0"/>
                </a:lnTo>
              </a:path>
            </a:pathLst>
          </a:custGeom>
          <a:ln w="11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1" name="object 11"/>
          <p:cNvSpPr txBox="1"/>
          <p:nvPr/>
        </p:nvSpPr>
        <p:spPr>
          <a:xfrm>
            <a:off x="3536891" y="1686544"/>
            <a:ext cx="32987" cy="114658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673" spc="22" dirty="0">
                <a:latin typeface="Trebuchet MS"/>
                <a:cs typeface="Trebuchet MS"/>
              </a:rPr>
              <a:t>'</a:t>
            </a:r>
            <a:endParaRPr sz="67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1934" y="1850330"/>
            <a:ext cx="239867" cy="114658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673" i="1" spc="-42" dirty="0">
                <a:latin typeface="Trebuchet MS"/>
                <a:cs typeface="Trebuchet MS"/>
              </a:rPr>
              <a:t>x</a:t>
            </a:r>
            <a:r>
              <a:rPr sz="673" i="1" spc="-144" dirty="0">
                <a:latin typeface="Trebuchet MS"/>
                <a:cs typeface="Trebuchet MS"/>
              </a:rPr>
              <a:t> </a:t>
            </a:r>
            <a:r>
              <a:rPr sz="673" spc="-55" dirty="0">
                <a:latin typeface="Symbol"/>
                <a:cs typeface="Symbol"/>
              </a:rPr>
              <a:t></a:t>
            </a:r>
            <a:r>
              <a:rPr sz="673" spc="-55" dirty="0">
                <a:latin typeface="Trebuchet MS"/>
                <a:cs typeface="Trebuchet MS"/>
              </a:rPr>
              <a:t>1</a:t>
            </a:r>
            <a:r>
              <a:rPr sz="721" spc="-81" baseline="37037" dirty="0">
                <a:latin typeface="Symbol"/>
                <a:cs typeface="Symbol"/>
              </a:rPr>
              <a:t></a:t>
            </a:r>
            <a:endParaRPr sz="721" baseline="37037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1433" y="1850330"/>
            <a:ext cx="239867" cy="114658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673" i="1" spc="-42" dirty="0">
                <a:latin typeface="Trebuchet MS"/>
                <a:cs typeface="Trebuchet MS"/>
              </a:rPr>
              <a:t>x</a:t>
            </a:r>
            <a:r>
              <a:rPr sz="673" i="1" spc="-144" dirty="0">
                <a:latin typeface="Trebuchet MS"/>
                <a:cs typeface="Trebuchet MS"/>
              </a:rPr>
              <a:t> </a:t>
            </a:r>
            <a:r>
              <a:rPr sz="673" spc="-55" dirty="0">
                <a:latin typeface="Symbol"/>
                <a:cs typeface="Symbol"/>
              </a:rPr>
              <a:t></a:t>
            </a:r>
            <a:r>
              <a:rPr sz="673" spc="-55" dirty="0">
                <a:latin typeface="Trebuchet MS"/>
                <a:cs typeface="Trebuchet MS"/>
              </a:rPr>
              <a:t>1</a:t>
            </a:r>
            <a:r>
              <a:rPr sz="721" spc="-81" baseline="37037" dirty="0">
                <a:latin typeface="Symbol"/>
                <a:cs typeface="Symbol"/>
              </a:rPr>
              <a:t></a:t>
            </a:r>
            <a:endParaRPr sz="721" baseline="3703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4512" y="1593424"/>
            <a:ext cx="1789026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>
              <a:spcBef>
                <a:spcPts val="80"/>
              </a:spcBef>
              <a:tabLst>
                <a:tab pos="1007883" algn="l"/>
              </a:tabLst>
            </a:pPr>
            <a:r>
              <a:rPr sz="1186" i="1" spc="-151" dirty="0">
                <a:latin typeface="Trebuchet MS"/>
                <a:cs typeface="Trebuchet MS"/>
              </a:rPr>
              <a:t>f </a:t>
            </a:r>
            <a:r>
              <a:rPr sz="1186" spc="-3" dirty="0">
                <a:latin typeface="Trebuchet MS"/>
                <a:cs typeface="Trebuchet MS"/>
              </a:rPr>
              <a:t>(</a:t>
            </a:r>
            <a:r>
              <a:rPr sz="1186" i="1" spc="-3" dirty="0">
                <a:latin typeface="Trebuchet MS"/>
                <a:cs typeface="Trebuchet MS"/>
              </a:rPr>
              <a:t>x</a:t>
            </a:r>
            <a:r>
              <a:rPr sz="1186" spc="-3" dirty="0">
                <a:latin typeface="Trebuchet MS"/>
                <a:cs typeface="Trebuchet MS"/>
              </a:rPr>
              <a:t>) </a:t>
            </a:r>
            <a:r>
              <a:rPr sz="1186" spc="10" dirty="0">
                <a:latin typeface="Symbol"/>
                <a:cs typeface="Symbol"/>
              </a:rPr>
              <a:t></a:t>
            </a:r>
            <a:r>
              <a:rPr sz="1186" spc="-170" dirty="0">
                <a:latin typeface="Times New Roman"/>
                <a:cs typeface="Times New Roman"/>
              </a:rPr>
              <a:t> </a:t>
            </a:r>
            <a:r>
              <a:rPr sz="1186" i="1" spc="-151" dirty="0">
                <a:latin typeface="Trebuchet MS"/>
                <a:cs typeface="Trebuchet MS"/>
              </a:rPr>
              <a:t>f</a:t>
            </a:r>
            <a:r>
              <a:rPr sz="1186" i="1" spc="-138" dirty="0">
                <a:latin typeface="Trebuchet MS"/>
                <a:cs typeface="Trebuchet MS"/>
              </a:rPr>
              <a:t> </a:t>
            </a:r>
            <a:r>
              <a:rPr sz="1186" spc="-163" dirty="0">
                <a:latin typeface="Trebuchet MS"/>
                <a:cs typeface="Trebuchet MS"/>
              </a:rPr>
              <a:t>(1)	</a:t>
            </a:r>
            <a:r>
              <a:rPr sz="1186" spc="-310" dirty="0">
                <a:latin typeface="Trebuchet MS"/>
                <a:cs typeface="Trebuchet MS"/>
              </a:rPr>
              <a:t>| </a:t>
            </a:r>
            <a:r>
              <a:rPr sz="1186" i="1" spc="-80" dirty="0">
                <a:latin typeface="Trebuchet MS"/>
                <a:cs typeface="Trebuchet MS"/>
              </a:rPr>
              <a:t>x </a:t>
            </a:r>
            <a:r>
              <a:rPr sz="1186" spc="-83" dirty="0">
                <a:latin typeface="Symbol"/>
                <a:cs typeface="Symbol"/>
              </a:rPr>
              <a:t></a:t>
            </a:r>
            <a:r>
              <a:rPr sz="1186" spc="-83" dirty="0">
                <a:latin typeface="Trebuchet MS"/>
                <a:cs typeface="Trebuchet MS"/>
              </a:rPr>
              <a:t>1| </a:t>
            </a:r>
            <a:r>
              <a:rPr sz="1186" spc="10" dirty="0">
                <a:latin typeface="Symbol"/>
                <a:cs typeface="Symbol"/>
              </a:rPr>
              <a:t></a:t>
            </a:r>
            <a:r>
              <a:rPr sz="1186" spc="10" dirty="0">
                <a:latin typeface="Times New Roman"/>
                <a:cs typeface="Times New Roman"/>
              </a:rPr>
              <a:t> </a:t>
            </a:r>
            <a:r>
              <a:rPr sz="1186" spc="-310" dirty="0">
                <a:latin typeface="Trebuchet MS"/>
                <a:cs typeface="Trebuchet MS"/>
              </a:rPr>
              <a:t>| </a:t>
            </a:r>
            <a:r>
              <a:rPr sz="1186" spc="-22" dirty="0">
                <a:latin typeface="Trebuchet MS"/>
                <a:cs typeface="Trebuchet MS"/>
              </a:rPr>
              <a:t>0</a:t>
            </a:r>
            <a:r>
              <a:rPr sz="1186" spc="-163" dirty="0">
                <a:latin typeface="Trebuchet MS"/>
                <a:cs typeface="Trebuchet MS"/>
              </a:rPr>
              <a:t> </a:t>
            </a:r>
            <a:r>
              <a:rPr sz="1186" spc="-310" dirty="0">
                <a:latin typeface="Trebuchet MS"/>
                <a:cs typeface="Trebuchet MS"/>
              </a:rPr>
              <a:t>|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6018" y="1593424"/>
            <a:ext cx="446747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186" spc="-13" dirty="0">
                <a:latin typeface="Symbol"/>
                <a:cs typeface="Symbol"/>
              </a:rPr>
              <a:t></a:t>
            </a:r>
            <a:r>
              <a:rPr sz="1186" spc="-13" dirty="0">
                <a:latin typeface="Trebuchet MS"/>
                <a:cs typeface="Trebuchet MS"/>
              </a:rPr>
              <a:t>(</a:t>
            </a:r>
            <a:r>
              <a:rPr sz="1186" i="1" spc="-13" dirty="0">
                <a:latin typeface="Trebuchet MS"/>
                <a:cs typeface="Trebuchet MS"/>
              </a:rPr>
              <a:t>x</a:t>
            </a:r>
            <a:r>
              <a:rPr sz="1186" i="1" spc="-83" dirty="0">
                <a:latin typeface="Trebuchet MS"/>
                <a:cs typeface="Trebuchet MS"/>
              </a:rPr>
              <a:t> </a:t>
            </a:r>
            <a:r>
              <a:rPr sz="1186" spc="-138" dirty="0">
                <a:latin typeface="Symbol"/>
                <a:cs typeface="Symbol"/>
              </a:rPr>
              <a:t></a:t>
            </a:r>
            <a:r>
              <a:rPr sz="1186" spc="-138" dirty="0">
                <a:latin typeface="Trebuchet MS"/>
                <a:cs typeface="Trebuchet MS"/>
              </a:rPr>
              <a:t>1)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186" y="1690763"/>
            <a:ext cx="339642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186" spc="10" dirty="0">
                <a:latin typeface="Symbol"/>
                <a:cs typeface="Symbol"/>
              </a:rPr>
              <a:t></a:t>
            </a:r>
            <a:r>
              <a:rPr sz="1186" spc="77" dirty="0">
                <a:latin typeface="Times New Roman"/>
                <a:cs typeface="Times New Roman"/>
              </a:rPr>
              <a:t> </a:t>
            </a:r>
            <a:r>
              <a:rPr sz="1186" spc="-77" dirty="0">
                <a:latin typeface="Trebuchet MS"/>
                <a:cs typeface="Trebuchet MS"/>
              </a:rPr>
              <a:t>lim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4694" y="1690763"/>
            <a:ext cx="339642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186" spc="10" dirty="0">
                <a:latin typeface="Symbol"/>
                <a:cs typeface="Symbol"/>
              </a:rPr>
              <a:t></a:t>
            </a:r>
            <a:r>
              <a:rPr sz="1186" spc="77" dirty="0">
                <a:latin typeface="Times New Roman"/>
                <a:cs typeface="Times New Roman"/>
              </a:rPr>
              <a:t> </a:t>
            </a:r>
            <a:r>
              <a:rPr sz="1186" spc="-77" dirty="0">
                <a:latin typeface="Trebuchet MS"/>
                <a:cs typeface="Trebuchet MS"/>
              </a:rPr>
              <a:t>lim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5827" y="1811023"/>
            <a:ext cx="1384225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106432" algn="l"/>
              </a:tabLst>
            </a:pPr>
            <a:r>
              <a:rPr sz="1186" i="1" spc="-80" dirty="0">
                <a:latin typeface="Trebuchet MS"/>
                <a:cs typeface="Trebuchet MS"/>
              </a:rPr>
              <a:t>x</a:t>
            </a:r>
            <a:r>
              <a:rPr sz="1186" i="1" spc="-51" dirty="0">
                <a:latin typeface="Trebuchet MS"/>
                <a:cs typeface="Trebuchet MS"/>
              </a:rPr>
              <a:t> </a:t>
            </a:r>
            <a:r>
              <a:rPr sz="1186" spc="10" dirty="0">
                <a:latin typeface="Symbol"/>
                <a:cs typeface="Symbol"/>
              </a:rPr>
              <a:t></a:t>
            </a:r>
            <a:r>
              <a:rPr sz="1186" spc="10" dirty="0">
                <a:latin typeface="Trebuchet MS"/>
                <a:cs typeface="Trebuchet MS"/>
              </a:rPr>
              <a:t>1	</a:t>
            </a:r>
            <a:r>
              <a:rPr sz="1186" i="1" spc="-80" dirty="0">
                <a:latin typeface="Trebuchet MS"/>
                <a:cs typeface="Trebuchet MS"/>
              </a:rPr>
              <a:t>x</a:t>
            </a:r>
            <a:r>
              <a:rPr sz="1186" i="1" spc="-103" dirty="0">
                <a:latin typeface="Trebuchet MS"/>
                <a:cs typeface="Trebuchet MS"/>
              </a:rPr>
              <a:t> </a:t>
            </a:r>
            <a:r>
              <a:rPr sz="1186" spc="10" dirty="0">
                <a:latin typeface="Symbol"/>
                <a:cs typeface="Symbol"/>
              </a:rPr>
              <a:t></a:t>
            </a:r>
            <a:r>
              <a:rPr sz="1186" spc="10" dirty="0">
                <a:latin typeface="Trebuchet MS"/>
                <a:cs typeface="Trebuchet MS"/>
              </a:rPr>
              <a:t>1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5243" y="1811023"/>
            <a:ext cx="285478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186" i="1" spc="-80" dirty="0">
                <a:latin typeface="Trebuchet MS"/>
                <a:cs typeface="Trebuchet MS"/>
              </a:rPr>
              <a:t>x</a:t>
            </a:r>
            <a:r>
              <a:rPr sz="1186" i="1" spc="-103" dirty="0">
                <a:latin typeface="Trebuchet MS"/>
                <a:cs typeface="Trebuchet MS"/>
              </a:rPr>
              <a:t> </a:t>
            </a:r>
            <a:r>
              <a:rPr sz="1186" spc="10" dirty="0">
                <a:latin typeface="Symbol"/>
                <a:cs typeface="Symbol"/>
              </a:rPr>
              <a:t></a:t>
            </a:r>
            <a:r>
              <a:rPr sz="1186" spc="10" dirty="0">
                <a:latin typeface="Trebuchet MS"/>
                <a:cs typeface="Trebuchet MS"/>
              </a:rPr>
              <a:t>1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3442" y="1793503"/>
            <a:ext cx="65159" cy="114658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673" spc="13" dirty="0">
                <a:latin typeface="Symbol"/>
                <a:cs typeface="Symbol"/>
              </a:rPr>
              <a:t></a:t>
            </a:r>
            <a:endParaRPr sz="673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4169" y="1850330"/>
            <a:ext cx="239867" cy="114658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673" i="1" spc="-42" dirty="0">
                <a:latin typeface="Trebuchet MS"/>
                <a:cs typeface="Trebuchet MS"/>
              </a:rPr>
              <a:t>x</a:t>
            </a:r>
            <a:r>
              <a:rPr sz="673" i="1" spc="-144" dirty="0">
                <a:latin typeface="Trebuchet MS"/>
                <a:cs typeface="Trebuchet MS"/>
              </a:rPr>
              <a:t> </a:t>
            </a:r>
            <a:r>
              <a:rPr sz="673" spc="-55" dirty="0">
                <a:latin typeface="Symbol"/>
                <a:cs typeface="Symbol"/>
              </a:rPr>
              <a:t></a:t>
            </a:r>
            <a:r>
              <a:rPr sz="673" spc="-55" dirty="0">
                <a:latin typeface="Trebuchet MS"/>
                <a:cs typeface="Trebuchet MS"/>
              </a:rPr>
              <a:t>1</a:t>
            </a:r>
            <a:r>
              <a:rPr sz="721" spc="-81" baseline="37037" dirty="0">
                <a:latin typeface="Symbol"/>
                <a:cs typeface="Symbol"/>
              </a:rPr>
              <a:t></a:t>
            </a:r>
            <a:endParaRPr sz="721" baseline="3703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766" y="1690763"/>
            <a:ext cx="625528" cy="1927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186" i="1" spc="-151" dirty="0">
                <a:latin typeface="Trebuchet MS"/>
                <a:cs typeface="Trebuchet MS"/>
              </a:rPr>
              <a:t>f </a:t>
            </a:r>
            <a:r>
              <a:rPr sz="1186" spc="-163" dirty="0">
                <a:latin typeface="Trebuchet MS"/>
                <a:cs typeface="Trebuchet MS"/>
              </a:rPr>
              <a:t>(1) </a:t>
            </a:r>
            <a:r>
              <a:rPr sz="1186" spc="10" dirty="0">
                <a:latin typeface="Symbol"/>
                <a:cs typeface="Symbol"/>
              </a:rPr>
              <a:t></a:t>
            </a:r>
            <a:r>
              <a:rPr sz="1186" spc="-19" dirty="0">
                <a:latin typeface="Times New Roman"/>
                <a:cs typeface="Times New Roman"/>
              </a:rPr>
              <a:t> </a:t>
            </a:r>
            <a:r>
              <a:rPr sz="1186" spc="-77" dirty="0">
                <a:latin typeface="Trebuchet MS"/>
                <a:cs typeface="Trebuchet MS"/>
              </a:rPr>
              <a:t>lim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61967" y="2220417"/>
            <a:ext cx="645076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246" y="0"/>
                </a:lnTo>
              </a:path>
            </a:pathLst>
          </a:custGeom>
          <a:ln w="12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/>
          <p:nvPr/>
        </p:nvSpPr>
        <p:spPr>
          <a:xfrm>
            <a:off x="5244424" y="2220417"/>
            <a:ext cx="816933" cy="0"/>
          </a:xfrm>
          <a:custGeom>
            <a:avLst/>
            <a:gdLst/>
            <a:ahLst/>
            <a:cxnLst/>
            <a:rect l="l" t="t" r="r" b="b"/>
            <a:pathLst>
              <a:path w="1273810">
                <a:moveTo>
                  <a:pt x="0" y="0"/>
                </a:moveTo>
                <a:lnTo>
                  <a:pt x="1273206" y="0"/>
                </a:lnTo>
              </a:path>
            </a:pathLst>
          </a:custGeom>
          <a:ln w="12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5" name="object 25"/>
          <p:cNvSpPr/>
          <p:nvPr/>
        </p:nvSpPr>
        <p:spPr>
          <a:xfrm>
            <a:off x="6498732" y="2220417"/>
            <a:ext cx="283850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371" y="0"/>
                </a:lnTo>
              </a:path>
            </a:pathLst>
          </a:custGeom>
          <a:ln w="12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 txBox="1"/>
          <p:nvPr/>
        </p:nvSpPr>
        <p:spPr>
          <a:xfrm>
            <a:off x="3543202" y="2087859"/>
            <a:ext cx="34209" cy="11959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705" spc="26" dirty="0">
                <a:latin typeface="Trebuchet MS"/>
                <a:cs typeface="Trebuchet MS"/>
              </a:rPr>
              <a:t>'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5979" y="2259187"/>
            <a:ext cx="251677" cy="11959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705" i="1" spc="-38" dirty="0">
                <a:latin typeface="Trebuchet MS"/>
                <a:cs typeface="Trebuchet MS"/>
              </a:rPr>
              <a:t>x</a:t>
            </a:r>
            <a:r>
              <a:rPr sz="705" i="1" spc="-154" dirty="0">
                <a:latin typeface="Trebuchet MS"/>
                <a:cs typeface="Trebuchet MS"/>
              </a:rPr>
              <a:t> </a:t>
            </a:r>
            <a:r>
              <a:rPr sz="705" spc="-51" dirty="0">
                <a:latin typeface="Symbol"/>
                <a:cs typeface="Symbol"/>
              </a:rPr>
              <a:t></a:t>
            </a:r>
            <a:r>
              <a:rPr sz="705" spc="-51" dirty="0">
                <a:latin typeface="Trebuchet MS"/>
                <a:cs typeface="Trebuchet MS"/>
              </a:rPr>
              <a:t>1</a:t>
            </a:r>
            <a:r>
              <a:rPr sz="770" spc="-77" baseline="34722" dirty="0">
                <a:latin typeface="Symbol"/>
                <a:cs typeface="Symbol"/>
              </a:rPr>
              <a:t></a:t>
            </a:r>
            <a:endParaRPr sz="770" baseline="34722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0286" y="2259187"/>
            <a:ext cx="251677" cy="11959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705" i="1" spc="-38" dirty="0">
                <a:latin typeface="Trebuchet MS"/>
                <a:cs typeface="Trebuchet MS"/>
              </a:rPr>
              <a:t>x</a:t>
            </a:r>
            <a:r>
              <a:rPr sz="705" i="1" spc="-154" dirty="0">
                <a:latin typeface="Trebuchet MS"/>
                <a:cs typeface="Trebuchet MS"/>
              </a:rPr>
              <a:t> </a:t>
            </a:r>
            <a:r>
              <a:rPr sz="705" spc="-51" dirty="0">
                <a:latin typeface="Symbol"/>
                <a:cs typeface="Symbol"/>
              </a:rPr>
              <a:t></a:t>
            </a:r>
            <a:r>
              <a:rPr sz="705" spc="-51" dirty="0">
                <a:latin typeface="Trebuchet MS"/>
                <a:cs typeface="Trebuchet MS"/>
              </a:rPr>
              <a:t>1</a:t>
            </a:r>
            <a:r>
              <a:rPr sz="770" spc="-77" baseline="34722" dirty="0">
                <a:latin typeface="Symbol"/>
                <a:cs typeface="Symbol"/>
              </a:rPr>
              <a:t></a:t>
            </a:r>
            <a:endParaRPr sz="770" baseline="34722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1465" y="1990463"/>
            <a:ext cx="642224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i="1" spc="-157" dirty="0">
                <a:latin typeface="Trebuchet MS"/>
                <a:cs typeface="Trebuchet MS"/>
              </a:rPr>
              <a:t>f </a:t>
            </a:r>
            <a:r>
              <a:rPr sz="1251" spc="3" dirty="0">
                <a:latin typeface="Trebuchet MS"/>
                <a:cs typeface="Trebuchet MS"/>
              </a:rPr>
              <a:t>(</a:t>
            </a:r>
            <a:r>
              <a:rPr sz="1251" i="1" spc="3" dirty="0">
                <a:latin typeface="Trebuchet MS"/>
                <a:cs typeface="Trebuchet MS"/>
              </a:rPr>
              <a:t>x</a:t>
            </a:r>
            <a:r>
              <a:rPr sz="1251" spc="3" dirty="0">
                <a:latin typeface="Trebuchet MS"/>
                <a:cs typeface="Trebuchet MS"/>
              </a:rPr>
              <a:t>) </a:t>
            </a:r>
            <a:r>
              <a:rPr sz="1251" spc="16" dirty="0">
                <a:latin typeface="Symbol"/>
                <a:cs typeface="Symbol"/>
              </a:rPr>
              <a:t></a:t>
            </a:r>
            <a:r>
              <a:rPr sz="1251" spc="-221" dirty="0">
                <a:latin typeface="Times New Roman"/>
                <a:cs typeface="Times New Roman"/>
              </a:rPr>
              <a:t> </a:t>
            </a:r>
            <a:r>
              <a:rPr sz="1251" i="1" spc="-157" dirty="0">
                <a:latin typeface="Trebuchet MS"/>
                <a:cs typeface="Trebuchet MS"/>
              </a:rPr>
              <a:t>f </a:t>
            </a:r>
            <a:r>
              <a:rPr sz="1251" spc="-237" dirty="0">
                <a:latin typeface="Trebuchet MS"/>
                <a:cs typeface="Trebuchet MS"/>
              </a:rPr>
              <a:t>(1)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33882" y="1990463"/>
            <a:ext cx="837295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spc="-324" dirty="0">
                <a:latin typeface="Trebuchet MS"/>
                <a:cs typeface="Trebuchet MS"/>
              </a:rPr>
              <a:t>| </a:t>
            </a:r>
            <a:r>
              <a:rPr sz="1251" i="1" spc="-80" dirty="0">
                <a:latin typeface="Trebuchet MS"/>
                <a:cs typeface="Trebuchet MS"/>
              </a:rPr>
              <a:t>x </a:t>
            </a:r>
            <a:r>
              <a:rPr sz="1251" spc="-80" dirty="0">
                <a:latin typeface="Symbol"/>
                <a:cs typeface="Symbol"/>
              </a:rPr>
              <a:t></a:t>
            </a:r>
            <a:r>
              <a:rPr sz="1251" spc="-80" dirty="0">
                <a:latin typeface="Trebuchet MS"/>
                <a:cs typeface="Trebuchet MS"/>
              </a:rPr>
              <a:t>1| </a:t>
            </a:r>
            <a:r>
              <a:rPr sz="1251" spc="16" dirty="0">
                <a:latin typeface="Symbol"/>
                <a:cs typeface="Symbol"/>
              </a:rPr>
              <a:t></a:t>
            </a:r>
            <a:r>
              <a:rPr sz="1251" spc="16" dirty="0">
                <a:latin typeface="Times New Roman"/>
                <a:cs typeface="Times New Roman"/>
              </a:rPr>
              <a:t> </a:t>
            </a:r>
            <a:r>
              <a:rPr sz="1251" spc="-324" dirty="0">
                <a:latin typeface="Trebuchet MS"/>
                <a:cs typeface="Trebuchet MS"/>
              </a:rPr>
              <a:t>| </a:t>
            </a:r>
            <a:r>
              <a:rPr sz="1251" spc="-16" dirty="0">
                <a:latin typeface="Trebuchet MS"/>
                <a:cs typeface="Trebuchet MS"/>
              </a:rPr>
              <a:t>0</a:t>
            </a:r>
            <a:r>
              <a:rPr sz="1251" spc="-189" dirty="0">
                <a:latin typeface="Trebuchet MS"/>
                <a:cs typeface="Trebuchet MS"/>
              </a:rPr>
              <a:t> </a:t>
            </a:r>
            <a:r>
              <a:rPr sz="1251" spc="-324" dirty="0">
                <a:latin typeface="Trebuchet MS"/>
                <a:cs typeface="Trebuchet MS"/>
              </a:rPr>
              <a:t>|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08424" y="1990463"/>
            <a:ext cx="302583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i="1" spc="-80" dirty="0">
                <a:latin typeface="Trebuchet MS"/>
                <a:cs typeface="Trebuchet MS"/>
              </a:rPr>
              <a:t>x</a:t>
            </a:r>
            <a:r>
              <a:rPr sz="1251" i="1" spc="-103" dirty="0">
                <a:latin typeface="Trebuchet MS"/>
                <a:cs typeface="Trebuchet MS"/>
              </a:rPr>
              <a:t> </a:t>
            </a:r>
            <a:r>
              <a:rPr sz="1251" spc="16" dirty="0">
                <a:latin typeface="Symbol"/>
                <a:cs typeface="Symbol"/>
              </a:rPr>
              <a:t></a:t>
            </a:r>
            <a:r>
              <a:rPr sz="1251" spc="16" dirty="0">
                <a:latin typeface="Trebuchet MS"/>
                <a:cs typeface="Trebuchet MS"/>
              </a:rPr>
              <a:t>1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6930" y="1690763"/>
            <a:ext cx="305026" cy="612240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186" spc="10" dirty="0">
                <a:latin typeface="Symbol"/>
                <a:cs typeface="Symbol"/>
              </a:rPr>
              <a:t></a:t>
            </a:r>
            <a:r>
              <a:rPr sz="1186" spc="-6" dirty="0">
                <a:latin typeface="Times New Roman"/>
                <a:cs typeface="Times New Roman"/>
              </a:rPr>
              <a:t> </a:t>
            </a:r>
            <a:r>
              <a:rPr sz="1186" spc="-6" dirty="0">
                <a:latin typeface="Symbol"/>
                <a:cs typeface="Symbol"/>
              </a:rPr>
              <a:t></a:t>
            </a:r>
            <a:r>
              <a:rPr sz="1186" spc="-6" dirty="0">
                <a:latin typeface="Trebuchet MS"/>
                <a:cs typeface="Trebuchet MS"/>
              </a:rPr>
              <a:t>1</a:t>
            </a:r>
            <a:endParaRPr sz="1186">
              <a:latin typeface="Trebuchet MS"/>
              <a:cs typeface="Trebuchet MS"/>
            </a:endParaRPr>
          </a:p>
          <a:p>
            <a:pPr>
              <a:spcBef>
                <a:spcPts val="16"/>
              </a:spcBef>
            </a:pPr>
            <a:endParaRPr sz="1475">
              <a:latin typeface="Trebuchet MS"/>
              <a:cs typeface="Trebuchet MS"/>
            </a:endParaRPr>
          </a:p>
          <a:p>
            <a:pPr marL="27691"/>
            <a:r>
              <a:rPr sz="1251" spc="16" dirty="0">
                <a:latin typeface="Symbol"/>
                <a:cs typeface="Symbol"/>
              </a:rPr>
              <a:t></a:t>
            </a:r>
            <a:r>
              <a:rPr sz="1251" spc="-199" dirty="0">
                <a:latin typeface="Times New Roman"/>
                <a:cs typeface="Times New Roman"/>
              </a:rPr>
              <a:t> </a:t>
            </a:r>
            <a:r>
              <a:rPr sz="1251" spc="-99" dirty="0">
                <a:latin typeface="Trebuchet MS"/>
                <a:cs typeface="Trebuchet MS"/>
              </a:rPr>
              <a:t>1.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0868" y="2092280"/>
            <a:ext cx="360819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spc="16" dirty="0">
                <a:latin typeface="Symbol"/>
                <a:cs typeface="Symbol"/>
              </a:rPr>
              <a:t></a:t>
            </a:r>
            <a:r>
              <a:rPr sz="1251" spc="96" dirty="0">
                <a:latin typeface="Times New Roman"/>
                <a:cs typeface="Times New Roman"/>
              </a:rPr>
              <a:t> </a:t>
            </a:r>
            <a:r>
              <a:rPr sz="1251" spc="-77" dirty="0">
                <a:latin typeface="Trebuchet MS"/>
                <a:cs typeface="Trebuchet MS"/>
              </a:rPr>
              <a:t>lim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05129" y="2092280"/>
            <a:ext cx="360819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spc="16" dirty="0">
                <a:latin typeface="Symbol"/>
                <a:cs typeface="Symbol"/>
              </a:rPr>
              <a:t></a:t>
            </a:r>
            <a:r>
              <a:rPr sz="1251" spc="96" dirty="0">
                <a:latin typeface="Times New Roman"/>
                <a:cs typeface="Times New Roman"/>
              </a:rPr>
              <a:t> </a:t>
            </a:r>
            <a:r>
              <a:rPr sz="1251" spc="-77" dirty="0">
                <a:latin typeface="Trebuchet MS"/>
                <a:cs typeface="Trebuchet MS"/>
              </a:rPr>
              <a:t>lim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2151" y="2218071"/>
            <a:ext cx="302583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i="1" spc="-80" dirty="0">
                <a:latin typeface="Trebuchet MS"/>
                <a:cs typeface="Trebuchet MS"/>
              </a:rPr>
              <a:t>x</a:t>
            </a:r>
            <a:r>
              <a:rPr sz="1251" i="1" spc="-103" dirty="0">
                <a:latin typeface="Trebuchet MS"/>
                <a:cs typeface="Trebuchet MS"/>
              </a:rPr>
              <a:t> </a:t>
            </a:r>
            <a:r>
              <a:rPr sz="1251" spc="16" dirty="0">
                <a:latin typeface="Symbol"/>
                <a:cs typeface="Symbol"/>
              </a:rPr>
              <a:t></a:t>
            </a:r>
            <a:r>
              <a:rPr sz="1251" spc="16" dirty="0">
                <a:latin typeface="Trebuchet MS"/>
                <a:cs typeface="Trebuchet MS"/>
              </a:rPr>
              <a:t>1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0505" y="2218071"/>
            <a:ext cx="302583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i="1" spc="-80" dirty="0">
                <a:latin typeface="Trebuchet MS"/>
                <a:cs typeface="Trebuchet MS"/>
              </a:rPr>
              <a:t>x</a:t>
            </a:r>
            <a:r>
              <a:rPr sz="1251" i="1" spc="-103" dirty="0">
                <a:latin typeface="Trebuchet MS"/>
                <a:cs typeface="Trebuchet MS"/>
              </a:rPr>
              <a:t> </a:t>
            </a:r>
            <a:r>
              <a:rPr sz="1251" spc="16" dirty="0">
                <a:latin typeface="Symbol"/>
                <a:cs typeface="Symbol"/>
              </a:rPr>
              <a:t></a:t>
            </a:r>
            <a:r>
              <a:rPr sz="1251" spc="16" dirty="0">
                <a:latin typeface="Trebuchet MS"/>
                <a:cs typeface="Trebuchet MS"/>
              </a:rPr>
              <a:t>1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08463" y="2218071"/>
            <a:ext cx="302583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i="1" spc="-80" dirty="0">
                <a:latin typeface="Trebuchet MS"/>
                <a:cs typeface="Trebuchet MS"/>
              </a:rPr>
              <a:t>x</a:t>
            </a:r>
            <a:r>
              <a:rPr sz="1251" i="1" spc="-103" dirty="0">
                <a:latin typeface="Trebuchet MS"/>
                <a:cs typeface="Trebuchet MS"/>
              </a:rPr>
              <a:t> </a:t>
            </a:r>
            <a:r>
              <a:rPr sz="1251" spc="16" dirty="0">
                <a:latin typeface="Symbol"/>
                <a:cs typeface="Symbol"/>
              </a:rPr>
              <a:t></a:t>
            </a:r>
            <a:r>
              <a:rPr sz="1251" spc="16" dirty="0">
                <a:latin typeface="Trebuchet MS"/>
                <a:cs typeface="Trebuchet MS"/>
              </a:rPr>
              <a:t>1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18288" y="2199753"/>
            <a:ext cx="68010" cy="11959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705" spc="19" dirty="0">
                <a:latin typeface="Symbol"/>
                <a:cs typeface="Symbol"/>
              </a:rPr>
              <a:t></a:t>
            </a:r>
            <a:endParaRPr sz="705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93499" y="2259187"/>
            <a:ext cx="251677" cy="11959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705" i="1" spc="-38" dirty="0">
                <a:latin typeface="Trebuchet MS"/>
                <a:cs typeface="Trebuchet MS"/>
              </a:rPr>
              <a:t>x</a:t>
            </a:r>
            <a:r>
              <a:rPr sz="705" i="1" spc="-151" dirty="0">
                <a:latin typeface="Trebuchet MS"/>
                <a:cs typeface="Trebuchet MS"/>
              </a:rPr>
              <a:t> </a:t>
            </a:r>
            <a:r>
              <a:rPr sz="705" spc="-55" dirty="0">
                <a:latin typeface="Symbol"/>
                <a:cs typeface="Symbol"/>
              </a:rPr>
              <a:t></a:t>
            </a:r>
            <a:r>
              <a:rPr sz="705" spc="-55" dirty="0">
                <a:latin typeface="Trebuchet MS"/>
                <a:cs typeface="Trebuchet MS"/>
              </a:rPr>
              <a:t>1</a:t>
            </a:r>
            <a:r>
              <a:rPr sz="770" spc="-81" baseline="34722" dirty="0">
                <a:latin typeface="Symbol"/>
                <a:cs typeface="Symbol"/>
              </a:rPr>
              <a:t></a:t>
            </a:r>
            <a:endParaRPr sz="770" baseline="34722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3317" y="2092280"/>
            <a:ext cx="665845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  <a:tabLst>
                <a:tab pos="133569" algn="l"/>
              </a:tabLst>
            </a:pPr>
            <a:r>
              <a:rPr sz="1251" i="1" spc="-157" dirty="0">
                <a:latin typeface="Trebuchet MS"/>
                <a:cs typeface="Trebuchet MS"/>
              </a:rPr>
              <a:t>f	</a:t>
            </a:r>
            <a:r>
              <a:rPr sz="1251" spc="-170" dirty="0">
                <a:latin typeface="Trebuchet MS"/>
                <a:cs typeface="Trebuchet MS"/>
              </a:rPr>
              <a:t>(1) </a:t>
            </a:r>
            <a:r>
              <a:rPr sz="1251" spc="16" dirty="0">
                <a:latin typeface="Symbol"/>
                <a:cs typeface="Symbol"/>
              </a:rPr>
              <a:t></a:t>
            </a:r>
            <a:r>
              <a:rPr sz="1251" spc="19" dirty="0">
                <a:latin typeface="Times New Roman"/>
                <a:cs typeface="Times New Roman"/>
              </a:rPr>
              <a:t> </a:t>
            </a:r>
            <a:r>
              <a:rPr sz="1251" spc="-77" dirty="0">
                <a:latin typeface="Trebuchet MS"/>
                <a:cs typeface="Trebuchet MS"/>
              </a:rPr>
              <a:t>lim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01388" y="2784220"/>
            <a:ext cx="678470" cy="142288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  <a:tabLst>
                <a:tab pos="600250" algn="l"/>
              </a:tabLst>
            </a:pPr>
            <a:r>
              <a:rPr sz="866" spc="71" dirty="0">
                <a:latin typeface="Symbol"/>
                <a:cs typeface="Symbol"/>
              </a:rPr>
              <a:t></a:t>
            </a:r>
            <a:r>
              <a:rPr sz="866" spc="71" dirty="0">
                <a:latin typeface="Times New Roman"/>
                <a:cs typeface="Times New Roman"/>
              </a:rPr>
              <a:t>	</a:t>
            </a:r>
            <a:r>
              <a:rPr sz="866" spc="71" dirty="0">
                <a:latin typeface="Symbol"/>
                <a:cs typeface="Symbol"/>
              </a:rPr>
              <a:t></a:t>
            </a:r>
            <a:endParaRPr sz="866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8917" y="2652832"/>
            <a:ext cx="3463616" cy="243090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32578">
              <a:spcBef>
                <a:spcPts val="87"/>
              </a:spcBef>
              <a:tabLst>
                <a:tab pos="756625" algn="l"/>
                <a:tab pos="1807674" algn="l"/>
                <a:tab pos="2359465" algn="l"/>
              </a:tabLst>
            </a:pPr>
            <a:r>
              <a:rPr sz="2261" spc="53" baseline="1182" dirty="0">
                <a:latin typeface="Trebuchet MS"/>
                <a:cs typeface="Trebuchet MS"/>
              </a:rPr>
              <a:t>Karena	</a:t>
            </a:r>
            <a:r>
              <a:rPr sz="1507" i="1" spc="-138" dirty="0">
                <a:latin typeface="Trebuchet MS"/>
                <a:cs typeface="Trebuchet MS"/>
              </a:rPr>
              <a:t>f </a:t>
            </a:r>
            <a:r>
              <a:rPr sz="1299" spc="72" baseline="43209" dirty="0">
                <a:latin typeface="Trebuchet MS"/>
                <a:cs typeface="Trebuchet MS"/>
              </a:rPr>
              <a:t>' </a:t>
            </a:r>
            <a:r>
              <a:rPr sz="1507" spc="-151" dirty="0">
                <a:latin typeface="Trebuchet MS"/>
                <a:cs typeface="Trebuchet MS"/>
              </a:rPr>
              <a:t>(1)  </a:t>
            </a:r>
            <a:r>
              <a:rPr sz="1507" spc="119" dirty="0">
                <a:latin typeface="Symbol"/>
                <a:cs typeface="Symbol"/>
              </a:rPr>
              <a:t></a:t>
            </a:r>
            <a:r>
              <a:rPr sz="1507" spc="119" dirty="0">
                <a:latin typeface="Times New Roman"/>
                <a:cs typeface="Times New Roman"/>
              </a:rPr>
              <a:t> </a:t>
            </a:r>
            <a:r>
              <a:rPr sz="1507" i="1" spc="-138" dirty="0">
                <a:latin typeface="Trebuchet MS"/>
                <a:cs typeface="Trebuchet MS"/>
              </a:rPr>
              <a:t>f</a:t>
            </a:r>
            <a:r>
              <a:rPr sz="1507" i="1" spc="-192" dirty="0">
                <a:latin typeface="Trebuchet MS"/>
                <a:cs typeface="Trebuchet MS"/>
              </a:rPr>
              <a:t> </a:t>
            </a:r>
            <a:r>
              <a:rPr sz="1299" spc="72" baseline="43209" dirty="0">
                <a:latin typeface="Trebuchet MS"/>
                <a:cs typeface="Trebuchet MS"/>
              </a:rPr>
              <a:t>'</a:t>
            </a:r>
            <a:r>
              <a:rPr sz="1299" spc="53" baseline="43209" dirty="0">
                <a:latin typeface="Trebuchet MS"/>
                <a:cs typeface="Trebuchet MS"/>
              </a:rPr>
              <a:t> </a:t>
            </a:r>
            <a:r>
              <a:rPr sz="1507" spc="-151" dirty="0">
                <a:latin typeface="Trebuchet MS"/>
                <a:cs typeface="Trebuchet MS"/>
              </a:rPr>
              <a:t>(1)	</a:t>
            </a:r>
            <a:r>
              <a:rPr sz="2261" spc="-14" baseline="1182" dirty="0">
                <a:latin typeface="Trebuchet MS"/>
                <a:cs typeface="Trebuchet MS"/>
              </a:rPr>
              <a:t>maka	</a:t>
            </a:r>
            <a:r>
              <a:rPr sz="1507" i="1" spc="-154" dirty="0">
                <a:latin typeface="Trebuchet MS"/>
                <a:cs typeface="Trebuchet MS"/>
              </a:rPr>
              <a:t>f </a:t>
            </a:r>
            <a:r>
              <a:rPr sz="1507" spc="-13" dirty="0">
                <a:latin typeface="Trebuchet MS"/>
                <a:cs typeface="Trebuchet MS"/>
              </a:rPr>
              <a:t>( </a:t>
            </a:r>
            <a:r>
              <a:rPr sz="1507" i="1" spc="19" dirty="0">
                <a:latin typeface="Trebuchet MS"/>
                <a:cs typeface="Trebuchet MS"/>
              </a:rPr>
              <a:t>x</a:t>
            </a:r>
            <a:r>
              <a:rPr sz="1507" spc="19" dirty="0">
                <a:latin typeface="Trebuchet MS"/>
                <a:cs typeface="Trebuchet MS"/>
              </a:rPr>
              <a:t>) </a:t>
            </a:r>
            <a:r>
              <a:rPr sz="1507" spc="-173" dirty="0">
                <a:latin typeface="Symbol"/>
                <a:cs typeface="Symbol"/>
              </a:rPr>
              <a:t></a:t>
            </a:r>
            <a:r>
              <a:rPr sz="1507" spc="-173" dirty="0">
                <a:latin typeface="Trebuchet MS"/>
                <a:cs typeface="Trebuchet MS"/>
              </a:rPr>
              <a:t>| </a:t>
            </a:r>
            <a:r>
              <a:rPr sz="1507" i="1" spc="-42" dirty="0">
                <a:latin typeface="Trebuchet MS"/>
                <a:cs typeface="Trebuchet MS"/>
              </a:rPr>
              <a:t>x</a:t>
            </a:r>
            <a:r>
              <a:rPr sz="1507" i="1" spc="-205" dirty="0">
                <a:latin typeface="Trebuchet MS"/>
                <a:cs typeface="Trebuchet MS"/>
              </a:rPr>
              <a:t> </a:t>
            </a:r>
            <a:r>
              <a:rPr sz="1507" spc="-16" dirty="0">
                <a:latin typeface="Symbol"/>
                <a:cs typeface="Symbol"/>
              </a:rPr>
              <a:t></a:t>
            </a:r>
            <a:r>
              <a:rPr sz="1507" spc="-16" dirty="0">
                <a:latin typeface="Trebuchet MS"/>
                <a:cs typeface="Trebuchet MS"/>
              </a:rPr>
              <a:t>1|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03352" y="2909385"/>
            <a:ext cx="2323331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spc="-19" dirty="0">
                <a:latin typeface="Trebuchet MS"/>
                <a:cs typeface="Trebuchet MS"/>
              </a:rPr>
              <a:t>tidak diferensiabel di </a:t>
            </a:r>
            <a:r>
              <a:rPr sz="1507" i="1" spc="-32" dirty="0">
                <a:latin typeface="Trebuchet MS"/>
                <a:cs typeface="Trebuchet MS"/>
              </a:rPr>
              <a:t>x </a:t>
            </a:r>
            <a:r>
              <a:rPr sz="1507" i="1" spc="199" dirty="0">
                <a:latin typeface="Trebuchet MS"/>
                <a:cs typeface="Trebuchet MS"/>
              </a:rPr>
              <a:t>=</a:t>
            </a:r>
            <a:r>
              <a:rPr sz="1507" i="1" spc="208" dirty="0">
                <a:latin typeface="Trebuchet MS"/>
                <a:cs typeface="Trebuchet MS"/>
              </a:rPr>
              <a:t> </a:t>
            </a:r>
            <a:r>
              <a:rPr sz="1507" spc="58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530166" y="466642"/>
            <a:ext cx="717565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76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-199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309" b="1" spc="-32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2309" b="1" spc="-183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309" b="1" spc="-13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6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8068" y="517962"/>
            <a:ext cx="1532462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15" dirty="0">
                <a:solidFill>
                  <a:srgbClr val="000000"/>
                </a:solidFill>
                <a:latin typeface="Trebuchet MS"/>
                <a:cs typeface="Trebuchet MS"/>
              </a:rPr>
              <a:t>Latihan</a:t>
            </a:r>
            <a:r>
              <a:rPr sz="2309" b="1" spc="1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309" b="1" spc="-128" dirty="0">
                <a:solidFill>
                  <a:srgbClr val="000000"/>
                </a:solidFill>
                <a:latin typeface="Trebuchet MS"/>
                <a:cs typeface="Trebuchet MS"/>
              </a:rPr>
              <a:t>Soal</a:t>
            </a:r>
            <a:endParaRPr sz="2309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7872" y="1181123"/>
            <a:ext cx="5327575" cy="471793"/>
          </a:xfrm>
          <a:prstGeom prst="rect">
            <a:avLst/>
          </a:prstGeom>
        </p:spPr>
        <p:txBody>
          <a:bodyPr vert="horz" wrap="square" lIns="0" tIns="35430" rIns="0" bIns="0" rtlCol="0">
            <a:spAutoFit/>
          </a:bodyPr>
          <a:lstStyle/>
          <a:p>
            <a:pPr marL="8145" marR="3258">
              <a:lnSpc>
                <a:spcPts val="1655"/>
              </a:lnSpc>
              <a:spcBef>
                <a:spcPts val="278"/>
              </a:spcBef>
            </a:pPr>
            <a:r>
              <a:rPr sz="1539" spc="32" dirty="0">
                <a:latin typeface="Trebuchet MS"/>
                <a:cs typeface="Trebuchet MS"/>
              </a:rPr>
              <a:t>Periksalah</a:t>
            </a:r>
            <a:r>
              <a:rPr sz="1539" spc="-103" dirty="0">
                <a:latin typeface="Trebuchet MS"/>
                <a:cs typeface="Trebuchet MS"/>
              </a:rPr>
              <a:t> </a:t>
            </a:r>
            <a:r>
              <a:rPr sz="1539" spc="45" dirty="0">
                <a:latin typeface="Trebuchet MS"/>
                <a:cs typeface="Trebuchet MS"/>
              </a:rPr>
              <a:t>apakah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spc="38" dirty="0">
                <a:latin typeface="Trebuchet MS"/>
                <a:cs typeface="Trebuchet MS"/>
              </a:rPr>
              <a:t>fungsi</a:t>
            </a:r>
            <a:r>
              <a:rPr sz="1539" spc="-90" dirty="0">
                <a:latin typeface="Trebuchet MS"/>
                <a:cs typeface="Trebuchet MS"/>
              </a:rPr>
              <a:t> </a:t>
            </a:r>
            <a:r>
              <a:rPr sz="1539" spc="35" dirty="0">
                <a:latin typeface="Trebuchet MS"/>
                <a:cs typeface="Trebuchet MS"/>
              </a:rPr>
              <a:t>berikut</a:t>
            </a:r>
            <a:r>
              <a:rPr sz="1539" spc="-93" dirty="0">
                <a:latin typeface="Trebuchet MS"/>
                <a:cs typeface="Trebuchet MS"/>
              </a:rPr>
              <a:t> </a:t>
            </a:r>
            <a:r>
              <a:rPr sz="1539" spc="29" dirty="0">
                <a:latin typeface="Trebuchet MS"/>
                <a:cs typeface="Trebuchet MS"/>
              </a:rPr>
              <a:t>diferensiabel</a:t>
            </a:r>
            <a:r>
              <a:rPr sz="1539" spc="-93" dirty="0">
                <a:latin typeface="Trebuchet MS"/>
                <a:cs typeface="Trebuchet MS"/>
              </a:rPr>
              <a:t> </a:t>
            </a:r>
            <a:r>
              <a:rPr sz="1539" spc="55" dirty="0">
                <a:latin typeface="Trebuchet MS"/>
                <a:cs typeface="Trebuchet MS"/>
              </a:rPr>
              <a:t>di</a:t>
            </a:r>
            <a:r>
              <a:rPr sz="1539" spc="-77" dirty="0">
                <a:latin typeface="Trebuchet MS"/>
                <a:cs typeface="Trebuchet MS"/>
              </a:rPr>
              <a:t> </a:t>
            </a:r>
            <a:r>
              <a:rPr sz="1539" spc="-35" dirty="0">
                <a:latin typeface="Trebuchet MS"/>
                <a:cs typeface="Trebuchet MS"/>
              </a:rPr>
              <a:t>titik</a:t>
            </a:r>
            <a:r>
              <a:rPr sz="1539" spc="-73" dirty="0">
                <a:latin typeface="Trebuchet MS"/>
                <a:cs typeface="Trebuchet MS"/>
              </a:rPr>
              <a:t> </a:t>
            </a:r>
            <a:r>
              <a:rPr sz="1539" spc="80" dirty="0">
                <a:latin typeface="Trebuchet MS"/>
                <a:cs typeface="Trebuchet MS"/>
              </a:rPr>
              <a:t>yang  </a:t>
            </a:r>
            <a:r>
              <a:rPr sz="1539" spc="58" dirty="0">
                <a:latin typeface="Trebuchet MS"/>
                <a:cs typeface="Trebuchet MS"/>
              </a:rPr>
              <a:t>diberikan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7690" y="1867350"/>
            <a:ext cx="133983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539" spc="-228" dirty="0">
                <a:latin typeface="Trebuchet MS"/>
                <a:cs typeface="Trebuchet MS"/>
              </a:rPr>
              <a:t>a.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7755" y="1730541"/>
            <a:ext cx="962726" cy="25008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244335" algn="l"/>
              </a:tabLst>
            </a:pPr>
            <a:r>
              <a:rPr sz="2357" spc="-625" baseline="6802" dirty="0">
                <a:latin typeface="Symbol"/>
                <a:cs typeface="Symbol"/>
              </a:rPr>
              <a:t></a:t>
            </a:r>
            <a:r>
              <a:rPr sz="2357" spc="-625" baseline="-5668" dirty="0">
                <a:latin typeface="Symbol"/>
                <a:cs typeface="Symbol"/>
              </a:rPr>
              <a:t></a:t>
            </a:r>
            <a:r>
              <a:rPr sz="2357" spc="-625" baseline="-5668" dirty="0">
                <a:latin typeface="Times New Roman"/>
                <a:cs typeface="Times New Roman"/>
              </a:rPr>
              <a:t>	</a:t>
            </a:r>
            <a:r>
              <a:rPr sz="1571" i="1" spc="-64" dirty="0">
                <a:latin typeface="Trebuchet MS"/>
                <a:cs typeface="Trebuchet MS"/>
              </a:rPr>
              <a:t>x</a:t>
            </a:r>
            <a:r>
              <a:rPr sz="1635" spc="-96" baseline="35947" dirty="0">
                <a:latin typeface="Trebuchet MS"/>
                <a:cs typeface="Trebuchet MS"/>
              </a:rPr>
              <a:t>2 </a:t>
            </a: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</a:t>
            </a:r>
            <a:r>
              <a:rPr sz="1571" spc="-282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1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3220" y="2030142"/>
            <a:ext cx="1591919" cy="25008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2357" i="1" spc="-356" baseline="45351" dirty="0">
                <a:latin typeface="Trebuchet MS"/>
                <a:cs typeface="Trebuchet MS"/>
              </a:rPr>
              <a:t>f </a:t>
            </a:r>
            <a:r>
              <a:rPr sz="2357" spc="-87" baseline="45351" dirty="0">
                <a:latin typeface="Trebuchet MS"/>
                <a:cs typeface="Trebuchet MS"/>
              </a:rPr>
              <a:t>(</a:t>
            </a:r>
            <a:r>
              <a:rPr sz="2357" i="1" spc="-87" baseline="45351" dirty="0">
                <a:latin typeface="Trebuchet MS"/>
                <a:cs typeface="Trebuchet MS"/>
              </a:rPr>
              <a:t>x</a:t>
            </a:r>
            <a:r>
              <a:rPr sz="2357" spc="-87" baseline="45351" dirty="0">
                <a:latin typeface="Trebuchet MS"/>
                <a:cs typeface="Trebuchet MS"/>
              </a:rPr>
              <a:t>) </a:t>
            </a:r>
            <a:r>
              <a:rPr sz="2357" spc="-91" baseline="45351" dirty="0">
                <a:latin typeface="Symbol"/>
                <a:cs typeface="Symbol"/>
              </a:rPr>
              <a:t></a:t>
            </a:r>
            <a:r>
              <a:rPr sz="2357" spc="-91" baseline="45351" dirty="0">
                <a:latin typeface="Times New Roman"/>
                <a:cs typeface="Times New Roman"/>
              </a:rPr>
              <a:t> </a:t>
            </a:r>
            <a:r>
              <a:rPr sz="2357" spc="-96" baseline="36281" dirty="0">
                <a:latin typeface="Symbol"/>
                <a:cs typeface="Symbol"/>
              </a:rPr>
              <a:t></a:t>
            </a:r>
            <a:r>
              <a:rPr sz="1571" spc="-64" dirty="0">
                <a:latin typeface="Trebuchet MS"/>
                <a:cs typeface="Trebuchet MS"/>
              </a:rPr>
              <a:t>2</a:t>
            </a:r>
            <a:r>
              <a:rPr sz="1571" i="1" spc="-64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</a:t>
            </a:r>
            <a:r>
              <a:rPr sz="1571" spc="-61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3 </a:t>
            </a: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</a:t>
            </a:r>
            <a:r>
              <a:rPr sz="1571" spc="-131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1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7780" y="1943857"/>
            <a:ext cx="1156167" cy="744376"/>
          </a:xfrm>
          <a:prstGeom prst="rect">
            <a:avLst/>
          </a:prstGeom>
        </p:spPr>
        <p:txBody>
          <a:bodyPr vert="horz" wrap="square" lIns="0" tIns="131133" rIns="0" bIns="0" rtlCol="0">
            <a:spAutoFit/>
          </a:bodyPr>
          <a:lstStyle/>
          <a:p>
            <a:pPr marL="24434">
              <a:spcBef>
                <a:spcPts val="1032"/>
              </a:spcBef>
            </a:pPr>
            <a:r>
              <a:rPr sz="1571" spc="-417" dirty="0">
                <a:latin typeface="Symbol"/>
                <a:cs typeface="Symbol"/>
              </a:rPr>
              <a:t></a:t>
            </a:r>
            <a:r>
              <a:rPr sz="2357" spc="-625" baseline="-7936" dirty="0">
                <a:latin typeface="Symbol"/>
                <a:cs typeface="Symbol"/>
              </a:rPr>
              <a:t></a:t>
            </a:r>
            <a:endParaRPr sz="2357" baseline="-7936">
              <a:latin typeface="Symbol"/>
              <a:cs typeface="Symbol"/>
            </a:endParaRPr>
          </a:p>
          <a:p>
            <a:pPr marL="24434">
              <a:spcBef>
                <a:spcPts val="972"/>
              </a:spcBef>
            </a:pPr>
            <a:r>
              <a:rPr sz="2357" spc="-625" baseline="6802" dirty="0">
                <a:latin typeface="Symbol"/>
                <a:cs typeface="Symbol"/>
              </a:rPr>
              <a:t></a:t>
            </a:r>
            <a:r>
              <a:rPr sz="2357" spc="-625" baseline="-5668" dirty="0">
                <a:latin typeface="Symbol"/>
                <a:cs typeface="Symbol"/>
              </a:rPr>
              <a:t></a:t>
            </a:r>
            <a:r>
              <a:rPr sz="2357" spc="-87" baseline="-5668" dirty="0">
                <a:latin typeface="Times New Roman"/>
                <a:cs typeface="Times New Roman"/>
              </a:rPr>
              <a:t> </a:t>
            </a:r>
            <a:r>
              <a:rPr sz="1571" i="1" spc="-64" dirty="0">
                <a:latin typeface="Trebuchet MS"/>
                <a:cs typeface="Trebuchet MS"/>
              </a:rPr>
              <a:t>x</a:t>
            </a:r>
            <a:r>
              <a:rPr sz="1635" spc="-96" baseline="35947" dirty="0">
                <a:latin typeface="Trebuchet MS"/>
                <a:cs typeface="Trebuchet MS"/>
              </a:rPr>
              <a:t>2 </a:t>
            </a:r>
            <a:r>
              <a:rPr sz="1571" spc="-61" dirty="0">
                <a:latin typeface="Symbol"/>
                <a:cs typeface="Symbol"/>
              </a:rPr>
              <a:t></a:t>
            </a:r>
            <a:r>
              <a:rPr sz="1571" spc="-61" dirty="0">
                <a:latin typeface="Times New Roman"/>
                <a:cs typeface="Times New Roman"/>
              </a:rPr>
              <a:t>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</a:t>
            </a:r>
            <a:r>
              <a:rPr sz="1571" spc="-250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0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9145" y="1867350"/>
            <a:ext cx="491137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539" spc="-234" dirty="0">
                <a:latin typeface="Trebuchet MS"/>
                <a:cs typeface="Trebuchet MS"/>
              </a:rPr>
              <a:t>; </a:t>
            </a:r>
            <a:r>
              <a:rPr sz="1539" i="1" spc="-151" dirty="0">
                <a:latin typeface="Trebuchet MS"/>
                <a:cs typeface="Trebuchet MS"/>
              </a:rPr>
              <a:t>x </a:t>
            </a:r>
            <a:r>
              <a:rPr sz="1539" spc="42" dirty="0">
                <a:latin typeface="Trebuchet MS"/>
                <a:cs typeface="Trebuchet MS"/>
              </a:rPr>
              <a:t>=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spc="-83" dirty="0">
                <a:latin typeface="Trebuchet MS"/>
                <a:cs typeface="Trebuchet MS"/>
              </a:rPr>
              <a:t>1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401" y="2566227"/>
            <a:ext cx="1085307" cy="25008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445912" algn="l"/>
              </a:tabLst>
            </a:pPr>
            <a:r>
              <a:rPr sz="1539" spc="-186" dirty="0">
                <a:latin typeface="Trebuchet MS"/>
                <a:cs typeface="Trebuchet MS"/>
              </a:rPr>
              <a:t>b.	</a:t>
            </a:r>
            <a:r>
              <a:rPr sz="1571" i="1" spc="-234" dirty="0">
                <a:latin typeface="Trebuchet MS"/>
                <a:cs typeface="Trebuchet MS"/>
              </a:rPr>
              <a:t>f </a:t>
            </a:r>
            <a:r>
              <a:rPr sz="1571" spc="-58" dirty="0">
                <a:latin typeface="Trebuchet MS"/>
                <a:cs typeface="Trebuchet MS"/>
              </a:rPr>
              <a:t>(</a:t>
            </a:r>
            <a:r>
              <a:rPr sz="1571" i="1" spc="-58" dirty="0">
                <a:latin typeface="Trebuchet MS"/>
                <a:cs typeface="Trebuchet MS"/>
              </a:rPr>
              <a:t>x</a:t>
            </a:r>
            <a:r>
              <a:rPr sz="1571" spc="-58" dirty="0">
                <a:latin typeface="Trebuchet MS"/>
                <a:cs typeface="Trebuchet MS"/>
              </a:rPr>
              <a:t>) </a:t>
            </a:r>
            <a:r>
              <a:rPr sz="1571" spc="-61" dirty="0">
                <a:latin typeface="Symbol"/>
                <a:cs typeface="Symbol"/>
              </a:rPr>
              <a:t></a:t>
            </a:r>
            <a:r>
              <a:rPr sz="1571" spc="-22" dirty="0">
                <a:latin typeface="Times New Roman"/>
                <a:cs typeface="Times New Roman"/>
              </a:rPr>
              <a:t> </a:t>
            </a:r>
            <a:r>
              <a:rPr sz="2357" spc="-81" baseline="-9070" dirty="0">
                <a:latin typeface="Symbol"/>
                <a:cs typeface="Symbol"/>
              </a:rPr>
              <a:t></a:t>
            </a:r>
            <a:endParaRPr sz="2357" baseline="-907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7781" y="2729210"/>
            <a:ext cx="1185489" cy="25008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2357" spc="-351" baseline="-10204" dirty="0">
                <a:latin typeface="Symbol"/>
                <a:cs typeface="Symbol"/>
              </a:rPr>
              <a:t></a:t>
            </a:r>
            <a:r>
              <a:rPr sz="2357" spc="-351" baseline="-18140" dirty="0">
                <a:latin typeface="Symbol"/>
                <a:cs typeface="Symbol"/>
              </a:rPr>
              <a:t></a:t>
            </a:r>
            <a:r>
              <a:rPr sz="1571" spc="-234" dirty="0">
                <a:latin typeface="Trebuchet MS"/>
                <a:cs typeface="Trebuchet MS"/>
              </a:rPr>
              <a:t>sin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48" dirty="0">
                <a:latin typeface="Symbol"/>
                <a:cs typeface="Symbol"/>
              </a:rPr>
              <a:t></a:t>
            </a:r>
            <a:r>
              <a:rPr sz="1571" spc="-48" dirty="0">
                <a:latin typeface="Trebuchet MS"/>
                <a:cs typeface="Trebuchet MS"/>
              </a:rPr>
              <a:t>1 </a:t>
            </a: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</a:t>
            </a:r>
            <a:r>
              <a:rPr sz="1571" spc="-35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0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5518" y="2566222"/>
            <a:ext cx="491544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539" spc="-234" dirty="0">
                <a:latin typeface="Trebuchet MS"/>
                <a:cs typeface="Trebuchet MS"/>
              </a:rPr>
              <a:t>; </a:t>
            </a:r>
            <a:r>
              <a:rPr sz="1539" i="1" spc="-151" dirty="0">
                <a:latin typeface="Trebuchet MS"/>
                <a:cs typeface="Trebuchet MS"/>
              </a:rPr>
              <a:t>x </a:t>
            </a:r>
            <a:r>
              <a:rPr sz="1539" spc="42" dirty="0">
                <a:latin typeface="Trebuchet MS"/>
                <a:cs typeface="Trebuchet MS"/>
              </a:rPr>
              <a:t>=</a:t>
            </a:r>
            <a:r>
              <a:rPr sz="1539" spc="-87" dirty="0">
                <a:latin typeface="Trebuchet MS"/>
                <a:cs typeface="Trebuchet MS"/>
              </a:rPr>
              <a:t> </a:t>
            </a:r>
            <a:r>
              <a:rPr sz="1539" spc="-83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7691" y="3451773"/>
            <a:ext cx="136427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539" spc="-192" dirty="0">
                <a:latin typeface="Trebuchet MS"/>
                <a:cs typeface="Trebuchet MS"/>
              </a:rPr>
              <a:t>c.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7585" y="3055593"/>
            <a:ext cx="385253" cy="25131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  <a:tabLst>
                <a:tab pos="203613" algn="l"/>
              </a:tabLst>
            </a:pPr>
            <a:r>
              <a:rPr sz="2357" spc="-81" baseline="-11337" dirty="0">
                <a:latin typeface="Symbol"/>
                <a:cs typeface="Symbol"/>
              </a:rPr>
              <a:t></a:t>
            </a:r>
            <a:r>
              <a:rPr sz="2357" spc="-81" baseline="-11337" dirty="0">
                <a:latin typeface="Times New Roman"/>
                <a:cs typeface="Times New Roman"/>
              </a:rPr>
              <a:t>	</a:t>
            </a:r>
            <a:r>
              <a:rPr sz="2357" i="1" spc="-96" baseline="-24943" dirty="0">
                <a:latin typeface="Trebuchet MS"/>
                <a:cs typeface="Trebuchet MS"/>
              </a:rPr>
              <a:t>x</a:t>
            </a:r>
            <a:r>
              <a:rPr sz="1090" spc="-64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2017" y="3769564"/>
            <a:ext cx="81449" cy="178019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090" spc="-61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5500" y="3146018"/>
            <a:ext cx="786389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spc="-170" dirty="0">
                <a:latin typeface="Trebuchet MS"/>
                <a:cs typeface="Trebuchet MS"/>
              </a:rPr>
              <a:t>jika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</a:t>
            </a:r>
            <a:r>
              <a:rPr sz="1571" spc="22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0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5024" y="3447450"/>
            <a:ext cx="1736491" cy="25131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32578">
              <a:spcBef>
                <a:spcPts val="73"/>
              </a:spcBef>
              <a:tabLst>
                <a:tab pos="813637" algn="l"/>
                <a:tab pos="993630" algn="l"/>
              </a:tabLst>
            </a:pPr>
            <a:r>
              <a:rPr sz="1571" i="1" spc="-237" dirty="0">
                <a:latin typeface="Trebuchet MS"/>
                <a:cs typeface="Trebuchet MS"/>
              </a:rPr>
              <a:t>f </a:t>
            </a:r>
            <a:r>
              <a:rPr sz="1571" spc="-58" dirty="0">
                <a:latin typeface="Trebuchet MS"/>
                <a:cs typeface="Trebuchet MS"/>
              </a:rPr>
              <a:t>(</a:t>
            </a:r>
            <a:r>
              <a:rPr sz="1571" i="1" spc="-58" dirty="0">
                <a:latin typeface="Trebuchet MS"/>
                <a:cs typeface="Trebuchet MS"/>
              </a:rPr>
              <a:t>x</a:t>
            </a:r>
            <a:r>
              <a:rPr sz="1571" spc="-58" dirty="0">
                <a:latin typeface="Trebuchet MS"/>
                <a:cs typeface="Trebuchet MS"/>
              </a:rPr>
              <a:t>) </a:t>
            </a:r>
            <a:r>
              <a:rPr sz="1571" spc="-61" dirty="0">
                <a:latin typeface="Symbol"/>
                <a:cs typeface="Symbol"/>
              </a:rPr>
              <a:t></a:t>
            </a:r>
            <a:r>
              <a:rPr sz="1571" spc="29" dirty="0">
                <a:latin typeface="Times New Roman"/>
                <a:cs typeface="Times New Roman"/>
              </a:rPr>
              <a:t> </a:t>
            </a:r>
            <a:r>
              <a:rPr sz="2357" b="1" spc="-81" baseline="32879" dirty="0">
                <a:latin typeface="Symbol"/>
                <a:cs typeface="Symbol"/>
              </a:rPr>
              <a:t></a:t>
            </a:r>
            <a:r>
              <a:rPr sz="2357" spc="-81" baseline="32879" dirty="0">
                <a:latin typeface="Times New Roman"/>
                <a:cs typeface="Times New Roman"/>
              </a:rPr>
              <a:t>	</a:t>
            </a:r>
            <a:r>
              <a:rPr sz="1571" i="1" spc="-163" dirty="0">
                <a:latin typeface="Trebuchet MS"/>
                <a:cs typeface="Trebuchet MS"/>
              </a:rPr>
              <a:t>x	</a:t>
            </a: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spc="-93" dirty="0">
                <a:latin typeface="Trebuchet MS"/>
                <a:cs typeface="Trebuchet MS"/>
              </a:rPr>
              <a:t>0 </a:t>
            </a:r>
            <a:r>
              <a:rPr sz="1571" spc="-61" dirty="0">
                <a:latin typeface="Symbol"/>
                <a:cs typeface="Symbol"/>
              </a:rPr>
              <a:t></a:t>
            </a:r>
            <a:r>
              <a:rPr sz="1571" spc="-61" dirty="0">
                <a:latin typeface="Times New Roman"/>
                <a:cs typeface="Times New Roman"/>
              </a:rPr>
              <a:t>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</a:t>
            </a:r>
            <a:r>
              <a:rPr sz="1571" spc="-51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1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8618" y="3447450"/>
            <a:ext cx="1213589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71" spc="-244" dirty="0">
                <a:latin typeface="Trebuchet MS"/>
                <a:cs typeface="Trebuchet MS"/>
              </a:rPr>
              <a:t>;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</a:t>
            </a:r>
            <a:r>
              <a:rPr sz="1571" spc="-61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0 </a:t>
            </a:r>
            <a:r>
              <a:rPr sz="1571" spc="-154" dirty="0">
                <a:latin typeface="Trebuchet MS"/>
                <a:cs typeface="Trebuchet MS"/>
              </a:rPr>
              <a:t>dan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</a:t>
            </a:r>
            <a:r>
              <a:rPr sz="1571" spc="-289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1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2417" y="3799724"/>
            <a:ext cx="754217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71" spc="-257" dirty="0">
                <a:latin typeface="Trebuchet MS"/>
                <a:cs typeface="Trebuchet MS"/>
              </a:rPr>
              <a:t>, </a:t>
            </a:r>
            <a:r>
              <a:rPr sz="1571" spc="-170" dirty="0">
                <a:latin typeface="Trebuchet MS"/>
                <a:cs typeface="Trebuchet MS"/>
              </a:rPr>
              <a:t>jika </a:t>
            </a:r>
            <a:r>
              <a:rPr sz="1571" i="1" spc="-163" dirty="0">
                <a:latin typeface="Trebuchet MS"/>
                <a:cs typeface="Trebuchet MS"/>
              </a:rPr>
              <a:t>x </a:t>
            </a:r>
            <a:r>
              <a:rPr sz="1571" spc="-61" dirty="0">
                <a:latin typeface="Symbol"/>
                <a:cs typeface="Symbol"/>
              </a:rPr>
              <a:t></a:t>
            </a:r>
            <a:r>
              <a:rPr sz="1571" spc="-231" dirty="0">
                <a:latin typeface="Times New Roman"/>
                <a:cs typeface="Times New Roman"/>
              </a:rPr>
              <a:t> </a:t>
            </a:r>
            <a:r>
              <a:rPr sz="1571" spc="-93" dirty="0">
                <a:latin typeface="Trebuchet MS"/>
                <a:cs typeface="Trebuchet MS"/>
              </a:rPr>
              <a:t>1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3875" y="3482014"/>
            <a:ext cx="108327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71" spc="-55" dirty="0">
                <a:latin typeface="Symbol"/>
                <a:cs typeface="Symbol"/>
              </a:rPr>
              <a:t></a:t>
            </a:r>
            <a:endParaRPr sz="1571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3875" y="3672921"/>
            <a:ext cx="108327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71" spc="-55" dirty="0">
                <a:latin typeface="Symbol"/>
                <a:cs typeface="Symbol"/>
              </a:rPr>
              <a:t></a:t>
            </a:r>
            <a:endParaRPr sz="157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37585" y="3799724"/>
            <a:ext cx="444711" cy="25131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</a:pPr>
            <a:r>
              <a:rPr sz="2357" spc="-437" baseline="-10204" dirty="0">
                <a:latin typeface="Symbol"/>
                <a:cs typeface="Symbol"/>
              </a:rPr>
              <a:t></a:t>
            </a:r>
            <a:r>
              <a:rPr sz="2357" spc="-437" baseline="-18140" dirty="0">
                <a:latin typeface="Symbol"/>
                <a:cs typeface="Symbol"/>
              </a:rPr>
              <a:t></a:t>
            </a:r>
            <a:r>
              <a:rPr sz="1571" spc="-292" dirty="0">
                <a:latin typeface="Trebuchet MS"/>
                <a:cs typeface="Trebuchet MS"/>
              </a:rPr>
              <a:t>1</a:t>
            </a:r>
            <a:r>
              <a:rPr sz="1571" spc="-292" dirty="0">
                <a:latin typeface="Symbol"/>
                <a:cs typeface="Symbol"/>
              </a:rPr>
              <a:t></a:t>
            </a:r>
            <a:r>
              <a:rPr sz="1571" spc="-228" dirty="0">
                <a:latin typeface="Times New Roman"/>
                <a:cs typeface="Times New Roman"/>
              </a:rPr>
              <a:t> </a:t>
            </a:r>
            <a:r>
              <a:rPr sz="1571" i="1" spc="-163" dirty="0">
                <a:latin typeface="Trebuchet MS"/>
                <a:cs typeface="Trebuchet MS"/>
              </a:rPr>
              <a:t>x</a:t>
            </a:r>
            <a:endParaRPr sz="157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0122" y="358375"/>
            <a:ext cx="3132933" cy="1804124"/>
          </a:xfrm>
          <a:prstGeom prst="rect">
            <a:avLst/>
          </a:prstGeom>
        </p:spPr>
        <p:txBody>
          <a:bodyPr vert="horz" wrap="square" lIns="0" tIns="86336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3" b="1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Capaian </a:t>
            </a:r>
            <a:r>
              <a:rPr kumimoji="0" sz="1283" b="1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Pembelajaran</a:t>
            </a:r>
            <a:r>
              <a:rPr kumimoji="0" sz="1283" b="1" i="0" u="none" strike="noStrike" kern="1200" cap="none" spc="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83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</a:t>
            </a:r>
            <a:endParaRPr kumimoji="0" sz="128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5425" marR="3258" lvl="0" indent="-117281" algn="l" defTabSz="914400" rtl="0" eaLnBrk="1" fontAlgn="auto" latinLnBrk="0" hangingPunct="1">
              <a:lnSpc>
                <a:spcPts val="1385"/>
              </a:lnSpc>
              <a:spcBef>
                <a:spcPts val="770"/>
              </a:spcBef>
              <a:spcAft>
                <a:spcPts val="0"/>
              </a:spcAft>
              <a:buClr>
                <a:srgbClr val="9E3611"/>
              </a:buClr>
              <a:buSzPct val="85000"/>
              <a:buFont typeface="Wingdings"/>
              <a:buChar char=""/>
              <a:tabLst>
                <a:tab pos="125425" algn="l"/>
              </a:tabLst>
              <a:defRPr/>
            </a:pPr>
            <a:r>
              <a:rPr kumimoji="0" sz="1283" b="0" i="0" u="none" strike="noStrike" kern="1200" cap="none" spc="4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Mahasiswa</a:t>
            </a:r>
            <a:r>
              <a:rPr kumimoji="0" sz="1283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83" b="0" i="0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mampu</a:t>
            </a:r>
            <a:r>
              <a:rPr kumimoji="0" sz="1283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83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menerapkan</a:t>
            </a:r>
            <a:r>
              <a:rPr kumimoji="0" sz="1283" b="0" i="0" u="none" strike="noStrike" kern="1200" cap="none" spc="-5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83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definisi  </a:t>
            </a:r>
            <a:r>
              <a:rPr kumimoji="0" sz="1283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turunan </a:t>
            </a:r>
            <a:r>
              <a:rPr kumimoji="0" sz="1283" b="0" i="0" u="none" strike="noStrike" kern="1200" cap="none" spc="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dalam </a:t>
            </a:r>
            <a:r>
              <a:rPr kumimoji="0" sz="1283" b="0" i="0" u="none" strike="noStrike" kern="1200" cap="none" spc="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menyelesaikan  </a:t>
            </a:r>
            <a:r>
              <a:rPr kumimoji="0" sz="1283" b="0" i="0" u="none" strike="noStrike" kern="1200" cap="none" spc="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permasalahan</a:t>
            </a:r>
            <a:r>
              <a:rPr kumimoji="0" sz="1283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83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diferensial</a:t>
            </a:r>
            <a:endParaRPr kumimoji="0" sz="128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10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3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Pokok </a:t>
            </a:r>
            <a:r>
              <a:rPr kumimoji="0" sz="1283" b="1" i="0" u="none" strike="noStrike" kern="1200" cap="none" spc="-4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Bahasan</a:t>
            </a:r>
            <a:r>
              <a:rPr kumimoji="0" sz="1283" b="1" i="0" u="none" strike="noStrike" kern="1200" cap="none" spc="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83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</a:t>
            </a:r>
            <a:endParaRPr kumimoji="0" lang="en-US" sz="128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10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3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Garis </a:t>
            </a:r>
            <a:r>
              <a:rPr kumimoji="0" lang="en-US" sz="1283" b="0" i="0" u="none" strike="noStrike" kern="1200" cap="none" spc="1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singgung</a:t>
            </a:r>
            <a:r>
              <a:rPr kumimoji="0" lang="en-US" sz="1283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dan </a:t>
            </a:r>
            <a:r>
              <a:rPr kumimoji="0" sz="1283" b="0" i="0" u="none" strike="noStrike" kern="1200" cap="none" spc="1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Turunan</a:t>
            </a:r>
            <a:r>
              <a:rPr kumimoji="0" sz="1283" b="0" i="0" u="none" strike="noStrike" kern="1200" cap="none" spc="-4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83" b="0" i="0" u="none" strike="noStrike" kern="1200" cap="none" spc="5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Fungs</a:t>
            </a:r>
            <a:r>
              <a:rPr kumimoji="0" lang="en-US" sz="1283" b="0" i="0" u="none" strike="noStrike" kern="1200" cap="none" spc="5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endParaRPr kumimoji="0" sz="128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859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607490" y="309196"/>
            <a:ext cx="369069" cy="233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7823" y="309196"/>
            <a:ext cx="931052" cy="235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4395" y="309188"/>
            <a:ext cx="392494" cy="233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6709" y="309188"/>
            <a:ext cx="1091440" cy="285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4012" y="643129"/>
            <a:ext cx="479833" cy="235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5689" y="643137"/>
            <a:ext cx="870094" cy="285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02744" y="646908"/>
            <a:ext cx="452579" cy="229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6258" y="643129"/>
            <a:ext cx="531568" cy="235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5805" y="646908"/>
            <a:ext cx="573425" cy="229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2212" y="1410947"/>
            <a:ext cx="2022784" cy="60050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3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Kemiringan </a:t>
            </a:r>
            <a:r>
              <a:rPr kumimoji="0" sz="1283" b="0" i="0" u="heavy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garis </a:t>
            </a:r>
            <a:r>
              <a:rPr kumimoji="0" sz="1283" b="0" i="0" u="heavy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potong </a:t>
            </a:r>
            <a:r>
              <a:rPr kumimoji="0" sz="1283" b="0" i="0" u="heavy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PQ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 {x,</a:t>
            </a:r>
            <a:r>
              <a:rPr kumimoji="0" sz="1283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f(x)}</a:t>
            </a:r>
            <a:endParaRPr kumimoji="0" sz="128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{(x+h),</a:t>
            </a:r>
            <a:r>
              <a:rPr kumimoji="0" sz="1283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f(x+h)}</a:t>
            </a:r>
            <a:endParaRPr kumimoji="0" sz="128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5228" y="1181197"/>
            <a:ext cx="1008338" cy="16608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26" b="1" i="0" u="none" strike="noStrike" kern="1200" cap="none" spc="0" normalizeH="0" baseline="0" noProof="0" dirty="0">
                <a:ln>
                  <a:noFill/>
                </a:ln>
                <a:solidFill>
                  <a:srgbClr val="23FD2D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Garis</a:t>
            </a:r>
            <a:r>
              <a:rPr kumimoji="0" sz="1026" b="1" i="0" u="none" strike="noStrike" kern="1200" cap="none" spc="-42" normalizeH="0" baseline="0" noProof="0" dirty="0">
                <a:ln>
                  <a:noFill/>
                </a:ln>
                <a:solidFill>
                  <a:srgbClr val="23FD2D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026" b="1" i="0" u="none" strike="noStrike" kern="1200" cap="none" spc="-6" normalizeH="0" baseline="0" noProof="0" dirty="0">
                <a:ln>
                  <a:noFill/>
                </a:ln>
                <a:solidFill>
                  <a:srgbClr val="23FD2D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Singgung</a:t>
            </a:r>
            <a:endParaRPr kumimoji="0" sz="102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5890" y="2401057"/>
            <a:ext cx="987568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407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4465" y="2397935"/>
            <a:ext cx="649148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315" b="0" i="1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315" b="0" i="1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315" b="0" i="0" u="none" strike="noStrike" kern="1200" cap="none" spc="-1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1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1315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315" b="0" i="0" u="none" strike="noStrike" kern="1200" cap="none" spc="-1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315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13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5131" y="2159720"/>
            <a:ext cx="1155353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 marR="0" lvl="0" indent="0" algn="l" defTabSz="914400" rtl="0" eaLnBrk="1" fontAlgn="auto" latinLnBrk="0" hangingPunct="1">
              <a:lnSpc>
                <a:spcPct val="100000"/>
              </a:lnSpc>
              <a:spcBef>
                <a:spcPts val="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72" b="0" i="0" u="none" strike="noStrike" kern="1200" cap="none" spc="-57" normalizeH="0" baseline="-3523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972" b="0" i="0" u="none" strike="noStrike" kern="1200" cap="none" spc="-57" normalizeH="0" baseline="-3523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1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 </a:t>
            </a:r>
            <a:r>
              <a:rPr kumimoji="0" sz="131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315" b="0" i="1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</a:t>
            </a:r>
            <a:r>
              <a:rPr kumimoji="0" sz="1315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315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1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1315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1315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315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1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1315" b="0" i="1" u="none" strike="noStrike" kern="1200" cap="none" spc="-17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15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315" b="0" i="1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315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3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7664" y="2266077"/>
            <a:ext cx="130726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5" b="0" i="1" u="none" strike="noStrike" kern="1200" cap="none" spc="-5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endParaRPr kumimoji="0" sz="13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3574" y="2378586"/>
            <a:ext cx="140092" cy="127540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70" b="0" i="1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PQ</a:t>
            </a:r>
            <a:endParaRPr kumimoji="0" sz="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3652" y="2963944"/>
            <a:ext cx="5327982" cy="852584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4614" marR="11402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975" algn="l"/>
                <a:tab pos="2604614" algn="l"/>
              </a:tabLst>
              <a:defRPr/>
            </a:pP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Jika </a:t>
            </a:r>
            <a:r>
              <a:rPr kumimoji="0" sz="1347" b="0" i="1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x+h </a:t>
            </a: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347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x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maka tali</a:t>
            </a:r>
            <a:r>
              <a:rPr kumimoji="0" sz="1283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busur</a:t>
            </a:r>
            <a:r>
              <a:rPr kumimoji="0" sz="1283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347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PQ	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akan berubah menjadi </a:t>
            </a:r>
            <a:r>
              <a:rPr kumimoji="0" sz="1283" b="0" i="0" u="heavy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garis singgung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283" b="0" i="0" u="heavy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di</a:t>
            </a:r>
            <a:r>
              <a:rPr kumimoji="0" sz="1283" b="0" i="0" u="heavy" strike="noStrike" kern="1200" cap="none" spc="-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 </a:t>
            </a:r>
            <a:r>
              <a:rPr kumimoji="0" sz="1283" b="0" i="0" u="heavy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titik</a:t>
            </a:r>
            <a:r>
              <a:rPr kumimoji="0" sz="1283" b="0" i="0" u="heavy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 </a:t>
            </a:r>
            <a:r>
              <a:rPr kumimoji="0" sz="1283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ahoma"/>
                <a:ea typeface="+mn-ea"/>
                <a:cs typeface="Tahoma"/>
              </a:rPr>
              <a:t>P</a:t>
            </a: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	</a:t>
            </a:r>
            <a:r>
              <a:rPr kumimoji="0" sz="1283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dgn</a:t>
            </a:r>
            <a:r>
              <a:rPr kumimoji="0" sz="128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283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kemiringan</a:t>
            </a:r>
            <a:endParaRPr kumimoji="0" sz="128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3257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8628" algn="l"/>
                <a:tab pos="785945" algn="l"/>
              </a:tabLst>
              <a:defRPr/>
            </a:pPr>
            <a:r>
              <a:rPr kumimoji="0" sz="2212" b="0" i="1" u="none" strike="noStrike" kern="1200" cap="none" spc="28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212" b="0" i="1" u="none" strike="noStrike" kern="1200" cap="none" spc="-33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12" b="0" i="0" u="none" strike="noStrike" kern="1200" cap="none" spc="24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212" b="0" i="0" u="none" strike="noStrike" kern="1200" cap="none" spc="24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212" b="0" i="0" u="none" strike="noStrike" kern="1200" cap="none" spc="19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lim	</a:t>
            </a:r>
            <a:r>
              <a:rPr kumimoji="0" sz="1475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</a:t>
            </a:r>
            <a:r>
              <a:rPr kumimoji="0" sz="1475" b="0" i="1" u="none" strike="noStrike" kern="1200" cap="none" spc="-10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475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h)</a:t>
            </a:r>
            <a:r>
              <a:rPr kumimoji="0" sz="1475" b="0" i="1" u="none" strike="noStrike" kern="1200" cap="none" spc="-19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475" b="0" i="0" u="none" strike="noStrike" kern="1200" cap="none" spc="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475" b="0" i="1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12" b="0" i="0" u="none" strike="noStrike" kern="1200" cap="none" spc="24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212" b="0" i="0" u="none" strike="noStrike" kern="1200" cap="none" spc="-67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12" b="0" i="0" u="none" strike="noStrike" kern="1200" cap="none" spc="19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lim</a:t>
            </a:r>
            <a:r>
              <a:rPr kumimoji="0" sz="2212" b="0" i="0" u="none" strike="noStrike" kern="1200" cap="none" spc="72" normalizeH="0" baseline="-350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</a:t>
            </a:r>
            <a:r>
              <a:rPr kumimoji="0" sz="1475" b="0" i="1" u="none" strike="noStrike" kern="1200" cap="none" spc="-10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475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h)</a:t>
            </a:r>
            <a:r>
              <a:rPr kumimoji="0" sz="1475" b="0" i="1" u="none" strike="noStrike" kern="1200" cap="none" spc="-1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475" b="0" i="0" u="none" strike="noStrike" kern="1200" cap="none" spc="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endParaRPr kumimoji="0" sz="14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0735" y="3847674"/>
            <a:ext cx="1044990" cy="0"/>
          </a:xfrm>
          <a:custGeom>
            <a:avLst/>
            <a:gdLst/>
            <a:ahLst/>
            <a:cxnLst/>
            <a:rect l="l" t="t" r="r" b="b"/>
            <a:pathLst>
              <a:path w="1629410">
                <a:moveTo>
                  <a:pt x="0" y="0"/>
                </a:moveTo>
                <a:lnTo>
                  <a:pt x="1629104" y="0"/>
                </a:lnTo>
              </a:path>
            </a:pathLst>
          </a:custGeom>
          <a:ln w="12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2688" y="3847674"/>
            <a:ext cx="1044990" cy="0"/>
          </a:xfrm>
          <a:custGeom>
            <a:avLst/>
            <a:gdLst/>
            <a:ahLst/>
            <a:cxnLst/>
            <a:rect l="l" t="t" r="r" b="b"/>
            <a:pathLst>
              <a:path w="1629410">
                <a:moveTo>
                  <a:pt x="0" y="0"/>
                </a:moveTo>
                <a:lnTo>
                  <a:pt x="1629104" y="0"/>
                </a:lnTo>
              </a:path>
            </a:pathLst>
          </a:custGeom>
          <a:ln w="12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9260" y="3886934"/>
            <a:ext cx="245976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66" b="0" i="1" u="none" strike="noStrike" kern="1200" cap="none" spc="4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866" b="0" i="0" u="none" strike="noStrike" kern="1200" cap="none" spc="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866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2653" y="3845421"/>
            <a:ext cx="1950295" cy="23726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45953" algn="l"/>
              </a:tabLst>
              <a:defRPr/>
            </a:pPr>
            <a:r>
              <a:rPr kumimoji="0" sz="1475" b="0" i="0" u="none" strike="noStrike" kern="1200" cap="none" spc="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475" b="0" i="1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475" b="0" i="1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1475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1475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1475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475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475" b="0" i="1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47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1475" b="0" i="1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endParaRPr kumimoji="0" sz="14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6153" y="3886934"/>
            <a:ext cx="373851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66" b="0" i="1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866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866" b="0" i="1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866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866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866" b="0" i="1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46045" y="1092156"/>
            <a:ext cx="1939706" cy="1759297"/>
            <a:chOff x="4614773" y="1702955"/>
            <a:chExt cx="3024505" cy="2743200"/>
          </a:xfrm>
        </p:grpSpPr>
        <p:sp>
          <p:nvSpPr>
            <p:cNvPr id="29" name="object 29"/>
            <p:cNvSpPr/>
            <p:nvPr/>
          </p:nvSpPr>
          <p:spPr>
            <a:xfrm>
              <a:off x="5176748" y="1766455"/>
              <a:ext cx="0" cy="2616200"/>
            </a:xfrm>
            <a:custGeom>
              <a:avLst/>
              <a:gdLst/>
              <a:ahLst/>
              <a:cxnLst/>
              <a:rect l="l" t="t" r="r" b="b"/>
              <a:pathLst>
                <a:path h="2616200">
                  <a:moveTo>
                    <a:pt x="0" y="0"/>
                  </a:moveTo>
                  <a:lnTo>
                    <a:pt x="0" y="261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138648" y="1702955"/>
              <a:ext cx="76200" cy="2743200"/>
            </a:xfrm>
            <a:custGeom>
              <a:avLst/>
              <a:gdLst/>
              <a:ahLst/>
              <a:cxnLst/>
              <a:rect l="l" t="t" r="r" b="b"/>
              <a:pathLst>
                <a:path w="76200" h="2743200">
                  <a:moveTo>
                    <a:pt x="76200" y="2667000"/>
                  </a:moveTo>
                  <a:lnTo>
                    <a:pt x="0" y="2667000"/>
                  </a:lnTo>
                  <a:lnTo>
                    <a:pt x="38100" y="2743200"/>
                  </a:lnTo>
                  <a:lnTo>
                    <a:pt x="76200" y="2667000"/>
                  </a:lnTo>
                  <a:close/>
                </a:path>
                <a:path w="76200" h="2743200">
                  <a:moveTo>
                    <a:pt x="76200" y="76212"/>
                  </a:moveTo>
                  <a:lnTo>
                    <a:pt x="38112" y="0"/>
                  </a:lnTo>
                  <a:lnTo>
                    <a:pt x="0" y="76200"/>
                  </a:lnTo>
                  <a:lnTo>
                    <a:pt x="76200" y="7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678273" y="3812730"/>
              <a:ext cx="2897505" cy="0"/>
            </a:xfrm>
            <a:custGeom>
              <a:avLst/>
              <a:gdLst/>
              <a:ahLst/>
              <a:cxnLst/>
              <a:rect l="l" t="t" r="r" b="b"/>
              <a:pathLst>
                <a:path w="2897504">
                  <a:moveTo>
                    <a:pt x="0" y="0"/>
                  </a:moveTo>
                  <a:lnTo>
                    <a:pt x="2897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614773" y="3774617"/>
              <a:ext cx="3024505" cy="76200"/>
            </a:xfrm>
            <a:custGeom>
              <a:avLst/>
              <a:gdLst/>
              <a:ahLst/>
              <a:cxnLst/>
              <a:rect l="l" t="t" r="r" b="b"/>
              <a:pathLst>
                <a:path w="302450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3024504" h="76200">
                  <a:moveTo>
                    <a:pt x="3024187" y="38100"/>
                  </a:moveTo>
                  <a:lnTo>
                    <a:pt x="2947987" y="0"/>
                  </a:lnTo>
                  <a:lnTo>
                    <a:pt x="2947987" y="76200"/>
                  </a:lnTo>
                  <a:lnTo>
                    <a:pt x="302418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87886" y="1755330"/>
              <a:ext cx="1265555" cy="1600200"/>
            </a:xfrm>
            <a:custGeom>
              <a:avLst/>
              <a:gdLst/>
              <a:ahLst/>
              <a:cxnLst/>
              <a:rect l="l" t="t" r="r" b="b"/>
              <a:pathLst>
                <a:path w="1265554" h="1600200">
                  <a:moveTo>
                    <a:pt x="0" y="1600200"/>
                  </a:moveTo>
                  <a:lnTo>
                    <a:pt x="46848" y="1596982"/>
                  </a:lnTo>
                  <a:lnTo>
                    <a:pt x="93625" y="1593510"/>
                  </a:lnTo>
                  <a:lnTo>
                    <a:pt x="140257" y="1589528"/>
                  </a:lnTo>
                  <a:lnTo>
                    <a:pt x="186672" y="1584782"/>
                  </a:lnTo>
                  <a:lnTo>
                    <a:pt x="232797" y="1579017"/>
                  </a:lnTo>
                  <a:lnTo>
                    <a:pt x="278561" y="1571977"/>
                  </a:lnTo>
                  <a:lnTo>
                    <a:pt x="323891" y="1563409"/>
                  </a:lnTo>
                  <a:lnTo>
                    <a:pt x="368715" y="1553058"/>
                  </a:lnTo>
                  <a:lnTo>
                    <a:pt x="412961" y="1540668"/>
                  </a:lnTo>
                  <a:lnTo>
                    <a:pt x="456555" y="1525986"/>
                  </a:lnTo>
                  <a:lnTo>
                    <a:pt x="499426" y="1508755"/>
                  </a:lnTo>
                  <a:lnTo>
                    <a:pt x="541502" y="1488722"/>
                  </a:lnTo>
                  <a:lnTo>
                    <a:pt x="582710" y="1465631"/>
                  </a:lnTo>
                  <a:lnTo>
                    <a:pt x="622978" y="1439228"/>
                  </a:lnTo>
                  <a:lnTo>
                    <a:pt x="662233" y="1409259"/>
                  </a:lnTo>
                  <a:lnTo>
                    <a:pt x="700404" y="1375467"/>
                  </a:lnTo>
                  <a:lnTo>
                    <a:pt x="737417" y="1337599"/>
                  </a:lnTo>
                  <a:lnTo>
                    <a:pt x="773201" y="1295400"/>
                  </a:lnTo>
                  <a:lnTo>
                    <a:pt x="817337" y="1234549"/>
                  </a:lnTo>
                  <a:lnTo>
                    <a:pt x="838647" y="1201450"/>
                  </a:lnTo>
                  <a:lnTo>
                    <a:pt x="859476" y="1166659"/>
                  </a:lnTo>
                  <a:lnTo>
                    <a:pt x="879844" y="1130244"/>
                  </a:lnTo>
                  <a:lnTo>
                    <a:pt x="899770" y="1092271"/>
                  </a:lnTo>
                  <a:lnTo>
                    <a:pt x="919274" y="1052810"/>
                  </a:lnTo>
                  <a:lnTo>
                    <a:pt x="938374" y="1011927"/>
                  </a:lnTo>
                  <a:lnTo>
                    <a:pt x="957090" y="969690"/>
                  </a:lnTo>
                  <a:lnTo>
                    <a:pt x="975441" y="926167"/>
                  </a:lnTo>
                  <a:lnTo>
                    <a:pt x="993447" y="881426"/>
                  </a:lnTo>
                  <a:lnTo>
                    <a:pt x="1011125" y="835534"/>
                  </a:lnTo>
                  <a:lnTo>
                    <a:pt x="1028496" y="788559"/>
                  </a:lnTo>
                  <a:lnTo>
                    <a:pt x="1045579" y="740568"/>
                  </a:lnTo>
                  <a:lnTo>
                    <a:pt x="1062393" y="691630"/>
                  </a:lnTo>
                  <a:lnTo>
                    <a:pt x="1078958" y="641812"/>
                  </a:lnTo>
                  <a:lnTo>
                    <a:pt x="1095291" y="591182"/>
                  </a:lnTo>
                  <a:lnTo>
                    <a:pt x="1111414" y="539807"/>
                  </a:lnTo>
                  <a:lnTo>
                    <a:pt x="1127344" y="487756"/>
                  </a:lnTo>
                  <a:lnTo>
                    <a:pt x="1143101" y="435095"/>
                  </a:lnTo>
                  <a:lnTo>
                    <a:pt x="1158704" y="381892"/>
                  </a:lnTo>
                  <a:lnTo>
                    <a:pt x="1174173" y="328216"/>
                  </a:lnTo>
                  <a:lnTo>
                    <a:pt x="1189527" y="274134"/>
                  </a:lnTo>
                  <a:lnTo>
                    <a:pt x="1204784" y="219713"/>
                  </a:lnTo>
                  <a:lnTo>
                    <a:pt x="1219965" y="165022"/>
                  </a:lnTo>
                  <a:lnTo>
                    <a:pt x="1235088" y="110127"/>
                  </a:lnTo>
                  <a:lnTo>
                    <a:pt x="1250172" y="55097"/>
                  </a:lnTo>
                  <a:lnTo>
                    <a:pt x="1265237" y="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176748" y="3279330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79">
                  <a:moveTo>
                    <a:pt x="70326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17366" y="2412640"/>
            <a:ext cx="8144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4929" y="1993194"/>
            <a:ext cx="219912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03402" y="1415908"/>
            <a:ext cx="872725" cy="1032365"/>
            <a:chOff x="5171986" y="2207767"/>
            <a:chExt cx="1360805" cy="1609725"/>
          </a:xfrm>
        </p:grpSpPr>
        <p:sp>
          <p:nvSpPr>
            <p:cNvPr id="38" name="object 38"/>
            <p:cNvSpPr/>
            <p:nvPr/>
          </p:nvSpPr>
          <p:spPr>
            <a:xfrm>
              <a:off x="6527711" y="2212530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16002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176748" y="2272855"/>
              <a:ext cx="1336675" cy="0"/>
            </a:xfrm>
            <a:custGeom>
              <a:avLst/>
              <a:gdLst/>
              <a:ahLst/>
              <a:cxnLst/>
              <a:rect l="l" t="t" r="r" b="b"/>
              <a:pathLst>
                <a:path w="1336675">
                  <a:moveTo>
                    <a:pt x="13366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66033" y="2437090"/>
            <a:ext cx="309506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1154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8128" y="1357909"/>
            <a:ext cx="376294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154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h)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69698" y="1216138"/>
            <a:ext cx="120137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74444" y="1122692"/>
            <a:ext cx="908156" cy="1423320"/>
            <a:chOff x="5438686" y="1750567"/>
            <a:chExt cx="1416050" cy="2219325"/>
          </a:xfrm>
        </p:grpSpPr>
        <p:sp>
          <p:nvSpPr>
            <p:cNvPr id="44" name="object 44"/>
            <p:cNvSpPr/>
            <p:nvPr/>
          </p:nvSpPr>
          <p:spPr>
            <a:xfrm>
              <a:off x="5443448" y="1755330"/>
              <a:ext cx="1406525" cy="2209800"/>
            </a:xfrm>
            <a:custGeom>
              <a:avLst/>
              <a:gdLst/>
              <a:ahLst/>
              <a:cxnLst/>
              <a:rect l="l" t="t" r="r" b="b"/>
              <a:pathLst>
                <a:path w="1406525" h="2209800">
                  <a:moveTo>
                    <a:pt x="1406525" y="0"/>
                  </a:moveTo>
                  <a:lnTo>
                    <a:pt x="0" y="2209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880011" y="3279330"/>
              <a:ext cx="633730" cy="228600"/>
            </a:xfrm>
            <a:custGeom>
              <a:avLst/>
              <a:gdLst/>
              <a:ahLst/>
              <a:cxnLst/>
              <a:rect l="l" t="t" r="r" b="b"/>
              <a:pathLst>
                <a:path w="633729" h="228600">
                  <a:moveTo>
                    <a:pt x="633412" y="0"/>
                  </a:moveTo>
                  <a:lnTo>
                    <a:pt x="629264" y="44493"/>
                  </a:lnTo>
                  <a:lnTo>
                    <a:pt x="617951" y="80824"/>
                  </a:lnTo>
                  <a:lnTo>
                    <a:pt x="601174" y="105318"/>
                  </a:lnTo>
                  <a:lnTo>
                    <a:pt x="580631" y="114300"/>
                  </a:lnTo>
                  <a:lnTo>
                    <a:pt x="369493" y="114300"/>
                  </a:lnTo>
                  <a:lnTo>
                    <a:pt x="348943" y="123281"/>
                  </a:lnTo>
                  <a:lnTo>
                    <a:pt x="332162" y="147775"/>
                  </a:lnTo>
                  <a:lnTo>
                    <a:pt x="320848" y="184106"/>
                  </a:lnTo>
                  <a:lnTo>
                    <a:pt x="316699" y="228600"/>
                  </a:lnTo>
                  <a:lnTo>
                    <a:pt x="312553" y="184106"/>
                  </a:lnTo>
                  <a:lnTo>
                    <a:pt x="301244" y="147775"/>
                  </a:lnTo>
                  <a:lnTo>
                    <a:pt x="284467" y="123281"/>
                  </a:lnTo>
                  <a:lnTo>
                    <a:pt x="263918" y="114300"/>
                  </a:lnTo>
                  <a:lnTo>
                    <a:pt x="52781" y="114300"/>
                  </a:lnTo>
                  <a:lnTo>
                    <a:pt x="32237" y="105318"/>
                  </a:lnTo>
                  <a:lnTo>
                    <a:pt x="15460" y="80824"/>
                  </a:lnTo>
                  <a:lnTo>
                    <a:pt x="4148" y="44493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96553" y="2188655"/>
            <a:ext cx="8144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7163" y="1658227"/>
            <a:ext cx="700461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+h) -</a:t>
            </a:r>
            <a:r>
              <a:rPr kumimoji="0" sz="1154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154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15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26251" y="1450524"/>
            <a:ext cx="2029300" cy="946029"/>
          </a:xfrm>
          <a:custGeom>
            <a:avLst/>
            <a:gdLst/>
            <a:ahLst/>
            <a:cxnLst/>
            <a:rect l="l" t="t" r="r" b="b"/>
            <a:pathLst>
              <a:path w="3164204" h="1475104">
                <a:moveTo>
                  <a:pt x="0" y="1474787"/>
                </a:moveTo>
                <a:lnTo>
                  <a:pt x="3163760" y="0"/>
                </a:lnTo>
              </a:path>
            </a:pathLst>
          </a:custGeom>
          <a:ln w="952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24713" y="1879597"/>
            <a:ext cx="92445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4" b="0" i="0" u="none" strike="noStrike" kern="1200" cap="none" spc="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931017" y="1455630"/>
            <a:ext cx="613310" cy="651999"/>
            <a:chOff x="5838748" y="2269705"/>
            <a:chExt cx="956310" cy="1016635"/>
          </a:xfrm>
        </p:grpSpPr>
        <p:sp>
          <p:nvSpPr>
            <p:cNvPr id="51" name="object 51"/>
            <p:cNvSpPr/>
            <p:nvPr/>
          </p:nvSpPr>
          <p:spPr>
            <a:xfrm>
              <a:off x="5838748" y="3281286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79">
                  <a:moveTo>
                    <a:pt x="70326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646824" y="2274468"/>
              <a:ext cx="142875" cy="1000760"/>
            </a:xfrm>
            <a:custGeom>
              <a:avLst/>
              <a:gdLst/>
              <a:ahLst/>
              <a:cxnLst/>
              <a:rect l="l" t="t" r="r" b="b"/>
              <a:pathLst>
                <a:path w="142875" h="1000760">
                  <a:moveTo>
                    <a:pt x="0" y="0"/>
                  </a:moveTo>
                  <a:lnTo>
                    <a:pt x="27808" y="936"/>
                  </a:lnTo>
                  <a:lnTo>
                    <a:pt x="50515" y="3487"/>
                  </a:lnTo>
                  <a:lnTo>
                    <a:pt x="65824" y="7270"/>
                  </a:lnTo>
                  <a:lnTo>
                    <a:pt x="71437" y="11899"/>
                  </a:lnTo>
                  <a:lnTo>
                    <a:pt x="71437" y="488162"/>
                  </a:lnTo>
                  <a:lnTo>
                    <a:pt x="77050" y="492797"/>
                  </a:lnTo>
                  <a:lnTo>
                    <a:pt x="92359" y="496579"/>
                  </a:lnTo>
                  <a:lnTo>
                    <a:pt x="115066" y="499128"/>
                  </a:lnTo>
                  <a:lnTo>
                    <a:pt x="142875" y="500062"/>
                  </a:lnTo>
                  <a:lnTo>
                    <a:pt x="115066" y="500998"/>
                  </a:lnTo>
                  <a:lnTo>
                    <a:pt x="92359" y="503551"/>
                  </a:lnTo>
                  <a:lnTo>
                    <a:pt x="77050" y="507338"/>
                  </a:lnTo>
                  <a:lnTo>
                    <a:pt x="71437" y="511975"/>
                  </a:lnTo>
                  <a:lnTo>
                    <a:pt x="71437" y="988225"/>
                  </a:lnTo>
                  <a:lnTo>
                    <a:pt x="65824" y="992861"/>
                  </a:lnTo>
                  <a:lnTo>
                    <a:pt x="50515" y="996648"/>
                  </a:lnTo>
                  <a:lnTo>
                    <a:pt x="27808" y="999201"/>
                  </a:lnTo>
                  <a:lnTo>
                    <a:pt x="0" y="100013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2980" y="254451"/>
            <a:ext cx="2332697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87" dirty="0">
                <a:solidFill>
                  <a:srgbClr val="000000"/>
                </a:solidFill>
                <a:latin typeface="Georgia"/>
                <a:cs typeface="Georgia"/>
              </a:rPr>
              <a:t>Turunan</a:t>
            </a:r>
            <a:r>
              <a:rPr sz="2309" b="1" spc="-106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309" b="1" spc="-35" dirty="0">
                <a:solidFill>
                  <a:srgbClr val="000000"/>
                </a:solidFill>
                <a:latin typeface="Georgia"/>
                <a:cs typeface="Georgia"/>
              </a:rPr>
              <a:t>Fungsi</a:t>
            </a:r>
            <a:endParaRPr sz="2309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3152" y="1052128"/>
            <a:ext cx="4971643" cy="92488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16289" marR="11402">
              <a:lnSpc>
                <a:spcPts val="1841"/>
              </a:lnSpc>
              <a:spcBef>
                <a:spcPts val="64"/>
              </a:spcBef>
              <a:tabLst>
                <a:tab pos="700021" algn="l"/>
                <a:tab pos="1185433" algn="l"/>
                <a:tab pos="1325926" algn="l"/>
                <a:tab pos="1380494" algn="l"/>
                <a:tab pos="1747812" algn="l"/>
                <a:tab pos="2101284" algn="l"/>
                <a:tab pos="2238925" algn="l"/>
                <a:tab pos="2386749" algn="l"/>
                <a:tab pos="2515432" algn="l"/>
                <a:tab pos="2613573" algn="l"/>
                <a:tab pos="2988628" algn="l"/>
                <a:tab pos="3026907" algn="l"/>
                <a:tab pos="3155183" algn="l"/>
                <a:tab pos="3656478" algn="l"/>
                <a:tab pos="3692314" algn="l"/>
                <a:tab pos="3791677" algn="l"/>
                <a:tab pos="4107276" algn="l"/>
                <a:tab pos="4192793" algn="l"/>
                <a:tab pos="4851277" algn="l"/>
              </a:tabLst>
            </a:pPr>
            <a:r>
              <a:rPr sz="1475" spc="13" dirty="0">
                <a:latin typeface="Trebuchet MS"/>
                <a:cs typeface="Trebuchet MS"/>
              </a:rPr>
              <a:t>M</a:t>
            </a:r>
            <a:r>
              <a:rPr sz="1475" spc="-128" dirty="0">
                <a:latin typeface="Trebuchet MS"/>
                <a:cs typeface="Trebuchet MS"/>
              </a:rPr>
              <a:t>i</a:t>
            </a:r>
            <a:r>
              <a:rPr sz="1475" spc="-87" dirty="0">
                <a:latin typeface="Trebuchet MS"/>
                <a:cs typeface="Trebuchet MS"/>
              </a:rPr>
              <a:t>s</a:t>
            </a:r>
            <a:r>
              <a:rPr sz="1475" spc="-202" dirty="0">
                <a:latin typeface="Trebuchet MS"/>
                <a:cs typeface="Trebuchet MS"/>
              </a:rPr>
              <a:t>a</a:t>
            </a:r>
            <a:r>
              <a:rPr sz="1475" spc="-141" dirty="0">
                <a:latin typeface="Trebuchet MS"/>
                <a:cs typeface="Trebuchet MS"/>
              </a:rPr>
              <a:t>l</a:t>
            </a:r>
            <a:r>
              <a:rPr sz="1475" spc="-99" dirty="0">
                <a:latin typeface="Trebuchet MS"/>
                <a:cs typeface="Trebuchet MS"/>
              </a:rPr>
              <a:t>k</a:t>
            </a:r>
            <a:r>
              <a:rPr sz="1475" spc="-202" dirty="0">
                <a:latin typeface="Trebuchet MS"/>
                <a:cs typeface="Trebuchet MS"/>
              </a:rPr>
              <a:t>a</a:t>
            </a:r>
            <a:r>
              <a:rPr sz="1475" spc="-128" dirty="0">
                <a:latin typeface="Trebuchet MS"/>
                <a:cs typeface="Trebuchet MS"/>
              </a:rPr>
              <a:t>n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157" dirty="0">
                <a:latin typeface="Trebuchet MS"/>
                <a:cs typeface="Trebuchet MS"/>
              </a:rPr>
              <a:t>fun</a:t>
            </a:r>
            <a:r>
              <a:rPr sz="1475" spc="-167" dirty="0">
                <a:latin typeface="Trebuchet MS"/>
                <a:cs typeface="Trebuchet MS"/>
              </a:rPr>
              <a:t>g</a:t>
            </a:r>
            <a:r>
              <a:rPr sz="1475" spc="-87" dirty="0">
                <a:latin typeface="Trebuchet MS"/>
                <a:cs typeface="Trebuchet MS"/>
              </a:rPr>
              <a:t>s</a:t>
            </a:r>
            <a:r>
              <a:rPr sz="1475" spc="-125" dirty="0">
                <a:latin typeface="Trebuchet MS"/>
                <a:cs typeface="Trebuchet MS"/>
              </a:rPr>
              <a:t>i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i="1" spc="-224" dirty="0">
                <a:latin typeface="Trebuchet MS"/>
                <a:cs typeface="Trebuchet MS"/>
              </a:rPr>
              <a:t>f</a:t>
            </a:r>
            <a:r>
              <a:rPr sz="1475" i="1" dirty="0">
                <a:latin typeface="Trebuchet MS"/>
                <a:cs typeface="Trebuchet MS"/>
              </a:rPr>
              <a:t>	</a:t>
            </a:r>
            <a:r>
              <a:rPr sz="1475" spc="-131" dirty="0">
                <a:latin typeface="Trebuchet MS"/>
                <a:cs typeface="Trebuchet MS"/>
              </a:rPr>
              <a:t>t</a:t>
            </a:r>
            <a:r>
              <a:rPr sz="1475" spc="-160" dirty="0">
                <a:latin typeface="Trebuchet MS"/>
                <a:cs typeface="Trebuchet MS"/>
              </a:rPr>
              <a:t>e</a:t>
            </a:r>
            <a:r>
              <a:rPr sz="1475" spc="-48" dirty="0">
                <a:latin typeface="Trebuchet MS"/>
                <a:cs typeface="Trebuchet MS"/>
              </a:rPr>
              <a:t>r</a:t>
            </a:r>
            <a:r>
              <a:rPr sz="1475" spc="-131" dirty="0">
                <a:latin typeface="Trebuchet MS"/>
                <a:cs typeface="Trebuchet MS"/>
              </a:rPr>
              <a:t>d</a:t>
            </a:r>
            <a:r>
              <a:rPr sz="1475" spc="-176" dirty="0">
                <a:latin typeface="Trebuchet MS"/>
                <a:cs typeface="Trebuchet MS"/>
              </a:rPr>
              <a:t>e</a:t>
            </a:r>
            <a:r>
              <a:rPr sz="1475" spc="-208" dirty="0">
                <a:latin typeface="Trebuchet MS"/>
                <a:cs typeface="Trebuchet MS"/>
              </a:rPr>
              <a:t>f</a:t>
            </a:r>
            <a:r>
              <a:rPr sz="1475" spc="-128" dirty="0">
                <a:latin typeface="Trebuchet MS"/>
                <a:cs typeface="Trebuchet MS"/>
              </a:rPr>
              <a:t>in</a:t>
            </a:r>
            <a:r>
              <a:rPr sz="1475" spc="-144" dirty="0">
                <a:latin typeface="Trebuchet MS"/>
                <a:cs typeface="Trebuchet MS"/>
              </a:rPr>
              <a:t>i</a:t>
            </a:r>
            <a:r>
              <a:rPr sz="1475" spc="-87" dirty="0">
                <a:latin typeface="Trebuchet MS"/>
                <a:cs typeface="Trebuchet MS"/>
              </a:rPr>
              <a:t>s</a:t>
            </a:r>
            <a:r>
              <a:rPr sz="1475" spc="-125" dirty="0">
                <a:latin typeface="Trebuchet MS"/>
                <a:cs typeface="Trebuchet MS"/>
              </a:rPr>
              <a:t>i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144" dirty="0">
                <a:latin typeface="Trebuchet MS"/>
                <a:cs typeface="Trebuchet MS"/>
              </a:rPr>
              <a:t>p</a:t>
            </a:r>
            <a:r>
              <a:rPr sz="1475" spc="-167" dirty="0">
                <a:latin typeface="Trebuchet MS"/>
                <a:cs typeface="Trebuchet MS"/>
              </a:rPr>
              <a:t>a</a:t>
            </a:r>
            <a:r>
              <a:rPr sz="1475" spc="-170" dirty="0">
                <a:latin typeface="Trebuchet MS"/>
                <a:cs typeface="Trebuchet MS"/>
              </a:rPr>
              <a:t>d</a:t>
            </a:r>
            <a:r>
              <a:rPr sz="1475" spc="-196" dirty="0">
                <a:latin typeface="Trebuchet MS"/>
                <a:cs typeface="Trebuchet MS"/>
              </a:rPr>
              <a:t>a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87" dirty="0">
                <a:latin typeface="Trebuchet MS"/>
                <a:cs typeface="Trebuchet MS"/>
              </a:rPr>
              <a:t>s</a:t>
            </a:r>
            <a:r>
              <a:rPr sz="1475" spc="-160" dirty="0">
                <a:latin typeface="Trebuchet MS"/>
                <a:cs typeface="Trebuchet MS"/>
              </a:rPr>
              <a:t>e</a:t>
            </a:r>
            <a:r>
              <a:rPr sz="1475" spc="-141" dirty="0">
                <a:latin typeface="Trebuchet MS"/>
                <a:cs typeface="Trebuchet MS"/>
              </a:rPr>
              <a:t>l</a:t>
            </a:r>
            <a:r>
              <a:rPr sz="1475" spc="-167" dirty="0">
                <a:latin typeface="Trebuchet MS"/>
                <a:cs typeface="Trebuchet MS"/>
              </a:rPr>
              <a:t>an</a:t>
            </a:r>
            <a:r>
              <a:rPr sz="1475" spc="-163" dirty="0">
                <a:latin typeface="Trebuchet MS"/>
                <a:cs typeface="Trebuchet MS"/>
              </a:rPr>
              <a:t>g</a:t>
            </a:r>
            <a:r>
              <a:rPr sz="1475" dirty="0">
                <a:latin typeface="Trebuchet MS"/>
                <a:cs typeface="Trebuchet MS"/>
              </a:rPr>
              <a:t>		</a:t>
            </a:r>
            <a:r>
              <a:rPr sz="1475" spc="-131" dirty="0">
                <a:latin typeface="Trebuchet MS"/>
                <a:cs typeface="Trebuchet MS"/>
              </a:rPr>
              <a:t>t</a:t>
            </a:r>
            <a:r>
              <a:rPr sz="1475" spc="-160" dirty="0">
                <a:latin typeface="Trebuchet MS"/>
                <a:cs typeface="Trebuchet MS"/>
              </a:rPr>
              <a:t>e</a:t>
            </a:r>
            <a:r>
              <a:rPr sz="1475" spc="-48" dirty="0">
                <a:latin typeface="Trebuchet MS"/>
                <a:cs typeface="Trebuchet MS"/>
              </a:rPr>
              <a:t>r</a:t>
            </a:r>
            <a:r>
              <a:rPr sz="1475" spc="-144" dirty="0">
                <a:latin typeface="Trebuchet MS"/>
                <a:cs typeface="Trebuchet MS"/>
              </a:rPr>
              <a:t>b</a:t>
            </a:r>
            <a:r>
              <a:rPr sz="1475" spc="-128" dirty="0">
                <a:latin typeface="Trebuchet MS"/>
                <a:cs typeface="Trebuchet MS"/>
              </a:rPr>
              <a:t>u</a:t>
            </a:r>
            <a:r>
              <a:rPr sz="1475" spc="-99" dirty="0">
                <a:latin typeface="Trebuchet MS"/>
                <a:cs typeface="Trebuchet MS"/>
              </a:rPr>
              <a:t>k</a:t>
            </a:r>
            <a:r>
              <a:rPr sz="1475" spc="-196" dirty="0">
                <a:latin typeface="Trebuchet MS"/>
                <a:cs typeface="Trebuchet MS"/>
              </a:rPr>
              <a:t>a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73" dirty="0">
                <a:latin typeface="Trebuchet MS"/>
                <a:cs typeface="Trebuchet MS"/>
              </a:rPr>
              <a:t>I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157" dirty="0">
                <a:latin typeface="Trebuchet MS"/>
                <a:cs typeface="Trebuchet MS"/>
              </a:rPr>
              <a:t>ya</a:t>
            </a:r>
            <a:r>
              <a:rPr sz="1475" spc="-160" dirty="0">
                <a:latin typeface="Trebuchet MS"/>
                <a:cs typeface="Trebuchet MS"/>
              </a:rPr>
              <a:t>n</a:t>
            </a:r>
            <a:r>
              <a:rPr sz="1475" spc="-163" dirty="0">
                <a:latin typeface="Trebuchet MS"/>
                <a:cs typeface="Trebuchet MS"/>
              </a:rPr>
              <a:t>g</a:t>
            </a:r>
            <a:r>
              <a:rPr sz="1475" dirty="0">
                <a:latin typeface="Trebuchet MS"/>
                <a:cs typeface="Trebuchet MS"/>
              </a:rPr>
              <a:t>		</a:t>
            </a:r>
            <a:r>
              <a:rPr sz="1475" spc="-180" dirty="0">
                <a:latin typeface="Trebuchet MS"/>
                <a:cs typeface="Trebuchet MS"/>
              </a:rPr>
              <a:t>m</a:t>
            </a:r>
            <a:r>
              <a:rPr sz="1475" spc="-160" dirty="0">
                <a:latin typeface="Trebuchet MS"/>
                <a:cs typeface="Trebuchet MS"/>
              </a:rPr>
              <a:t>e</a:t>
            </a:r>
            <a:r>
              <a:rPr sz="1475" spc="-180" dirty="0">
                <a:latin typeface="Trebuchet MS"/>
                <a:cs typeface="Trebuchet MS"/>
              </a:rPr>
              <a:t>m</a:t>
            </a:r>
            <a:r>
              <a:rPr sz="1475" spc="-128" dirty="0">
                <a:latin typeface="Trebuchet MS"/>
                <a:cs typeface="Trebuchet MS"/>
              </a:rPr>
              <a:t>u</a:t>
            </a:r>
            <a:r>
              <a:rPr sz="1475" spc="-196" dirty="0">
                <a:latin typeface="Trebuchet MS"/>
                <a:cs typeface="Trebuchet MS"/>
              </a:rPr>
              <a:t>a</a:t>
            </a:r>
            <a:r>
              <a:rPr sz="1475" spc="-144" dirty="0">
                <a:latin typeface="Trebuchet MS"/>
                <a:cs typeface="Trebuchet MS"/>
              </a:rPr>
              <a:t>t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i="1" spc="-163" dirty="0">
                <a:latin typeface="Trebuchet MS"/>
                <a:cs typeface="Trebuchet MS"/>
              </a:rPr>
              <a:t>c</a:t>
            </a:r>
            <a:r>
              <a:rPr sz="1475" spc="-215" dirty="0">
                <a:latin typeface="Trebuchet MS"/>
                <a:cs typeface="Trebuchet MS"/>
              </a:rPr>
              <a:t>.  </a:t>
            </a:r>
            <a:r>
              <a:rPr sz="1475" spc="-32" dirty="0">
                <a:latin typeface="Trebuchet MS"/>
                <a:cs typeface="Trebuchet MS"/>
              </a:rPr>
              <a:t>T</a:t>
            </a:r>
            <a:r>
              <a:rPr sz="1475" spc="-96" dirty="0">
                <a:latin typeface="Trebuchet MS"/>
                <a:cs typeface="Trebuchet MS"/>
              </a:rPr>
              <a:t>u</a:t>
            </a:r>
            <a:r>
              <a:rPr sz="1475" spc="-80" dirty="0">
                <a:latin typeface="Trebuchet MS"/>
                <a:cs typeface="Trebuchet MS"/>
              </a:rPr>
              <a:t>r</a:t>
            </a:r>
            <a:r>
              <a:rPr sz="1475" spc="-154" dirty="0">
                <a:latin typeface="Trebuchet MS"/>
                <a:cs typeface="Trebuchet MS"/>
              </a:rPr>
              <a:t>una</a:t>
            </a:r>
            <a:r>
              <a:rPr sz="1475" spc="-128" dirty="0">
                <a:latin typeface="Trebuchet MS"/>
                <a:cs typeface="Trebuchet MS"/>
              </a:rPr>
              <a:t>n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388" dirty="0">
                <a:latin typeface="Trebuchet MS"/>
                <a:cs typeface="Trebuchet MS"/>
              </a:rPr>
              <a:t> </a:t>
            </a:r>
            <a:r>
              <a:rPr sz="1475" spc="-151" dirty="0">
                <a:latin typeface="Trebuchet MS"/>
                <a:cs typeface="Trebuchet MS"/>
              </a:rPr>
              <a:t>pe</a:t>
            </a:r>
            <a:r>
              <a:rPr sz="1475" spc="-48" dirty="0">
                <a:latin typeface="Trebuchet MS"/>
                <a:cs typeface="Trebuchet MS"/>
              </a:rPr>
              <a:t>r</a:t>
            </a:r>
            <a:r>
              <a:rPr sz="1475" spc="-131" dirty="0">
                <a:latin typeface="Trebuchet MS"/>
                <a:cs typeface="Trebuchet MS"/>
              </a:rPr>
              <a:t>t</a:t>
            </a:r>
            <a:r>
              <a:rPr sz="1475" spc="-215" dirty="0">
                <a:latin typeface="Trebuchet MS"/>
                <a:cs typeface="Trebuchet MS"/>
              </a:rPr>
              <a:t>a</a:t>
            </a:r>
            <a:r>
              <a:rPr sz="1475" spc="-180" dirty="0">
                <a:latin typeface="Trebuchet MS"/>
                <a:cs typeface="Trebuchet MS"/>
              </a:rPr>
              <a:t>m</a:t>
            </a:r>
            <a:r>
              <a:rPr sz="1475" spc="-196" dirty="0">
                <a:latin typeface="Trebuchet MS"/>
                <a:cs typeface="Trebuchet MS"/>
              </a:rPr>
              <a:t>a</a:t>
            </a:r>
            <a:r>
              <a:rPr sz="1475" dirty="0">
                <a:latin typeface="Trebuchet MS"/>
                <a:cs typeface="Trebuchet MS"/>
              </a:rPr>
              <a:t>		</a:t>
            </a:r>
            <a:r>
              <a:rPr sz="1475" spc="-131" dirty="0">
                <a:latin typeface="Trebuchet MS"/>
                <a:cs typeface="Trebuchet MS"/>
              </a:rPr>
              <a:t>d</a:t>
            </a:r>
            <a:r>
              <a:rPr sz="1475" spc="-202" dirty="0">
                <a:latin typeface="Trebuchet MS"/>
                <a:cs typeface="Trebuchet MS"/>
              </a:rPr>
              <a:t>a</a:t>
            </a:r>
            <a:r>
              <a:rPr sz="1475" spc="-48" dirty="0">
                <a:latin typeface="Trebuchet MS"/>
                <a:cs typeface="Trebuchet MS"/>
              </a:rPr>
              <a:t>r</a:t>
            </a:r>
            <a:r>
              <a:rPr sz="1475" spc="-125" dirty="0">
                <a:latin typeface="Trebuchet MS"/>
                <a:cs typeface="Trebuchet MS"/>
              </a:rPr>
              <a:t>i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135" dirty="0">
                <a:latin typeface="Trebuchet MS"/>
                <a:cs typeface="Trebuchet MS"/>
              </a:rPr>
              <a:t>f</a:t>
            </a:r>
            <a:r>
              <a:rPr sz="1475" spc="-215" dirty="0">
                <a:latin typeface="Trebuchet MS"/>
                <a:cs typeface="Trebuchet MS"/>
              </a:rPr>
              <a:t>u</a:t>
            </a:r>
            <a:r>
              <a:rPr sz="1475" spc="-151" dirty="0">
                <a:latin typeface="Trebuchet MS"/>
                <a:cs typeface="Trebuchet MS"/>
              </a:rPr>
              <a:t>n</a:t>
            </a:r>
            <a:r>
              <a:rPr sz="1475" spc="-147" dirty="0">
                <a:latin typeface="Trebuchet MS"/>
                <a:cs typeface="Trebuchet MS"/>
              </a:rPr>
              <a:t>g</a:t>
            </a:r>
            <a:r>
              <a:rPr sz="1475" spc="-87" dirty="0">
                <a:latin typeface="Trebuchet MS"/>
                <a:cs typeface="Trebuchet MS"/>
              </a:rPr>
              <a:t>s</a:t>
            </a:r>
            <a:r>
              <a:rPr sz="1475" spc="-125" dirty="0">
                <a:latin typeface="Trebuchet MS"/>
                <a:cs typeface="Trebuchet MS"/>
              </a:rPr>
              <a:t>i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i="1" spc="-224" dirty="0">
                <a:latin typeface="Trebuchet MS"/>
                <a:cs typeface="Trebuchet MS"/>
              </a:rPr>
              <a:t>f</a:t>
            </a:r>
            <a:r>
              <a:rPr sz="1475" i="1" dirty="0">
                <a:latin typeface="Trebuchet MS"/>
                <a:cs typeface="Trebuchet MS"/>
              </a:rPr>
              <a:t>	</a:t>
            </a:r>
            <a:r>
              <a:rPr sz="1475" spc="-131" dirty="0">
                <a:latin typeface="Trebuchet MS"/>
                <a:cs typeface="Trebuchet MS"/>
              </a:rPr>
              <a:t>d</a:t>
            </a:r>
            <a:r>
              <a:rPr sz="1475" spc="-125" dirty="0">
                <a:latin typeface="Trebuchet MS"/>
                <a:cs typeface="Trebuchet MS"/>
              </a:rPr>
              <a:t>i</a:t>
            </a:r>
            <a:r>
              <a:rPr sz="1475" dirty="0">
                <a:latin typeface="Trebuchet MS"/>
                <a:cs typeface="Trebuchet MS"/>
              </a:rPr>
              <a:t>		</a:t>
            </a:r>
            <a:r>
              <a:rPr sz="1475" spc="-131" dirty="0">
                <a:latin typeface="Trebuchet MS"/>
                <a:cs typeface="Trebuchet MS"/>
              </a:rPr>
              <a:t>t</a:t>
            </a:r>
            <a:r>
              <a:rPr sz="1475" spc="-112" dirty="0">
                <a:latin typeface="Trebuchet MS"/>
                <a:cs typeface="Trebuchet MS"/>
              </a:rPr>
              <a:t>i</a:t>
            </a:r>
            <a:r>
              <a:rPr sz="1475" spc="-147" dirty="0">
                <a:latin typeface="Trebuchet MS"/>
                <a:cs typeface="Trebuchet MS"/>
              </a:rPr>
              <a:t>t</a:t>
            </a:r>
            <a:r>
              <a:rPr sz="1475" spc="-83" dirty="0">
                <a:latin typeface="Trebuchet MS"/>
                <a:cs typeface="Trebuchet MS"/>
              </a:rPr>
              <a:t>i</a:t>
            </a:r>
            <a:r>
              <a:rPr sz="1475" spc="-141" dirty="0">
                <a:latin typeface="Trebuchet MS"/>
                <a:cs typeface="Trebuchet MS"/>
              </a:rPr>
              <a:t>k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i="1" spc="-157" dirty="0">
                <a:latin typeface="Trebuchet MS"/>
                <a:cs typeface="Trebuchet MS"/>
              </a:rPr>
              <a:t>c</a:t>
            </a:r>
            <a:r>
              <a:rPr sz="1475" i="1" dirty="0">
                <a:latin typeface="Trebuchet MS"/>
                <a:cs typeface="Trebuchet MS"/>
              </a:rPr>
              <a:t>	</a:t>
            </a:r>
            <a:r>
              <a:rPr sz="1475" spc="-131" dirty="0">
                <a:latin typeface="Trebuchet MS"/>
                <a:cs typeface="Trebuchet MS"/>
              </a:rPr>
              <a:t>d</a:t>
            </a:r>
            <a:r>
              <a:rPr sz="1475" spc="-144" dirty="0">
                <a:latin typeface="Trebuchet MS"/>
                <a:cs typeface="Trebuchet MS"/>
              </a:rPr>
              <a:t>i</a:t>
            </a:r>
            <a:r>
              <a:rPr sz="1475" spc="-131" dirty="0">
                <a:latin typeface="Trebuchet MS"/>
                <a:cs typeface="Trebuchet MS"/>
              </a:rPr>
              <a:t>t</a:t>
            </a:r>
            <a:r>
              <a:rPr sz="1475" spc="-128" dirty="0">
                <a:latin typeface="Trebuchet MS"/>
                <a:cs typeface="Trebuchet MS"/>
              </a:rPr>
              <a:t>u</a:t>
            </a:r>
            <a:r>
              <a:rPr sz="1475" spc="-103" dirty="0">
                <a:latin typeface="Trebuchet MS"/>
                <a:cs typeface="Trebuchet MS"/>
              </a:rPr>
              <a:t>li</a:t>
            </a:r>
            <a:r>
              <a:rPr sz="1475" spc="-138" dirty="0">
                <a:latin typeface="Trebuchet MS"/>
                <a:cs typeface="Trebuchet MS"/>
              </a:rPr>
              <a:t>s</a:t>
            </a:r>
            <a:r>
              <a:rPr sz="1475" dirty="0">
                <a:latin typeface="Trebuchet MS"/>
                <a:cs typeface="Trebuchet MS"/>
              </a:rPr>
              <a:t>		</a:t>
            </a:r>
            <a:r>
              <a:rPr sz="1315" i="1" spc="-196" dirty="0">
                <a:latin typeface="Trebuchet MS"/>
                <a:cs typeface="Trebuchet MS"/>
              </a:rPr>
              <a:t>f</a:t>
            </a:r>
            <a:r>
              <a:rPr sz="1315" i="1" spc="-22" dirty="0">
                <a:latin typeface="Trebuchet MS"/>
                <a:cs typeface="Trebuchet MS"/>
              </a:rPr>
              <a:t> </a:t>
            </a:r>
            <a:r>
              <a:rPr sz="1315" spc="16" dirty="0">
                <a:latin typeface="Trebuchet MS"/>
                <a:cs typeface="Trebuchet MS"/>
              </a:rPr>
              <a:t>'</a:t>
            </a:r>
            <a:r>
              <a:rPr sz="1315" spc="-64" dirty="0">
                <a:latin typeface="Trebuchet MS"/>
                <a:cs typeface="Trebuchet MS"/>
              </a:rPr>
              <a:t>(</a:t>
            </a:r>
            <a:r>
              <a:rPr sz="1315" i="1" spc="-73" dirty="0">
                <a:latin typeface="Trebuchet MS"/>
                <a:cs typeface="Trebuchet MS"/>
              </a:rPr>
              <a:t>c</a:t>
            </a:r>
            <a:r>
              <a:rPr sz="1315" spc="-87" dirty="0">
                <a:latin typeface="Trebuchet MS"/>
                <a:cs typeface="Trebuchet MS"/>
              </a:rPr>
              <a:t>)</a:t>
            </a:r>
            <a:r>
              <a:rPr sz="1315" dirty="0">
                <a:latin typeface="Trebuchet MS"/>
                <a:cs typeface="Trebuchet MS"/>
              </a:rPr>
              <a:t>	</a:t>
            </a:r>
            <a:r>
              <a:rPr sz="1475" spc="-131" dirty="0">
                <a:latin typeface="Trebuchet MS"/>
                <a:cs typeface="Trebuchet MS"/>
              </a:rPr>
              <a:t>d</a:t>
            </a:r>
            <a:r>
              <a:rPr sz="1475" spc="-90" dirty="0">
                <a:latin typeface="Trebuchet MS"/>
                <a:cs typeface="Trebuchet MS"/>
              </a:rPr>
              <a:t>i</a:t>
            </a:r>
            <a:r>
              <a:rPr sz="1475" spc="-170" dirty="0">
                <a:latin typeface="Trebuchet MS"/>
                <a:cs typeface="Trebuchet MS"/>
              </a:rPr>
              <a:t>d</a:t>
            </a:r>
            <a:r>
              <a:rPr sz="1475" spc="-160" dirty="0">
                <a:latin typeface="Trebuchet MS"/>
                <a:cs typeface="Trebuchet MS"/>
              </a:rPr>
              <a:t>e</a:t>
            </a:r>
            <a:r>
              <a:rPr sz="1475" spc="-208" dirty="0">
                <a:latin typeface="Trebuchet MS"/>
                <a:cs typeface="Trebuchet MS"/>
              </a:rPr>
              <a:t>f</a:t>
            </a:r>
            <a:r>
              <a:rPr sz="1475" spc="-128" dirty="0">
                <a:latin typeface="Trebuchet MS"/>
                <a:cs typeface="Trebuchet MS"/>
              </a:rPr>
              <a:t>in</a:t>
            </a:r>
            <a:r>
              <a:rPr sz="1475" spc="-87" dirty="0">
                <a:latin typeface="Trebuchet MS"/>
                <a:cs typeface="Trebuchet MS"/>
              </a:rPr>
              <a:t>i</a:t>
            </a:r>
            <a:r>
              <a:rPr sz="1475" spc="-128" dirty="0">
                <a:latin typeface="Trebuchet MS"/>
                <a:cs typeface="Trebuchet MS"/>
              </a:rPr>
              <a:t>s</a:t>
            </a:r>
            <a:r>
              <a:rPr sz="1475" spc="-112" dirty="0">
                <a:latin typeface="Trebuchet MS"/>
                <a:cs typeface="Trebuchet MS"/>
              </a:rPr>
              <a:t>ik</a:t>
            </a:r>
            <a:r>
              <a:rPr sz="1475" spc="-202" dirty="0">
                <a:latin typeface="Trebuchet MS"/>
                <a:cs typeface="Trebuchet MS"/>
              </a:rPr>
              <a:t>a</a:t>
            </a:r>
            <a:r>
              <a:rPr sz="1475" spc="-128" dirty="0">
                <a:latin typeface="Trebuchet MS"/>
                <a:cs typeface="Trebuchet MS"/>
              </a:rPr>
              <a:t>n</a:t>
            </a:r>
            <a:endParaRPr sz="1475">
              <a:latin typeface="Trebuchet MS"/>
              <a:cs typeface="Trebuchet MS"/>
            </a:endParaRPr>
          </a:p>
          <a:p>
            <a:pPr marL="16289">
              <a:spcBef>
                <a:spcPts val="48"/>
              </a:spcBef>
            </a:pPr>
            <a:r>
              <a:rPr sz="1475" spc="-167" dirty="0">
                <a:latin typeface="Trebuchet MS"/>
                <a:cs typeface="Trebuchet MS"/>
              </a:rPr>
              <a:t>sebagai:</a:t>
            </a:r>
            <a:endParaRPr sz="1475">
              <a:latin typeface="Trebuchet MS"/>
              <a:cs typeface="Trebuchet MS"/>
            </a:endParaRPr>
          </a:p>
          <a:p>
            <a:pPr marL="1167923">
              <a:spcBef>
                <a:spcPts val="163"/>
              </a:spcBef>
            </a:pPr>
            <a:r>
              <a:rPr sz="1972" i="1" spc="-293" baseline="-36585" dirty="0">
                <a:latin typeface="Trebuchet MS"/>
                <a:cs typeface="Trebuchet MS"/>
              </a:rPr>
              <a:t>f </a:t>
            </a:r>
            <a:r>
              <a:rPr sz="1972" spc="-77" baseline="-36585" dirty="0">
                <a:latin typeface="Trebuchet MS"/>
                <a:cs typeface="Trebuchet MS"/>
              </a:rPr>
              <a:t>'(</a:t>
            </a:r>
            <a:r>
              <a:rPr sz="1972" i="1" spc="-77" baseline="-36585" dirty="0">
                <a:latin typeface="Trebuchet MS"/>
                <a:cs typeface="Trebuchet MS"/>
              </a:rPr>
              <a:t>c</a:t>
            </a:r>
            <a:r>
              <a:rPr sz="1972" spc="-77" baseline="-36585" dirty="0">
                <a:latin typeface="Trebuchet MS"/>
                <a:cs typeface="Trebuchet MS"/>
              </a:rPr>
              <a:t>) </a:t>
            </a:r>
            <a:r>
              <a:rPr sz="1972" spc="-72" baseline="-36585" dirty="0">
                <a:latin typeface="Symbol"/>
                <a:cs typeface="Symbol"/>
              </a:rPr>
              <a:t></a:t>
            </a:r>
            <a:r>
              <a:rPr sz="1972" spc="-72" baseline="-36585" dirty="0">
                <a:latin typeface="Times New Roman"/>
                <a:cs typeface="Times New Roman"/>
              </a:rPr>
              <a:t> </a:t>
            </a:r>
            <a:r>
              <a:rPr sz="1972" spc="-187" baseline="-36585" dirty="0">
                <a:latin typeface="Trebuchet MS"/>
                <a:cs typeface="Trebuchet MS"/>
              </a:rPr>
              <a:t>lim </a:t>
            </a:r>
            <a:r>
              <a:rPr sz="1315" i="1" spc="-196" dirty="0">
                <a:latin typeface="Trebuchet MS"/>
                <a:cs typeface="Trebuchet MS"/>
              </a:rPr>
              <a:t>f </a:t>
            </a:r>
            <a:r>
              <a:rPr sz="1315" spc="-45" dirty="0">
                <a:latin typeface="Trebuchet MS"/>
                <a:cs typeface="Trebuchet MS"/>
              </a:rPr>
              <a:t>(</a:t>
            </a:r>
            <a:r>
              <a:rPr sz="1315" i="1" spc="-45" dirty="0">
                <a:latin typeface="Trebuchet MS"/>
                <a:cs typeface="Trebuchet MS"/>
              </a:rPr>
              <a:t>x</a:t>
            </a:r>
            <a:r>
              <a:rPr sz="1315" spc="-45" dirty="0">
                <a:latin typeface="Trebuchet MS"/>
                <a:cs typeface="Trebuchet MS"/>
              </a:rPr>
              <a:t>) </a:t>
            </a:r>
            <a:r>
              <a:rPr sz="1315" spc="-48" dirty="0">
                <a:latin typeface="Symbol"/>
                <a:cs typeface="Symbol"/>
              </a:rPr>
              <a:t>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196" dirty="0">
                <a:latin typeface="Trebuchet MS"/>
                <a:cs typeface="Trebuchet MS"/>
              </a:rPr>
              <a:t>f</a:t>
            </a:r>
            <a:r>
              <a:rPr sz="1315" i="1" spc="-317" dirty="0">
                <a:latin typeface="Trebuchet MS"/>
                <a:cs typeface="Trebuchet MS"/>
              </a:rPr>
              <a:t> </a:t>
            </a:r>
            <a:r>
              <a:rPr sz="1315" spc="-73" dirty="0">
                <a:latin typeface="Trebuchet MS"/>
                <a:cs typeface="Trebuchet MS"/>
              </a:rPr>
              <a:t>(</a:t>
            </a:r>
            <a:r>
              <a:rPr sz="1315" i="1" spc="-73" dirty="0">
                <a:latin typeface="Trebuchet MS"/>
                <a:cs typeface="Trebuchet MS"/>
              </a:rPr>
              <a:t>c</a:t>
            </a:r>
            <a:r>
              <a:rPr sz="1315" spc="-73" dirty="0">
                <a:latin typeface="Trebuchet MS"/>
                <a:cs typeface="Trebuchet MS"/>
              </a:rPr>
              <a:t>)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0156" y="2011855"/>
            <a:ext cx="667881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0817" y="0"/>
                </a:lnTo>
              </a:path>
            </a:pathLst>
          </a:custGeom>
          <a:ln w="13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4193434" y="2046315"/>
            <a:ext cx="225614" cy="151752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930" i="1" spc="-26" dirty="0">
                <a:latin typeface="Trebuchet MS"/>
                <a:cs typeface="Trebuchet MS"/>
              </a:rPr>
              <a:t>x</a:t>
            </a:r>
            <a:r>
              <a:rPr sz="930" spc="-48" dirty="0">
                <a:latin typeface="Symbol"/>
                <a:cs typeface="Symbol"/>
              </a:rPr>
              <a:t></a:t>
            </a:r>
            <a:r>
              <a:rPr sz="930" i="1" spc="-99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6137" y="2010133"/>
            <a:ext cx="300139" cy="213054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15" i="1" spc="-135" dirty="0">
                <a:latin typeface="Trebuchet MS"/>
                <a:cs typeface="Trebuchet MS"/>
              </a:rPr>
              <a:t>x </a:t>
            </a:r>
            <a:r>
              <a:rPr sz="1315" spc="-48" dirty="0">
                <a:latin typeface="Symbol"/>
                <a:cs typeface="Symbol"/>
              </a:rPr>
              <a:t></a:t>
            </a:r>
            <a:r>
              <a:rPr sz="1315" spc="-87" dirty="0">
                <a:latin typeface="Times New Roman"/>
                <a:cs typeface="Times New Roman"/>
              </a:rPr>
              <a:t> </a:t>
            </a:r>
            <a:r>
              <a:rPr sz="1315" i="1" spc="-131" dirty="0">
                <a:latin typeface="Trebuchet MS"/>
                <a:cs typeface="Trebuchet MS"/>
              </a:rPr>
              <a:t>c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153" y="2199189"/>
            <a:ext cx="4970014" cy="90267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16289">
              <a:lnSpc>
                <a:spcPts val="1770"/>
              </a:lnSpc>
              <a:spcBef>
                <a:spcPts val="61"/>
              </a:spcBef>
            </a:pPr>
            <a:r>
              <a:rPr sz="1475" spc="-154" dirty="0">
                <a:latin typeface="Trebuchet MS"/>
                <a:cs typeface="Trebuchet MS"/>
              </a:rPr>
              <a:t>bila </a:t>
            </a:r>
            <a:r>
              <a:rPr sz="1475" spc="-147" dirty="0">
                <a:latin typeface="Trebuchet MS"/>
                <a:cs typeface="Trebuchet MS"/>
              </a:rPr>
              <a:t>limitnya</a:t>
            </a:r>
            <a:r>
              <a:rPr sz="1475" spc="19" dirty="0">
                <a:latin typeface="Trebuchet MS"/>
                <a:cs typeface="Trebuchet MS"/>
              </a:rPr>
              <a:t> </a:t>
            </a:r>
            <a:r>
              <a:rPr sz="1475" spc="-199" dirty="0">
                <a:latin typeface="Trebuchet MS"/>
                <a:cs typeface="Trebuchet MS"/>
              </a:rPr>
              <a:t>ada.</a:t>
            </a:r>
            <a:endParaRPr sz="1475">
              <a:latin typeface="Trebuchet MS"/>
              <a:cs typeface="Trebuchet MS"/>
            </a:endParaRPr>
          </a:p>
          <a:p>
            <a:pPr marL="16289" marR="11402">
              <a:lnSpc>
                <a:spcPts val="1693"/>
              </a:lnSpc>
              <a:spcBef>
                <a:spcPts val="122"/>
              </a:spcBef>
              <a:tabLst>
                <a:tab pos="692691" algn="l"/>
                <a:tab pos="1189506" algn="l"/>
                <a:tab pos="1689171" algn="l"/>
                <a:tab pos="2444982" algn="l"/>
                <a:tab pos="2858723" algn="l"/>
                <a:tab pos="4343467" algn="l"/>
              </a:tabLst>
            </a:pPr>
            <a:r>
              <a:rPr sz="1475" spc="-112" dirty="0">
                <a:latin typeface="Trebuchet MS"/>
                <a:cs typeface="Trebuchet MS"/>
              </a:rPr>
              <a:t>Dengan	</a:t>
            </a:r>
            <a:r>
              <a:rPr sz="1475" spc="-154" dirty="0">
                <a:latin typeface="Trebuchet MS"/>
                <a:cs typeface="Trebuchet MS"/>
              </a:rPr>
              <a:t>penggantian	</a:t>
            </a:r>
            <a:r>
              <a:rPr sz="1315" i="1" spc="-135" dirty="0">
                <a:latin typeface="Trebuchet MS"/>
                <a:cs typeface="Trebuchet MS"/>
              </a:rPr>
              <a:t>x  </a:t>
            </a:r>
            <a:r>
              <a:rPr sz="1315" spc="-48" dirty="0">
                <a:latin typeface="Symbol"/>
                <a:cs typeface="Symbol"/>
              </a:rPr>
              <a:t>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135" dirty="0">
                <a:latin typeface="Trebuchet MS"/>
                <a:cs typeface="Trebuchet MS"/>
              </a:rPr>
              <a:t>c </a:t>
            </a:r>
            <a:r>
              <a:rPr sz="1315" spc="-48" dirty="0">
                <a:latin typeface="Symbol"/>
                <a:cs typeface="Symbol"/>
              </a:rPr>
              <a:t></a:t>
            </a:r>
            <a:r>
              <a:rPr sz="1315" spc="-77" dirty="0">
                <a:latin typeface="Times New Roman"/>
                <a:cs typeface="Times New Roman"/>
              </a:rPr>
              <a:t> </a:t>
            </a:r>
            <a:r>
              <a:rPr sz="1315" i="1" spc="-157" dirty="0">
                <a:latin typeface="Trebuchet MS"/>
                <a:cs typeface="Trebuchet MS"/>
              </a:rPr>
              <a:t>h</a:t>
            </a:r>
            <a:r>
              <a:rPr sz="1315" i="1" spc="-135" dirty="0">
                <a:latin typeface="Trebuchet MS"/>
                <a:cs typeface="Trebuchet MS"/>
              </a:rPr>
              <a:t> </a:t>
            </a:r>
            <a:r>
              <a:rPr sz="1475" spc="-247" dirty="0">
                <a:latin typeface="Trebuchet MS"/>
                <a:cs typeface="Trebuchet MS"/>
              </a:rPr>
              <a:t>,	</a:t>
            </a:r>
            <a:r>
              <a:rPr sz="1475" spc="-167" dirty="0">
                <a:latin typeface="Trebuchet MS"/>
                <a:cs typeface="Trebuchet MS"/>
              </a:rPr>
              <a:t>jika	</a:t>
            </a:r>
            <a:r>
              <a:rPr sz="1315" i="1" spc="-135" dirty="0">
                <a:latin typeface="Trebuchet MS"/>
                <a:cs typeface="Trebuchet MS"/>
              </a:rPr>
              <a:t>x  </a:t>
            </a:r>
            <a:r>
              <a:rPr sz="1315" spc="-87" dirty="0">
                <a:latin typeface="Symbol"/>
                <a:cs typeface="Symbol"/>
              </a:rPr>
              <a:t></a:t>
            </a:r>
            <a:r>
              <a:rPr sz="1315" spc="-87" dirty="0">
                <a:latin typeface="Times New Roman"/>
                <a:cs typeface="Times New Roman"/>
              </a:rPr>
              <a:t> </a:t>
            </a:r>
            <a:r>
              <a:rPr sz="1315" i="1" spc="-135" dirty="0">
                <a:latin typeface="Trebuchet MS"/>
                <a:cs typeface="Trebuchet MS"/>
              </a:rPr>
              <a:t>c  </a:t>
            </a:r>
            <a:r>
              <a:rPr sz="1315" spc="-90" dirty="0">
                <a:latin typeface="Symbol"/>
                <a:cs typeface="Symbol"/>
              </a:rPr>
              <a:t></a:t>
            </a:r>
            <a:r>
              <a:rPr sz="1315" spc="-90" dirty="0">
                <a:latin typeface="Times New Roman"/>
                <a:cs typeface="Times New Roman"/>
              </a:rPr>
              <a:t>  </a:t>
            </a:r>
            <a:r>
              <a:rPr sz="1315" i="1" spc="-157" dirty="0">
                <a:latin typeface="Trebuchet MS"/>
                <a:cs typeface="Trebuchet MS"/>
              </a:rPr>
              <a:t>h </a:t>
            </a:r>
            <a:r>
              <a:rPr sz="1315" spc="-87" dirty="0">
                <a:latin typeface="Symbol"/>
                <a:cs typeface="Symbol"/>
              </a:rPr>
              <a:t></a:t>
            </a:r>
            <a:r>
              <a:rPr sz="1315" spc="-224" dirty="0">
                <a:latin typeface="Times New Roman"/>
                <a:cs typeface="Times New Roman"/>
              </a:rPr>
              <a:t> </a:t>
            </a:r>
            <a:r>
              <a:rPr sz="1315" spc="-77" dirty="0">
                <a:latin typeface="Trebuchet MS"/>
                <a:cs typeface="Trebuchet MS"/>
              </a:rPr>
              <a:t>0</a:t>
            </a:r>
            <a:r>
              <a:rPr sz="1315" spc="-87" dirty="0">
                <a:latin typeface="Trebuchet MS"/>
                <a:cs typeface="Trebuchet MS"/>
              </a:rPr>
              <a:t> </a:t>
            </a:r>
            <a:r>
              <a:rPr sz="1475" spc="-154" dirty="0">
                <a:latin typeface="Trebuchet MS"/>
                <a:cs typeface="Trebuchet MS"/>
              </a:rPr>
              <a:t>dan	</a:t>
            </a:r>
            <a:r>
              <a:rPr sz="1315" i="1" spc="-135" dirty="0">
                <a:latin typeface="Trebuchet MS"/>
                <a:cs typeface="Trebuchet MS"/>
              </a:rPr>
              <a:t>x </a:t>
            </a:r>
            <a:r>
              <a:rPr sz="1315" spc="-48" dirty="0">
                <a:latin typeface="Symbol"/>
                <a:cs typeface="Symbol"/>
              </a:rPr>
              <a:t>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135" dirty="0">
                <a:latin typeface="Trebuchet MS"/>
                <a:cs typeface="Trebuchet MS"/>
              </a:rPr>
              <a:t>c </a:t>
            </a:r>
            <a:r>
              <a:rPr sz="1315" spc="-48" dirty="0">
                <a:latin typeface="Symbol"/>
                <a:cs typeface="Symbol"/>
              </a:rPr>
              <a:t>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157" dirty="0">
                <a:latin typeface="Trebuchet MS"/>
                <a:cs typeface="Trebuchet MS"/>
              </a:rPr>
              <a:t>h </a:t>
            </a:r>
            <a:r>
              <a:rPr sz="1475" spc="-247" dirty="0">
                <a:latin typeface="Trebuchet MS"/>
                <a:cs typeface="Trebuchet MS"/>
              </a:rPr>
              <a:t>,  </a:t>
            </a:r>
            <a:r>
              <a:rPr sz="1475" spc="-128" dirty="0">
                <a:latin typeface="Trebuchet MS"/>
                <a:cs typeface="Trebuchet MS"/>
              </a:rPr>
              <a:t>turunan</a:t>
            </a:r>
            <a:r>
              <a:rPr sz="1475" spc="-55" dirty="0">
                <a:latin typeface="Trebuchet MS"/>
                <a:cs typeface="Trebuchet MS"/>
              </a:rPr>
              <a:t> </a:t>
            </a:r>
            <a:r>
              <a:rPr sz="1475" spc="-144" dirty="0">
                <a:latin typeface="Trebuchet MS"/>
                <a:cs typeface="Trebuchet MS"/>
              </a:rPr>
              <a:t>fungsi</a:t>
            </a:r>
            <a:r>
              <a:rPr sz="1475" spc="-58" dirty="0">
                <a:latin typeface="Trebuchet MS"/>
                <a:cs typeface="Trebuchet MS"/>
              </a:rPr>
              <a:t> </a:t>
            </a:r>
            <a:r>
              <a:rPr sz="1475" i="1" spc="-224" dirty="0">
                <a:latin typeface="Trebuchet MS"/>
                <a:cs typeface="Trebuchet MS"/>
              </a:rPr>
              <a:t>f	</a:t>
            </a:r>
            <a:r>
              <a:rPr sz="1475" spc="-128" dirty="0">
                <a:latin typeface="Trebuchet MS"/>
                <a:cs typeface="Trebuchet MS"/>
              </a:rPr>
              <a:t>di </a:t>
            </a:r>
            <a:r>
              <a:rPr sz="1475" i="1" spc="-157" dirty="0">
                <a:latin typeface="Trebuchet MS"/>
                <a:cs typeface="Trebuchet MS"/>
              </a:rPr>
              <a:t>c </a:t>
            </a:r>
            <a:r>
              <a:rPr sz="1475" spc="-167" dirty="0">
                <a:latin typeface="Trebuchet MS"/>
                <a:cs typeface="Trebuchet MS"/>
              </a:rPr>
              <a:t>dapat </a:t>
            </a:r>
            <a:r>
              <a:rPr sz="1475" spc="-131" dirty="0">
                <a:latin typeface="Trebuchet MS"/>
                <a:cs typeface="Trebuchet MS"/>
              </a:rPr>
              <a:t>dituliskan </a:t>
            </a:r>
            <a:r>
              <a:rPr sz="1475" spc="-173" dirty="0">
                <a:latin typeface="Trebuchet MS"/>
                <a:cs typeface="Trebuchet MS"/>
              </a:rPr>
              <a:t>dalam</a:t>
            </a:r>
            <a:r>
              <a:rPr sz="1475" spc="-45" dirty="0">
                <a:latin typeface="Trebuchet MS"/>
                <a:cs typeface="Trebuchet MS"/>
              </a:rPr>
              <a:t> </a:t>
            </a:r>
            <a:r>
              <a:rPr sz="1475" spc="-151" dirty="0">
                <a:latin typeface="Trebuchet MS"/>
                <a:cs typeface="Trebuchet MS"/>
              </a:rPr>
              <a:t>bentuk:</a:t>
            </a:r>
            <a:endParaRPr sz="1475">
              <a:latin typeface="Trebuchet MS"/>
              <a:cs typeface="Trebuchet MS"/>
            </a:endParaRPr>
          </a:p>
          <a:p>
            <a:pPr marL="1167923">
              <a:spcBef>
                <a:spcPts val="119"/>
              </a:spcBef>
            </a:pPr>
            <a:r>
              <a:rPr sz="1972" i="1" spc="-293" baseline="-36585" dirty="0">
                <a:latin typeface="Trebuchet MS"/>
                <a:cs typeface="Trebuchet MS"/>
              </a:rPr>
              <a:t>f </a:t>
            </a:r>
            <a:r>
              <a:rPr sz="1972" spc="-77" baseline="-36585" dirty="0">
                <a:latin typeface="Trebuchet MS"/>
                <a:cs typeface="Trebuchet MS"/>
              </a:rPr>
              <a:t>'(</a:t>
            </a:r>
            <a:r>
              <a:rPr sz="1972" i="1" spc="-77" baseline="-36585" dirty="0">
                <a:latin typeface="Trebuchet MS"/>
                <a:cs typeface="Trebuchet MS"/>
              </a:rPr>
              <a:t>c</a:t>
            </a:r>
            <a:r>
              <a:rPr sz="1972" spc="-77" baseline="-36585" dirty="0">
                <a:latin typeface="Trebuchet MS"/>
                <a:cs typeface="Trebuchet MS"/>
              </a:rPr>
              <a:t>) </a:t>
            </a:r>
            <a:r>
              <a:rPr sz="1972" spc="-72" baseline="-36585" dirty="0">
                <a:latin typeface="Symbol"/>
                <a:cs typeface="Symbol"/>
              </a:rPr>
              <a:t></a:t>
            </a:r>
            <a:r>
              <a:rPr sz="1972" spc="-72" baseline="-36585" dirty="0">
                <a:latin typeface="Times New Roman"/>
                <a:cs typeface="Times New Roman"/>
              </a:rPr>
              <a:t> </a:t>
            </a:r>
            <a:r>
              <a:rPr sz="1972" spc="-187" baseline="-36585" dirty="0">
                <a:latin typeface="Trebuchet MS"/>
                <a:cs typeface="Trebuchet MS"/>
              </a:rPr>
              <a:t>lim </a:t>
            </a:r>
            <a:r>
              <a:rPr sz="1315" i="1" spc="-196" dirty="0">
                <a:latin typeface="Trebuchet MS"/>
                <a:cs typeface="Trebuchet MS"/>
              </a:rPr>
              <a:t>f </a:t>
            </a:r>
            <a:r>
              <a:rPr sz="1315" spc="-99" dirty="0">
                <a:latin typeface="Trebuchet MS"/>
                <a:cs typeface="Trebuchet MS"/>
              </a:rPr>
              <a:t>(</a:t>
            </a:r>
            <a:r>
              <a:rPr sz="1315" i="1" spc="-99" dirty="0">
                <a:latin typeface="Trebuchet MS"/>
                <a:cs typeface="Trebuchet MS"/>
              </a:rPr>
              <a:t>c </a:t>
            </a:r>
            <a:r>
              <a:rPr sz="1315" spc="-48" dirty="0">
                <a:latin typeface="Symbol"/>
                <a:cs typeface="Symbol"/>
              </a:rPr>
              <a:t>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125" dirty="0">
                <a:latin typeface="Trebuchet MS"/>
                <a:cs typeface="Trebuchet MS"/>
              </a:rPr>
              <a:t>h</a:t>
            </a:r>
            <a:r>
              <a:rPr sz="1315" spc="-125" dirty="0">
                <a:latin typeface="Trebuchet MS"/>
                <a:cs typeface="Trebuchet MS"/>
              </a:rPr>
              <a:t>) </a:t>
            </a:r>
            <a:r>
              <a:rPr sz="1315" spc="-48" dirty="0">
                <a:latin typeface="Symbol"/>
                <a:cs typeface="Symbol"/>
              </a:rPr>
              <a:t>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196" dirty="0">
                <a:latin typeface="Trebuchet MS"/>
                <a:cs typeface="Trebuchet MS"/>
              </a:rPr>
              <a:t>f</a:t>
            </a:r>
            <a:r>
              <a:rPr sz="1315" i="1" spc="-240" dirty="0">
                <a:latin typeface="Trebuchet MS"/>
                <a:cs typeface="Trebuchet MS"/>
              </a:rPr>
              <a:t> </a:t>
            </a:r>
            <a:r>
              <a:rPr sz="1315" spc="-73" dirty="0">
                <a:latin typeface="Trebuchet MS"/>
                <a:cs typeface="Trebuchet MS"/>
              </a:rPr>
              <a:t>(</a:t>
            </a:r>
            <a:r>
              <a:rPr sz="1315" i="1" spc="-73" dirty="0">
                <a:latin typeface="Trebuchet MS"/>
                <a:cs typeface="Trebuchet MS"/>
              </a:rPr>
              <a:t>c</a:t>
            </a:r>
            <a:r>
              <a:rPr sz="1315" spc="-73" dirty="0">
                <a:latin typeface="Trebuchet MS"/>
                <a:cs typeface="Trebuchet MS"/>
              </a:rPr>
              <a:t>)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9834" y="3125124"/>
            <a:ext cx="873947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190" y="0"/>
                </a:lnTo>
              </a:path>
            </a:pathLst>
          </a:custGeom>
          <a:ln w="13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 txBox="1"/>
          <p:nvPr/>
        </p:nvSpPr>
        <p:spPr>
          <a:xfrm>
            <a:off x="4186332" y="3159493"/>
            <a:ext cx="236202" cy="15216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930" i="1" spc="-93" dirty="0">
                <a:latin typeface="Trebuchet MS"/>
                <a:cs typeface="Trebuchet MS"/>
              </a:rPr>
              <a:t>h</a:t>
            </a:r>
            <a:r>
              <a:rPr sz="930" spc="-48" dirty="0">
                <a:latin typeface="Symbol"/>
                <a:cs typeface="Symbol"/>
              </a:rPr>
              <a:t></a:t>
            </a:r>
            <a:r>
              <a:rPr sz="930" spc="-58" dirty="0">
                <a:latin typeface="Trebuchet MS"/>
                <a:cs typeface="Trebuchet MS"/>
              </a:rPr>
              <a:t>0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3515" y="3123238"/>
            <a:ext cx="89594" cy="213466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315" i="1" spc="-157" dirty="0">
                <a:latin typeface="Trebuchet MS"/>
                <a:cs typeface="Trebuchet MS"/>
              </a:rPr>
              <a:t>h</a:t>
            </a:r>
            <a:endParaRPr sz="131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47017" y="817464"/>
            <a:ext cx="1920159" cy="81768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218" spc="-51" dirty="0">
                <a:latin typeface="Trebuchet MS"/>
                <a:cs typeface="Trebuchet MS"/>
              </a:rPr>
              <a:t>Hitunglah </a:t>
            </a:r>
            <a:r>
              <a:rPr sz="1251" i="1" spc="-163" dirty="0">
                <a:latin typeface="Trebuchet MS"/>
                <a:cs typeface="Trebuchet MS"/>
              </a:rPr>
              <a:t>f </a:t>
            </a:r>
            <a:r>
              <a:rPr sz="1251" spc="-13" dirty="0">
                <a:latin typeface="Trebuchet MS"/>
                <a:cs typeface="Trebuchet MS"/>
              </a:rPr>
              <a:t>'(2) </a:t>
            </a:r>
            <a:r>
              <a:rPr sz="1218" spc="-96" dirty="0">
                <a:latin typeface="Trebuchet MS"/>
                <a:cs typeface="Trebuchet MS"/>
              </a:rPr>
              <a:t>jika </a:t>
            </a:r>
            <a:r>
              <a:rPr sz="1251" i="1" spc="-167" dirty="0">
                <a:latin typeface="Trebuchet MS"/>
                <a:cs typeface="Trebuchet MS"/>
              </a:rPr>
              <a:t>f </a:t>
            </a:r>
            <a:r>
              <a:rPr sz="1251" spc="-13" dirty="0">
                <a:latin typeface="Trebuchet MS"/>
                <a:cs typeface="Trebuchet MS"/>
              </a:rPr>
              <a:t>(</a:t>
            </a:r>
            <a:r>
              <a:rPr sz="1251" i="1" spc="-13" dirty="0">
                <a:latin typeface="Trebuchet MS"/>
                <a:cs typeface="Trebuchet MS"/>
              </a:rPr>
              <a:t>x</a:t>
            </a:r>
            <a:r>
              <a:rPr sz="1251" spc="-13" dirty="0">
                <a:latin typeface="Trebuchet MS"/>
                <a:cs typeface="Trebuchet MS"/>
              </a:rPr>
              <a:t>) </a:t>
            </a:r>
            <a:r>
              <a:rPr sz="1251" spc="-3" dirty="0">
                <a:latin typeface="Symbol"/>
                <a:cs typeface="Symbol"/>
              </a:rPr>
              <a:t></a:t>
            </a:r>
            <a:r>
              <a:rPr sz="1251" spc="305" dirty="0">
                <a:latin typeface="Times New Roman"/>
                <a:cs typeface="Times New Roman"/>
              </a:rPr>
              <a:t> </a:t>
            </a:r>
            <a:r>
              <a:rPr sz="1251" spc="-16" dirty="0">
                <a:latin typeface="Trebuchet MS"/>
                <a:cs typeface="Trebuchet MS"/>
              </a:rPr>
              <a:t>2</a:t>
            </a:r>
            <a:r>
              <a:rPr sz="1251" i="1" spc="-16" dirty="0">
                <a:latin typeface="Trebuchet MS"/>
                <a:cs typeface="Trebuchet MS"/>
              </a:rPr>
              <a:t>x</a:t>
            </a:r>
            <a:endParaRPr sz="1251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sz="1379">
              <a:latin typeface="Trebuchet MS"/>
              <a:cs typeface="Trebuchet MS"/>
            </a:endParaRPr>
          </a:p>
          <a:p>
            <a:pPr marL="8145">
              <a:spcBef>
                <a:spcPts val="3"/>
              </a:spcBef>
            </a:pPr>
            <a:r>
              <a:rPr sz="1218" b="1" spc="-38" dirty="0">
                <a:latin typeface="Trebuchet MS"/>
                <a:cs typeface="Trebuchet MS"/>
              </a:rPr>
              <a:t>Jawab</a:t>
            </a:r>
            <a:endParaRPr sz="1218">
              <a:latin typeface="Trebuchet MS"/>
              <a:cs typeface="Trebuchet MS"/>
            </a:endParaRPr>
          </a:p>
          <a:p>
            <a:pPr marL="35428">
              <a:spcBef>
                <a:spcPts val="176"/>
              </a:spcBef>
            </a:pPr>
            <a:r>
              <a:rPr sz="1251" i="1" spc="-167" dirty="0">
                <a:latin typeface="Trebuchet MS"/>
                <a:cs typeface="Trebuchet MS"/>
              </a:rPr>
              <a:t>f </a:t>
            </a:r>
            <a:r>
              <a:rPr sz="1251" spc="-13" dirty="0">
                <a:latin typeface="Trebuchet MS"/>
                <a:cs typeface="Trebuchet MS"/>
              </a:rPr>
              <a:t>(</a:t>
            </a:r>
            <a:r>
              <a:rPr sz="1251" i="1" spc="-13" dirty="0">
                <a:latin typeface="Trebuchet MS"/>
                <a:cs typeface="Trebuchet MS"/>
              </a:rPr>
              <a:t>x</a:t>
            </a:r>
            <a:r>
              <a:rPr sz="1251" spc="-13" dirty="0">
                <a:latin typeface="Trebuchet MS"/>
                <a:cs typeface="Trebuchet MS"/>
              </a:rPr>
              <a:t>) </a:t>
            </a:r>
            <a:r>
              <a:rPr sz="1251" spc="-3" dirty="0">
                <a:latin typeface="Symbol"/>
                <a:cs typeface="Symbol"/>
              </a:rPr>
              <a:t></a:t>
            </a:r>
            <a:r>
              <a:rPr sz="1251" dirty="0">
                <a:latin typeface="Times New Roman"/>
                <a:cs typeface="Times New Roman"/>
              </a:rPr>
              <a:t> </a:t>
            </a:r>
            <a:r>
              <a:rPr sz="1251" spc="-16" dirty="0">
                <a:latin typeface="Trebuchet MS"/>
                <a:cs typeface="Trebuchet MS"/>
              </a:rPr>
              <a:t>2</a:t>
            </a:r>
            <a:r>
              <a:rPr sz="1251" i="1" spc="-16" dirty="0">
                <a:latin typeface="Trebuchet MS"/>
                <a:cs typeface="Trebuchet MS"/>
              </a:rPr>
              <a:t>x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7017" y="1753572"/>
            <a:ext cx="153124" cy="19811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218" spc="-71" dirty="0">
                <a:latin typeface="Trebuchet MS"/>
                <a:cs typeface="Trebuchet MS"/>
              </a:rPr>
              <a:t>(</a:t>
            </a:r>
            <a:r>
              <a:rPr sz="1218" spc="-58" dirty="0">
                <a:latin typeface="Trebuchet MS"/>
                <a:cs typeface="Trebuchet MS"/>
              </a:rPr>
              <a:t>i</a:t>
            </a:r>
            <a:r>
              <a:rPr sz="1218" spc="-48" dirty="0">
                <a:latin typeface="Trebuchet MS"/>
                <a:cs typeface="Trebuchet MS"/>
              </a:rPr>
              <a:t>)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7653" y="1881339"/>
            <a:ext cx="678877" cy="0"/>
          </a:xfrm>
          <a:custGeom>
            <a:avLst/>
            <a:gdLst/>
            <a:ahLst/>
            <a:cxnLst/>
            <a:rect l="l" t="t" r="r" b="b"/>
            <a:pathLst>
              <a:path w="1058545">
                <a:moveTo>
                  <a:pt x="0" y="0"/>
                </a:moveTo>
                <a:lnTo>
                  <a:pt x="1058035" y="0"/>
                </a:lnTo>
              </a:path>
            </a:pathLst>
          </a:custGeom>
          <a:ln w="12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2882570" y="1654067"/>
            <a:ext cx="1441646" cy="199890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876" i="1" spc="-245" baseline="-35612" dirty="0">
                <a:latin typeface="Trebuchet MS"/>
                <a:cs typeface="Trebuchet MS"/>
              </a:rPr>
              <a:t>f </a:t>
            </a:r>
            <a:r>
              <a:rPr sz="1876" spc="-33" baseline="-35612" dirty="0">
                <a:latin typeface="Trebuchet MS"/>
                <a:cs typeface="Trebuchet MS"/>
              </a:rPr>
              <a:t>'(</a:t>
            </a:r>
            <a:r>
              <a:rPr sz="1876" i="1" spc="-33" baseline="-35612" dirty="0">
                <a:latin typeface="Trebuchet MS"/>
                <a:cs typeface="Trebuchet MS"/>
              </a:rPr>
              <a:t>c</a:t>
            </a:r>
            <a:r>
              <a:rPr sz="1876" spc="-33" baseline="-35612" dirty="0">
                <a:latin typeface="Trebuchet MS"/>
                <a:cs typeface="Trebuchet MS"/>
              </a:rPr>
              <a:t>) </a:t>
            </a:r>
            <a:r>
              <a:rPr sz="1876" baseline="-35612" dirty="0">
                <a:latin typeface="Symbol"/>
                <a:cs typeface="Symbol"/>
              </a:rPr>
              <a:t></a:t>
            </a:r>
            <a:r>
              <a:rPr sz="1876" baseline="-35612" dirty="0">
                <a:latin typeface="Times New Roman"/>
                <a:cs typeface="Times New Roman"/>
              </a:rPr>
              <a:t> </a:t>
            </a:r>
            <a:r>
              <a:rPr sz="1876" spc="-130" baseline="-35612" dirty="0">
                <a:latin typeface="Trebuchet MS"/>
                <a:cs typeface="Trebuchet MS"/>
              </a:rPr>
              <a:t>lim </a:t>
            </a:r>
            <a:r>
              <a:rPr sz="1251" i="1" spc="-163" dirty="0">
                <a:latin typeface="Trebuchet MS"/>
                <a:cs typeface="Trebuchet MS"/>
              </a:rPr>
              <a:t>f </a:t>
            </a:r>
            <a:r>
              <a:rPr sz="1251" spc="-13" dirty="0">
                <a:latin typeface="Trebuchet MS"/>
                <a:cs typeface="Trebuchet MS"/>
              </a:rPr>
              <a:t>(</a:t>
            </a:r>
            <a:r>
              <a:rPr sz="1251" i="1" spc="-13" dirty="0">
                <a:latin typeface="Trebuchet MS"/>
                <a:cs typeface="Trebuchet MS"/>
              </a:rPr>
              <a:t>x</a:t>
            </a:r>
            <a:r>
              <a:rPr sz="1251" spc="-13" dirty="0">
                <a:latin typeface="Trebuchet MS"/>
                <a:cs typeface="Trebuchet MS"/>
              </a:rPr>
              <a:t>) </a:t>
            </a:r>
            <a:r>
              <a:rPr sz="1251" dirty="0">
                <a:latin typeface="Symbol"/>
                <a:cs typeface="Symbol"/>
              </a:rPr>
              <a:t></a:t>
            </a:r>
            <a:r>
              <a:rPr sz="1251" dirty="0">
                <a:latin typeface="Times New Roman"/>
                <a:cs typeface="Times New Roman"/>
              </a:rPr>
              <a:t> </a:t>
            </a:r>
            <a:r>
              <a:rPr sz="1251" i="1" spc="-163" dirty="0">
                <a:latin typeface="Trebuchet MS"/>
                <a:cs typeface="Trebuchet MS"/>
              </a:rPr>
              <a:t>f</a:t>
            </a:r>
            <a:r>
              <a:rPr sz="1251" i="1" spc="-154" dirty="0">
                <a:latin typeface="Trebuchet MS"/>
                <a:cs typeface="Trebuchet MS"/>
              </a:rPr>
              <a:t> </a:t>
            </a:r>
            <a:r>
              <a:rPr sz="1251" spc="-38" dirty="0">
                <a:latin typeface="Trebuchet MS"/>
                <a:cs typeface="Trebuchet MS"/>
              </a:rPr>
              <a:t>(</a:t>
            </a:r>
            <a:r>
              <a:rPr sz="1251" i="1" spc="-38" dirty="0">
                <a:latin typeface="Trebuchet MS"/>
                <a:cs typeface="Trebuchet MS"/>
              </a:rPr>
              <a:t>c</a:t>
            </a:r>
            <a:r>
              <a:rPr sz="1251" spc="-38" dirty="0">
                <a:latin typeface="Trebuchet MS"/>
                <a:cs typeface="Trebuchet MS"/>
              </a:rPr>
              <a:t>)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6876" y="1912914"/>
            <a:ext cx="229279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866" i="1" spc="-61" dirty="0">
                <a:latin typeface="Trebuchet MS"/>
                <a:cs typeface="Trebuchet MS"/>
              </a:rPr>
              <a:t>x</a:t>
            </a:r>
            <a:r>
              <a:rPr sz="866" i="1" spc="-218" dirty="0">
                <a:latin typeface="Trebuchet MS"/>
                <a:cs typeface="Trebuchet MS"/>
              </a:rPr>
              <a:t> </a:t>
            </a:r>
            <a:r>
              <a:rPr sz="866" spc="-16" dirty="0">
                <a:latin typeface="Symbol"/>
                <a:cs typeface="Symbol"/>
              </a:rPr>
              <a:t></a:t>
            </a:r>
            <a:r>
              <a:rPr sz="866" i="1" spc="-16" dirty="0">
                <a:latin typeface="Trebuchet MS"/>
                <a:cs typeface="Trebuchet MS"/>
              </a:rPr>
              <a:t>c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6699" y="1879322"/>
            <a:ext cx="305026" cy="199890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251" i="1" spc="-93" dirty="0">
                <a:latin typeface="Trebuchet MS"/>
                <a:cs typeface="Trebuchet MS"/>
              </a:rPr>
              <a:t>x </a:t>
            </a:r>
            <a:r>
              <a:rPr sz="1251" dirty="0">
                <a:latin typeface="Symbol"/>
                <a:cs typeface="Symbol"/>
              </a:rPr>
              <a:t></a:t>
            </a:r>
            <a:r>
              <a:rPr sz="1251" spc="-90" dirty="0">
                <a:latin typeface="Times New Roman"/>
                <a:cs typeface="Times New Roman"/>
              </a:rPr>
              <a:t> </a:t>
            </a:r>
            <a:r>
              <a:rPr sz="1251" i="1" spc="-96" dirty="0">
                <a:latin typeface="Trebuchet MS"/>
                <a:cs typeface="Trebuchet MS"/>
              </a:rPr>
              <a:t>c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0664" y="2384231"/>
            <a:ext cx="241496" cy="14105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866" i="1" spc="-61" dirty="0">
                <a:latin typeface="Trebuchet MS"/>
                <a:cs typeface="Trebuchet MS"/>
              </a:rPr>
              <a:t>x</a:t>
            </a:r>
            <a:r>
              <a:rPr sz="866" i="1" spc="-221" dirty="0">
                <a:latin typeface="Trebuchet MS"/>
                <a:cs typeface="Trebuchet MS"/>
              </a:rPr>
              <a:t> </a:t>
            </a:r>
            <a:r>
              <a:rPr sz="866" spc="6" dirty="0">
                <a:latin typeface="Symbol"/>
                <a:cs typeface="Symbol"/>
              </a:rPr>
              <a:t></a:t>
            </a:r>
            <a:r>
              <a:rPr sz="866" spc="6" dirty="0">
                <a:latin typeface="Trebuchet MS"/>
                <a:cs typeface="Trebuchet MS"/>
              </a:rPr>
              <a:t>2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9411" y="2134205"/>
            <a:ext cx="458965" cy="191812"/>
          </a:xfrm>
          <a:custGeom>
            <a:avLst/>
            <a:gdLst/>
            <a:ahLst/>
            <a:cxnLst/>
            <a:rect l="l" t="t" r="r" b="b"/>
            <a:pathLst>
              <a:path w="715645" h="299085">
                <a:moveTo>
                  <a:pt x="0" y="298995"/>
                </a:moveTo>
                <a:lnTo>
                  <a:pt x="715273" y="0"/>
                </a:lnTo>
              </a:path>
            </a:pathLst>
          </a:custGeom>
          <a:ln w="12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/>
          <p:nvPr/>
        </p:nvSpPr>
        <p:spPr>
          <a:xfrm>
            <a:off x="3788390" y="2350968"/>
            <a:ext cx="2435323" cy="19729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1093808" algn="l"/>
                <a:tab pos="2120423" algn="l"/>
              </a:tabLst>
            </a:pPr>
            <a:r>
              <a:rPr sz="1218" i="1" spc="-80" dirty="0">
                <a:latin typeface="Trebuchet MS"/>
                <a:cs typeface="Trebuchet MS"/>
              </a:rPr>
              <a:t>x</a:t>
            </a:r>
            <a:r>
              <a:rPr sz="1218" i="1" spc="-48" dirty="0">
                <a:latin typeface="Trebuchet MS"/>
                <a:cs typeface="Trebuchet MS"/>
              </a:rPr>
              <a:t> </a:t>
            </a:r>
            <a:r>
              <a:rPr sz="1218" spc="16" dirty="0">
                <a:latin typeface="Symbol"/>
                <a:cs typeface="Symbol"/>
              </a:rPr>
              <a:t></a:t>
            </a:r>
            <a:r>
              <a:rPr sz="1218" spc="-58" dirty="0">
                <a:latin typeface="Times New Roman"/>
                <a:cs typeface="Times New Roman"/>
              </a:rPr>
              <a:t> </a:t>
            </a:r>
            <a:r>
              <a:rPr sz="1218" spc="-16" dirty="0">
                <a:latin typeface="Trebuchet MS"/>
                <a:cs typeface="Trebuchet MS"/>
              </a:rPr>
              <a:t>2	</a:t>
            </a:r>
            <a:r>
              <a:rPr sz="1218" i="1" spc="-80" dirty="0">
                <a:latin typeface="Trebuchet MS"/>
                <a:cs typeface="Trebuchet MS"/>
              </a:rPr>
              <a:t>x</a:t>
            </a:r>
            <a:r>
              <a:rPr sz="1218" i="1" spc="-48" dirty="0">
                <a:latin typeface="Trebuchet MS"/>
                <a:cs typeface="Trebuchet MS"/>
              </a:rPr>
              <a:t> </a:t>
            </a:r>
            <a:r>
              <a:rPr sz="1218" spc="16" dirty="0">
                <a:latin typeface="Symbol"/>
                <a:cs typeface="Symbol"/>
              </a:rPr>
              <a:t></a:t>
            </a:r>
            <a:r>
              <a:rPr sz="1218" spc="-58" dirty="0">
                <a:latin typeface="Times New Roman"/>
                <a:cs typeface="Times New Roman"/>
              </a:rPr>
              <a:t> </a:t>
            </a:r>
            <a:r>
              <a:rPr sz="1218" spc="-16" dirty="0">
                <a:latin typeface="Trebuchet MS"/>
                <a:cs typeface="Trebuchet MS"/>
              </a:rPr>
              <a:t>2	</a:t>
            </a:r>
            <a:r>
              <a:rPr sz="1218" i="1" spc="-80" dirty="0">
                <a:latin typeface="Trebuchet MS"/>
                <a:cs typeface="Trebuchet MS"/>
              </a:rPr>
              <a:t>x </a:t>
            </a:r>
            <a:r>
              <a:rPr sz="1218" spc="16" dirty="0">
                <a:latin typeface="Symbol"/>
                <a:cs typeface="Symbol"/>
              </a:rPr>
              <a:t></a:t>
            </a:r>
            <a:r>
              <a:rPr sz="1218" spc="-77" dirty="0">
                <a:latin typeface="Times New Roman"/>
                <a:cs typeface="Times New Roman"/>
              </a:rPr>
              <a:t> </a:t>
            </a:r>
            <a:r>
              <a:rPr sz="1218" spc="-16" dirty="0">
                <a:latin typeface="Trebuchet MS"/>
                <a:cs typeface="Trebuchet MS"/>
              </a:rPr>
              <a:t>2</a:t>
            </a:r>
            <a:endParaRPr sz="1218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71819" y="2349440"/>
            <a:ext cx="572179" cy="193034"/>
            <a:chOff x="5590518" y="3663386"/>
            <a:chExt cx="892175" cy="300990"/>
          </a:xfrm>
        </p:grpSpPr>
        <p:sp>
          <p:nvSpPr>
            <p:cNvPr id="16" name="object 16"/>
            <p:cNvSpPr/>
            <p:nvPr/>
          </p:nvSpPr>
          <p:spPr>
            <a:xfrm>
              <a:off x="5755819" y="3716015"/>
              <a:ext cx="561340" cy="241935"/>
            </a:xfrm>
            <a:custGeom>
              <a:avLst/>
              <a:gdLst/>
              <a:ahLst/>
              <a:cxnLst/>
              <a:rect l="l" t="t" r="r" b="b"/>
              <a:pathLst>
                <a:path w="561339" h="241935">
                  <a:moveTo>
                    <a:pt x="0" y="241789"/>
                  </a:moveTo>
                  <a:lnTo>
                    <a:pt x="560786" y="0"/>
                  </a:lnTo>
                </a:path>
              </a:pathLst>
            </a:custGeom>
            <a:ln w="12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590518" y="3669488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0" y="0"/>
                  </a:moveTo>
                  <a:lnTo>
                    <a:pt x="892160" y="0"/>
                  </a:lnTo>
                </a:path>
              </a:pathLst>
            </a:custGeom>
            <a:ln w="12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1001" y="2384231"/>
            <a:ext cx="2295638" cy="14105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1049013" algn="l"/>
                <a:tab pos="2062190" algn="l"/>
              </a:tabLst>
            </a:pPr>
            <a:r>
              <a:rPr sz="866" i="1" spc="-61" dirty="0">
                <a:latin typeface="Trebuchet MS"/>
                <a:cs typeface="Trebuchet MS"/>
              </a:rPr>
              <a:t>x</a:t>
            </a:r>
            <a:r>
              <a:rPr sz="866" i="1" spc="-186" dirty="0">
                <a:latin typeface="Trebuchet MS"/>
                <a:cs typeface="Trebuchet MS"/>
              </a:rPr>
              <a:t> </a:t>
            </a:r>
            <a:r>
              <a:rPr sz="866" spc="6" dirty="0">
                <a:latin typeface="Symbol"/>
                <a:cs typeface="Symbol"/>
              </a:rPr>
              <a:t></a:t>
            </a:r>
            <a:r>
              <a:rPr sz="866" spc="6" dirty="0">
                <a:latin typeface="Trebuchet MS"/>
                <a:cs typeface="Trebuchet MS"/>
              </a:rPr>
              <a:t>2	</a:t>
            </a:r>
            <a:r>
              <a:rPr sz="866" i="1" spc="-61" dirty="0">
                <a:latin typeface="Trebuchet MS"/>
                <a:cs typeface="Trebuchet MS"/>
              </a:rPr>
              <a:t>x</a:t>
            </a:r>
            <a:r>
              <a:rPr sz="866" i="1" spc="-186" dirty="0">
                <a:latin typeface="Trebuchet MS"/>
                <a:cs typeface="Trebuchet MS"/>
              </a:rPr>
              <a:t> </a:t>
            </a:r>
            <a:r>
              <a:rPr sz="866" spc="6" dirty="0">
                <a:latin typeface="Symbol"/>
                <a:cs typeface="Symbol"/>
              </a:rPr>
              <a:t></a:t>
            </a:r>
            <a:r>
              <a:rPr sz="866" spc="6" dirty="0">
                <a:latin typeface="Trebuchet MS"/>
                <a:cs typeface="Trebuchet MS"/>
              </a:rPr>
              <a:t>2	</a:t>
            </a:r>
            <a:r>
              <a:rPr sz="866" i="1" spc="-61" dirty="0">
                <a:latin typeface="Trebuchet MS"/>
                <a:cs typeface="Trebuchet MS"/>
              </a:rPr>
              <a:t>x</a:t>
            </a:r>
            <a:r>
              <a:rPr sz="866" i="1" spc="-221" dirty="0">
                <a:latin typeface="Trebuchet MS"/>
                <a:cs typeface="Trebuchet MS"/>
              </a:rPr>
              <a:t> </a:t>
            </a:r>
            <a:r>
              <a:rPr sz="866" spc="6" dirty="0">
                <a:latin typeface="Symbol"/>
                <a:cs typeface="Symbol"/>
              </a:rPr>
              <a:t></a:t>
            </a:r>
            <a:r>
              <a:rPr sz="866" spc="6" dirty="0">
                <a:latin typeface="Trebuchet MS"/>
                <a:cs typeface="Trebuchet MS"/>
              </a:rPr>
              <a:t>2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4978" y="2227666"/>
            <a:ext cx="4304169" cy="19735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  <a:tabLst>
                <a:tab pos="3559151" algn="l"/>
              </a:tabLst>
            </a:pPr>
            <a:r>
              <a:rPr sz="1218" i="1" spc="-154" dirty="0">
                <a:latin typeface="Trebuchet MS"/>
                <a:cs typeface="Trebuchet MS"/>
              </a:rPr>
              <a:t>f  </a:t>
            </a:r>
            <a:r>
              <a:rPr sz="1218" spc="-6" dirty="0">
                <a:latin typeface="Trebuchet MS"/>
                <a:cs typeface="Trebuchet MS"/>
              </a:rPr>
              <a:t>'(2) </a:t>
            </a:r>
            <a:r>
              <a:rPr sz="1218" spc="16" dirty="0">
                <a:latin typeface="Symbol"/>
                <a:cs typeface="Symbol"/>
              </a:rPr>
              <a:t></a:t>
            </a:r>
            <a:r>
              <a:rPr sz="1218" spc="16" dirty="0">
                <a:latin typeface="Times New Roman"/>
                <a:cs typeface="Times New Roman"/>
              </a:rPr>
              <a:t> </a:t>
            </a:r>
            <a:r>
              <a:rPr sz="1218" spc="-73" dirty="0">
                <a:latin typeface="Trebuchet MS"/>
                <a:cs typeface="Trebuchet MS"/>
              </a:rPr>
              <a:t>lim </a:t>
            </a:r>
            <a:r>
              <a:rPr sz="1828" i="1" u="sng" spc="-230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 </a:t>
            </a:r>
            <a:r>
              <a:rPr sz="1828" u="sng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</a:t>
            </a:r>
            <a:r>
              <a:rPr sz="1828" i="1" u="sng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sz="1828" u="sng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) </a:t>
            </a:r>
            <a:r>
              <a:rPr sz="1828" u="sng" spc="24" baseline="3508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28" u="sng" spc="24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28" i="1" u="sng" spc="-230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 </a:t>
            </a:r>
            <a:r>
              <a:rPr sz="1828" u="sng" spc="-33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(2)</a:t>
            </a:r>
            <a:r>
              <a:rPr sz="1828" spc="-33" baseline="35087" dirty="0">
                <a:latin typeface="Trebuchet MS"/>
                <a:cs typeface="Trebuchet MS"/>
              </a:rPr>
              <a:t> </a:t>
            </a:r>
            <a:r>
              <a:rPr sz="1218" spc="16" dirty="0">
                <a:latin typeface="Symbol"/>
                <a:cs typeface="Symbol"/>
              </a:rPr>
              <a:t></a:t>
            </a:r>
            <a:r>
              <a:rPr sz="1218" spc="16" dirty="0">
                <a:latin typeface="Times New Roman"/>
                <a:cs typeface="Times New Roman"/>
              </a:rPr>
              <a:t> </a:t>
            </a:r>
            <a:r>
              <a:rPr sz="1218" spc="-73" dirty="0">
                <a:latin typeface="Trebuchet MS"/>
                <a:cs typeface="Trebuchet MS"/>
              </a:rPr>
              <a:t>lim </a:t>
            </a:r>
            <a:r>
              <a:rPr sz="1828" u="sng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sz="1828" i="1" u="sng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 </a:t>
            </a:r>
            <a:r>
              <a:rPr sz="1828" u="sng" spc="24" baseline="3508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28" u="sng" spc="24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28" u="sng" spc="-38" baseline="350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2(2)</a:t>
            </a:r>
            <a:r>
              <a:rPr sz="1828" spc="-38" baseline="35087" dirty="0">
                <a:latin typeface="Trebuchet MS"/>
                <a:cs typeface="Trebuchet MS"/>
              </a:rPr>
              <a:t> </a:t>
            </a:r>
            <a:r>
              <a:rPr sz="1218" spc="16" dirty="0">
                <a:latin typeface="Symbol"/>
                <a:cs typeface="Symbol"/>
              </a:rPr>
              <a:t></a:t>
            </a:r>
            <a:r>
              <a:rPr sz="1218" spc="16" dirty="0">
                <a:latin typeface="Times New Roman"/>
                <a:cs typeface="Times New Roman"/>
              </a:rPr>
              <a:t>  </a:t>
            </a:r>
            <a:r>
              <a:rPr sz="1218" spc="58" dirty="0">
                <a:latin typeface="Times New Roman"/>
                <a:cs typeface="Times New Roman"/>
              </a:rPr>
              <a:t> </a:t>
            </a:r>
            <a:r>
              <a:rPr sz="1218" spc="-73" dirty="0">
                <a:latin typeface="Trebuchet MS"/>
                <a:cs typeface="Trebuchet MS"/>
              </a:rPr>
              <a:t>lim </a:t>
            </a:r>
            <a:r>
              <a:rPr sz="1828" spc="-24" baseline="45321" dirty="0">
                <a:latin typeface="Trebuchet MS"/>
                <a:cs typeface="Trebuchet MS"/>
              </a:rPr>
              <a:t>2 </a:t>
            </a:r>
            <a:r>
              <a:rPr sz="1828" spc="-14" baseline="45321" dirty="0">
                <a:latin typeface="Trebuchet MS"/>
                <a:cs typeface="Trebuchet MS"/>
              </a:rPr>
              <a:t>(</a:t>
            </a:r>
            <a:r>
              <a:rPr sz="1828" i="1" spc="-14" baseline="45321" dirty="0">
                <a:latin typeface="Trebuchet MS"/>
                <a:cs typeface="Trebuchet MS"/>
              </a:rPr>
              <a:t>x </a:t>
            </a:r>
            <a:r>
              <a:rPr sz="1828" spc="24" baseline="45321" dirty="0">
                <a:latin typeface="Symbol"/>
                <a:cs typeface="Symbol"/>
              </a:rPr>
              <a:t></a:t>
            </a:r>
            <a:r>
              <a:rPr sz="1828" spc="-87" baseline="45321" dirty="0">
                <a:latin typeface="Times New Roman"/>
                <a:cs typeface="Times New Roman"/>
              </a:rPr>
              <a:t> </a:t>
            </a:r>
            <a:r>
              <a:rPr sz="1828" spc="-33" baseline="45321" dirty="0">
                <a:latin typeface="Trebuchet MS"/>
                <a:cs typeface="Trebuchet MS"/>
              </a:rPr>
              <a:t>2)	</a:t>
            </a:r>
            <a:r>
              <a:rPr sz="1218" spc="16" dirty="0">
                <a:latin typeface="Symbol"/>
                <a:cs typeface="Symbol"/>
              </a:rPr>
              <a:t></a:t>
            </a:r>
            <a:r>
              <a:rPr sz="1218" spc="16" dirty="0">
                <a:latin typeface="Times New Roman"/>
                <a:cs typeface="Times New Roman"/>
              </a:rPr>
              <a:t> </a:t>
            </a:r>
            <a:r>
              <a:rPr sz="1218" spc="-73" dirty="0">
                <a:latin typeface="Trebuchet MS"/>
                <a:cs typeface="Trebuchet MS"/>
              </a:rPr>
              <a:t>lim </a:t>
            </a:r>
            <a:r>
              <a:rPr sz="1218" spc="-16" dirty="0">
                <a:latin typeface="Trebuchet MS"/>
                <a:cs typeface="Trebuchet MS"/>
              </a:rPr>
              <a:t>2 </a:t>
            </a:r>
            <a:r>
              <a:rPr sz="1218" spc="16" dirty="0">
                <a:latin typeface="Symbol"/>
                <a:cs typeface="Symbol"/>
              </a:rPr>
              <a:t></a:t>
            </a:r>
            <a:r>
              <a:rPr sz="1218" spc="-109" dirty="0">
                <a:latin typeface="Times New Roman"/>
                <a:cs typeface="Times New Roman"/>
              </a:rPr>
              <a:t> </a:t>
            </a:r>
            <a:r>
              <a:rPr sz="1218" spc="-16" dirty="0">
                <a:latin typeface="Trebuchet MS"/>
                <a:cs typeface="Trebuchet MS"/>
              </a:rPr>
              <a:t>2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47017" y="2671663"/>
            <a:ext cx="186925" cy="19811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218" spc="-48" dirty="0">
                <a:latin typeface="Trebuchet MS"/>
                <a:cs typeface="Trebuchet MS"/>
              </a:rPr>
              <a:t>(</a:t>
            </a:r>
            <a:r>
              <a:rPr sz="1218" spc="-71" dirty="0">
                <a:latin typeface="Trebuchet MS"/>
                <a:cs typeface="Trebuchet MS"/>
              </a:rPr>
              <a:t>ii)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61632" y="2795903"/>
            <a:ext cx="885757" cy="0"/>
          </a:xfrm>
          <a:custGeom>
            <a:avLst/>
            <a:gdLst/>
            <a:ahLst/>
            <a:cxnLst/>
            <a:rect l="l" t="t" r="r" b="b"/>
            <a:pathLst>
              <a:path w="1381125">
                <a:moveTo>
                  <a:pt x="0" y="0"/>
                </a:moveTo>
                <a:lnTo>
                  <a:pt x="1380920" y="0"/>
                </a:lnTo>
              </a:path>
            </a:pathLst>
          </a:custGeom>
          <a:ln w="12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2" name="object 22"/>
          <p:cNvSpPr txBox="1"/>
          <p:nvPr/>
        </p:nvSpPr>
        <p:spPr>
          <a:xfrm>
            <a:off x="3404724" y="2827914"/>
            <a:ext cx="239053" cy="143522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866" i="1" spc="-51" dirty="0">
                <a:latin typeface="Trebuchet MS"/>
                <a:cs typeface="Trebuchet MS"/>
              </a:rPr>
              <a:t>h</a:t>
            </a:r>
            <a:r>
              <a:rPr sz="866" spc="29" dirty="0">
                <a:latin typeface="Symbol"/>
                <a:cs typeface="Symbol"/>
              </a:rPr>
              <a:t></a:t>
            </a:r>
            <a:r>
              <a:rPr sz="866" spc="-19" dirty="0">
                <a:latin typeface="Trebuchet MS"/>
                <a:cs typeface="Trebuchet MS"/>
              </a:rPr>
              <a:t>0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8904" y="2566085"/>
            <a:ext cx="1646083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876" i="1" spc="-250" baseline="-35612" dirty="0">
                <a:latin typeface="Trebuchet MS"/>
                <a:cs typeface="Trebuchet MS"/>
              </a:rPr>
              <a:t>f </a:t>
            </a:r>
            <a:r>
              <a:rPr sz="1876" spc="-33" baseline="-35612" dirty="0">
                <a:latin typeface="Trebuchet MS"/>
                <a:cs typeface="Trebuchet MS"/>
              </a:rPr>
              <a:t>'(</a:t>
            </a:r>
            <a:r>
              <a:rPr sz="1876" i="1" spc="-33" baseline="-35612" dirty="0">
                <a:latin typeface="Trebuchet MS"/>
                <a:cs typeface="Trebuchet MS"/>
              </a:rPr>
              <a:t>c</a:t>
            </a:r>
            <a:r>
              <a:rPr sz="1876" spc="-33" baseline="-35612" dirty="0">
                <a:latin typeface="Trebuchet MS"/>
                <a:cs typeface="Trebuchet MS"/>
              </a:rPr>
              <a:t>) </a:t>
            </a:r>
            <a:r>
              <a:rPr sz="1876" spc="-4" baseline="-35612" dirty="0">
                <a:latin typeface="Symbol"/>
                <a:cs typeface="Symbol"/>
              </a:rPr>
              <a:t></a:t>
            </a:r>
            <a:r>
              <a:rPr sz="1876" spc="-4" baseline="-35612" dirty="0">
                <a:latin typeface="Times New Roman"/>
                <a:cs typeface="Times New Roman"/>
              </a:rPr>
              <a:t> </a:t>
            </a:r>
            <a:r>
              <a:rPr sz="1876" spc="-134" baseline="-35612" dirty="0">
                <a:latin typeface="Trebuchet MS"/>
                <a:cs typeface="Trebuchet MS"/>
              </a:rPr>
              <a:t>lim </a:t>
            </a:r>
            <a:r>
              <a:rPr sz="1251" i="1" spc="-167" dirty="0">
                <a:latin typeface="Trebuchet MS"/>
                <a:cs typeface="Trebuchet MS"/>
              </a:rPr>
              <a:t>f </a:t>
            </a:r>
            <a:r>
              <a:rPr sz="1251" spc="-64" dirty="0">
                <a:latin typeface="Trebuchet MS"/>
                <a:cs typeface="Trebuchet MS"/>
              </a:rPr>
              <a:t>(</a:t>
            </a:r>
            <a:r>
              <a:rPr sz="1251" i="1" spc="-64" dirty="0">
                <a:latin typeface="Trebuchet MS"/>
                <a:cs typeface="Trebuchet MS"/>
              </a:rPr>
              <a:t>c </a:t>
            </a:r>
            <a:r>
              <a:rPr sz="1251" spc="-3" dirty="0">
                <a:latin typeface="Symbol"/>
                <a:cs typeface="Symbol"/>
              </a:rPr>
              <a:t></a:t>
            </a:r>
            <a:r>
              <a:rPr sz="1251" spc="-3" dirty="0">
                <a:latin typeface="Times New Roman"/>
                <a:cs typeface="Times New Roman"/>
              </a:rPr>
              <a:t> </a:t>
            </a:r>
            <a:r>
              <a:rPr sz="1251" i="1" spc="-87" dirty="0">
                <a:latin typeface="Trebuchet MS"/>
                <a:cs typeface="Trebuchet MS"/>
              </a:rPr>
              <a:t>h</a:t>
            </a:r>
            <a:r>
              <a:rPr sz="1251" spc="-87" dirty="0">
                <a:latin typeface="Trebuchet MS"/>
                <a:cs typeface="Trebuchet MS"/>
              </a:rPr>
              <a:t>) </a:t>
            </a:r>
            <a:r>
              <a:rPr sz="1251" spc="-3" dirty="0">
                <a:latin typeface="Symbol"/>
                <a:cs typeface="Symbol"/>
              </a:rPr>
              <a:t></a:t>
            </a:r>
            <a:r>
              <a:rPr sz="1251" spc="-3" dirty="0">
                <a:latin typeface="Times New Roman"/>
                <a:cs typeface="Times New Roman"/>
              </a:rPr>
              <a:t> </a:t>
            </a:r>
            <a:r>
              <a:rPr sz="1251" i="1" spc="-167" dirty="0">
                <a:latin typeface="Trebuchet MS"/>
                <a:cs typeface="Trebuchet MS"/>
              </a:rPr>
              <a:t>f</a:t>
            </a:r>
            <a:r>
              <a:rPr sz="1251" i="1" spc="-106" dirty="0">
                <a:latin typeface="Trebuchet MS"/>
                <a:cs typeface="Trebuchet MS"/>
              </a:rPr>
              <a:t> </a:t>
            </a:r>
            <a:r>
              <a:rPr sz="1251" spc="-42" dirty="0">
                <a:latin typeface="Trebuchet MS"/>
                <a:cs typeface="Trebuchet MS"/>
              </a:rPr>
              <a:t>(</a:t>
            </a:r>
            <a:r>
              <a:rPr sz="1251" i="1" spc="-42" dirty="0">
                <a:latin typeface="Trebuchet MS"/>
                <a:cs typeface="Trebuchet MS"/>
              </a:rPr>
              <a:t>c</a:t>
            </a:r>
            <a:r>
              <a:rPr sz="1251" spc="-42" dirty="0">
                <a:latin typeface="Trebuchet MS"/>
                <a:cs typeface="Trebuchet MS"/>
              </a:rPr>
              <a:t>)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0816" y="2793778"/>
            <a:ext cx="90816" cy="20153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51" i="1" spc="-112" dirty="0">
                <a:latin typeface="Trebuchet MS"/>
                <a:cs typeface="Trebuchet MS"/>
              </a:rPr>
              <a:t>h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33197" y="3384279"/>
            <a:ext cx="909785" cy="0"/>
          </a:xfrm>
          <a:custGeom>
            <a:avLst/>
            <a:gdLst/>
            <a:ahLst/>
            <a:cxnLst/>
            <a:rect l="l" t="t" r="r" b="b"/>
            <a:pathLst>
              <a:path w="1418589">
                <a:moveTo>
                  <a:pt x="0" y="0"/>
                </a:moveTo>
                <a:lnTo>
                  <a:pt x="1418425" y="0"/>
                </a:lnTo>
              </a:path>
            </a:pathLst>
          </a:custGeom>
          <a:ln w="1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/>
          <p:nvPr/>
        </p:nvSpPr>
        <p:spPr>
          <a:xfrm>
            <a:off x="4973985" y="3384279"/>
            <a:ext cx="919966" cy="0"/>
          </a:xfrm>
          <a:custGeom>
            <a:avLst/>
            <a:gdLst/>
            <a:ahLst/>
            <a:cxnLst/>
            <a:rect l="l" t="t" r="r" b="b"/>
            <a:pathLst>
              <a:path w="1434464">
                <a:moveTo>
                  <a:pt x="0" y="0"/>
                </a:moveTo>
                <a:lnTo>
                  <a:pt x="1433843" y="0"/>
                </a:lnTo>
              </a:path>
            </a:pathLst>
          </a:custGeom>
          <a:ln w="1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7" name="object 27"/>
          <p:cNvSpPr/>
          <p:nvPr/>
        </p:nvSpPr>
        <p:spPr>
          <a:xfrm>
            <a:off x="6324661" y="3384279"/>
            <a:ext cx="650369" cy="0"/>
          </a:xfrm>
          <a:custGeom>
            <a:avLst/>
            <a:gdLst/>
            <a:ahLst/>
            <a:cxnLst/>
            <a:rect l="l" t="t" r="r" b="b"/>
            <a:pathLst>
              <a:path w="1014095">
                <a:moveTo>
                  <a:pt x="0" y="0"/>
                </a:moveTo>
                <a:lnTo>
                  <a:pt x="1013712" y="0"/>
                </a:lnTo>
              </a:path>
            </a:pathLst>
          </a:custGeom>
          <a:ln w="1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8" name="object 28"/>
          <p:cNvSpPr txBox="1"/>
          <p:nvPr/>
        </p:nvSpPr>
        <p:spPr>
          <a:xfrm>
            <a:off x="3376232" y="3415564"/>
            <a:ext cx="239053" cy="14146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866" i="1" spc="-51" dirty="0">
                <a:latin typeface="Trebuchet MS"/>
                <a:cs typeface="Trebuchet MS"/>
              </a:rPr>
              <a:t>h</a:t>
            </a:r>
            <a:r>
              <a:rPr sz="866" spc="26" dirty="0">
                <a:latin typeface="Symbol"/>
                <a:cs typeface="Symbol"/>
              </a:rPr>
              <a:t></a:t>
            </a:r>
            <a:r>
              <a:rPr sz="866" spc="-19" dirty="0">
                <a:latin typeface="Trebuchet MS"/>
                <a:cs typeface="Trebuchet MS"/>
              </a:rPr>
              <a:t>0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3507" y="3853183"/>
            <a:ext cx="239053" cy="14146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866" i="1" spc="-51" dirty="0">
                <a:latin typeface="Trebuchet MS"/>
                <a:cs typeface="Trebuchet MS"/>
              </a:rPr>
              <a:t>h</a:t>
            </a:r>
            <a:r>
              <a:rPr sz="866" spc="26" dirty="0">
                <a:latin typeface="Symbol"/>
                <a:cs typeface="Symbol"/>
              </a:rPr>
              <a:t></a:t>
            </a:r>
            <a:r>
              <a:rPr sz="866" spc="-19" dirty="0">
                <a:latin typeface="Trebuchet MS"/>
                <a:cs typeface="Trebuchet MS"/>
              </a:rPr>
              <a:t>0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8362" y="3157902"/>
            <a:ext cx="4107062" cy="19817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</a:pPr>
            <a:r>
              <a:rPr sz="1828" i="1" spc="-230" baseline="-36549" dirty="0">
                <a:latin typeface="Trebuchet MS"/>
                <a:cs typeface="Trebuchet MS"/>
              </a:rPr>
              <a:t>f </a:t>
            </a:r>
            <a:r>
              <a:rPr sz="1828" spc="-10" baseline="-36549" dirty="0">
                <a:latin typeface="Trebuchet MS"/>
                <a:cs typeface="Trebuchet MS"/>
              </a:rPr>
              <a:t>'(2) </a:t>
            </a:r>
            <a:r>
              <a:rPr sz="1828" spc="19" baseline="-36549" dirty="0">
                <a:latin typeface="Symbol"/>
                <a:cs typeface="Symbol"/>
              </a:rPr>
              <a:t></a:t>
            </a:r>
            <a:r>
              <a:rPr sz="1828" spc="19" baseline="-36549" dirty="0">
                <a:latin typeface="Times New Roman"/>
                <a:cs typeface="Times New Roman"/>
              </a:rPr>
              <a:t> </a:t>
            </a:r>
            <a:r>
              <a:rPr sz="1828" spc="-110" baseline="-36549" dirty="0">
                <a:latin typeface="Trebuchet MS"/>
                <a:cs typeface="Trebuchet MS"/>
              </a:rPr>
              <a:t>lim </a:t>
            </a:r>
            <a:r>
              <a:rPr sz="1218" i="1" spc="-154" dirty="0">
                <a:latin typeface="Trebuchet MS"/>
                <a:cs typeface="Trebuchet MS"/>
              </a:rPr>
              <a:t>f </a:t>
            </a:r>
            <a:r>
              <a:rPr sz="1218" spc="-19" dirty="0">
                <a:latin typeface="Trebuchet MS"/>
                <a:cs typeface="Trebuchet MS"/>
              </a:rPr>
              <a:t>(2 </a:t>
            </a:r>
            <a:r>
              <a:rPr sz="1218" spc="13" dirty="0">
                <a:latin typeface="Symbol"/>
                <a:cs typeface="Symbol"/>
              </a:rPr>
              <a:t>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i="1" spc="-73" dirty="0">
                <a:latin typeface="Trebuchet MS"/>
                <a:cs typeface="Trebuchet MS"/>
              </a:rPr>
              <a:t>h</a:t>
            </a:r>
            <a:r>
              <a:rPr sz="1218" spc="-73" dirty="0">
                <a:latin typeface="Trebuchet MS"/>
                <a:cs typeface="Trebuchet MS"/>
              </a:rPr>
              <a:t>) </a:t>
            </a:r>
            <a:r>
              <a:rPr sz="1218" spc="13" dirty="0">
                <a:latin typeface="Symbol"/>
                <a:cs typeface="Symbol"/>
              </a:rPr>
              <a:t>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i="1" spc="-154" dirty="0">
                <a:latin typeface="Trebuchet MS"/>
                <a:cs typeface="Trebuchet MS"/>
              </a:rPr>
              <a:t>f </a:t>
            </a:r>
            <a:r>
              <a:rPr sz="1218" spc="-22" dirty="0">
                <a:latin typeface="Trebuchet MS"/>
                <a:cs typeface="Trebuchet MS"/>
              </a:rPr>
              <a:t>(2) </a:t>
            </a:r>
            <a:r>
              <a:rPr sz="1828" spc="19" baseline="-36549" dirty="0">
                <a:latin typeface="Symbol"/>
                <a:cs typeface="Symbol"/>
              </a:rPr>
              <a:t></a:t>
            </a:r>
            <a:r>
              <a:rPr sz="1828" spc="19" baseline="-36549" dirty="0">
                <a:latin typeface="Times New Roman"/>
                <a:cs typeface="Times New Roman"/>
              </a:rPr>
              <a:t> </a:t>
            </a:r>
            <a:r>
              <a:rPr sz="1828" spc="-110" baseline="-36549" dirty="0">
                <a:latin typeface="Trebuchet MS"/>
                <a:cs typeface="Trebuchet MS"/>
              </a:rPr>
              <a:t>lim </a:t>
            </a:r>
            <a:r>
              <a:rPr sz="1218" spc="-26" dirty="0">
                <a:latin typeface="Trebuchet MS"/>
                <a:cs typeface="Trebuchet MS"/>
              </a:rPr>
              <a:t>2(2 </a:t>
            </a:r>
            <a:r>
              <a:rPr sz="1218" spc="13" dirty="0">
                <a:latin typeface="Symbol"/>
                <a:cs typeface="Symbol"/>
              </a:rPr>
              <a:t>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i="1" spc="-73" dirty="0">
                <a:latin typeface="Trebuchet MS"/>
                <a:cs typeface="Trebuchet MS"/>
              </a:rPr>
              <a:t>h</a:t>
            </a:r>
            <a:r>
              <a:rPr sz="1218" spc="-73" dirty="0">
                <a:latin typeface="Trebuchet MS"/>
                <a:cs typeface="Trebuchet MS"/>
              </a:rPr>
              <a:t>) </a:t>
            </a:r>
            <a:r>
              <a:rPr sz="1218" spc="13" dirty="0">
                <a:latin typeface="Symbol"/>
                <a:cs typeface="Symbol"/>
              </a:rPr>
              <a:t>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spc="-26" dirty="0">
                <a:latin typeface="Trebuchet MS"/>
                <a:cs typeface="Trebuchet MS"/>
              </a:rPr>
              <a:t>2(2) </a:t>
            </a:r>
            <a:r>
              <a:rPr sz="1828" spc="19" baseline="-36549" dirty="0">
                <a:latin typeface="Symbol"/>
                <a:cs typeface="Symbol"/>
              </a:rPr>
              <a:t></a:t>
            </a:r>
            <a:r>
              <a:rPr sz="1828" spc="19" baseline="-36549" dirty="0">
                <a:latin typeface="Times New Roman"/>
                <a:cs typeface="Times New Roman"/>
              </a:rPr>
              <a:t> </a:t>
            </a:r>
            <a:r>
              <a:rPr sz="1828" spc="-110" baseline="-36549" dirty="0">
                <a:latin typeface="Trebuchet MS"/>
                <a:cs typeface="Trebuchet MS"/>
              </a:rPr>
              <a:t>lim </a:t>
            </a:r>
            <a:r>
              <a:rPr sz="1218" spc="-19" dirty="0">
                <a:latin typeface="Trebuchet MS"/>
                <a:cs typeface="Trebuchet MS"/>
              </a:rPr>
              <a:t>4 </a:t>
            </a:r>
            <a:r>
              <a:rPr sz="1218" spc="13" dirty="0">
                <a:latin typeface="Symbol"/>
                <a:cs typeface="Symbol"/>
              </a:rPr>
              <a:t>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spc="-48" dirty="0">
                <a:latin typeface="Trebuchet MS"/>
                <a:cs typeface="Trebuchet MS"/>
              </a:rPr>
              <a:t>2</a:t>
            </a:r>
            <a:r>
              <a:rPr sz="1218" i="1" spc="-48" dirty="0">
                <a:latin typeface="Trebuchet MS"/>
                <a:cs typeface="Trebuchet MS"/>
              </a:rPr>
              <a:t>h </a:t>
            </a:r>
            <a:r>
              <a:rPr sz="1218" spc="13" dirty="0">
                <a:latin typeface="Symbol"/>
                <a:cs typeface="Symbol"/>
              </a:rPr>
              <a:t></a:t>
            </a:r>
            <a:r>
              <a:rPr sz="1218" spc="-26" dirty="0">
                <a:latin typeface="Times New Roman"/>
                <a:cs typeface="Times New Roman"/>
              </a:rPr>
              <a:t> </a:t>
            </a:r>
            <a:r>
              <a:rPr sz="1218" spc="-19" dirty="0">
                <a:latin typeface="Trebuchet MS"/>
                <a:cs typeface="Trebuchet MS"/>
              </a:rPr>
              <a:t>4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4032" y="3381975"/>
            <a:ext cx="2651570" cy="19811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  <a:tabLst>
                <a:tab pos="1353210" algn="l"/>
                <a:tab pos="2568778" algn="l"/>
              </a:tabLst>
            </a:pPr>
            <a:r>
              <a:rPr sz="1218" i="1" spc="-96" dirty="0">
                <a:latin typeface="Trebuchet MS"/>
                <a:cs typeface="Trebuchet MS"/>
              </a:rPr>
              <a:t>h	h	h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6822" y="3415564"/>
            <a:ext cx="1589476" cy="14146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358504" algn="l"/>
              </a:tabLst>
            </a:pPr>
            <a:r>
              <a:rPr sz="866" i="1" spc="-51" dirty="0">
                <a:latin typeface="Trebuchet MS"/>
                <a:cs typeface="Trebuchet MS"/>
              </a:rPr>
              <a:t>h</a:t>
            </a:r>
            <a:r>
              <a:rPr sz="866" spc="26" dirty="0">
                <a:latin typeface="Symbol"/>
                <a:cs typeface="Symbol"/>
              </a:rPr>
              <a:t></a:t>
            </a:r>
            <a:r>
              <a:rPr sz="866" spc="-19" dirty="0">
                <a:latin typeface="Trebuchet MS"/>
                <a:cs typeface="Trebuchet MS"/>
              </a:rPr>
              <a:t>0</a:t>
            </a:r>
            <a:r>
              <a:rPr sz="866" dirty="0">
                <a:latin typeface="Trebuchet MS"/>
                <a:cs typeface="Trebuchet MS"/>
              </a:rPr>
              <a:t>	</a:t>
            </a:r>
            <a:r>
              <a:rPr sz="866" i="1" spc="-51" dirty="0">
                <a:latin typeface="Trebuchet MS"/>
                <a:cs typeface="Trebuchet MS"/>
              </a:rPr>
              <a:t>h</a:t>
            </a:r>
            <a:r>
              <a:rPr sz="866" spc="26" dirty="0">
                <a:latin typeface="Symbol"/>
                <a:cs typeface="Symbol"/>
              </a:rPr>
              <a:t></a:t>
            </a:r>
            <a:r>
              <a:rPr sz="866" spc="-19" dirty="0">
                <a:latin typeface="Trebuchet MS"/>
                <a:cs typeface="Trebuchet MS"/>
              </a:rPr>
              <a:t>0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51851" y="3626235"/>
            <a:ext cx="107513" cy="161676"/>
          </a:xfrm>
          <a:custGeom>
            <a:avLst/>
            <a:gdLst/>
            <a:ahLst/>
            <a:cxnLst/>
            <a:rect l="l" t="t" r="r" b="b"/>
            <a:pathLst>
              <a:path w="167639" h="252095">
                <a:moveTo>
                  <a:pt x="0" y="251514"/>
                </a:moveTo>
                <a:lnTo>
                  <a:pt x="167281" y="0"/>
                </a:lnTo>
              </a:path>
            </a:pathLst>
          </a:custGeom>
          <a:ln w="12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4" name="object 34"/>
          <p:cNvSpPr txBox="1"/>
          <p:nvPr/>
        </p:nvSpPr>
        <p:spPr>
          <a:xfrm>
            <a:off x="3720778" y="3819773"/>
            <a:ext cx="90816" cy="19811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218" i="1" spc="-96" dirty="0">
                <a:latin typeface="Trebuchet MS"/>
                <a:cs typeface="Trebuchet MS"/>
              </a:rPr>
              <a:t>h</a:t>
            </a:r>
            <a:endParaRPr sz="1218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0501" y="3818030"/>
            <a:ext cx="228464" cy="197921"/>
            <a:chOff x="2282833" y="5953298"/>
            <a:chExt cx="356235" cy="308610"/>
          </a:xfrm>
        </p:grpSpPr>
        <p:sp>
          <p:nvSpPr>
            <p:cNvPr id="36" name="object 36"/>
            <p:cNvSpPr/>
            <p:nvPr/>
          </p:nvSpPr>
          <p:spPr>
            <a:xfrm>
              <a:off x="2377652" y="6003904"/>
              <a:ext cx="167640" cy="252095"/>
            </a:xfrm>
            <a:custGeom>
              <a:avLst/>
              <a:gdLst/>
              <a:ahLst/>
              <a:cxnLst/>
              <a:rect l="l" t="t" r="r" b="b"/>
              <a:pathLst>
                <a:path w="167639" h="252095">
                  <a:moveTo>
                    <a:pt x="0" y="251514"/>
                  </a:moveTo>
                  <a:lnTo>
                    <a:pt x="167281" y="0"/>
                  </a:lnTo>
                </a:path>
              </a:pathLst>
            </a:custGeom>
            <a:ln w="12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2833" y="5959432"/>
              <a:ext cx="356235" cy="0"/>
            </a:xfrm>
            <a:custGeom>
              <a:avLst/>
              <a:gdLst/>
              <a:ahLst/>
              <a:cxnLst/>
              <a:rect l="l" t="t" r="r" b="b"/>
              <a:pathLst>
                <a:path w="356235">
                  <a:moveTo>
                    <a:pt x="0" y="0"/>
                  </a:moveTo>
                  <a:lnTo>
                    <a:pt x="356148" y="0"/>
                  </a:lnTo>
                </a:path>
              </a:pathLst>
            </a:custGeom>
            <a:ln w="12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52967" y="3853210"/>
            <a:ext cx="239053" cy="14146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866" i="1" spc="-51" dirty="0">
                <a:latin typeface="Trebuchet MS"/>
                <a:cs typeface="Trebuchet MS"/>
              </a:rPr>
              <a:t>h</a:t>
            </a:r>
            <a:r>
              <a:rPr sz="866" spc="26" dirty="0">
                <a:latin typeface="Symbol"/>
                <a:cs typeface="Symbol"/>
              </a:rPr>
              <a:t></a:t>
            </a:r>
            <a:r>
              <a:rPr sz="866" spc="-19" dirty="0">
                <a:latin typeface="Trebuchet MS"/>
                <a:cs typeface="Trebuchet MS"/>
              </a:rPr>
              <a:t>0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5591" y="3695855"/>
            <a:ext cx="1418026" cy="19817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  <a:tabLst>
                <a:tab pos="683732" algn="l"/>
              </a:tabLst>
            </a:pPr>
            <a:r>
              <a:rPr sz="1218" spc="13" dirty="0">
                <a:latin typeface="Symbol"/>
                <a:cs typeface="Symbol"/>
              </a:rPr>
              <a:t></a:t>
            </a:r>
            <a:r>
              <a:rPr sz="1218" spc="13" dirty="0">
                <a:latin typeface="Times New Roman"/>
                <a:cs typeface="Times New Roman"/>
              </a:rPr>
              <a:t>  </a:t>
            </a:r>
            <a:r>
              <a:rPr sz="1218" spc="-73" dirty="0">
                <a:latin typeface="Trebuchet MS"/>
                <a:cs typeface="Trebuchet MS"/>
              </a:rPr>
              <a:t>lim</a:t>
            </a:r>
            <a:r>
              <a:rPr sz="1218" spc="-109" dirty="0">
                <a:latin typeface="Trebuchet MS"/>
                <a:cs typeface="Trebuchet MS"/>
              </a:rPr>
              <a:t> </a:t>
            </a:r>
            <a:r>
              <a:rPr sz="1828" spc="-28" baseline="36549" dirty="0">
                <a:latin typeface="Trebuchet MS"/>
                <a:cs typeface="Trebuchet MS"/>
              </a:rPr>
              <a:t>2</a:t>
            </a:r>
            <a:r>
              <a:rPr sz="1828" spc="-212" baseline="36549" dirty="0">
                <a:latin typeface="Trebuchet MS"/>
                <a:cs typeface="Trebuchet MS"/>
              </a:rPr>
              <a:t> </a:t>
            </a:r>
            <a:r>
              <a:rPr sz="1828" i="1" spc="-144" baseline="36549" dirty="0">
                <a:latin typeface="Trebuchet MS"/>
                <a:cs typeface="Trebuchet MS"/>
              </a:rPr>
              <a:t>h	</a:t>
            </a:r>
            <a:r>
              <a:rPr sz="1218" spc="13" dirty="0">
                <a:latin typeface="Symbol"/>
                <a:cs typeface="Symbol"/>
              </a:rPr>
              <a:t>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spc="-73" dirty="0">
                <a:latin typeface="Trebuchet MS"/>
                <a:cs typeface="Trebuchet MS"/>
              </a:rPr>
              <a:t>lim </a:t>
            </a:r>
            <a:r>
              <a:rPr sz="1218" spc="-19" dirty="0">
                <a:latin typeface="Trebuchet MS"/>
                <a:cs typeface="Trebuchet MS"/>
              </a:rPr>
              <a:t>2 </a:t>
            </a:r>
            <a:r>
              <a:rPr sz="1218" spc="13" dirty="0">
                <a:latin typeface="Symbol"/>
                <a:cs typeface="Symbol"/>
              </a:rPr>
              <a:t></a:t>
            </a:r>
            <a:r>
              <a:rPr sz="1218" spc="-163" dirty="0">
                <a:latin typeface="Times New Roman"/>
                <a:cs typeface="Times New Roman"/>
              </a:rPr>
              <a:t> </a:t>
            </a:r>
            <a:r>
              <a:rPr sz="1218" spc="-19" dirty="0">
                <a:latin typeface="Trebuchet MS"/>
                <a:cs typeface="Trebuchet MS"/>
              </a:rPr>
              <a:t>2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629941" y="254451"/>
            <a:ext cx="1049469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93" dirty="0">
                <a:solidFill>
                  <a:srgbClr val="000000"/>
                </a:solidFill>
                <a:latin typeface="Georgia"/>
                <a:cs typeface="Georgia"/>
              </a:rPr>
              <a:t>Contoh</a:t>
            </a:r>
            <a:endParaRPr sz="2309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/>
          <p:nvPr/>
        </p:nvSpPr>
        <p:spPr>
          <a:xfrm>
            <a:off x="2697943" y="408328"/>
            <a:ext cx="867797" cy="260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2626275" y="813691"/>
            <a:ext cx="4984675" cy="3144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2676774" y="834868"/>
            <a:ext cx="79820" cy="17596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090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endParaRPr sz="109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3578" y="2569661"/>
            <a:ext cx="4363764" cy="1666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2672457" y="2660928"/>
            <a:ext cx="506612" cy="2598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06" rIns="0" bIns="0" rtlCol="0">
            <a:spAutoFit/>
          </a:bodyPr>
          <a:lstStyle/>
          <a:p>
            <a:pPr marL="58233">
              <a:spcBef>
                <a:spcPts val="180"/>
              </a:spcBef>
            </a:pPr>
            <a:r>
              <a:rPr sz="1539" i="1" spc="61" dirty="0">
                <a:latin typeface="Arial"/>
                <a:cs typeface="Arial"/>
              </a:rPr>
              <a:t>f’(t)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7001" y="2568566"/>
            <a:ext cx="600686" cy="256971"/>
          </a:xfrm>
          <a:custGeom>
            <a:avLst/>
            <a:gdLst/>
            <a:ahLst/>
            <a:cxnLst/>
            <a:rect l="l" t="t" r="r" b="b"/>
            <a:pathLst>
              <a:path w="936625" h="400685">
                <a:moveTo>
                  <a:pt x="936104" y="0"/>
                </a:moveTo>
                <a:lnTo>
                  <a:pt x="0" y="0"/>
                </a:lnTo>
                <a:lnTo>
                  <a:pt x="0" y="400113"/>
                </a:lnTo>
                <a:lnTo>
                  <a:pt x="936104" y="400113"/>
                </a:lnTo>
                <a:lnTo>
                  <a:pt x="936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3737499" y="2584855"/>
            <a:ext cx="482992" cy="20565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283" i="1" spc="48" dirty="0">
                <a:latin typeface="Arial"/>
                <a:cs typeface="Arial"/>
              </a:rPr>
              <a:t>f’(t+h)</a:t>
            </a:r>
            <a:endParaRPr sz="128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/>
          <p:nvPr/>
        </p:nvSpPr>
        <p:spPr>
          <a:xfrm>
            <a:off x="2626275" y="628974"/>
            <a:ext cx="4984675" cy="3329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 txBox="1"/>
          <p:nvPr/>
        </p:nvSpPr>
        <p:spPr>
          <a:xfrm>
            <a:off x="2676774" y="650150"/>
            <a:ext cx="79820" cy="17596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090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endParaRPr sz="109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24915" y="953219"/>
            <a:ext cx="5278297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308270" indent="-300532">
              <a:spcBef>
                <a:spcPts val="58"/>
              </a:spcBef>
              <a:buFont typeface="Symbol"/>
              <a:buChar char=""/>
              <a:tabLst>
                <a:tab pos="308270" algn="l"/>
                <a:tab pos="308677" algn="l"/>
              </a:tabLst>
            </a:pPr>
            <a:r>
              <a:rPr sz="1315" spc="-64" dirty="0">
                <a:latin typeface="Trebuchet MS"/>
                <a:cs typeface="Trebuchet MS"/>
              </a:rPr>
              <a:t>Misalkan </a:t>
            </a:r>
            <a:r>
              <a:rPr sz="1315" spc="-83" dirty="0">
                <a:latin typeface="Trebuchet MS"/>
                <a:cs typeface="Trebuchet MS"/>
              </a:rPr>
              <a:t>fungsi </a:t>
            </a:r>
            <a:r>
              <a:rPr sz="1315" i="1" spc="-173" dirty="0">
                <a:latin typeface="Trebuchet MS"/>
                <a:cs typeface="Trebuchet MS"/>
              </a:rPr>
              <a:t>f </a:t>
            </a:r>
            <a:r>
              <a:rPr sz="1315" spc="-77" dirty="0">
                <a:latin typeface="Trebuchet MS"/>
                <a:cs typeface="Trebuchet MS"/>
              </a:rPr>
              <a:t>terdefinisi </a:t>
            </a:r>
            <a:r>
              <a:rPr sz="1315" spc="-103" dirty="0">
                <a:latin typeface="Trebuchet MS"/>
                <a:cs typeface="Trebuchet MS"/>
              </a:rPr>
              <a:t>pada </a:t>
            </a:r>
            <a:r>
              <a:rPr sz="1315" spc="-87" dirty="0">
                <a:latin typeface="Trebuchet MS"/>
                <a:cs typeface="Trebuchet MS"/>
              </a:rPr>
              <a:t>selang </a:t>
            </a:r>
            <a:r>
              <a:rPr sz="1315" spc="-112" dirty="0">
                <a:latin typeface="Trebuchet MS"/>
                <a:cs typeface="Trebuchet MS"/>
              </a:rPr>
              <a:t>(</a:t>
            </a:r>
            <a:r>
              <a:rPr sz="1315" i="1" spc="-112" dirty="0">
                <a:latin typeface="Trebuchet MS"/>
                <a:cs typeface="Trebuchet MS"/>
              </a:rPr>
              <a:t>a</a:t>
            </a:r>
            <a:r>
              <a:rPr sz="1315" spc="-112" dirty="0">
                <a:latin typeface="Trebuchet MS"/>
                <a:cs typeface="Trebuchet MS"/>
              </a:rPr>
              <a:t>, </a:t>
            </a:r>
            <a:r>
              <a:rPr sz="1315" i="1" spc="-115" dirty="0">
                <a:latin typeface="Trebuchet MS"/>
                <a:cs typeface="Trebuchet MS"/>
              </a:rPr>
              <a:t>c</a:t>
            </a:r>
            <a:r>
              <a:rPr sz="1315" spc="-115" dirty="0">
                <a:latin typeface="Trebuchet MS"/>
                <a:cs typeface="Trebuchet MS"/>
              </a:rPr>
              <a:t>]. </a:t>
            </a:r>
            <a:r>
              <a:rPr sz="1315" spc="-51" dirty="0">
                <a:latin typeface="Trebuchet MS"/>
                <a:cs typeface="Trebuchet MS"/>
              </a:rPr>
              <a:t>Turunan </a:t>
            </a:r>
            <a:r>
              <a:rPr sz="1315" spc="-55" dirty="0">
                <a:latin typeface="Trebuchet MS"/>
                <a:cs typeface="Trebuchet MS"/>
              </a:rPr>
              <a:t>kiri </a:t>
            </a:r>
            <a:r>
              <a:rPr sz="1315" spc="-73" dirty="0">
                <a:latin typeface="Trebuchet MS"/>
                <a:cs typeface="Trebuchet MS"/>
              </a:rPr>
              <a:t>dari </a:t>
            </a:r>
            <a:r>
              <a:rPr sz="1315" spc="-83" dirty="0">
                <a:latin typeface="Trebuchet MS"/>
                <a:cs typeface="Trebuchet MS"/>
              </a:rPr>
              <a:t>fungsi </a:t>
            </a:r>
            <a:r>
              <a:rPr sz="1315" i="1" spc="-173" dirty="0">
                <a:latin typeface="Trebuchet MS"/>
                <a:cs typeface="Trebuchet MS"/>
              </a:rPr>
              <a:t>f</a:t>
            </a:r>
            <a:r>
              <a:rPr sz="1315" i="1" spc="-99" dirty="0">
                <a:latin typeface="Trebuchet MS"/>
                <a:cs typeface="Trebuchet MS"/>
              </a:rPr>
              <a:t> </a:t>
            </a:r>
            <a:r>
              <a:rPr sz="1315" spc="-73" dirty="0">
                <a:latin typeface="Trebuchet MS"/>
                <a:cs typeface="Trebuchet MS"/>
              </a:rPr>
              <a:t>di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853" y="1303782"/>
            <a:ext cx="81449" cy="15216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930" dirty="0">
                <a:latin typeface="Symbol"/>
                <a:cs typeface="Symbol"/>
              </a:rPr>
              <a:t></a:t>
            </a:r>
            <a:endParaRPr sz="93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8931" y="1210356"/>
            <a:ext cx="2453649" cy="213466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1315" i="1" spc="-151" dirty="0">
                <a:latin typeface="Trebuchet MS"/>
                <a:cs typeface="Trebuchet MS"/>
              </a:rPr>
              <a:t>c</a:t>
            </a:r>
            <a:r>
              <a:rPr sz="1315" spc="-151" dirty="0">
                <a:latin typeface="Trebuchet MS"/>
                <a:cs typeface="Trebuchet MS"/>
              </a:rPr>
              <a:t>, </a:t>
            </a:r>
            <a:r>
              <a:rPr sz="1315" spc="-77" dirty="0">
                <a:latin typeface="Trebuchet MS"/>
                <a:cs typeface="Trebuchet MS"/>
              </a:rPr>
              <a:t>ditulis </a:t>
            </a:r>
            <a:r>
              <a:rPr sz="1315" i="1" spc="-170" dirty="0">
                <a:latin typeface="Trebuchet MS"/>
                <a:cs typeface="Trebuchet MS"/>
              </a:rPr>
              <a:t>f </a:t>
            </a:r>
            <a:r>
              <a:rPr sz="1395" spc="38" baseline="36398" dirty="0">
                <a:latin typeface="Trebuchet MS"/>
                <a:cs typeface="Trebuchet MS"/>
              </a:rPr>
              <a:t>' </a:t>
            </a:r>
            <a:r>
              <a:rPr sz="1315" spc="-35" dirty="0">
                <a:latin typeface="Trebuchet MS"/>
                <a:cs typeface="Trebuchet MS"/>
              </a:rPr>
              <a:t>(</a:t>
            </a:r>
            <a:r>
              <a:rPr sz="1315" i="1" spc="-35" dirty="0">
                <a:latin typeface="Trebuchet MS"/>
                <a:cs typeface="Trebuchet MS"/>
              </a:rPr>
              <a:t>c</a:t>
            </a:r>
            <a:r>
              <a:rPr sz="1315" spc="-35" dirty="0">
                <a:latin typeface="Trebuchet MS"/>
                <a:cs typeface="Trebuchet MS"/>
              </a:rPr>
              <a:t>) </a:t>
            </a:r>
            <a:r>
              <a:rPr sz="1315" spc="-83" dirty="0">
                <a:latin typeface="Trebuchet MS"/>
                <a:cs typeface="Trebuchet MS"/>
              </a:rPr>
              <a:t>didefinisikan</a:t>
            </a:r>
            <a:r>
              <a:rPr sz="1315" spc="-250" dirty="0">
                <a:latin typeface="Trebuchet MS"/>
                <a:cs typeface="Trebuchet MS"/>
              </a:rPr>
              <a:t> </a:t>
            </a:r>
            <a:r>
              <a:rPr sz="1315" spc="-109" dirty="0">
                <a:latin typeface="Trebuchet MS"/>
                <a:cs typeface="Trebuchet MS"/>
              </a:rPr>
              <a:t>sebagai: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9341" y="1702807"/>
            <a:ext cx="710642" cy="0"/>
          </a:xfrm>
          <a:custGeom>
            <a:avLst/>
            <a:gdLst/>
            <a:ahLst/>
            <a:cxnLst/>
            <a:rect l="l" t="t" r="r" b="b"/>
            <a:pathLst>
              <a:path w="1108075">
                <a:moveTo>
                  <a:pt x="0" y="0"/>
                </a:moveTo>
                <a:lnTo>
                  <a:pt x="1107838" y="0"/>
                </a:lnTo>
              </a:path>
            </a:pathLst>
          </a:custGeom>
          <a:ln w="13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2734849" y="1544432"/>
            <a:ext cx="38281" cy="1492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898" spc="29" dirty="0">
                <a:latin typeface="Trebuchet MS"/>
                <a:cs typeface="Trebuchet MS"/>
              </a:rPr>
              <a:t>'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9902" y="1661270"/>
            <a:ext cx="80227" cy="1492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898" spc="10" dirty="0">
                <a:latin typeface="Symbol"/>
                <a:cs typeface="Symbol"/>
              </a:rPr>
              <a:t></a:t>
            </a:r>
            <a:endParaRPr sz="898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7875" y="1741603"/>
            <a:ext cx="325388" cy="1492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898" i="1" spc="-61" dirty="0">
                <a:latin typeface="Trebuchet MS"/>
                <a:cs typeface="Trebuchet MS"/>
              </a:rPr>
              <a:t>x</a:t>
            </a:r>
            <a:r>
              <a:rPr sz="898" i="1" spc="-212" dirty="0">
                <a:latin typeface="Trebuchet MS"/>
                <a:cs typeface="Trebuchet MS"/>
              </a:rPr>
              <a:t> 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i="1" spc="16" dirty="0">
                <a:latin typeface="Trebuchet MS"/>
                <a:cs typeface="Trebuchet MS"/>
              </a:rPr>
              <a:t>c</a:t>
            </a:r>
            <a:r>
              <a:rPr sz="962" spc="24" baseline="36111" dirty="0">
                <a:latin typeface="Symbol"/>
                <a:cs typeface="Symbol"/>
              </a:rPr>
              <a:t></a:t>
            </a:r>
            <a:endParaRPr sz="962" baseline="36111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4227" y="1569390"/>
            <a:ext cx="766842" cy="21058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44565" algn="l"/>
                <a:tab pos="557084" algn="l"/>
              </a:tabLst>
            </a:pPr>
            <a:r>
              <a:rPr sz="1315" i="1" spc="-173" dirty="0">
                <a:latin typeface="Trebuchet MS"/>
                <a:cs typeface="Trebuchet MS"/>
              </a:rPr>
              <a:t>f	</a:t>
            </a:r>
            <a:r>
              <a:rPr sz="1315" spc="-35" dirty="0">
                <a:latin typeface="Trebuchet MS"/>
                <a:cs typeface="Trebuchet MS"/>
              </a:rPr>
              <a:t>(</a:t>
            </a:r>
            <a:r>
              <a:rPr sz="1315" i="1" spc="-35" dirty="0">
                <a:latin typeface="Trebuchet MS"/>
                <a:cs typeface="Trebuchet MS"/>
              </a:rPr>
              <a:t>c</a:t>
            </a:r>
            <a:r>
              <a:rPr sz="1315" spc="-61" dirty="0">
                <a:latin typeface="Trebuchet MS"/>
                <a:cs typeface="Trebuchet MS"/>
              </a:rPr>
              <a:t>)</a:t>
            </a:r>
            <a:r>
              <a:rPr sz="1315" spc="-51" dirty="0">
                <a:latin typeface="Trebuchet MS"/>
                <a:cs typeface="Trebuchet MS"/>
              </a:rPr>
              <a:t> </a:t>
            </a:r>
            <a:r>
              <a:rPr sz="1315" spc="-3" dirty="0">
                <a:latin typeface="Symbol"/>
                <a:cs typeface="Symbol"/>
              </a:rPr>
              <a:t></a:t>
            </a:r>
            <a:r>
              <a:rPr sz="1315" dirty="0">
                <a:latin typeface="Times New Roman"/>
                <a:cs typeface="Times New Roman"/>
              </a:rPr>
              <a:t>	</a:t>
            </a:r>
            <a:r>
              <a:rPr sz="1315" spc="-96" dirty="0">
                <a:latin typeface="Trebuchet MS"/>
                <a:cs typeface="Trebuchet MS"/>
              </a:rPr>
              <a:t>lim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1837" y="1698999"/>
            <a:ext cx="935848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8969" y="0"/>
                </a:lnTo>
              </a:path>
            </a:pathLst>
          </a:custGeom>
          <a:ln w="13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/>
          <p:nvPr/>
        </p:nvSpPr>
        <p:spPr>
          <a:xfrm>
            <a:off x="4723342" y="1538620"/>
            <a:ext cx="38688" cy="15134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930" spc="22" dirty="0">
                <a:latin typeface="Trebuchet MS"/>
                <a:cs typeface="Trebuchet MS"/>
              </a:rPr>
              <a:t>'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4834" y="1563861"/>
            <a:ext cx="218690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315" spc="-93" dirty="0">
                <a:latin typeface="Trebuchet MS"/>
                <a:cs typeface="Trebuchet MS"/>
              </a:rPr>
              <a:t>lim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7575" y="1698826"/>
            <a:ext cx="2311521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2224672" algn="l"/>
              </a:tabLst>
            </a:pPr>
            <a:r>
              <a:rPr sz="1315" i="1" spc="-103" dirty="0">
                <a:latin typeface="Trebuchet MS"/>
                <a:cs typeface="Trebuchet MS"/>
              </a:rPr>
              <a:t>x</a:t>
            </a:r>
            <a:r>
              <a:rPr sz="1315" i="1" spc="-61" dirty="0">
                <a:latin typeface="Trebuchet MS"/>
                <a:cs typeface="Trebuchet MS"/>
              </a:rPr>
              <a:t> </a:t>
            </a:r>
            <a:r>
              <a:rPr sz="1315" spc="-3" dirty="0">
                <a:latin typeface="Symbol"/>
                <a:cs typeface="Symbol"/>
              </a:rPr>
              <a:t></a:t>
            </a:r>
            <a:r>
              <a:rPr sz="1315" spc="-71" dirty="0">
                <a:latin typeface="Times New Roman"/>
                <a:cs typeface="Times New Roman"/>
              </a:rPr>
              <a:t> </a:t>
            </a:r>
            <a:r>
              <a:rPr sz="1315" i="1" spc="-103" dirty="0">
                <a:latin typeface="Trebuchet MS"/>
                <a:cs typeface="Trebuchet MS"/>
              </a:rPr>
              <a:t>c</a:t>
            </a:r>
            <a:r>
              <a:rPr sz="1315" i="1" dirty="0">
                <a:latin typeface="Trebuchet MS"/>
                <a:cs typeface="Trebuchet MS"/>
              </a:rPr>
              <a:t>	</a:t>
            </a:r>
            <a:r>
              <a:rPr sz="1972" i="1" spc="-173" baseline="1355" dirty="0">
                <a:latin typeface="Trebuchet MS"/>
                <a:cs typeface="Trebuchet MS"/>
              </a:rPr>
              <a:t>h</a:t>
            </a:r>
            <a:endParaRPr sz="1972" baseline="1355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8247" y="1656811"/>
            <a:ext cx="80634" cy="15134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930" spc="-6" dirty="0">
                <a:latin typeface="Symbol"/>
                <a:cs typeface="Symbol"/>
              </a:rPr>
              <a:t></a:t>
            </a:r>
            <a:endParaRPr sz="93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1555" y="1738064"/>
            <a:ext cx="334347" cy="15134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930" i="1" spc="-10" dirty="0">
                <a:latin typeface="Trebuchet MS"/>
                <a:cs typeface="Trebuchet MS"/>
              </a:rPr>
              <a:t>h</a:t>
            </a:r>
            <a:r>
              <a:rPr sz="930" spc="-10" dirty="0">
                <a:latin typeface="Symbol"/>
                <a:cs typeface="Symbol"/>
              </a:rPr>
              <a:t></a:t>
            </a:r>
            <a:r>
              <a:rPr sz="930" spc="-10" dirty="0">
                <a:latin typeface="Trebuchet MS"/>
                <a:cs typeface="Trebuchet MS"/>
              </a:rPr>
              <a:t>0</a:t>
            </a:r>
            <a:r>
              <a:rPr sz="962" spc="-14" baseline="36111" dirty="0">
                <a:latin typeface="Symbol"/>
                <a:cs typeface="Symbol"/>
              </a:rPr>
              <a:t></a:t>
            </a:r>
            <a:endParaRPr sz="962" baseline="36111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2647" y="1461139"/>
            <a:ext cx="2926460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2000699" algn="l"/>
              </a:tabLst>
            </a:pPr>
            <a:r>
              <a:rPr sz="1315" i="1" spc="-173" dirty="0">
                <a:latin typeface="Trebuchet MS"/>
                <a:cs typeface="Trebuchet MS"/>
              </a:rPr>
              <a:t>f </a:t>
            </a:r>
            <a:r>
              <a:rPr sz="1315" spc="-16" dirty="0">
                <a:latin typeface="Trebuchet MS"/>
                <a:cs typeface="Trebuchet MS"/>
              </a:rPr>
              <a:t>(</a:t>
            </a:r>
            <a:r>
              <a:rPr sz="1315" i="1" spc="-16" dirty="0">
                <a:latin typeface="Trebuchet MS"/>
                <a:cs typeface="Trebuchet MS"/>
              </a:rPr>
              <a:t>x</a:t>
            </a:r>
            <a:r>
              <a:rPr sz="1315" spc="-16" dirty="0">
                <a:latin typeface="Trebuchet MS"/>
                <a:cs typeface="Trebuchet MS"/>
              </a:rPr>
              <a:t>) </a:t>
            </a:r>
            <a:r>
              <a:rPr sz="1315" spc="-3" dirty="0">
                <a:latin typeface="Symbol"/>
                <a:cs typeface="Symbol"/>
              </a:rPr>
              <a:t></a:t>
            </a:r>
            <a:r>
              <a:rPr sz="1315" spc="-186" dirty="0">
                <a:latin typeface="Times New Roman"/>
                <a:cs typeface="Times New Roman"/>
              </a:rPr>
              <a:t> </a:t>
            </a:r>
            <a:r>
              <a:rPr sz="1315" i="1" spc="-173" dirty="0">
                <a:latin typeface="Trebuchet MS"/>
                <a:cs typeface="Trebuchet MS"/>
              </a:rPr>
              <a:t>f</a:t>
            </a:r>
            <a:r>
              <a:rPr sz="1315" i="1" spc="-157" dirty="0">
                <a:latin typeface="Trebuchet MS"/>
                <a:cs typeface="Trebuchet MS"/>
              </a:rPr>
              <a:t> </a:t>
            </a:r>
            <a:r>
              <a:rPr sz="1315" spc="-45" dirty="0">
                <a:latin typeface="Trebuchet MS"/>
                <a:cs typeface="Trebuchet MS"/>
              </a:rPr>
              <a:t>(</a:t>
            </a:r>
            <a:r>
              <a:rPr sz="1315" i="1" spc="-45" dirty="0">
                <a:latin typeface="Trebuchet MS"/>
                <a:cs typeface="Trebuchet MS"/>
              </a:rPr>
              <a:t>c</a:t>
            </a:r>
            <a:r>
              <a:rPr sz="1315" spc="-45" dirty="0">
                <a:latin typeface="Trebuchet MS"/>
                <a:cs typeface="Trebuchet MS"/>
              </a:rPr>
              <a:t>)	</a:t>
            </a:r>
            <a:r>
              <a:rPr sz="1972" i="1" spc="-260" baseline="1355" dirty="0">
                <a:latin typeface="Trebuchet MS"/>
                <a:cs typeface="Trebuchet MS"/>
              </a:rPr>
              <a:t>f </a:t>
            </a:r>
            <a:r>
              <a:rPr sz="1972" spc="-101" baseline="1355" dirty="0">
                <a:latin typeface="Trebuchet MS"/>
                <a:cs typeface="Trebuchet MS"/>
              </a:rPr>
              <a:t>(</a:t>
            </a:r>
            <a:r>
              <a:rPr sz="1972" i="1" spc="-101" baseline="1355" dirty="0">
                <a:latin typeface="Trebuchet MS"/>
                <a:cs typeface="Trebuchet MS"/>
              </a:rPr>
              <a:t>c </a:t>
            </a:r>
            <a:r>
              <a:rPr sz="1972" baseline="1355" dirty="0">
                <a:latin typeface="Symbol"/>
                <a:cs typeface="Symbol"/>
              </a:rPr>
              <a:t></a:t>
            </a:r>
            <a:r>
              <a:rPr sz="1972" baseline="1355" dirty="0">
                <a:latin typeface="Times New Roman"/>
                <a:cs typeface="Times New Roman"/>
              </a:rPr>
              <a:t> </a:t>
            </a:r>
            <a:r>
              <a:rPr sz="1972" i="1" spc="-134" baseline="1355" dirty="0">
                <a:latin typeface="Trebuchet MS"/>
                <a:cs typeface="Trebuchet MS"/>
              </a:rPr>
              <a:t>h</a:t>
            </a:r>
            <a:r>
              <a:rPr sz="1972" spc="-134" baseline="1355" dirty="0">
                <a:latin typeface="Trebuchet MS"/>
                <a:cs typeface="Trebuchet MS"/>
              </a:rPr>
              <a:t>) </a:t>
            </a:r>
            <a:r>
              <a:rPr sz="1972" baseline="1355" dirty="0">
                <a:latin typeface="Symbol"/>
                <a:cs typeface="Symbol"/>
              </a:rPr>
              <a:t></a:t>
            </a:r>
            <a:r>
              <a:rPr sz="1972" spc="-274" baseline="1355" dirty="0">
                <a:latin typeface="Times New Roman"/>
                <a:cs typeface="Times New Roman"/>
              </a:rPr>
              <a:t> </a:t>
            </a:r>
            <a:r>
              <a:rPr sz="1972" i="1" spc="-260" baseline="1355" dirty="0">
                <a:latin typeface="Trebuchet MS"/>
                <a:cs typeface="Trebuchet MS"/>
              </a:rPr>
              <a:t>f </a:t>
            </a:r>
            <a:r>
              <a:rPr sz="1972" spc="-62" baseline="1355" dirty="0">
                <a:latin typeface="Trebuchet MS"/>
                <a:cs typeface="Trebuchet MS"/>
              </a:rPr>
              <a:t>(</a:t>
            </a:r>
            <a:r>
              <a:rPr sz="1972" i="1" spc="-62" baseline="1355" dirty="0">
                <a:latin typeface="Trebuchet MS"/>
                <a:cs typeface="Trebuchet MS"/>
              </a:rPr>
              <a:t>c</a:t>
            </a:r>
            <a:r>
              <a:rPr sz="1972" spc="-62" baseline="1355" dirty="0">
                <a:latin typeface="Trebuchet MS"/>
                <a:cs typeface="Trebuchet MS"/>
              </a:rPr>
              <a:t>)</a:t>
            </a:r>
            <a:endParaRPr sz="1972" baseline="1355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4909" y="1565540"/>
            <a:ext cx="832408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502923" algn="l"/>
              </a:tabLst>
            </a:pPr>
            <a:r>
              <a:rPr sz="1315" spc="-109" dirty="0">
                <a:latin typeface="Trebuchet MS"/>
                <a:cs typeface="Trebuchet MS"/>
              </a:rPr>
              <a:t>atau </a:t>
            </a:r>
            <a:r>
              <a:rPr sz="1315" spc="-64" dirty="0">
                <a:latin typeface="Trebuchet MS"/>
                <a:cs typeface="Trebuchet MS"/>
              </a:rPr>
              <a:t> </a:t>
            </a:r>
            <a:r>
              <a:rPr sz="1315" i="1" spc="-173" dirty="0">
                <a:latin typeface="Trebuchet MS"/>
                <a:cs typeface="Trebuchet MS"/>
              </a:rPr>
              <a:t>f	</a:t>
            </a:r>
            <a:r>
              <a:rPr sz="1315" spc="-42" dirty="0">
                <a:latin typeface="Trebuchet MS"/>
                <a:cs typeface="Trebuchet MS"/>
              </a:rPr>
              <a:t>(</a:t>
            </a:r>
            <a:r>
              <a:rPr sz="1315" i="1" spc="-42" dirty="0">
                <a:latin typeface="Trebuchet MS"/>
                <a:cs typeface="Trebuchet MS"/>
              </a:rPr>
              <a:t>c</a:t>
            </a:r>
            <a:r>
              <a:rPr sz="1315" spc="-42" dirty="0">
                <a:latin typeface="Trebuchet MS"/>
                <a:cs typeface="Trebuchet MS"/>
              </a:rPr>
              <a:t>)</a:t>
            </a:r>
            <a:r>
              <a:rPr sz="1315" spc="-96" dirty="0">
                <a:latin typeface="Trebuchet MS"/>
                <a:cs typeface="Trebuchet MS"/>
              </a:rPr>
              <a:t> </a:t>
            </a:r>
            <a:r>
              <a:rPr sz="1315" dirty="0">
                <a:latin typeface="Symbol"/>
                <a:cs typeface="Symbol"/>
              </a:rPr>
              <a:t></a:t>
            </a:r>
            <a:endParaRPr sz="131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4915" y="1890615"/>
            <a:ext cx="5276669" cy="41212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308270">
              <a:spcBef>
                <a:spcPts val="58"/>
              </a:spcBef>
            </a:pPr>
            <a:r>
              <a:rPr sz="1315" spc="-103" dirty="0">
                <a:latin typeface="Trebuchet MS"/>
                <a:cs typeface="Trebuchet MS"/>
              </a:rPr>
              <a:t>bila </a:t>
            </a:r>
            <a:r>
              <a:rPr sz="1315" spc="-90" dirty="0">
                <a:latin typeface="Trebuchet MS"/>
                <a:cs typeface="Trebuchet MS"/>
              </a:rPr>
              <a:t>limitnya</a:t>
            </a:r>
            <a:r>
              <a:rPr sz="1315" spc="32" dirty="0">
                <a:latin typeface="Trebuchet MS"/>
                <a:cs typeface="Trebuchet MS"/>
              </a:rPr>
              <a:t> </a:t>
            </a:r>
            <a:r>
              <a:rPr sz="1315" spc="-112" dirty="0">
                <a:latin typeface="Trebuchet MS"/>
                <a:cs typeface="Trebuchet MS"/>
              </a:rPr>
              <a:t>ada</a:t>
            </a:r>
            <a:endParaRPr sz="1315">
              <a:latin typeface="Trebuchet MS"/>
              <a:cs typeface="Trebuchet MS"/>
            </a:endParaRPr>
          </a:p>
          <a:p>
            <a:pPr marL="308270" indent="-300532">
              <a:spcBef>
                <a:spcPts val="48"/>
              </a:spcBef>
              <a:buFont typeface="Symbol"/>
              <a:buChar char=""/>
              <a:tabLst>
                <a:tab pos="308270" algn="l"/>
                <a:tab pos="308677" algn="l"/>
              </a:tabLst>
            </a:pPr>
            <a:r>
              <a:rPr sz="1315" spc="-64" dirty="0">
                <a:latin typeface="Trebuchet MS"/>
                <a:cs typeface="Trebuchet MS"/>
              </a:rPr>
              <a:t>Misalkan </a:t>
            </a:r>
            <a:r>
              <a:rPr sz="1315" spc="-83" dirty="0">
                <a:latin typeface="Trebuchet MS"/>
                <a:cs typeface="Trebuchet MS"/>
              </a:rPr>
              <a:t>fungsi </a:t>
            </a:r>
            <a:r>
              <a:rPr sz="1315" i="1" spc="-173" dirty="0">
                <a:latin typeface="Trebuchet MS"/>
                <a:cs typeface="Trebuchet MS"/>
              </a:rPr>
              <a:t>f </a:t>
            </a:r>
            <a:r>
              <a:rPr sz="1315" spc="-77" dirty="0">
                <a:latin typeface="Trebuchet MS"/>
                <a:cs typeface="Trebuchet MS"/>
              </a:rPr>
              <a:t>terdefinisi </a:t>
            </a:r>
            <a:r>
              <a:rPr sz="1315" spc="-103" dirty="0">
                <a:latin typeface="Trebuchet MS"/>
                <a:cs typeface="Trebuchet MS"/>
              </a:rPr>
              <a:t>pada </a:t>
            </a:r>
            <a:r>
              <a:rPr sz="1315" spc="-87" dirty="0">
                <a:latin typeface="Trebuchet MS"/>
                <a:cs typeface="Trebuchet MS"/>
              </a:rPr>
              <a:t>selang </a:t>
            </a:r>
            <a:r>
              <a:rPr sz="1315" spc="-122" dirty="0">
                <a:latin typeface="Trebuchet MS"/>
                <a:cs typeface="Trebuchet MS"/>
              </a:rPr>
              <a:t>(</a:t>
            </a:r>
            <a:r>
              <a:rPr sz="1315" i="1" spc="-122" dirty="0">
                <a:latin typeface="Trebuchet MS"/>
                <a:cs typeface="Trebuchet MS"/>
              </a:rPr>
              <a:t>c</a:t>
            </a:r>
            <a:r>
              <a:rPr sz="1315" spc="-122" dirty="0">
                <a:latin typeface="Trebuchet MS"/>
                <a:cs typeface="Trebuchet MS"/>
              </a:rPr>
              <a:t>, </a:t>
            </a:r>
            <a:r>
              <a:rPr sz="1315" i="1" spc="-122" dirty="0">
                <a:latin typeface="Trebuchet MS"/>
                <a:cs typeface="Trebuchet MS"/>
              </a:rPr>
              <a:t>b</a:t>
            </a:r>
            <a:r>
              <a:rPr sz="1315" spc="-122" dirty="0">
                <a:latin typeface="Trebuchet MS"/>
                <a:cs typeface="Trebuchet MS"/>
              </a:rPr>
              <a:t>]. </a:t>
            </a:r>
            <a:r>
              <a:rPr sz="1315" spc="-51" dirty="0">
                <a:latin typeface="Trebuchet MS"/>
                <a:cs typeface="Trebuchet MS"/>
              </a:rPr>
              <a:t>Turunan </a:t>
            </a:r>
            <a:r>
              <a:rPr sz="1315" spc="-83" dirty="0">
                <a:latin typeface="Trebuchet MS"/>
                <a:cs typeface="Trebuchet MS"/>
              </a:rPr>
              <a:t>kanan </a:t>
            </a:r>
            <a:r>
              <a:rPr sz="1315" spc="-73" dirty="0">
                <a:latin typeface="Trebuchet MS"/>
                <a:cs typeface="Trebuchet MS"/>
              </a:rPr>
              <a:t>dari </a:t>
            </a:r>
            <a:r>
              <a:rPr sz="1315" spc="-83" dirty="0">
                <a:latin typeface="Trebuchet MS"/>
                <a:cs typeface="Trebuchet MS"/>
              </a:rPr>
              <a:t>fungsi</a:t>
            </a:r>
            <a:r>
              <a:rPr sz="1315" spc="6" dirty="0">
                <a:latin typeface="Trebuchet MS"/>
                <a:cs typeface="Trebuchet MS"/>
              </a:rPr>
              <a:t> </a:t>
            </a:r>
            <a:r>
              <a:rPr sz="1315" i="1" spc="-173" dirty="0">
                <a:latin typeface="Trebuchet MS"/>
                <a:cs typeface="Trebuchet MS"/>
              </a:rPr>
              <a:t>f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8321" y="2447612"/>
            <a:ext cx="65159" cy="151752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930" spc="-3" dirty="0">
                <a:latin typeface="Symbol"/>
                <a:cs typeface="Symbol"/>
              </a:rPr>
              <a:t></a:t>
            </a:r>
            <a:endParaRPr sz="93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8931" y="2354464"/>
            <a:ext cx="2621840" cy="213054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</a:pPr>
            <a:r>
              <a:rPr sz="1315" spc="-80" dirty="0">
                <a:latin typeface="Trebuchet MS"/>
                <a:cs typeface="Trebuchet MS"/>
              </a:rPr>
              <a:t>di </a:t>
            </a:r>
            <a:r>
              <a:rPr sz="1315" i="1" spc="-151" dirty="0">
                <a:latin typeface="Trebuchet MS"/>
                <a:cs typeface="Trebuchet MS"/>
              </a:rPr>
              <a:t>c</a:t>
            </a:r>
            <a:r>
              <a:rPr sz="1315" spc="-151" dirty="0">
                <a:latin typeface="Trebuchet MS"/>
                <a:cs typeface="Trebuchet MS"/>
              </a:rPr>
              <a:t>, </a:t>
            </a:r>
            <a:r>
              <a:rPr sz="1315" spc="-77" dirty="0">
                <a:latin typeface="Trebuchet MS"/>
                <a:cs typeface="Trebuchet MS"/>
              </a:rPr>
              <a:t>ditulis </a:t>
            </a:r>
            <a:r>
              <a:rPr sz="1315" i="1" spc="-170" dirty="0">
                <a:latin typeface="Trebuchet MS"/>
                <a:cs typeface="Trebuchet MS"/>
              </a:rPr>
              <a:t>f </a:t>
            </a:r>
            <a:r>
              <a:rPr sz="1395" spc="38" baseline="36398" dirty="0">
                <a:latin typeface="Trebuchet MS"/>
                <a:cs typeface="Trebuchet MS"/>
              </a:rPr>
              <a:t>' </a:t>
            </a:r>
            <a:r>
              <a:rPr sz="1315" spc="-38" dirty="0">
                <a:latin typeface="Trebuchet MS"/>
                <a:cs typeface="Trebuchet MS"/>
              </a:rPr>
              <a:t>(</a:t>
            </a:r>
            <a:r>
              <a:rPr sz="1315" i="1" spc="-38" dirty="0">
                <a:latin typeface="Trebuchet MS"/>
                <a:cs typeface="Trebuchet MS"/>
              </a:rPr>
              <a:t>c</a:t>
            </a:r>
            <a:r>
              <a:rPr sz="1315" spc="-38" dirty="0">
                <a:latin typeface="Trebuchet MS"/>
                <a:cs typeface="Trebuchet MS"/>
              </a:rPr>
              <a:t>) </a:t>
            </a:r>
            <a:r>
              <a:rPr sz="1315" spc="-83" dirty="0">
                <a:latin typeface="Trebuchet MS"/>
                <a:cs typeface="Trebuchet MS"/>
              </a:rPr>
              <a:t>didefinisikan</a:t>
            </a:r>
            <a:r>
              <a:rPr sz="1315" spc="-183" dirty="0">
                <a:latin typeface="Trebuchet MS"/>
                <a:cs typeface="Trebuchet MS"/>
              </a:rPr>
              <a:t> </a:t>
            </a:r>
            <a:r>
              <a:rPr sz="1315" spc="-109" dirty="0">
                <a:latin typeface="Trebuchet MS"/>
                <a:cs typeface="Trebuchet MS"/>
              </a:rPr>
              <a:t>sebagai: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92980" y="2846172"/>
            <a:ext cx="710642" cy="0"/>
          </a:xfrm>
          <a:custGeom>
            <a:avLst/>
            <a:gdLst/>
            <a:ahLst/>
            <a:cxnLst/>
            <a:rect l="l" t="t" r="r" b="b"/>
            <a:pathLst>
              <a:path w="1108075">
                <a:moveTo>
                  <a:pt x="0" y="0"/>
                </a:moveTo>
                <a:lnTo>
                  <a:pt x="1107838" y="0"/>
                </a:lnTo>
              </a:path>
            </a:pathLst>
          </a:custGeom>
          <a:ln w="13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 txBox="1"/>
          <p:nvPr/>
        </p:nvSpPr>
        <p:spPr>
          <a:xfrm>
            <a:off x="2734849" y="2687804"/>
            <a:ext cx="38281" cy="1492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898" spc="29" dirty="0">
                <a:latin typeface="Trebuchet MS"/>
                <a:cs typeface="Trebuchet MS"/>
              </a:rPr>
              <a:t>'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9901" y="2804643"/>
            <a:ext cx="80227" cy="1492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898" spc="10" dirty="0">
                <a:latin typeface="Symbol"/>
                <a:cs typeface="Symbol"/>
              </a:rPr>
              <a:t></a:t>
            </a:r>
            <a:endParaRPr sz="89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49952" y="2884968"/>
            <a:ext cx="325388" cy="1492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898" i="1" spc="-61" dirty="0">
                <a:latin typeface="Trebuchet MS"/>
                <a:cs typeface="Trebuchet MS"/>
              </a:rPr>
              <a:t>x</a:t>
            </a:r>
            <a:r>
              <a:rPr sz="898" i="1" spc="-212" dirty="0">
                <a:latin typeface="Trebuchet MS"/>
                <a:cs typeface="Trebuchet MS"/>
              </a:rPr>
              <a:t> 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i="1" spc="16" dirty="0">
                <a:latin typeface="Trebuchet MS"/>
                <a:cs typeface="Trebuchet MS"/>
              </a:rPr>
              <a:t>c</a:t>
            </a:r>
            <a:r>
              <a:rPr sz="962" spc="24" baseline="36111" dirty="0">
                <a:latin typeface="Symbol"/>
                <a:cs typeface="Symbol"/>
              </a:rPr>
              <a:t></a:t>
            </a:r>
            <a:endParaRPr sz="962" baseline="36111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54375" y="2712754"/>
            <a:ext cx="770100" cy="21058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46601" algn="l"/>
                <a:tab pos="560342" algn="l"/>
              </a:tabLst>
            </a:pPr>
            <a:r>
              <a:rPr sz="1315" i="1" spc="-173" dirty="0">
                <a:latin typeface="Trebuchet MS"/>
                <a:cs typeface="Trebuchet MS"/>
              </a:rPr>
              <a:t>f	</a:t>
            </a:r>
            <a:r>
              <a:rPr sz="1315" spc="-35" dirty="0">
                <a:latin typeface="Trebuchet MS"/>
                <a:cs typeface="Trebuchet MS"/>
              </a:rPr>
              <a:t>(</a:t>
            </a:r>
            <a:r>
              <a:rPr sz="1315" i="1" spc="-35" dirty="0">
                <a:latin typeface="Trebuchet MS"/>
                <a:cs typeface="Trebuchet MS"/>
              </a:rPr>
              <a:t>c</a:t>
            </a:r>
            <a:r>
              <a:rPr sz="1315" spc="-61" dirty="0">
                <a:latin typeface="Trebuchet MS"/>
                <a:cs typeface="Trebuchet MS"/>
              </a:rPr>
              <a:t>)</a:t>
            </a:r>
            <a:r>
              <a:rPr sz="1315" spc="-51" dirty="0">
                <a:latin typeface="Trebuchet MS"/>
                <a:cs typeface="Trebuchet MS"/>
              </a:rPr>
              <a:t> </a:t>
            </a:r>
            <a:r>
              <a:rPr sz="1315" spc="-3" dirty="0">
                <a:latin typeface="Symbol"/>
                <a:cs typeface="Symbol"/>
              </a:rPr>
              <a:t></a:t>
            </a:r>
            <a:r>
              <a:rPr sz="1315" dirty="0">
                <a:latin typeface="Times New Roman"/>
                <a:cs typeface="Times New Roman"/>
              </a:rPr>
              <a:t>	</a:t>
            </a:r>
            <a:r>
              <a:rPr sz="1315" spc="-96" dirty="0">
                <a:latin typeface="Trebuchet MS"/>
                <a:cs typeface="Trebuchet MS"/>
              </a:rPr>
              <a:t>lim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85497" y="2842626"/>
            <a:ext cx="935848" cy="0"/>
          </a:xfrm>
          <a:custGeom>
            <a:avLst/>
            <a:gdLst/>
            <a:ahLst/>
            <a:cxnLst/>
            <a:rect l="l" t="t" r="r" b="b"/>
            <a:pathLst>
              <a:path w="1459229">
                <a:moveTo>
                  <a:pt x="0" y="0"/>
                </a:moveTo>
                <a:lnTo>
                  <a:pt x="1458969" y="0"/>
                </a:lnTo>
              </a:path>
            </a:pathLst>
          </a:custGeom>
          <a:ln w="13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1" name="object 31"/>
          <p:cNvSpPr txBox="1"/>
          <p:nvPr/>
        </p:nvSpPr>
        <p:spPr>
          <a:xfrm>
            <a:off x="4723342" y="2682682"/>
            <a:ext cx="38688" cy="15093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930" spc="22" dirty="0">
                <a:latin typeface="Trebuchet MS"/>
                <a:cs typeface="Trebuchet MS"/>
              </a:rPr>
              <a:t>'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1216" y="2842511"/>
            <a:ext cx="2311928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2224672" algn="l"/>
              </a:tabLst>
            </a:pPr>
            <a:r>
              <a:rPr sz="1315" i="1" spc="-103" dirty="0">
                <a:latin typeface="Trebuchet MS"/>
                <a:cs typeface="Trebuchet MS"/>
              </a:rPr>
              <a:t>x</a:t>
            </a:r>
            <a:r>
              <a:rPr sz="1315" i="1" spc="-61" dirty="0">
                <a:latin typeface="Trebuchet MS"/>
                <a:cs typeface="Trebuchet MS"/>
              </a:rPr>
              <a:t> </a:t>
            </a:r>
            <a:r>
              <a:rPr sz="1315" spc="-3" dirty="0">
                <a:latin typeface="Symbol"/>
                <a:cs typeface="Symbol"/>
              </a:rPr>
              <a:t></a:t>
            </a:r>
            <a:r>
              <a:rPr sz="1315" spc="-71" dirty="0">
                <a:latin typeface="Times New Roman"/>
                <a:cs typeface="Times New Roman"/>
              </a:rPr>
              <a:t> </a:t>
            </a:r>
            <a:r>
              <a:rPr sz="1315" i="1" spc="-103" dirty="0">
                <a:latin typeface="Trebuchet MS"/>
                <a:cs typeface="Trebuchet MS"/>
              </a:rPr>
              <a:t>c</a:t>
            </a:r>
            <a:r>
              <a:rPr sz="1315" i="1" dirty="0">
                <a:latin typeface="Trebuchet MS"/>
                <a:cs typeface="Trebuchet MS"/>
              </a:rPr>
              <a:t>	</a:t>
            </a:r>
            <a:r>
              <a:rPr sz="1315" i="1" spc="-115" dirty="0">
                <a:latin typeface="Trebuchet MS"/>
                <a:cs typeface="Trebuchet MS"/>
              </a:rPr>
              <a:t>h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8247" y="2800644"/>
            <a:ext cx="80634" cy="15093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930" spc="-6" dirty="0">
                <a:latin typeface="Symbol"/>
                <a:cs typeface="Symbol"/>
              </a:rPr>
              <a:t></a:t>
            </a:r>
            <a:endParaRPr sz="93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33648" y="2881743"/>
            <a:ext cx="334347" cy="15093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930" i="1" spc="-10" dirty="0">
                <a:latin typeface="Trebuchet MS"/>
                <a:cs typeface="Trebuchet MS"/>
              </a:rPr>
              <a:t>h</a:t>
            </a:r>
            <a:r>
              <a:rPr sz="930" spc="-10" dirty="0">
                <a:latin typeface="Symbol"/>
                <a:cs typeface="Symbol"/>
              </a:rPr>
              <a:t></a:t>
            </a:r>
            <a:r>
              <a:rPr sz="930" spc="-10" dirty="0">
                <a:latin typeface="Trebuchet MS"/>
                <a:cs typeface="Trebuchet MS"/>
              </a:rPr>
              <a:t>0</a:t>
            </a:r>
            <a:r>
              <a:rPr sz="962" spc="-14" baseline="36111" dirty="0">
                <a:latin typeface="Symbol"/>
                <a:cs typeface="Symbol"/>
              </a:rPr>
              <a:t></a:t>
            </a:r>
            <a:endParaRPr sz="962" baseline="36111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4433" y="2604823"/>
            <a:ext cx="2918315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>
              <a:spcBef>
                <a:spcPts val="77"/>
              </a:spcBef>
              <a:tabLst>
                <a:tab pos="1992554" algn="l"/>
              </a:tabLst>
            </a:pPr>
            <a:r>
              <a:rPr sz="1315" i="1" spc="-173" dirty="0">
                <a:latin typeface="Trebuchet MS"/>
                <a:cs typeface="Trebuchet MS"/>
              </a:rPr>
              <a:t>f </a:t>
            </a:r>
            <a:r>
              <a:rPr sz="1315" spc="-16" dirty="0">
                <a:latin typeface="Trebuchet MS"/>
                <a:cs typeface="Trebuchet MS"/>
              </a:rPr>
              <a:t>(</a:t>
            </a:r>
            <a:r>
              <a:rPr sz="1315" i="1" spc="-16" dirty="0">
                <a:latin typeface="Trebuchet MS"/>
                <a:cs typeface="Trebuchet MS"/>
              </a:rPr>
              <a:t>x</a:t>
            </a:r>
            <a:r>
              <a:rPr sz="1315" spc="-16" dirty="0">
                <a:latin typeface="Trebuchet MS"/>
                <a:cs typeface="Trebuchet MS"/>
              </a:rPr>
              <a:t>) </a:t>
            </a:r>
            <a:r>
              <a:rPr sz="1315" spc="-3" dirty="0">
                <a:latin typeface="Symbol"/>
                <a:cs typeface="Symbol"/>
              </a:rPr>
              <a:t></a:t>
            </a:r>
            <a:r>
              <a:rPr sz="1315" spc="-186" dirty="0">
                <a:latin typeface="Times New Roman"/>
                <a:cs typeface="Times New Roman"/>
              </a:rPr>
              <a:t> </a:t>
            </a:r>
            <a:r>
              <a:rPr sz="1315" i="1" spc="-173" dirty="0">
                <a:latin typeface="Trebuchet MS"/>
                <a:cs typeface="Trebuchet MS"/>
              </a:rPr>
              <a:t>f</a:t>
            </a:r>
            <a:r>
              <a:rPr sz="1315" i="1" spc="-157" dirty="0">
                <a:latin typeface="Trebuchet MS"/>
                <a:cs typeface="Trebuchet MS"/>
              </a:rPr>
              <a:t> </a:t>
            </a:r>
            <a:r>
              <a:rPr sz="1315" spc="-45" dirty="0">
                <a:latin typeface="Trebuchet MS"/>
                <a:cs typeface="Trebuchet MS"/>
              </a:rPr>
              <a:t>(</a:t>
            </a:r>
            <a:r>
              <a:rPr sz="1315" i="1" spc="-45" dirty="0">
                <a:latin typeface="Trebuchet MS"/>
                <a:cs typeface="Trebuchet MS"/>
              </a:rPr>
              <a:t>c</a:t>
            </a:r>
            <a:r>
              <a:rPr sz="1315" spc="-45" dirty="0">
                <a:latin typeface="Trebuchet MS"/>
                <a:cs typeface="Trebuchet MS"/>
              </a:rPr>
              <a:t>)	</a:t>
            </a:r>
            <a:r>
              <a:rPr sz="1972" i="1" spc="-260" baseline="1355" dirty="0">
                <a:latin typeface="Trebuchet MS"/>
                <a:cs typeface="Trebuchet MS"/>
              </a:rPr>
              <a:t>f </a:t>
            </a:r>
            <a:r>
              <a:rPr sz="1972" spc="-101" baseline="1355" dirty="0">
                <a:latin typeface="Trebuchet MS"/>
                <a:cs typeface="Trebuchet MS"/>
              </a:rPr>
              <a:t>(</a:t>
            </a:r>
            <a:r>
              <a:rPr sz="1972" i="1" spc="-101" baseline="1355" dirty="0">
                <a:latin typeface="Trebuchet MS"/>
                <a:cs typeface="Trebuchet MS"/>
              </a:rPr>
              <a:t>c </a:t>
            </a:r>
            <a:r>
              <a:rPr sz="1972" baseline="1355" dirty="0">
                <a:latin typeface="Symbol"/>
                <a:cs typeface="Symbol"/>
              </a:rPr>
              <a:t></a:t>
            </a:r>
            <a:r>
              <a:rPr sz="1972" baseline="1355" dirty="0">
                <a:latin typeface="Times New Roman"/>
                <a:cs typeface="Times New Roman"/>
              </a:rPr>
              <a:t> </a:t>
            </a:r>
            <a:r>
              <a:rPr sz="1972" i="1" spc="-134" baseline="1355" dirty="0">
                <a:latin typeface="Trebuchet MS"/>
                <a:cs typeface="Trebuchet MS"/>
              </a:rPr>
              <a:t>h</a:t>
            </a:r>
            <a:r>
              <a:rPr sz="1972" spc="-134" baseline="1355" dirty="0">
                <a:latin typeface="Trebuchet MS"/>
                <a:cs typeface="Trebuchet MS"/>
              </a:rPr>
              <a:t>) </a:t>
            </a:r>
            <a:r>
              <a:rPr sz="1972" baseline="1355" dirty="0">
                <a:latin typeface="Symbol"/>
                <a:cs typeface="Symbol"/>
              </a:rPr>
              <a:t></a:t>
            </a:r>
            <a:r>
              <a:rPr sz="1972" spc="-274" baseline="1355" dirty="0">
                <a:latin typeface="Times New Roman"/>
                <a:cs typeface="Times New Roman"/>
              </a:rPr>
              <a:t> </a:t>
            </a:r>
            <a:r>
              <a:rPr sz="1972" i="1" spc="-260" baseline="1355" dirty="0">
                <a:latin typeface="Trebuchet MS"/>
                <a:cs typeface="Trebuchet MS"/>
              </a:rPr>
              <a:t>f </a:t>
            </a:r>
            <a:r>
              <a:rPr sz="1972" spc="-62" baseline="1355" dirty="0">
                <a:latin typeface="Trebuchet MS"/>
                <a:cs typeface="Trebuchet MS"/>
              </a:rPr>
              <a:t>(</a:t>
            </a:r>
            <a:r>
              <a:rPr sz="1972" i="1" spc="-62" baseline="1355" dirty="0">
                <a:latin typeface="Trebuchet MS"/>
                <a:cs typeface="Trebuchet MS"/>
              </a:rPr>
              <a:t>c</a:t>
            </a:r>
            <a:r>
              <a:rPr sz="1972" spc="-62" baseline="1355" dirty="0">
                <a:latin typeface="Trebuchet MS"/>
                <a:cs typeface="Trebuchet MS"/>
              </a:rPr>
              <a:t>)</a:t>
            </a:r>
            <a:endParaRPr sz="1972" baseline="1355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4909" y="2709567"/>
            <a:ext cx="1131732" cy="2122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504960" algn="l"/>
                <a:tab pos="921144" algn="l"/>
              </a:tabLst>
            </a:pPr>
            <a:r>
              <a:rPr sz="1315" spc="-131" dirty="0">
                <a:latin typeface="Trebuchet MS"/>
                <a:cs typeface="Trebuchet MS"/>
              </a:rPr>
              <a:t>a</a:t>
            </a:r>
            <a:r>
              <a:rPr sz="1315" spc="-93" dirty="0">
                <a:latin typeface="Trebuchet MS"/>
                <a:cs typeface="Trebuchet MS"/>
              </a:rPr>
              <a:t>t</a:t>
            </a:r>
            <a:r>
              <a:rPr sz="1315" spc="-106" dirty="0">
                <a:latin typeface="Trebuchet MS"/>
                <a:cs typeface="Trebuchet MS"/>
              </a:rPr>
              <a:t>a</a:t>
            </a:r>
            <a:r>
              <a:rPr sz="1315" spc="-103" dirty="0">
                <a:latin typeface="Trebuchet MS"/>
                <a:cs typeface="Trebuchet MS"/>
              </a:rPr>
              <a:t>u</a:t>
            </a:r>
            <a:r>
              <a:rPr sz="1315" dirty="0">
                <a:latin typeface="Trebuchet MS"/>
                <a:cs typeface="Trebuchet MS"/>
              </a:rPr>
              <a:t> </a:t>
            </a:r>
            <a:r>
              <a:rPr sz="1315" spc="-180" dirty="0">
                <a:latin typeface="Trebuchet MS"/>
                <a:cs typeface="Trebuchet MS"/>
              </a:rPr>
              <a:t> </a:t>
            </a:r>
            <a:r>
              <a:rPr sz="1315" i="1" spc="-173" dirty="0">
                <a:latin typeface="Trebuchet MS"/>
                <a:cs typeface="Trebuchet MS"/>
              </a:rPr>
              <a:t>f</a:t>
            </a:r>
            <a:r>
              <a:rPr sz="1315" i="1" dirty="0">
                <a:latin typeface="Trebuchet MS"/>
                <a:cs typeface="Trebuchet MS"/>
              </a:rPr>
              <a:t>	</a:t>
            </a:r>
            <a:r>
              <a:rPr sz="1315" spc="-32" dirty="0">
                <a:latin typeface="Trebuchet MS"/>
                <a:cs typeface="Trebuchet MS"/>
              </a:rPr>
              <a:t>(</a:t>
            </a:r>
            <a:r>
              <a:rPr sz="1315" i="1" spc="-32" dirty="0">
                <a:latin typeface="Trebuchet MS"/>
                <a:cs typeface="Trebuchet MS"/>
              </a:rPr>
              <a:t>c</a:t>
            </a:r>
            <a:r>
              <a:rPr sz="1315" spc="-58" dirty="0">
                <a:latin typeface="Trebuchet MS"/>
                <a:cs typeface="Trebuchet MS"/>
              </a:rPr>
              <a:t>)</a:t>
            </a:r>
            <a:r>
              <a:rPr sz="1315" spc="-51" dirty="0">
                <a:latin typeface="Trebuchet MS"/>
                <a:cs typeface="Trebuchet MS"/>
              </a:rPr>
              <a:t> </a:t>
            </a:r>
            <a:r>
              <a:rPr sz="1315" dirty="0">
                <a:latin typeface="Symbol"/>
                <a:cs typeface="Symbol"/>
              </a:rPr>
              <a:t></a:t>
            </a:r>
            <a:r>
              <a:rPr sz="1315" dirty="0">
                <a:latin typeface="Times New Roman"/>
                <a:cs typeface="Times New Roman"/>
              </a:rPr>
              <a:t>	</a:t>
            </a:r>
            <a:r>
              <a:rPr sz="1315" spc="-93" dirty="0">
                <a:latin typeface="Trebuchet MS"/>
                <a:cs typeface="Trebuchet MS"/>
              </a:rPr>
              <a:t>lim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4915" y="2971291"/>
            <a:ext cx="5474997" cy="760817"/>
          </a:xfrm>
          <a:prstGeom prst="rect">
            <a:avLst/>
          </a:prstGeom>
        </p:spPr>
        <p:txBody>
          <a:bodyPr vert="horz" wrap="square" lIns="0" tIns="70453" rIns="0" bIns="0" rtlCol="0">
            <a:spAutoFit/>
          </a:bodyPr>
          <a:lstStyle/>
          <a:p>
            <a:pPr marL="308270">
              <a:spcBef>
                <a:spcPts val="555"/>
              </a:spcBef>
            </a:pPr>
            <a:r>
              <a:rPr sz="1315" spc="-103" dirty="0">
                <a:latin typeface="Trebuchet MS"/>
                <a:cs typeface="Trebuchet MS"/>
              </a:rPr>
              <a:t>bila </a:t>
            </a:r>
            <a:r>
              <a:rPr sz="1315" spc="-90" dirty="0">
                <a:latin typeface="Trebuchet MS"/>
                <a:cs typeface="Trebuchet MS"/>
              </a:rPr>
              <a:t>limitnya</a:t>
            </a:r>
            <a:r>
              <a:rPr sz="1315" spc="32" dirty="0">
                <a:latin typeface="Trebuchet MS"/>
                <a:cs typeface="Trebuchet MS"/>
              </a:rPr>
              <a:t> </a:t>
            </a:r>
            <a:r>
              <a:rPr sz="1315" spc="-112" dirty="0">
                <a:latin typeface="Trebuchet MS"/>
                <a:cs typeface="Trebuchet MS"/>
              </a:rPr>
              <a:t>ada</a:t>
            </a:r>
            <a:endParaRPr sz="1315">
              <a:latin typeface="Trebuchet MS"/>
              <a:cs typeface="Trebuchet MS"/>
            </a:endParaRPr>
          </a:p>
          <a:p>
            <a:pPr marL="319265" marR="3258" indent="-311528">
              <a:lnSpc>
                <a:spcPts val="1571"/>
              </a:lnSpc>
              <a:spcBef>
                <a:spcPts val="593"/>
              </a:spcBef>
              <a:buFont typeface="Symbol"/>
              <a:buChar char=""/>
              <a:tabLst>
                <a:tab pos="319265" algn="l"/>
                <a:tab pos="319672" algn="l"/>
              </a:tabLst>
            </a:pPr>
            <a:r>
              <a:rPr sz="1347" spc="-58" dirty="0">
                <a:latin typeface="Trebuchet MS"/>
                <a:cs typeface="Trebuchet MS"/>
              </a:rPr>
              <a:t>Misalkan </a:t>
            </a:r>
            <a:r>
              <a:rPr sz="1347" spc="-80" dirty="0">
                <a:latin typeface="Trebuchet MS"/>
                <a:cs typeface="Trebuchet MS"/>
              </a:rPr>
              <a:t>fungsi </a:t>
            </a:r>
            <a:r>
              <a:rPr sz="1347" i="1" spc="-173" dirty="0">
                <a:latin typeface="Trebuchet MS"/>
                <a:cs typeface="Trebuchet MS"/>
              </a:rPr>
              <a:t>f </a:t>
            </a:r>
            <a:r>
              <a:rPr sz="1347" spc="-73" dirty="0">
                <a:latin typeface="Trebuchet MS"/>
                <a:cs typeface="Trebuchet MS"/>
              </a:rPr>
              <a:t>terdefinisi </a:t>
            </a:r>
            <a:r>
              <a:rPr sz="1347" spc="-99" dirty="0">
                <a:latin typeface="Trebuchet MS"/>
                <a:cs typeface="Trebuchet MS"/>
              </a:rPr>
              <a:t>pada </a:t>
            </a:r>
            <a:r>
              <a:rPr sz="1347" spc="-83" dirty="0">
                <a:latin typeface="Trebuchet MS"/>
                <a:cs typeface="Trebuchet MS"/>
              </a:rPr>
              <a:t>selang </a:t>
            </a:r>
            <a:r>
              <a:rPr sz="1347" spc="-61" dirty="0">
                <a:latin typeface="Trebuchet MS"/>
                <a:cs typeface="Trebuchet MS"/>
              </a:rPr>
              <a:t>terbuka </a:t>
            </a:r>
            <a:r>
              <a:rPr sz="1347" spc="-38" dirty="0">
                <a:latin typeface="Trebuchet MS"/>
                <a:cs typeface="Trebuchet MS"/>
              </a:rPr>
              <a:t>I </a:t>
            </a:r>
            <a:r>
              <a:rPr sz="1347" spc="-93" dirty="0">
                <a:latin typeface="Trebuchet MS"/>
                <a:cs typeface="Trebuchet MS"/>
              </a:rPr>
              <a:t>yang </a:t>
            </a:r>
            <a:r>
              <a:rPr sz="1347" spc="-80" dirty="0">
                <a:latin typeface="Trebuchet MS"/>
                <a:cs typeface="Trebuchet MS"/>
              </a:rPr>
              <a:t>memuat </a:t>
            </a:r>
            <a:r>
              <a:rPr sz="1347" spc="-73" dirty="0">
                <a:latin typeface="Trebuchet MS"/>
                <a:cs typeface="Trebuchet MS"/>
              </a:rPr>
              <a:t>titik </a:t>
            </a:r>
            <a:r>
              <a:rPr sz="1347" i="1" spc="-147" dirty="0">
                <a:latin typeface="Trebuchet MS"/>
                <a:cs typeface="Trebuchet MS"/>
              </a:rPr>
              <a:t>c</a:t>
            </a:r>
            <a:r>
              <a:rPr sz="1347" spc="-147" dirty="0">
                <a:latin typeface="Trebuchet MS"/>
                <a:cs typeface="Trebuchet MS"/>
              </a:rPr>
              <a:t>.  </a:t>
            </a:r>
            <a:r>
              <a:rPr sz="1347" spc="-67" dirty="0">
                <a:latin typeface="Trebuchet MS"/>
                <a:cs typeface="Trebuchet MS"/>
              </a:rPr>
              <a:t>Fungsi </a:t>
            </a:r>
            <a:r>
              <a:rPr sz="1347" i="1" spc="-173" dirty="0">
                <a:latin typeface="Trebuchet MS"/>
                <a:cs typeface="Trebuchet MS"/>
              </a:rPr>
              <a:t>f </a:t>
            </a:r>
            <a:r>
              <a:rPr sz="1347" spc="-73" dirty="0">
                <a:latin typeface="Trebuchet MS"/>
                <a:cs typeface="Trebuchet MS"/>
              </a:rPr>
              <a:t>terdiferensialkan (mempunyai </a:t>
            </a:r>
            <a:r>
              <a:rPr sz="1347" spc="-61" dirty="0">
                <a:latin typeface="Trebuchet MS"/>
                <a:cs typeface="Trebuchet MS"/>
              </a:rPr>
              <a:t>turunan) </a:t>
            </a:r>
            <a:r>
              <a:rPr sz="1347" spc="-77" dirty="0">
                <a:latin typeface="Trebuchet MS"/>
                <a:cs typeface="Trebuchet MS"/>
              </a:rPr>
              <a:t>di </a:t>
            </a:r>
            <a:r>
              <a:rPr sz="1347" spc="-73" dirty="0">
                <a:latin typeface="Trebuchet MS"/>
                <a:cs typeface="Trebuchet MS"/>
              </a:rPr>
              <a:t>titik</a:t>
            </a:r>
            <a:r>
              <a:rPr sz="1347" spc="208" dirty="0">
                <a:latin typeface="Trebuchet MS"/>
                <a:cs typeface="Trebuchet MS"/>
              </a:rPr>
              <a:t> </a:t>
            </a:r>
            <a:r>
              <a:rPr sz="1347" i="1" spc="-99" dirty="0">
                <a:latin typeface="Trebuchet MS"/>
                <a:cs typeface="Trebuchet MS"/>
              </a:rPr>
              <a:t>c </a:t>
            </a:r>
            <a:r>
              <a:rPr sz="1347" spc="-106" dirty="0">
                <a:latin typeface="Trebuchet MS"/>
                <a:cs typeface="Trebuchet MS"/>
              </a:rPr>
              <a:t>jika </a:t>
            </a:r>
            <a:r>
              <a:rPr sz="1347" spc="-83" dirty="0">
                <a:latin typeface="Trebuchet MS"/>
                <a:cs typeface="Trebuchet MS"/>
              </a:rPr>
              <a:t>dan </a:t>
            </a:r>
            <a:r>
              <a:rPr sz="1347" spc="-90" dirty="0">
                <a:latin typeface="Trebuchet MS"/>
                <a:cs typeface="Trebuchet MS"/>
              </a:rPr>
              <a:t>hanya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1908" y="3762131"/>
            <a:ext cx="1237616" cy="25708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32578">
              <a:lnSpc>
                <a:spcPts val="1209"/>
              </a:lnSpc>
              <a:spcBef>
                <a:spcPts val="58"/>
              </a:spcBef>
            </a:pPr>
            <a:r>
              <a:rPr sz="1347" spc="-112" dirty="0">
                <a:latin typeface="Trebuchet MS"/>
                <a:cs typeface="Trebuchet MS"/>
              </a:rPr>
              <a:t>jika </a:t>
            </a:r>
            <a:r>
              <a:rPr sz="1379" i="1" spc="-183" dirty="0">
                <a:latin typeface="Trebuchet MS"/>
                <a:cs typeface="Trebuchet MS"/>
              </a:rPr>
              <a:t>f </a:t>
            </a:r>
            <a:r>
              <a:rPr sz="1443" spc="38" baseline="35185" dirty="0">
                <a:latin typeface="Trebuchet MS"/>
                <a:cs typeface="Trebuchet MS"/>
              </a:rPr>
              <a:t>' </a:t>
            </a:r>
            <a:r>
              <a:rPr sz="1379" spc="-48" dirty="0">
                <a:latin typeface="Trebuchet MS"/>
                <a:cs typeface="Trebuchet MS"/>
              </a:rPr>
              <a:t>(</a:t>
            </a:r>
            <a:r>
              <a:rPr sz="1379" i="1" spc="-48" dirty="0">
                <a:latin typeface="Trebuchet MS"/>
                <a:cs typeface="Trebuchet MS"/>
              </a:rPr>
              <a:t>c</a:t>
            </a:r>
            <a:r>
              <a:rPr sz="1379" spc="-48" dirty="0">
                <a:latin typeface="Trebuchet MS"/>
                <a:cs typeface="Trebuchet MS"/>
              </a:rPr>
              <a:t>) </a:t>
            </a:r>
            <a:r>
              <a:rPr sz="1379" spc="-6" dirty="0">
                <a:latin typeface="Symbol"/>
                <a:cs typeface="Symbol"/>
              </a:rPr>
              <a:t></a:t>
            </a:r>
            <a:r>
              <a:rPr sz="1379" spc="-6" dirty="0">
                <a:latin typeface="Times New Roman"/>
                <a:cs typeface="Times New Roman"/>
              </a:rPr>
              <a:t> </a:t>
            </a:r>
            <a:r>
              <a:rPr sz="1379" i="1" spc="-183" dirty="0">
                <a:latin typeface="Trebuchet MS"/>
                <a:cs typeface="Trebuchet MS"/>
              </a:rPr>
              <a:t>f </a:t>
            </a:r>
            <a:r>
              <a:rPr sz="1443" spc="38" baseline="35185" dirty="0">
                <a:latin typeface="Trebuchet MS"/>
                <a:cs typeface="Trebuchet MS"/>
              </a:rPr>
              <a:t>'</a:t>
            </a:r>
            <a:r>
              <a:rPr sz="1443" spc="168" baseline="35185" dirty="0">
                <a:latin typeface="Trebuchet MS"/>
                <a:cs typeface="Trebuchet MS"/>
              </a:rPr>
              <a:t> </a:t>
            </a:r>
            <a:r>
              <a:rPr sz="1379" spc="-48" dirty="0">
                <a:latin typeface="Trebuchet MS"/>
                <a:cs typeface="Trebuchet MS"/>
              </a:rPr>
              <a:t>(</a:t>
            </a:r>
            <a:r>
              <a:rPr sz="1379" i="1" spc="-48" dirty="0">
                <a:latin typeface="Trebuchet MS"/>
                <a:cs typeface="Trebuchet MS"/>
              </a:rPr>
              <a:t>c</a:t>
            </a:r>
            <a:r>
              <a:rPr sz="1379" spc="-48" dirty="0">
                <a:latin typeface="Trebuchet MS"/>
                <a:cs typeface="Trebuchet MS"/>
              </a:rPr>
              <a:t>)</a:t>
            </a:r>
            <a:endParaRPr sz="1379">
              <a:latin typeface="Trebuchet MS"/>
              <a:cs typeface="Trebuchet MS"/>
            </a:endParaRPr>
          </a:p>
          <a:p>
            <a:pPr marL="401117">
              <a:lnSpc>
                <a:spcPts val="709"/>
              </a:lnSpc>
              <a:tabLst>
                <a:tab pos="925216" algn="l"/>
              </a:tabLst>
            </a:pPr>
            <a:r>
              <a:rPr sz="962" spc="-3" dirty="0">
                <a:latin typeface="Symbol"/>
                <a:cs typeface="Symbol"/>
              </a:rPr>
              <a:t></a:t>
            </a:r>
            <a:r>
              <a:rPr sz="962" spc="-3" dirty="0">
                <a:latin typeface="Times New Roman"/>
                <a:cs typeface="Times New Roman"/>
              </a:rPr>
              <a:t>	</a:t>
            </a:r>
            <a:r>
              <a:rPr sz="962" spc="-3" dirty="0">
                <a:latin typeface="Symbol"/>
                <a:cs typeface="Symbol"/>
              </a:rPr>
              <a:t></a:t>
            </a:r>
            <a:endParaRPr sz="962">
              <a:latin typeface="Symbol"/>
              <a:cs typeface="Symbo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445074" y="342266"/>
            <a:ext cx="4665802" cy="324017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052" b="1" spc="-125" dirty="0">
                <a:solidFill>
                  <a:srgbClr val="000000"/>
                </a:solidFill>
                <a:latin typeface="Trebuchet MS"/>
                <a:cs typeface="Trebuchet MS"/>
              </a:rPr>
              <a:t>Turunan </a:t>
            </a:r>
            <a:r>
              <a:rPr sz="2052" b="1" spc="-157" dirty="0">
                <a:solidFill>
                  <a:srgbClr val="000000"/>
                </a:solidFill>
                <a:latin typeface="Trebuchet MS"/>
                <a:cs typeface="Trebuchet MS"/>
              </a:rPr>
              <a:t>Sepihak </a:t>
            </a:r>
            <a:r>
              <a:rPr sz="2052" b="1" spc="-131" dirty="0">
                <a:solidFill>
                  <a:srgbClr val="000000"/>
                </a:solidFill>
                <a:latin typeface="Trebuchet MS"/>
                <a:cs typeface="Trebuchet MS"/>
              </a:rPr>
              <a:t>(Turunan </a:t>
            </a:r>
            <a:r>
              <a:rPr sz="2052" b="1" spc="-71" dirty="0">
                <a:solidFill>
                  <a:srgbClr val="000000"/>
                </a:solidFill>
                <a:latin typeface="Trebuchet MS"/>
                <a:cs typeface="Trebuchet MS"/>
              </a:rPr>
              <a:t>kiri </a:t>
            </a:r>
            <a:r>
              <a:rPr sz="2052" b="1" spc="-144" dirty="0">
                <a:solidFill>
                  <a:srgbClr val="000000"/>
                </a:solidFill>
                <a:latin typeface="Trebuchet MS"/>
                <a:cs typeface="Trebuchet MS"/>
              </a:rPr>
              <a:t>dan</a:t>
            </a:r>
            <a:r>
              <a:rPr sz="2052" b="1" spc="-1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52" b="1" spc="-131" dirty="0">
                <a:solidFill>
                  <a:srgbClr val="000000"/>
                </a:solidFill>
                <a:latin typeface="Trebuchet MS"/>
                <a:cs typeface="Trebuchet MS"/>
              </a:rPr>
              <a:t>kanan)</a:t>
            </a:r>
            <a:endParaRPr sz="2052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/>
          <p:nvPr/>
        </p:nvSpPr>
        <p:spPr>
          <a:xfrm>
            <a:off x="4028632" y="1273468"/>
            <a:ext cx="0" cy="190998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248"/>
                </a:lnTo>
              </a:path>
            </a:pathLst>
          </a:custGeom>
          <a:ln w="13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4159164" y="1273468"/>
            <a:ext cx="0" cy="190998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248"/>
                </a:lnTo>
              </a:path>
            </a:pathLst>
          </a:custGeom>
          <a:ln w="13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2414508" y="1227555"/>
            <a:ext cx="2147808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16289">
              <a:spcBef>
                <a:spcPts val="80"/>
              </a:spcBef>
              <a:tabLst>
                <a:tab pos="1120685" algn="l"/>
                <a:tab pos="1645191" algn="l"/>
                <a:tab pos="1809303" algn="l"/>
              </a:tabLst>
            </a:pPr>
            <a:r>
              <a:rPr sz="1379" spc="-77" dirty="0">
                <a:latin typeface="Trebuchet MS"/>
                <a:cs typeface="Trebuchet MS"/>
              </a:rPr>
              <a:t>Selidiki</a:t>
            </a:r>
            <a:r>
              <a:rPr sz="1379" spc="-35" dirty="0">
                <a:latin typeface="Trebuchet MS"/>
                <a:cs typeface="Trebuchet MS"/>
              </a:rPr>
              <a:t> </a:t>
            </a:r>
            <a:r>
              <a:rPr sz="1379" spc="-99" dirty="0">
                <a:latin typeface="Trebuchet MS"/>
                <a:cs typeface="Trebuchet MS"/>
              </a:rPr>
              <a:t>apakah	</a:t>
            </a: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-167" dirty="0">
                <a:latin typeface="Trebuchet MS"/>
                <a:cs typeface="Trebuchet MS"/>
              </a:rPr>
              <a:t> </a:t>
            </a:r>
            <a:r>
              <a:rPr sz="1379" spc="-10" dirty="0">
                <a:latin typeface="Trebuchet MS"/>
                <a:cs typeface="Trebuchet MS"/>
              </a:rPr>
              <a:t>(</a:t>
            </a:r>
            <a:r>
              <a:rPr sz="1379" i="1" spc="-10" dirty="0">
                <a:latin typeface="Trebuchet MS"/>
                <a:cs typeface="Trebuchet MS"/>
              </a:rPr>
              <a:t>x</a:t>
            </a:r>
            <a:r>
              <a:rPr sz="1379" spc="-10" dirty="0">
                <a:latin typeface="Trebuchet MS"/>
                <a:cs typeface="Trebuchet MS"/>
              </a:rPr>
              <a:t>)</a:t>
            </a:r>
            <a:r>
              <a:rPr sz="1379" spc="-48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i="1" spc="-103" dirty="0">
                <a:latin typeface="Trebuchet MS"/>
                <a:cs typeface="Trebuchet MS"/>
              </a:rPr>
              <a:t>x	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spc="6" dirty="0">
                <a:latin typeface="Times New Roman"/>
                <a:cs typeface="Times New Roman"/>
              </a:rPr>
              <a:t> </a:t>
            </a:r>
            <a:r>
              <a:rPr sz="2068" baseline="38759" dirty="0">
                <a:latin typeface="Symbol"/>
                <a:cs typeface="Symbol"/>
              </a:rPr>
              <a:t></a:t>
            </a:r>
            <a:r>
              <a:rPr sz="2068" i="1" baseline="45219" dirty="0">
                <a:latin typeface="Trebuchet MS"/>
                <a:cs typeface="Trebuchet MS"/>
              </a:rPr>
              <a:t>x</a:t>
            </a:r>
            <a:endParaRPr sz="2068" baseline="45219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6708" y="1352221"/>
            <a:ext cx="829557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24434">
              <a:spcBef>
                <a:spcPts val="80"/>
              </a:spcBef>
            </a:pPr>
            <a:r>
              <a:rPr sz="2068" spc="19" baseline="29715" dirty="0">
                <a:latin typeface="Symbol"/>
                <a:cs typeface="Symbol"/>
              </a:rPr>
              <a:t></a:t>
            </a:r>
            <a:r>
              <a:rPr sz="1379" spc="13" dirty="0">
                <a:latin typeface="Symbol"/>
                <a:cs typeface="Symbol"/>
              </a:rPr>
              <a:t></a:t>
            </a:r>
            <a:r>
              <a:rPr sz="1379" i="1" spc="13" dirty="0">
                <a:latin typeface="Trebuchet MS"/>
                <a:cs typeface="Trebuchet MS"/>
              </a:rPr>
              <a:t>x </a:t>
            </a:r>
            <a:r>
              <a:rPr sz="1379" spc="-192" dirty="0">
                <a:latin typeface="Trebuchet MS"/>
                <a:cs typeface="Trebuchet MS"/>
              </a:rPr>
              <a:t>; </a:t>
            </a:r>
            <a:r>
              <a:rPr sz="1379" i="1" spc="-103" dirty="0">
                <a:latin typeface="Trebuchet MS"/>
                <a:cs typeface="Trebuchet MS"/>
              </a:rPr>
              <a:t>x </a:t>
            </a:r>
            <a:r>
              <a:rPr sz="1379" dirty="0">
                <a:latin typeface="Symbol"/>
                <a:cs typeface="Symbol"/>
              </a:rPr>
              <a:t></a:t>
            </a:r>
            <a:r>
              <a:rPr sz="1379" spc="-58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0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2998" y="1411273"/>
            <a:ext cx="103033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79" dirty="0">
                <a:latin typeface="Symbol"/>
                <a:cs typeface="Symbol"/>
              </a:rPr>
              <a:t></a:t>
            </a:r>
            <a:endParaRPr sz="1379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785" y="1083561"/>
            <a:ext cx="2656864" cy="369353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lnSpc>
                <a:spcPts val="1395"/>
              </a:lnSpc>
              <a:spcBef>
                <a:spcPts val="80"/>
              </a:spcBef>
            </a:pPr>
            <a:r>
              <a:rPr sz="1379" spc="-192" dirty="0">
                <a:latin typeface="Trebuchet MS"/>
                <a:cs typeface="Trebuchet MS"/>
              </a:rPr>
              <a:t>; </a:t>
            </a:r>
            <a:r>
              <a:rPr sz="1379" i="1" spc="-103" dirty="0">
                <a:latin typeface="Trebuchet MS"/>
                <a:cs typeface="Trebuchet MS"/>
              </a:rPr>
              <a:t>x </a:t>
            </a:r>
            <a:r>
              <a:rPr sz="1379" dirty="0">
                <a:latin typeface="Symbol"/>
                <a:cs typeface="Symbol"/>
              </a:rPr>
              <a:t></a:t>
            </a:r>
            <a:r>
              <a:rPr sz="1379" spc="-141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0</a:t>
            </a:r>
            <a:endParaRPr sz="1379">
              <a:latin typeface="Trebuchet MS"/>
              <a:cs typeface="Trebuchet MS"/>
            </a:endParaRPr>
          </a:p>
          <a:p>
            <a:pPr marL="531022">
              <a:lnSpc>
                <a:spcPts val="1395"/>
              </a:lnSpc>
              <a:tabLst>
                <a:tab pos="2208383" algn="l"/>
              </a:tabLst>
            </a:pPr>
            <a:r>
              <a:rPr sz="2068" spc="-130" baseline="1291" dirty="0">
                <a:latin typeface="Trebuchet MS"/>
                <a:cs typeface="Trebuchet MS"/>
              </a:rPr>
              <a:t>mempunyai</a:t>
            </a:r>
            <a:r>
              <a:rPr sz="2068" spc="-53" baseline="1291" dirty="0">
                <a:latin typeface="Trebuchet MS"/>
                <a:cs typeface="Trebuchet MS"/>
              </a:rPr>
              <a:t> </a:t>
            </a:r>
            <a:r>
              <a:rPr sz="2068" spc="-101" baseline="1291" dirty="0">
                <a:latin typeface="Trebuchet MS"/>
                <a:cs typeface="Trebuchet MS"/>
              </a:rPr>
              <a:t>turunan</a:t>
            </a:r>
            <a:r>
              <a:rPr sz="2068" spc="-38" baseline="1291" dirty="0">
                <a:latin typeface="Trebuchet MS"/>
                <a:cs typeface="Trebuchet MS"/>
              </a:rPr>
              <a:t> </a:t>
            </a:r>
            <a:r>
              <a:rPr sz="2068" spc="-125" baseline="1291" dirty="0">
                <a:latin typeface="Trebuchet MS"/>
                <a:cs typeface="Trebuchet MS"/>
              </a:rPr>
              <a:t>di	</a:t>
            </a:r>
            <a:r>
              <a:rPr sz="1347" i="1" spc="-93" dirty="0">
                <a:latin typeface="Trebuchet MS"/>
                <a:cs typeface="Trebuchet MS"/>
              </a:rPr>
              <a:t>x </a:t>
            </a:r>
            <a:r>
              <a:rPr sz="1347" spc="10" dirty="0">
                <a:latin typeface="Symbol"/>
                <a:cs typeface="Symbol"/>
              </a:rPr>
              <a:t></a:t>
            </a:r>
            <a:r>
              <a:rPr sz="1347" spc="10" dirty="0">
                <a:latin typeface="Times New Roman"/>
                <a:cs typeface="Times New Roman"/>
              </a:rPr>
              <a:t> </a:t>
            </a:r>
            <a:r>
              <a:rPr sz="1347" spc="-26" dirty="0">
                <a:latin typeface="Trebuchet MS"/>
                <a:cs typeface="Trebuchet MS"/>
              </a:rPr>
              <a:t>0</a:t>
            </a:r>
            <a:r>
              <a:rPr sz="1347" spc="-48" dirty="0">
                <a:latin typeface="Trebuchet MS"/>
                <a:cs typeface="Trebuchet MS"/>
              </a:rPr>
              <a:t> </a:t>
            </a:r>
            <a:r>
              <a:rPr sz="2068" spc="-202" baseline="1291" dirty="0">
                <a:latin typeface="Trebuchet MS"/>
                <a:cs typeface="Trebuchet MS"/>
              </a:rPr>
              <a:t>!</a:t>
            </a:r>
            <a:endParaRPr sz="2068" baseline="1291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0798" y="1600284"/>
            <a:ext cx="4364033" cy="482070"/>
          </a:xfrm>
          <a:prstGeom prst="rect">
            <a:avLst/>
          </a:prstGeom>
        </p:spPr>
        <p:txBody>
          <a:bodyPr vert="horz" wrap="square" lIns="0" tIns="31765" rIns="0" bIns="0" rtlCol="0">
            <a:spAutoFit/>
          </a:bodyPr>
          <a:lstStyle/>
          <a:p>
            <a:pPr>
              <a:spcBef>
                <a:spcPts val="250"/>
              </a:spcBef>
            </a:pPr>
            <a:r>
              <a:rPr sz="1379" b="1" spc="-61" dirty="0">
                <a:latin typeface="Trebuchet MS"/>
                <a:cs typeface="Trebuchet MS"/>
              </a:rPr>
              <a:t>Jawab</a:t>
            </a:r>
            <a:endParaRPr sz="1379">
              <a:latin typeface="Trebuchet MS"/>
              <a:cs typeface="Trebuchet MS"/>
            </a:endParaRPr>
          </a:p>
          <a:p>
            <a:pPr marL="631607" indent="-316414">
              <a:spcBef>
                <a:spcPts val="186"/>
              </a:spcBef>
              <a:buFont typeface="Symbol"/>
              <a:buChar char=""/>
              <a:tabLst>
                <a:tab pos="631607" algn="l"/>
                <a:tab pos="632013" algn="l"/>
                <a:tab pos="2324036" algn="l"/>
              </a:tabLst>
            </a:pPr>
            <a:r>
              <a:rPr sz="2068" spc="-77" baseline="1291" dirty="0">
                <a:latin typeface="Trebuchet MS"/>
                <a:cs typeface="Trebuchet MS"/>
              </a:rPr>
              <a:t>Turunan </a:t>
            </a:r>
            <a:r>
              <a:rPr sz="2068" spc="-81" baseline="1291" dirty="0">
                <a:latin typeface="Trebuchet MS"/>
                <a:cs typeface="Trebuchet MS"/>
              </a:rPr>
              <a:t>kiri </a:t>
            </a:r>
            <a:r>
              <a:rPr sz="2068" spc="-130" baseline="1291" dirty="0">
                <a:latin typeface="Trebuchet MS"/>
                <a:cs typeface="Trebuchet MS"/>
              </a:rPr>
              <a:t>fungsi</a:t>
            </a:r>
            <a:r>
              <a:rPr sz="2068" spc="14" baseline="1291" dirty="0">
                <a:latin typeface="Trebuchet MS"/>
                <a:cs typeface="Trebuchet MS"/>
              </a:rPr>
              <a:t> </a:t>
            </a:r>
            <a:r>
              <a:rPr sz="2068" i="1" spc="-274" baseline="1291" dirty="0">
                <a:latin typeface="Trebuchet MS"/>
                <a:cs typeface="Trebuchet MS"/>
              </a:rPr>
              <a:t>f</a:t>
            </a:r>
            <a:r>
              <a:rPr sz="2068" i="1" spc="-28" baseline="1291" dirty="0">
                <a:latin typeface="Trebuchet MS"/>
                <a:cs typeface="Trebuchet MS"/>
              </a:rPr>
              <a:t> </a:t>
            </a:r>
            <a:r>
              <a:rPr sz="2068" spc="-125" baseline="1291" dirty="0">
                <a:latin typeface="Trebuchet MS"/>
                <a:cs typeface="Trebuchet MS"/>
              </a:rPr>
              <a:t>di	</a:t>
            </a:r>
            <a:r>
              <a:rPr sz="1347" i="1" spc="-93" dirty="0">
                <a:latin typeface="Trebuchet MS"/>
                <a:cs typeface="Trebuchet MS"/>
              </a:rPr>
              <a:t>x </a:t>
            </a:r>
            <a:r>
              <a:rPr sz="1347" spc="10" dirty="0">
                <a:latin typeface="Symbol"/>
                <a:cs typeface="Symbol"/>
              </a:rPr>
              <a:t></a:t>
            </a:r>
            <a:r>
              <a:rPr sz="1347" spc="10" dirty="0">
                <a:latin typeface="Times New Roman"/>
                <a:cs typeface="Times New Roman"/>
              </a:rPr>
              <a:t> </a:t>
            </a:r>
            <a:r>
              <a:rPr sz="1347" spc="-26" dirty="0">
                <a:latin typeface="Trebuchet MS"/>
                <a:cs typeface="Trebuchet MS"/>
              </a:rPr>
              <a:t>0 </a:t>
            </a:r>
            <a:r>
              <a:rPr sz="2068" spc="-168" baseline="1291" dirty="0">
                <a:latin typeface="Trebuchet MS"/>
                <a:cs typeface="Trebuchet MS"/>
              </a:rPr>
              <a:t>adalah </a:t>
            </a:r>
            <a:r>
              <a:rPr sz="2068" spc="-144" baseline="1291" dirty="0">
                <a:latin typeface="Trebuchet MS"/>
                <a:cs typeface="Trebuchet MS"/>
              </a:rPr>
              <a:t>sebagai</a:t>
            </a:r>
            <a:r>
              <a:rPr sz="2068" spc="-370" baseline="1291" dirty="0">
                <a:latin typeface="Trebuchet MS"/>
                <a:cs typeface="Trebuchet MS"/>
              </a:rPr>
              <a:t> </a:t>
            </a:r>
            <a:r>
              <a:rPr sz="2068" spc="-120" baseline="1291" dirty="0">
                <a:latin typeface="Trebuchet MS"/>
                <a:cs typeface="Trebuchet MS"/>
              </a:rPr>
              <a:t>berikut:</a:t>
            </a:r>
            <a:endParaRPr sz="2068" baseline="1291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3109" y="2338803"/>
            <a:ext cx="763584" cy="0"/>
          </a:xfrm>
          <a:custGeom>
            <a:avLst/>
            <a:gdLst/>
            <a:ahLst/>
            <a:cxnLst/>
            <a:rect l="l" t="t" r="r" b="b"/>
            <a:pathLst>
              <a:path w="1190625">
                <a:moveTo>
                  <a:pt x="0" y="0"/>
                </a:moveTo>
                <a:lnTo>
                  <a:pt x="1190410" y="0"/>
                </a:lnTo>
              </a:path>
            </a:pathLst>
          </a:custGeom>
          <a:ln w="1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/>
          <p:nvPr/>
        </p:nvSpPr>
        <p:spPr>
          <a:xfrm>
            <a:off x="5181041" y="2338803"/>
            <a:ext cx="475662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440" y="0"/>
                </a:lnTo>
              </a:path>
            </a:pathLst>
          </a:custGeom>
          <a:ln w="1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/>
          <p:nvPr/>
        </p:nvSpPr>
        <p:spPr>
          <a:xfrm>
            <a:off x="3043742" y="2171064"/>
            <a:ext cx="39502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62" spc="26" dirty="0">
                <a:latin typeface="Trebuchet MS"/>
                <a:cs typeface="Trebuchet MS"/>
              </a:rPr>
              <a:t>'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3869" y="2380535"/>
            <a:ext cx="1396849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32578">
              <a:spcBef>
                <a:spcPts val="80"/>
              </a:spcBef>
              <a:tabLst>
                <a:tab pos="1062044" algn="l"/>
              </a:tabLst>
            </a:pPr>
            <a:r>
              <a:rPr sz="962" i="1" spc="-71" dirty="0">
                <a:latin typeface="Trebuchet MS"/>
                <a:cs typeface="Trebuchet MS"/>
              </a:rPr>
              <a:t>x</a:t>
            </a:r>
            <a:r>
              <a:rPr sz="962" i="1" spc="-208" dirty="0">
                <a:latin typeface="Trebuchet MS"/>
                <a:cs typeface="Trebuchet MS"/>
              </a:rPr>
              <a:t> </a:t>
            </a:r>
            <a:r>
              <a:rPr sz="962" spc="16" dirty="0">
                <a:latin typeface="Symbol"/>
                <a:cs typeface="Symbol"/>
              </a:rPr>
              <a:t></a:t>
            </a:r>
            <a:r>
              <a:rPr sz="962" spc="16" dirty="0">
                <a:latin typeface="Trebuchet MS"/>
                <a:cs typeface="Trebuchet MS"/>
              </a:rPr>
              <a:t>0</a:t>
            </a:r>
            <a:r>
              <a:rPr sz="1010" spc="24" baseline="37037" dirty="0">
                <a:latin typeface="Symbol"/>
                <a:cs typeface="Symbol"/>
              </a:rPr>
              <a:t></a:t>
            </a:r>
            <a:r>
              <a:rPr sz="1010" spc="24" baseline="37037" dirty="0">
                <a:latin typeface="Times New Roman"/>
                <a:cs typeface="Times New Roman"/>
              </a:rPr>
              <a:t>	</a:t>
            </a:r>
            <a:r>
              <a:rPr sz="962" i="1" spc="-71" dirty="0">
                <a:latin typeface="Trebuchet MS"/>
                <a:cs typeface="Trebuchet MS"/>
              </a:rPr>
              <a:t>x</a:t>
            </a:r>
            <a:r>
              <a:rPr sz="962" i="1" spc="-224" dirty="0">
                <a:latin typeface="Trebuchet MS"/>
                <a:cs typeface="Trebuchet MS"/>
              </a:rPr>
              <a:t> </a:t>
            </a:r>
            <a:r>
              <a:rPr sz="962" spc="16" dirty="0">
                <a:latin typeface="Symbol"/>
                <a:cs typeface="Symbol"/>
              </a:rPr>
              <a:t></a:t>
            </a:r>
            <a:r>
              <a:rPr sz="962" spc="16" dirty="0">
                <a:latin typeface="Trebuchet MS"/>
                <a:cs typeface="Trebuchet MS"/>
              </a:rPr>
              <a:t>0</a:t>
            </a:r>
            <a:r>
              <a:rPr sz="1010" spc="24" baseline="37037" dirty="0">
                <a:latin typeface="Symbol"/>
                <a:cs typeface="Symbol"/>
              </a:rPr>
              <a:t></a:t>
            </a:r>
            <a:endParaRPr sz="1010" baseline="37037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6906" y="2084609"/>
            <a:ext cx="763176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79" i="1" spc="-180" dirty="0">
                <a:latin typeface="Trebuchet MS"/>
                <a:cs typeface="Trebuchet MS"/>
              </a:rPr>
              <a:t>f </a:t>
            </a:r>
            <a:r>
              <a:rPr sz="1379" spc="-10" dirty="0">
                <a:latin typeface="Trebuchet MS"/>
                <a:cs typeface="Trebuchet MS"/>
              </a:rPr>
              <a:t>(</a:t>
            </a:r>
            <a:r>
              <a:rPr sz="1379" i="1" spc="-10" dirty="0">
                <a:latin typeface="Trebuchet MS"/>
                <a:cs typeface="Trebuchet MS"/>
              </a:rPr>
              <a:t>x</a:t>
            </a:r>
            <a:r>
              <a:rPr sz="1379" spc="-10" dirty="0">
                <a:latin typeface="Trebuchet MS"/>
                <a:cs typeface="Trebuchet MS"/>
              </a:rPr>
              <a:t>) </a:t>
            </a:r>
            <a:r>
              <a:rPr sz="1379" dirty="0">
                <a:latin typeface="Symbol"/>
                <a:cs typeface="Symbol"/>
              </a:rPr>
              <a:t></a:t>
            </a:r>
            <a:r>
              <a:rPr sz="1379" spc="-240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 </a:t>
            </a:r>
            <a:r>
              <a:rPr sz="1379" spc="-32" dirty="0">
                <a:latin typeface="Trebuchet MS"/>
                <a:cs typeface="Trebuchet MS"/>
              </a:rPr>
              <a:t>(0)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8445" y="2197570"/>
            <a:ext cx="2199936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24434">
              <a:spcBef>
                <a:spcPts val="80"/>
              </a:spcBef>
              <a:tabLst>
                <a:tab pos="224381" algn="l"/>
                <a:tab pos="537130" algn="l"/>
                <a:tab pos="1254255" algn="l"/>
              </a:tabLst>
            </a:pP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spc="-96" dirty="0">
                <a:latin typeface="Trebuchet MS"/>
                <a:cs typeface="Trebuchet MS"/>
              </a:rPr>
              <a:t>lim	</a:t>
            </a:r>
            <a:r>
              <a:rPr sz="2068" baseline="36175" dirty="0">
                <a:latin typeface="Symbol"/>
                <a:cs typeface="Symbol"/>
              </a:rPr>
              <a:t></a:t>
            </a:r>
            <a:r>
              <a:rPr sz="2068" i="1" baseline="36175" dirty="0">
                <a:latin typeface="Trebuchet MS"/>
                <a:cs typeface="Trebuchet MS"/>
              </a:rPr>
              <a:t>x </a:t>
            </a:r>
            <a:r>
              <a:rPr sz="2068" baseline="36175" dirty="0">
                <a:latin typeface="Symbol"/>
                <a:cs typeface="Symbol"/>
              </a:rPr>
              <a:t></a:t>
            </a:r>
            <a:r>
              <a:rPr sz="2068" spc="-202" baseline="36175" dirty="0">
                <a:latin typeface="Times New Roman"/>
                <a:cs typeface="Times New Roman"/>
              </a:rPr>
              <a:t> </a:t>
            </a:r>
            <a:r>
              <a:rPr sz="2068" spc="-53" baseline="36175" dirty="0">
                <a:latin typeface="Trebuchet MS"/>
                <a:cs typeface="Trebuchet MS"/>
              </a:rPr>
              <a:t>0</a:t>
            </a:r>
            <a:r>
              <a:rPr sz="2068" spc="192" baseline="36175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spc="-96" dirty="0">
                <a:latin typeface="Trebuchet MS"/>
                <a:cs typeface="Trebuchet MS"/>
              </a:rPr>
              <a:t>lim </a:t>
            </a:r>
            <a:r>
              <a:rPr sz="1379" spc="-83" dirty="0">
                <a:latin typeface="Trebuchet MS"/>
                <a:cs typeface="Trebuchet MS"/>
              </a:rPr>
              <a:t>(</a:t>
            </a:r>
            <a:r>
              <a:rPr sz="1379" spc="-83" dirty="0">
                <a:latin typeface="Symbol"/>
                <a:cs typeface="Symbol"/>
              </a:rPr>
              <a:t></a:t>
            </a:r>
            <a:r>
              <a:rPr sz="1379" spc="-83" dirty="0">
                <a:latin typeface="Trebuchet MS"/>
                <a:cs typeface="Trebuchet MS"/>
              </a:rPr>
              <a:t>1) 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spc="163" dirty="0">
                <a:latin typeface="Times New Roman"/>
                <a:cs typeface="Times New Roman"/>
              </a:rPr>
              <a:t> </a:t>
            </a:r>
            <a:r>
              <a:rPr sz="1379" spc="-19" dirty="0">
                <a:latin typeface="Symbol"/>
                <a:cs typeface="Symbol"/>
              </a:rPr>
              <a:t></a:t>
            </a:r>
            <a:r>
              <a:rPr sz="1379" spc="-19" dirty="0">
                <a:latin typeface="Trebuchet MS"/>
                <a:cs typeface="Trebuchet MS"/>
              </a:rPr>
              <a:t>1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2582" y="2337132"/>
            <a:ext cx="1393591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310044" algn="l"/>
              </a:tabLst>
            </a:pPr>
            <a:r>
              <a:rPr sz="1379" i="1" spc="-103" dirty="0">
                <a:latin typeface="Trebuchet MS"/>
                <a:cs typeface="Trebuchet MS"/>
              </a:rPr>
              <a:t>x</a:t>
            </a:r>
            <a:r>
              <a:rPr sz="1379" i="1" spc="-61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</a:t>
            </a:r>
            <a:r>
              <a:rPr sz="1379" spc="-73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0</a:t>
            </a:r>
            <a:r>
              <a:rPr sz="1379" dirty="0">
                <a:latin typeface="Trebuchet MS"/>
                <a:cs typeface="Trebuchet MS"/>
              </a:rPr>
              <a:t>	</a:t>
            </a:r>
            <a:r>
              <a:rPr sz="1379" i="1" spc="-103" dirty="0">
                <a:latin typeface="Trebuchet MS"/>
                <a:cs typeface="Trebuchet MS"/>
              </a:rPr>
              <a:t>x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7418" y="2295192"/>
            <a:ext cx="83892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62" dirty="0">
                <a:latin typeface="Symbol"/>
                <a:cs typeface="Symbol"/>
              </a:rPr>
              <a:t></a:t>
            </a:r>
            <a:endParaRPr sz="962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4146" y="2380535"/>
            <a:ext cx="350638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24434">
              <a:spcBef>
                <a:spcPts val="80"/>
              </a:spcBef>
            </a:pPr>
            <a:r>
              <a:rPr sz="962" i="1" spc="-71" dirty="0">
                <a:latin typeface="Trebuchet MS"/>
                <a:cs typeface="Trebuchet MS"/>
              </a:rPr>
              <a:t>x</a:t>
            </a:r>
            <a:r>
              <a:rPr sz="962" i="1" spc="-228" dirty="0">
                <a:latin typeface="Trebuchet MS"/>
                <a:cs typeface="Trebuchet MS"/>
              </a:rPr>
              <a:t> </a:t>
            </a:r>
            <a:r>
              <a:rPr sz="962" spc="16" dirty="0">
                <a:latin typeface="Symbol"/>
                <a:cs typeface="Symbol"/>
              </a:rPr>
              <a:t></a:t>
            </a:r>
            <a:r>
              <a:rPr sz="962" spc="16" dirty="0">
                <a:latin typeface="Trebuchet MS"/>
                <a:cs typeface="Trebuchet MS"/>
              </a:rPr>
              <a:t>0</a:t>
            </a:r>
            <a:r>
              <a:rPr sz="1010" spc="24" baseline="37037" dirty="0">
                <a:latin typeface="Symbol"/>
                <a:cs typeface="Symbol"/>
              </a:rPr>
              <a:t></a:t>
            </a:r>
            <a:endParaRPr sz="1010" baseline="3703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8737" y="2197570"/>
            <a:ext cx="827114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52302" algn="l"/>
                <a:tab pos="606359" algn="l"/>
              </a:tabLst>
            </a:pPr>
            <a:r>
              <a:rPr sz="1379" i="1" spc="-180" dirty="0">
                <a:latin typeface="Trebuchet MS"/>
                <a:cs typeface="Trebuchet MS"/>
              </a:rPr>
              <a:t>f	</a:t>
            </a:r>
            <a:r>
              <a:rPr sz="1379" spc="-35" dirty="0">
                <a:latin typeface="Trebuchet MS"/>
                <a:cs typeface="Trebuchet MS"/>
              </a:rPr>
              <a:t>(</a:t>
            </a:r>
            <a:r>
              <a:rPr sz="1379" spc="-16" dirty="0">
                <a:latin typeface="Trebuchet MS"/>
                <a:cs typeface="Trebuchet MS"/>
              </a:rPr>
              <a:t>0</a:t>
            </a:r>
            <a:r>
              <a:rPr sz="1379" spc="-61" dirty="0">
                <a:latin typeface="Trebuchet MS"/>
                <a:cs typeface="Trebuchet MS"/>
              </a:rPr>
              <a:t>)</a:t>
            </a:r>
            <a:r>
              <a:rPr sz="1379" spc="-51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spc="-96" dirty="0">
                <a:latin typeface="Trebuchet MS"/>
                <a:cs typeface="Trebuchet MS"/>
              </a:rPr>
              <a:t>lim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8538" y="2567365"/>
            <a:ext cx="4233308" cy="221567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323744" indent="-316006">
              <a:spcBef>
                <a:spcPts val="73"/>
              </a:spcBef>
              <a:buFont typeface="Symbol"/>
              <a:buChar char=""/>
              <a:tabLst>
                <a:tab pos="323744" algn="l"/>
                <a:tab pos="324151" algn="l"/>
                <a:tab pos="2195353" algn="l"/>
              </a:tabLst>
            </a:pPr>
            <a:r>
              <a:rPr sz="2068" spc="-77" baseline="1291" dirty="0">
                <a:latin typeface="Trebuchet MS"/>
                <a:cs typeface="Trebuchet MS"/>
              </a:rPr>
              <a:t>Turunan </a:t>
            </a:r>
            <a:r>
              <a:rPr sz="2068" spc="-139" baseline="1291" dirty="0">
                <a:latin typeface="Trebuchet MS"/>
                <a:cs typeface="Trebuchet MS"/>
              </a:rPr>
              <a:t>kanan </a:t>
            </a:r>
            <a:r>
              <a:rPr sz="2068" spc="-130" baseline="1291" dirty="0">
                <a:latin typeface="Trebuchet MS"/>
                <a:cs typeface="Trebuchet MS"/>
              </a:rPr>
              <a:t>fungsi</a:t>
            </a:r>
            <a:r>
              <a:rPr sz="2068" spc="91" baseline="1291" dirty="0">
                <a:latin typeface="Trebuchet MS"/>
                <a:cs typeface="Trebuchet MS"/>
              </a:rPr>
              <a:t> </a:t>
            </a:r>
            <a:r>
              <a:rPr sz="2068" i="1" spc="-274" baseline="1291" dirty="0">
                <a:latin typeface="Trebuchet MS"/>
                <a:cs typeface="Trebuchet MS"/>
              </a:rPr>
              <a:t>f</a:t>
            </a:r>
            <a:r>
              <a:rPr sz="2068" i="1" spc="-28" baseline="1291" dirty="0">
                <a:latin typeface="Trebuchet MS"/>
                <a:cs typeface="Trebuchet MS"/>
              </a:rPr>
              <a:t> </a:t>
            </a:r>
            <a:r>
              <a:rPr sz="2068" spc="-125" baseline="1291" dirty="0">
                <a:latin typeface="Trebuchet MS"/>
                <a:cs typeface="Trebuchet MS"/>
              </a:rPr>
              <a:t>di	</a:t>
            </a:r>
            <a:r>
              <a:rPr sz="1347" i="1" spc="-93" dirty="0">
                <a:latin typeface="Trebuchet MS"/>
                <a:cs typeface="Trebuchet MS"/>
              </a:rPr>
              <a:t>x </a:t>
            </a:r>
            <a:r>
              <a:rPr sz="1347" spc="10" dirty="0">
                <a:latin typeface="Symbol"/>
                <a:cs typeface="Symbol"/>
              </a:rPr>
              <a:t></a:t>
            </a:r>
            <a:r>
              <a:rPr sz="1347" spc="10" dirty="0">
                <a:latin typeface="Times New Roman"/>
                <a:cs typeface="Times New Roman"/>
              </a:rPr>
              <a:t> </a:t>
            </a:r>
            <a:r>
              <a:rPr sz="1347" spc="-26" dirty="0">
                <a:latin typeface="Trebuchet MS"/>
                <a:cs typeface="Trebuchet MS"/>
              </a:rPr>
              <a:t>0 </a:t>
            </a:r>
            <a:r>
              <a:rPr sz="2068" spc="-163" baseline="1291" dirty="0">
                <a:latin typeface="Trebuchet MS"/>
                <a:cs typeface="Trebuchet MS"/>
              </a:rPr>
              <a:t>adalah </a:t>
            </a:r>
            <a:r>
              <a:rPr sz="2068" spc="-144" baseline="1291" dirty="0">
                <a:latin typeface="Trebuchet MS"/>
                <a:cs typeface="Trebuchet MS"/>
              </a:rPr>
              <a:t>sebagai</a:t>
            </a:r>
            <a:r>
              <a:rPr sz="2068" spc="-418" baseline="1291" dirty="0">
                <a:latin typeface="Trebuchet MS"/>
                <a:cs typeface="Trebuchet MS"/>
              </a:rPr>
              <a:t> </a:t>
            </a:r>
            <a:r>
              <a:rPr sz="2068" spc="-120" baseline="1291" dirty="0">
                <a:latin typeface="Trebuchet MS"/>
                <a:cs typeface="Trebuchet MS"/>
              </a:rPr>
              <a:t>berikut:</a:t>
            </a:r>
            <a:endParaRPr sz="2068" baseline="1291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5985" y="3049914"/>
            <a:ext cx="762769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32" y="0"/>
                </a:lnTo>
              </a:path>
            </a:pathLst>
          </a:custGeom>
          <a:ln w="1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5" name="object 25"/>
          <p:cNvSpPr/>
          <p:nvPr/>
        </p:nvSpPr>
        <p:spPr>
          <a:xfrm>
            <a:off x="5182723" y="3049914"/>
            <a:ext cx="373851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704" y="0"/>
                </a:lnTo>
              </a:path>
            </a:pathLst>
          </a:custGeom>
          <a:ln w="1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 txBox="1"/>
          <p:nvPr/>
        </p:nvSpPr>
        <p:spPr>
          <a:xfrm>
            <a:off x="3043652" y="2882170"/>
            <a:ext cx="39502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62" spc="26" dirty="0">
                <a:latin typeface="Trebuchet MS"/>
                <a:cs typeface="Trebuchet MS"/>
              </a:rPr>
              <a:t>'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6245" y="3091649"/>
            <a:ext cx="1294224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32578">
              <a:spcBef>
                <a:spcPts val="80"/>
              </a:spcBef>
              <a:tabLst>
                <a:tab pos="960238" algn="l"/>
              </a:tabLst>
            </a:pPr>
            <a:r>
              <a:rPr sz="962" i="1" spc="-71" dirty="0">
                <a:latin typeface="Trebuchet MS"/>
                <a:cs typeface="Trebuchet MS"/>
              </a:rPr>
              <a:t>x</a:t>
            </a:r>
            <a:r>
              <a:rPr sz="962" i="1" spc="-208" dirty="0">
                <a:latin typeface="Trebuchet MS"/>
                <a:cs typeface="Trebuchet MS"/>
              </a:rPr>
              <a:t> </a:t>
            </a:r>
            <a:r>
              <a:rPr sz="962" spc="13" dirty="0">
                <a:latin typeface="Symbol"/>
                <a:cs typeface="Symbol"/>
              </a:rPr>
              <a:t></a:t>
            </a:r>
            <a:r>
              <a:rPr sz="962" spc="13" dirty="0">
                <a:latin typeface="Trebuchet MS"/>
                <a:cs typeface="Trebuchet MS"/>
              </a:rPr>
              <a:t>0</a:t>
            </a:r>
            <a:r>
              <a:rPr sz="1010" spc="19" baseline="37037" dirty="0">
                <a:latin typeface="Symbol"/>
                <a:cs typeface="Symbol"/>
              </a:rPr>
              <a:t></a:t>
            </a:r>
            <a:r>
              <a:rPr sz="1010" spc="19" baseline="37037" dirty="0">
                <a:latin typeface="Times New Roman"/>
                <a:cs typeface="Times New Roman"/>
              </a:rPr>
              <a:t>	</a:t>
            </a:r>
            <a:r>
              <a:rPr sz="962" i="1" spc="-71" dirty="0">
                <a:latin typeface="Trebuchet MS"/>
                <a:cs typeface="Trebuchet MS"/>
              </a:rPr>
              <a:t>x</a:t>
            </a:r>
            <a:r>
              <a:rPr sz="962" i="1" spc="-221" dirty="0">
                <a:latin typeface="Trebuchet MS"/>
                <a:cs typeface="Trebuchet MS"/>
              </a:rPr>
              <a:t> </a:t>
            </a:r>
            <a:r>
              <a:rPr sz="962" spc="13" dirty="0">
                <a:latin typeface="Symbol"/>
                <a:cs typeface="Symbol"/>
              </a:rPr>
              <a:t></a:t>
            </a:r>
            <a:r>
              <a:rPr sz="962" spc="13" dirty="0">
                <a:latin typeface="Trebuchet MS"/>
                <a:cs typeface="Trebuchet MS"/>
              </a:rPr>
              <a:t>0</a:t>
            </a:r>
            <a:r>
              <a:rPr sz="1010" spc="19" baseline="37037" dirty="0">
                <a:latin typeface="Symbol"/>
                <a:cs typeface="Symbol"/>
              </a:rPr>
              <a:t></a:t>
            </a:r>
            <a:endParaRPr sz="1010" baseline="37037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70042" y="2795723"/>
            <a:ext cx="1683142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335700" algn="l"/>
              </a:tabLst>
            </a:pPr>
            <a:r>
              <a:rPr sz="1379" i="1" spc="-180" dirty="0">
                <a:latin typeface="Trebuchet MS"/>
                <a:cs typeface="Trebuchet MS"/>
              </a:rPr>
              <a:t>f </a:t>
            </a:r>
            <a:r>
              <a:rPr sz="1379" spc="-13" dirty="0">
                <a:latin typeface="Trebuchet MS"/>
                <a:cs typeface="Trebuchet MS"/>
              </a:rPr>
              <a:t>(</a:t>
            </a:r>
            <a:r>
              <a:rPr sz="1379" i="1" spc="-13" dirty="0">
                <a:latin typeface="Trebuchet MS"/>
                <a:cs typeface="Trebuchet MS"/>
              </a:rPr>
              <a:t>x</a:t>
            </a:r>
            <a:r>
              <a:rPr sz="1379" spc="-13" dirty="0">
                <a:latin typeface="Trebuchet MS"/>
                <a:cs typeface="Trebuchet MS"/>
              </a:rPr>
              <a:t>) </a:t>
            </a:r>
            <a:r>
              <a:rPr sz="1379" dirty="0">
                <a:latin typeface="Symbol"/>
                <a:cs typeface="Symbol"/>
              </a:rPr>
              <a:t></a:t>
            </a:r>
            <a:r>
              <a:rPr sz="1379" spc="-199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-163" dirty="0">
                <a:latin typeface="Trebuchet MS"/>
                <a:cs typeface="Trebuchet MS"/>
              </a:rPr>
              <a:t> </a:t>
            </a:r>
            <a:r>
              <a:rPr sz="1379" spc="-38" dirty="0">
                <a:latin typeface="Trebuchet MS"/>
                <a:cs typeface="Trebuchet MS"/>
              </a:rPr>
              <a:t>(0)	</a:t>
            </a:r>
            <a:r>
              <a:rPr sz="1379" i="1" spc="-103" dirty="0">
                <a:latin typeface="Trebuchet MS"/>
                <a:cs typeface="Trebuchet MS"/>
              </a:rPr>
              <a:t>x </a:t>
            </a:r>
            <a:r>
              <a:rPr sz="1379" dirty="0">
                <a:latin typeface="Symbol"/>
                <a:cs typeface="Symbol"/>
              </a:rPr>
              <a:t></a:t>
            </a:r>
            <a:r>
              <a:rPr sz="1379" spc="-87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0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7277" y="2908684"/>
            <a:ext cx="1806537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207685" algn="l"/>
                <a:tab pos="935804" algn="l"/>
                <a:tab pos="1135345" algn="l"/>
              </a:tabLst>
            </a:pP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spc="-96" dirty="0">
                <a:latin typeface="Trebuchet MS"/>
                <a:cs typeface="Trebuchet MS"/>
              </a:rPr>
              <a:t>lim	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spc="-96" dirty="0">
                <a:latin typeface="Trebuchet MS"/>
                <a:cs typeface="Trebuchet MS"/>
              </a:rPr>
              <a:t>lim </a:t>
            </a:r>
            <a:r>
              <a:rPr sz="1379" spc="-196" dirty="0">
                <a:latin typeface="Trebuchet MS"/>
                <a:cs typeface="Trebuchet MS"/>
              </a:rPr>
              <a:t>(1) 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spc="-215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1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5565" y="3048246"/>
            <a:ext cx="1341871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258327" algn="l"/>
              </a:tabLst>
            </a:pPr>
            <a:r>
              <a:rPr sz="1379" i="1" spc="-103" dirty="0">
                <a:latin typeface="Trebuchet MS"/>
                <a:cs typeface="Trebuchet MS"/>
              </a:rPr>
              <a:t>x</a:t>
            </a:r>
            <a:r>
              <a:rPr sz="1379" i="1" spc="-61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</a:t>
            </a:r>
            <a:r>
              <a:rPr sz="1379" spc="-73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0</a:t>
            </a:r>
            <a:r>
              <a:rPr sz="1379" dirty="0">
                <a:latin typeface="Trebuchet MS"/>
                <a:cs typeface="Trebuchet MS"/>
              </a:rPr>
              <a:t>	</a:t>
            </a:r>
            <a:r>
              <a:rPr sz="1379" i="1" spc="-103" dirty="0">
                <a:latin typeface="Trebuchet MS"/>
                <a:cs typeface="Trebuchet MS"/>
              </a:rPr>
              <a:t>x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7352" y="3006306"/>
            <a:ext cx="83892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62" dirty="0">
                <a:latin typeface="Symbol"/>
                <a:cs typeface="Symbol"/>
              </a:rPr>
              <a:t></a:t>
            </a:r>
            <a:endParaRPr sz="962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95906" y="3091649"/>
            <a:ext cx="350230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24434">
              <a:spcBef>
                <a:spcPts val="80"/>
              </a:spcBef>
            </a:pPr>
            <a:r>
              <a:rPr sz="962" i="1" spc="-71" dirty="0">
                <a:latin typeface="Trebuchet MS"/>
                <a:cs typeface="Trebuchet MS"/>
              </a:rPr>
              <a:t>x</a:t>
            </a:r>
            <a:r>
              <a:rPr sz="962" i="1" spc="-224" dirty="0">
                <a:latin typeface="Trebuchet MS"/>
                <a:cs typeface="Trebuchet MS"/>
              </a:rPr>
              <a:t> </a:t>
            </a:r>
            <a:r>
              <a:rPr sz="962" spc="13" dirty="0">
                <a:latin typeface="Symbol"/>
                <a:cs typeface="Symbol"/>
              </a:rPr>
              <a:t></a:t>
            </a:r>
            <a:r>
              <a:rPr sz="962" spc="13" dirty="0">
                <a:latin typeface="Trebuchet MS"/>
                <a:cs typeface="Trebuchet MS"/>
              </a:rPr>
              <a:t>0</a:t>
            </a:r>
            <a:r>
              <a:rPr sz="1010" spc="19" baseline="37037" dirty="0">
                <a:latin typeface="Symbol"/>
                <a:cs typeface="Symbol"/>
              </a:rPr>
              <a:t></a:t>
            </a:r>
            <a:endParaRPr sz="1010" baseline="37037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8690" y="2908684"/>
            <a:ext cx="829557" cy="22251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54338" algn="l"/>
                <a:tab pos="609209" algn="l"/>
              </a:tabLst>
            </a:pPr>
            <a:r>
              <a:rPr sz="1379" i="1" spc="-180" dirty="0">
                <a:latin typeface="Trebuchet MS"/>
                <a:cs typeface="Trebuchet MS"/>
              </a:rPr>
              <a:t>f	</a:t>
            </a:r>
            <a:r>
              <a:rPr sz="1379" spc="-35" dirty="0">
                <a:latin typeface="Trebuchet MS"/>
                <a:cs typeface="Trebuchet MS"/>
              </a:rPr>
              <a:t>(</a:t>
            </a:r>
            <a:r>
              <a:rPr sz="1379" spc="-16" dirty="0">
                <a:latin typeface="Trebuchet MS"/>
                <a:cs typeface="Trebuchet MS"/>
              </a:rPr>
              <a:t>0</a:t>
            </a:r>
            <a:r>
              <a:rPr sz="1379" spc="-61" dirty="0">
                <a:latin typeface="Trebuchet MS"/>
                <a:cs typeface="Trebuchet MS"/>
              </a:rPr>
              <a:t>)</a:t>
            </a:r>
            <a:r>
              <a:rPr sz="1379" spc="-51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</a:t>
            </a:r>
            <a:r>
              <a:rPr sz="1379" dirty="0">
                <a:latin typeface="Times New Roman"/>
                <a:cs typeface="Times New Roman"/>
              </a:rPr>
              <a:t>	</a:t>
            </a:r>
            <a:r>
              <a:rPr sz="1379" spc="-96" dirty="0">
                <a:latin typeface="Trebuchet MS"/>
                <a:cs typeface="Trebuchet MS"/>
              </a:rPr>
              <a:t>lim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4238" y="3315390"/>
            <a:ext cx="3961269" cy="25969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32578">
              <a:lnSpc>
                <a:spcPts val="1231"/>
              </a:lnSpc>
              <a:spcBef>
                <a:spcPts val="71"/>
              </a:spcBef>
            </a:pPr>
            <a:r>
              <a:rPr sz="1411" i="1" spc="-192" dirty="0">
                <a:latin typeface="Trebuchet MS"/>
                <a:cs typeface="Trebuchet MS"/>
              </a:rPr>
              <a:t>f </a:t>
            </a:r>
            <a:r>
              <a:rPr sz="1491" spc="33" baseline="35842" dirty="0">
                <a:latin typeface="Trebuchet MS"/>
                <a:cs typeface="Trebuchet MS"/>
              </a:rPr>
              <a:t>' </a:t>
            </a:r>
            <a:r>
              <a:rPr sz="1411" spc="-51" dirty="0">
                <a:latin typeface="Trebuchet MS"/>
                <a:cs typeface="Trebuchet MS"/>
              </a:rPr>
              <a:t>(0) </a:t>
            </a:r>
            <a:r>
              <a:rPr sz="1411" spc="-19" dirty="0">
                <a:latin typeface="Symbol"/>
                <a:cs typeface="Symbol"/>
              </a:rPr>
              <a:t></a:t>
            </a:r>
            <a:r>
              <a:rPr sz="1411" spc="-19" dirty="0">
                <a:latin typeface="Times New Roman"/>
                <a:cs typeface="Times New Roman"/>
              </a:rPr>
              <a:t> </a:t>
            </a:r>
            <a:r>
              <a:rPr sz="1411" i="1" spc="-192" dirty="0">
                <a:latin typeface="Trebuchet MS"/>
                <a:cs typeface="Trebuchet MS"/>
              </a:rPr>
              <a:t>f </a:t>
            </a:r>
            <a:r>
              <a:rPr sz="1491" spc="33" baseline="35842" dirty="0">
                <a:latin typeface="Trebuchet MS"/>
                <a:cs typeface="Trebuchet MS"/>
              </a:rPr>
              <a:t>' </a:t>
            </a:r>
            <a:r>
              <a:rPr sz="1411" spc="-51" dirty="0">
                <a:latin typeface="Trebuchet MS"/>
                <a:cs typeface="Trebuchet MS"/>
              </a:rPr>
              <a:t>(0) </a:t>
            </a:r>
            <a:r>
              <a:rPr sz="1411" spc="-32" dirty="0">
                <a:latin typeface="Symbol"/>
                <a:cs typeface="Symbol"/>
              </a:rPr>
              <a:t></a:t>
            </a:r>
            <a:r>
              <a:rPr sz="1411" spc="-32" dirty="0">
                <a:latin typeface="Times New Roman"/>
                <a:cs typeface="Times New Roman"/>
              </a:rPr>
              <a:t> </a:t>
            </a:r>
            <a:r>
              <a:rPr sz="1411" i="1" spc="-192" dirty="0">
                <a:latin typeface="Trebuchet MS"/>
                <a:cs typeface="Trebuchet MS"/>
              </a:rPr>
              <a:t>f </a:t>
            </a:r>
            <a:r>
              <a:rPr sz="1411" spc="-26" dirty="0">
                <a:latin typeface="Trebuchet MS"/>
                <a:cs typeface="Trebuchet MS"/>
              </a:rPr>
              <a:t>(</a:t>
            </a:r>
            <a:r>
              <a:rPr sz="1411" i="1" spc="-26" dirty="0">
                <a:latin typeface="Trebuchet MS"/>
                <a:cs typeface="Trebuchet MS"/>
              </a:rPr>
              <a:t>x</a:t>
            </a:r>
            <a:r>
              <a:rPr sz="1411" spc="-26" dirty="0">
                <a:latin typeface="Trebuchet MS"/>
                <a:cs typeface="Trebuchet MS"/>
              </a:rPr>
              <a:t>) </a:t>
            </a:r>
            <a:r>
              <a:rPr sz="1411" spc="-103" dirty="0">
                <a:latin typeface="Trebuchet MS"/>
                <a:cs typeface="Trebuchet MS"/>
              </a:rPr>
              <a:t>tidak </a:t>
            </a:r>
            <a:r>
              <a:rPr sz="1411" spc="-106" dirty="0">
                <a:latin typeface="Trebuchet MS"/>
                <a:cs typeface="Trebuchet MS"/>
              </a:rPr>
              <a:t>mempunyai </a:t>
            </a:r>
            <a:r>
              <a:rPr sz="1411" spc="-90" dirty="0">
                <a:latin typeface="Trebuchet MS"/>
                <a:cs typeface="Trebuchet MS"/>
              </a:rPr>
              <a:t>turunan di </a:t>
            </a:r>
            <a:r>
              <a:rPr sz="1411" i="1" spc="-119" dirty="0">
                <a:latin typeface="Trebuchet MS"/>
                <a:cs typeface="Trebuchet MS"/>
              </a:rPr>
              <a:t>x </a:t>
            </a:r>
            <a:r>
              <a:rPr sz="1411" spc="-19" dirty="0">
                <a:latin typeface="Symbol"/>
                <a:cs typeface="Symbol"/>
              </a:rPr>
              <a:t></a:t>
            </a:r>
            <a:r>
              <a:rPr sz="1411" spc="250" dirty="0">
                <a:latin typeface="Times New Roman"/>
                <a:cs typeface="Times New Roman"/>
              </a:rPr>
              <a:t> </a:t>
            </a:r>
            <a:r>
              <a:rPr sz="1411" spc="-51" dirty="0">
                <a:latin typeface="Trebuchet MS"/>
                <a:cs typeface="Trebuchet MS"/>
              </a:rPr>
              <a:t>0</a:t>
            </a:r>
            <a:endParaRPr sz="1411">
              <a:latin typeface="Trebuchet MS"/>
              <a:cs typeface="Trebuchet MS"/>
            </a:endParaRPr>
          </a:p>
          <a:p>
            <a:pPr marL="90811">
              <a:lnSpc>
                <a:spcPts val="731"/>
              </a:lnSpc>
              <a:tabLst>
                <a:tab pos="635272" algn="l"/>
              </a:tabLst>
            </a:pPr>
            <a:r>
              <a:rPr sz="994" spc="-16" dirty="0">
                <a:latin typeface="Symbol"/>
                <a:cs typeface="Symbol"/>
              </a:rPr>
              <a:t></a:t>
            </a:r>
            <a:r>
              <a:rPr sz="994" spc="-16" dirty="0">
                <a:latin typeface="Times New Roman"/>
                <a:cs typeface="Times New Roman"/>
              </a:rPr>
              <a:t>	</a:t>
            </a:r>
            <a:r>
              <a:rPr sz="994" spc="-16" dirty="0">
                <a:latin typeface="Symbol"/>
                <a:cs typeface="Symbol"/>
              </a:rPr>
              <a:t></a:t>
            </a:r>
            <a:endParaRPr sz="994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54217" y="453834"/>
            <a:ext cx="1208693" cy="475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433858" y="535059"/>
            <a:ext cx="836888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212" dirty="0">
                <a:solidFill>
                  <a:srgbClr val="000000"/>
                </a:solidFill>
                <a:latin typeface="Trebuchet MS"/>
                <a:cs typeface="Trebuchet MS"/>
              </a:rPr>
              <a:t>Co</a:t>
            </a:r>
            <a:r>
              <a:rPr sz="2309" b="1" spc="-20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2309" b="1" spc="-228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309" b="1" spc="-189" dirty="0">
                <a:solidFill>
                  <a:srgbClr val="000000"/>
                </a:solidFill>
                <a:latin typeface="Trebuchet MS"/>
                <a:cs typeface="Trebuchet MS"/>
              </a:rPr>
              <a:t>oh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3</Template>
  <TotalTime>693</TotalTime>
  <Words>1514</Words>
  <Application>Microsoft Office PowerPoint</Application>
  <PresentationFormat>Widescreen</PresentationFormat>
  <Paragraphs>213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Alegreya Bold</vt:lpstr>
      <vt:lpstr>Arial</vt:lpstr>
      <vt:lpstr>Calibri</vt:lpstr>
      <vt:lpstr>Georgia</vt:lpstr>
      <vt:lpstr>Open Sans Light</vt:lpstr>
      <vt:lpstr>Symbol</vt:lpstr>
      <vt:lpstr>Tahoma</vt:lpstr>
      <vt:lpstr>Times New Roman</vt:lpstr>
      <vt:lpstr>Trebuchet MS</vt:lpstr>
      <vt:lpstr>Wingdings</vt:lpstr>
      <vt:lpstr>KALKULUS Himpunan Fungsi</vt:lpstr>
      <vt:lpstr>PowerPoint Presentation</vt:lpstr>
      <vt:lpstr>PowerPoint Presentation</vt:lpstr>
      <vt:lpstr>PowerPoint Presentation</vt:lpstr>
      <vt:lpstr>Turunan Fungsi</vt:lpstr>
      <vt:lpstr>Contoh</vt:lpstr>
      <vt:lpstr>PowerPoint Presentation</vt:lpstr>
      <vt:lpstr>PowerPoint Presentation</vt:lpstr>
      <vt:lpstr>Turunan Sepihak (Turunan kiri dan kanan)</vt:lpstr>
      <vt:lpstr>Contoh</vt:lpstr>
      <vt:lpstr>Keterdiferensialan dan Kekontinuan</vt:lpstr>
      <vt:lpstr>Contoh</vt:lpstr>
      <vt:lpstr>Solusi</vt:lpstr>
      <vt:lpstr>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12</cp:revision>
  <dcterms:created xsi:type="dcterms:W3CDTF">2021-03-22T16:36:48Z</dcterms:created>
  <dcterms:modified xsi:type="dcterms:W3CDTF">2021-06-09T10:00:10Z</dcterms:modified>
</cp:coreProperties>
</file>