
<file path=[Content_Types].xml><?xml version="1.0" encoding="utf-8"?>
<Types xmlns="http://schemas.openxmlformats.org/package/2006/content-types">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diagrams/layout39.xml" ContentType="application/vnd.openxmlformats-officedocument.drawingml.diagramLayout+xml"/>
  <Override PartName="/ppt/diagrams/layout17.xml" ContentType="application/vnd.openxmlformats-officedocument.drawingml.diagramLayout+xml"/>
  <Override PartName="/ppt/diagrams/colors49.xml" ContentType="application/vnd.openxmlformats-officedocument.drawingml.diagramColors+xml"/>
  <Override PartName="/ppt/diagrams/quickStyle53.xml" ContentType="application/vnd.openxmlformats-officedocument.drawingml.diagramStyle+xml"/>
  <Override PartName="/ppt/diagrams/drawing54.xml" ContentType="application/vnd.ms-office.drawingml.diagramDrawing+xml"/>
  <Override PartName="/ppt/diagrams/layout64.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diagrams/colors52.xml" ContentType="application/vnd.openxmlformats-officedocument.drawingml.diagramColors+xml"/>
  <Override PartName="/ppt/diagrams/colors63.xml" ContentType="application/vnd.openxmlformats-officedocument.drawingml.diagramColors+xml"/>
  <Override PartName="/ppt/diagrams/data65.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diagrams/colors41.xml" ContentType="application/vnd.openxmlformats-officedocument.drawingml.diagramColors+xml"/>
  <Override PartName="/ppt/diagrams/data54.xml" ContentType="application/vnd.openxmlformats-officedocument.drawingml.diagramData+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diagrams/quickStyle58.xml" ContentType="application/vnd.openxmlformats-officedocument.drawingml.diagramStyle+xml"/>
  <Override PartName="/ppt/diagrams/drawing59.xml" ContentType="application/vnd.ms-office.drawingml.diagramDrawing+xml"/>
  <Override PartName="/ppt/diagrams/quickStyle69.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diagrams/quickStyle47.xml" ContentType="application/vnd.openxmlformats-officedocument.drawingml.diagramStyle+xml"/>
  <Override PartName="/ppt/diagrams/drawing48.xml" ContentType="application/vnd.ms-office.drawingml.diagramDrawing+xml"/>
  <Override PartName="/ppt/diagrams/layout69.xml" ContentType="application/vnd.openxmlformats-officedocument.drawingml.diagramLayout+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diagrams/drawing37.xml" ContentType="application/vnd.ms-office.drawingml.diagramDrawing+xml"/>
  <Override PartName="/ppt/diagrams/layout58.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quickStyle25.xml" ContentType="application/vnd.openxmlformats-officedocument.drawingml.diagramStyle+xml"/>
  <Override PartName="/ppt/diagrams/drawing26.xml" ContentType="application/vnd.ms-office.drawingml.diagramDrawing+xml"/>
  <Override PartName="/ppt/diagrams/layout36.xml" ContentType="application/vnd.openxmlformats-officedocument.drawingml.diagramLayout+xml"/>
  <Override PartName="/ppt/diagrams/layout47.xml" ContentType="application/vnd.openxmlformats-officedocument.drawingml.diagramLayout+xml"/>
  <Override PartName="/ppt/diagrams/quickStyle61.xml" ContentType="application/vnd.openxmlformats-officedocument.drawingml.diagramStyle+xml"/>
  <Override PartName="/ppt/diagrams/drawing62.xml" ContentType="application/vnd.ms-office.drawingml.diagramDrawing+xml"/>
  <Override PartName="/ppt/diagrams/colors68.xml" ContentType="application/vnd.openxmlformats-officedocument.drawingml.diagramColors+xml"/>
  <Override PartName="/ppt/slideLayouts/slideLayout10.xml" ContentType="application/vnd.openxmlformats-officedocument.presentationml.slideLayout+xml"/>
  <Override PartName="/ppt/diagrams/drawing8.xml" ContentType="application/vnd.ms-office.drawingml.diagramDrawing+xml"/>
  <Override PartName="/ppt/diagrams/layout25.xml" ContentType="application/vnd.openxmlformats-officedocument.drawingml.diagramLayout+xml"/>
  <Override PartName="/ppt/diagrams/quickStyle50.xml" ContentType="application/vnd.openxmlformats-officedocument.drawingml.diagramStyle+xml"/>
  <Override PartName="/ppt/diagrams/drawing51.xml" ContentType="application/vnd.ms-office.drawingml.diagramDrawing+xml"/>
  <Override PartName="/ppt/diagrams/colors57.xml" ContentType="application/vnd.openxmlformats-officedocument.drawingml.diagramColors+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drawing40.xml" ContentType="application/vnd.ms-office.drawingml.diagramDrawing+xml"/>
  <Override PartName="/ppt/diagrams/colors46.xml" ContentType="application/vnd.openxmlformats-officedocument.drawingml.diagramColors+xml"/>
  <Override PartName="/ppt/diagrams/data48.xml" ContentType="application/vnd.openxmlformats-officedocument.drawingml.diagramData+xml"/>
  <Override PartName="/ppt/diagrams/data59.xml" ContentType="application/vnd.openxmlformats-officedocument.drawingml.diagramData+xml"/>
  <Override PartName="/ppt/diagrams/layout6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ppt/diagrams/layout50.xml" ContentType="application/vnd.openxmlformats-officedocument.drawingml.diagramLayout+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diagrams/colors60.xml" ContentType="application/vnd.openxmlformats-officedocument.drawingml.diagramColors+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data51.xml" ContentType="application/vnd.openxmlformats-officedocument.drawingml.diagramData+xml"/>
  <Override PartName="/ppt/diagrams/data62.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quickStyle19.xml" ContentType="application/vnd.openxmlformats-officedocument.drawingml.diagramStyle+xml"/>
  <Override PartName="/ppt/diagrams/data40.xml" ContentType="application/vnd.openxmlformats-officedocument.drawingml.diagramData+xml"/>
  <Override PartName="/ppt/diagrams/quickStyle66.xml" ContentType="application/vnd.openxmlformats-officedocument.drawingml.diagramStyle+xml"/>
  <Override PartName="/ppt/diagrams/drawing67.xml" ContentType="application/vnd.ms-office.drawingml.diagramDrawing+xml"/>
  <Override PartName="/ppt/slides/slide41.xml" ContentType="application/vnd.openxmlformats-officedocument.presentationml.slide+xml"/>
  <Override PartName="/ppt/diagrams/quickStyle55.xml" ContentType="application/vnd.openxmlformats-officedocument.drawingml.diagramStyle+xml"/>
  <Override PartName="/ppt/diagrams/drawing56.xml" ContentType="application/vnd.ms-office.drawingml.diagramDrawing+xml"/>
  <Override PartName="/ppt/slides/slide30.xml" ContentType="application/vnd.openxmlformats-officedocument.presentationml.slide+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quickStyle44.xml" ContentType="application/vnd.openxmlformats-officedocument.drawingml.diagramStyle+xml"/>
  <Override PartName="/ppt/diagrams/drawing45.xml" ContentType="application/vnd.ms-office.drawingml.diagramDrawing+xml"/>
  <Override PartName="/ppt/diagrams/layout55.xml" ContentType="application/vnd.openxmlformats-officedocument.drawingml.diagramLayout+xml"/>
  <Override PartName="/ppt/diagrams/layout66.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quickStyle22.xml" ContentType="application/vnd.openxmlformats-officedocument.drawingml.diagramStyle+xml"/>
  <Override PartName="/ppt/diagrams/drawing23.xml" ContentType="application/vnd.ms-office.drawingml.diagramDrawing+xml"/>
  <Override PartName="/ppt/diagrams/colors29.xml" ContentType="application/vnd.openxmlformats-officedocument.drawingml.diagramColors+xml"/>
  <Override PartName="/ppt/diagrams/layout44.xml" ContentType="application/vnd.openxmlformats-officedocument.drawingml.diagramLayout+xml"/>
  <Override PartName="/ppt/diagrams/colors6.xml" ContentType="application/vnd.openxmlformats-officedocument.drawingml.diagramColors+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layout33.xml" ContentType="application/vnd.openxmlformats-officedocument.drawingml.diagramLayout+xml"/>
  <Override PartName="/ppt/diagrams/colors54.xml" ContentType="application/vnd.openxmlformats-officedocument.drawingml.diagramColors+xml"/>
  <Override PartName="/ppt/diagrams/colors65.xml" ContentType="application/vnd.openxmlformats-officedocument.drawingml.diagramColors+xml"/>
  <Override PartName="/ppt/diagrams/data67.xml" ContentType="application/vnd.openxmlformats-officedocument.drawingml.diagramData+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layout22.xml" ContentType="application/vnd.openxmlformats-officedocument.drawingml.diagramLayout+xml"/>
  <Override PartName="/ppt/diagrams/colors43.xml" ContentType="application/vnd.openxmlformats-officedocument.drawingml.diagramColors+xml"/>
  <Override PartName="/ppt/diagrams/data56.xml" ContentType="application/vnd.openxmlformats-officedocument.drawingml.diagramData+xml"/>
  <Override PartName="/ppt/diagrams/quickStyle5.xml" ContentType="application/vnd.openxmlformats-officedocument.drawingml.diagramStyle+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diagrams/quickStyle49.xml" ContentType="application/vnd.openxmlformats-officedocument.drawingml.diagramStyle+xml"/>
  <Override PartName="/ppt/slides/slide24.xml" ContentType="application/vnd.openxmlformats-officedocument.presentationml.slide+xml"/>
  <Override PartName="/ppt/slides/slide35.xml" ContentType="application/vnd.openxmlformats-officedocument.presentationml.slide+xml"/>
  <Override PartName="/ppt/diagrams/layout8.xml" ContentType="application/vnd.openxmlformats-officedocument.drawingml.diagramLayout+xml"/>
  <Override PartName="/ppt/diagrams/data12.xml" ContentType="application/vnd.openxmlformats-officedocument.drawingml.diagramData+xml"/>
  <Override PartName="/ppt/diagrams/quickStyle38.xml" ContentType="application/vnd.openxmlformats-officedocument.drawingml.diagramStyle+xml"/>
  <Override PartName="/ppt/diagrams/drawing39.xml" ContentType="application/vnd.ms-office.drawingml.diagramDrawing+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diagrams/layout38.xml" ContentType="application/vnd.openxmlformats-officedocument.drawingml.diagramLayout+xml"/>
  <Override PartName="/ppt/diagrams/layout49.xml" ContentType="application/vnd.openxmlformats-officedocument.drawingml.diagramLayout+xml"/>
  <Override PartName="/ppt/diagrams/drawing64.xml" ContentType="application/vnd.ms-office.drawingml.diagramDrawing+xml"/>
  <Override PartName="/ppt/slideLayouts/slideLayout12.xml" ContentType="application/vnd.openxmlformats-officedocument.presentationml.slideLayout+xml"/>
  <Override PartName="/ppt/diagrams/layout27.xml" ContentType="application/vnd.openxmlformats-officedocument.drawingml.diagramLayout+xml"/>
  <Override PartName="/ppt/diagrams/quickStyle52.xml" ContentType="application/vnd.openxmlformats-officedocument.drawingml.diagramStyle+xml"/>
  <Override PartName="/ppt/diagrams/drawing53.xml" ContentType="application/vnd.ms-office.drawingml.diagramDrawing+xml"/>
  <Override PartName="/ppt/diagrams/colors59.xml" ContentType="application/vnd.openxmlformats-officedocument.drawingml.diagramColors+xml"/>
  <Override PartName="/ppt/diagrams/quickStyle63.xml" ContentType="application/vnd.openxmlformats-officedocument.drawingml.diagramStyle+xml"/>
  <Override PartName="/ppt/diagrams/layout16.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drawing42.xml" ContentType="application/vnd.ms-office.drawingml.diagramDrawing+xml"/>
  <Override PartName="/ppt/diagrams/colors48.xml" ContentType="application/vnd.openxmlformats-officedocument.drawingml.diagramColors+xml"/>
  <Override PartName="/ppt/diagrams/layout63.xml" ContentType="application/vnd.openxmlformats-officedocument.drawingml.diagramLayout+xml"/>
  <Override PartName="/ppt/diagrams/drawing20.xml" ContentType="application/vnd.ms-office.drawingml.diagramDrawing+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diagrams/data39.xml" ContentType="application/vnd.openxmlformats-officedocument.drawingml.diagramData+xml"/>
  <Override PartName="/ppt/diagrams/layout41.xml" ContentType="application/vnd.openxmlformats-officedocument.drawingml.diagramLayout+xml"/>
  <Override PartName="/ppt/diagrams/layout52.xml" ContentType="application/vnd.openxmlformats-officedocument.drawingml.diagramLayout+xml"/>
  <Override PartName="/ppt/diagrams/data1.xml" ContentType="application/vnd.openxmlformats-officedocument.drawingml.diagramData+xml"/>
  <Override PartName="/ppt/diagrams/colors3.xml" ContentType="application/vnd.openxmlformats-officedocument.drawingml.diagramColors+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62.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diagrams/colors51.xml" ContentType="application/vnd.openxmlformats-officedocument.drawingml.diagramColors+xml"/>
  <Override PartName="/ppt/diagrams/data53.xml" ContentType="application/vnd.openxmlformats-officedocument.drawingml.diagramData+xml"/>
  <Override PartName="/ppt/diagrams/data64.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diagrams/quickStyle68.xml" ContentType="application/vnd.openxmlformats-officedocument.drawingml.diagramStyle+xml"/>
  <Override PartName="/ppt/diagrams/drawing69.xml" ContentType="application/vnd.ms-office.drawingml.diagramDrawing+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diagrams/quickStyle57.xml" ContentType="application/vnd.openxmlformats-officedocument.drawingml.diagramStyle+xml"/>
  <Override PartName="/ppt/diagrams/drawing58.xml" ContentType="application/vnd.ms-office.drawingml.diagramDrawing+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diagrams/drawing36.xml" ContentType="application/vnd.ms-office.drawingml.diagramDrawing+xml"/>
  <Override PartName="/ppt/diagrams/quickStyle46.xml" ContentType="application/vnd.openxmlformats-officedocument.drawingml.diagramStyle+xml"/>
  <Override PartName="/ppt/diagrams/drawing47.xml" ContentType="application/vnd.ms-office.drawingml.diagramDrawing+xml"/>
  <Override PartName="/ppt/diagrams/layout57.xml" ContentType="application/vnd.openxmlformats-officedocument.drawingml.diagramLayout+xml"/>
  <Override PartName="/ppt/diagrams/layout68.xml" ContentType="application/vnd.openxmlformats-officedocument.drawingml.diagramLayout+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layout46.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colors56.xml" ContentType="application/vnd.openxmlformats-officedocument.drawingml.diagramColors+xml"/>
  <Override PartName="/ppt/diagrams/quickStyle60.xml" ContentType="application/vnd.openxmlformats-officedocument.drawingml.diagramStyle+xml"/>
  <Override PartName="/ppt/diagrams/drawing61.xml" ContentType="application/vnd.ms-office.drawingml.diagramDrawing+xml"/>
  <Override PartName="/ppt/diagrams/colors67.xml" ContentType="application/vnd.openxmlformats-officedocument.drawingml.diagramColors+xml"/>
  <Override PartName="/ppt/diagrams/data69.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diagrams/drawing50.xml" ContentType="application/vnd.ms-office.drawingml.diagramDrawing+xml"/>
  <Override PartName="/ppt/diagrams/data58.xml" ContentType="application/vnd.openxmlformats-officedocument.drawingml.diagramData+xml"/>
  <Override PartName="/ppt/diagrams/layout60.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data47.xml" ContentType="application/vnd.openxmlformats-officedocument.drawingml.diagramData+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diagrams/data61.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quickStyle29.xml" ContentType="application/vnd.openxmlformats-officedocument.drawingml.diagramStyle+xml"/>
  <Override PartName="/ppt/diagrams/data50.xml" ContentType="application/vnd.openxmlformats-officedocument.drawingml.diagramData+xml"/>
  <Override PartName="/ppt/diagrams/drawing66.xml" ContentType="application/vnd.ms-office.drawingml.diagramDrawing+xml"/>
  <Override PartName="/ppt/slideLayouts/slideLayout14.xml" ContentType="application/vnd.openxmlformats-officedocument.presentationml.slideLayout+xml"/>
  <Override PartName="/ppt/diagrams/quickStyle18.xml" ContentType="application/vnd.openxmlformats-officedocument.drawingml.diagramStyle+xml"/>
  <Override PartName="/ppt/diagrams/layout29.xml" ContentType="application/vnd.openxmlformats-officedocument.drawingml.diagramLayout+xml"/>
  <Override PartName="/ppt/diagrams/quickStyle54.xml" ContentType="application/vnd.openxmlformats-officedocument.drawingml.diagramStyle+xml"/>
  <Override PartName="/ppt/diagrams/drawing55.xml" ContentType="application/vnd.ms-office.drawingml.diagramDrawing+xml"/>
  <Override PartName="/ppt/diagrams/quickStyle65.xml" ContentType="application/vnd.openxmlformats-officedocument.drawingml.diagramStyle+xml"/>
  <Override PartName="/ppt/slides/slide40.xml" ContentType="application/vnd.openxmlformats-officedocument.presentationml.slide+xml"/>
  <Override PartName="/ppt/diagrams/layout18.xml" ContentType="application/vnd.openxmlformats-officedocument.drawingml.diagramLayout+xml"/>
  <Override PartName="/ppt/diagrams/quickStyle43.xml" ContentType="application/vnd.openxmlformats-officedocument.drawingml.diagramStyle+xml"/>
  <Override PartName="/ppt/diagrams/drawing44.xml" ContentType="application/vnd.ms-office.drawingml.diagramDrawing+xml"/>
  <Override PartName="/ppt/diagrams/layout65.xml" ContentType="application/vnd.openxmlformats-officedocument.drawingml.diagramLayout+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colors39.xml" ContentType="application/vnd.openxmlformats-officedocument.drawingml.diagramColors+xml"/>
  <Override PartName="/ppt/diagrams/layout54.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drawing11.xml" ContentType="application/vnd.ms-office.drawingml.diagramDrawing+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layout43.xml" ContentType="application/vnd.openxmlformats-officedocument.drawingml.diagramLayout+xml"/>
  <Override PartName="/ppt/diagrams/colors64.xml" ContentType="application/vnd.openxmlformats-officedocument.drawingml.diagramColors+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53.xml" ContentType="application/vnd.openxmlformats-officedocument.drawingml.diagramColors+xml"/>
  <Override PartName="/ppt/diagrams/data55.xml" ContentType="application/vnd.openxmlformats-officedocument.drawingml.diagramData+xml"/>
  <Override PartName="/ppt/diagrams/data66.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diagrams/colors20.xml" ContentType="application/vnd.openxmlformats-officedocument.drawingml.diagramColors+xml"/>
  <Override PartName="/ppt/diagrams/data33.xml" ContentType="application/vnd.openxmlformats-officedocument.drawingml.diagramData+xml"/>
  <Override PartName="/ppt/diagrams/quickStyle59.xml" ContentType="application/vnd.openxmlformats-officedocument.drawingml.diagramStyle+xml"/>
  <Override PartName="/ppt/slides/slide34.xml" ContentType="application/vnd.openxmlformats-officedocument.presentationml.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Override PartName="/ppt/diagrams/drawing38.xml" ContentType="application/vnd.ms-office.drawingml.diagramDrawing+xml"/>
  <Override PartName="/ppt/diagrams/quickStyle48.xml" ContentType="application/vnd.openxmlformats-officedocument.drawingml.diagramStyle+xml"/>
  <Override PartName="/ppt/diagrams/drawing49.xml" ContentType="application/vnd.ms-office.drawingml.diagramDrawing+xml"/>
  <Override PartName="/ppt/diagrams/layout59.xml" ContentType="application/vnd.openxmlformats-officedocument.drawingml.diagramLayout+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diagrams/layout48.xml" ContentType="application/vnd.openxmlformats-officedocument.drawingml.diagramLayout+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7.xml" ContentType="application/vnd.openxmlformats-officedocument.drawingml.diagramLayout+xml"/>
  <Override PartName="/ppt/diagrams/colors58.xml" ContentType="application/vnd.openxmlformats-officedocument.drawingml.diagramColors+xml"/>
  <Override PartName="/ppt/diagrams/quickStyle62.xml" ContentType="application/vnd.openxmlformats-officedocument.drawingml.diagramStyle+xml"/>
  <Override PartName="/ppt/diagrams/drawing63.xml" ContentType="application/vnd.ms-office.drawingml.diagramDrawing+xml"/>
  <Override PartName="/ppt/diagrams/colors69.xml" ContentType="application/vnd.openxmlformats-officedocument.drawingml.diagramColors+xml"/>
  <Override PartName="/ppt/diagrams/drawing9.xml" ContentType="application/vnd.ms-office.drawingml.diagramDrawing+xml"/>
  <Override PartName="/ppt/diagrams/layout15.xml" ContentType="application/vnd.openxmlformats-officedocument.drawingml.diagramLayout+xml"/>
  <Override PartName="/ppt/diagrams/layout26.xml" ContentType="application/vnd.openxmlformats-officedocument.drawingml.diagramLayout+xml"/>
  <Override PartName="/ppt/diagrams/drawing41.xml" ContentType="application/vnd.ms-office.drawingml.diagramDrawing+xml"/>
  <Override PartName="/ppt/diagrams/colors47.xml" ContentType="application/vnd.openxmlformats-officedocument.drawingml.diagramColors+xml"/>
  <Override PartName="/ppt/diagrams/quickStyle51.xml" ContentType="application/vnd.openxmlformats-officedocument.drawingml.diagramStyle+xml"/>
  <Override PartName="/ppt/diagrams/drawing52.xml" ContentType="application/vnd.ms-office.drawingml.diagramDrawing+xml"/>
  <Override PartName="/ppt/diagrams/layout62.xml" ContentType="application/vnd.openxmlformats-officedocument.drawingml.diagramLayout+xml"/>
  <Override PartName="/ppt/diagrams/quickStyle9.xml" ContentType="application/vnd.openxmlformats-officedocument.drawingml.diagramStyle+xml"/>
  <Override PartName="/ppt/diagrams/drawing30.xml" ContentType="application/vnd.ms-office.drawingml.diagramDrawing+xml"/>
  <Override PartName="/ppt/diagrams/colors36.xml" ContentType="application/vnd.openxmlformats-officedocument.drawingml.diagramColors+xml"/>
  <Override PartName="/ppt/diagrams/quickStyle40.xml" ContentType="application/vnd.openxmlformats-officedocument.drawingml.diagramStyle+xml"/>
  <Override PartName="/ppt/diagrams/data49.xml" ContentType="application/vnd.openxmlformats-officedocument.drawingml.diagramData+xml"/>
  <Override PartName="/ppt/diagrams/layout51.xml" ContentType="application/vnd.openxmlformats-officedocument.drawingml.diagramLayout+xml"/>
  <Override PartName="/ppt/diagrams/colors14.xml" ContentType="application/vnd.openxmlformats-officedocument.drawingml.diagramColors+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61.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data16.xml" ContentType="application/vnd.openxmlformats-officedocument.drawingml.diagramData+xml"/>
  <Override PartName="/ppt/diagrams/colors50.xml" ContentType="application/vnd.openxmlformats-officedocument.drawingml.diagramColors+xml"/>
  <Override PartName="/ppt/diagrams/data63.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data52.xml" ContentType="application/vnd.openxmlformats-officedocument.drawingml.diagramData+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data30.xml" ContentType="application/vnd.openxmlformats-officedocument.drawingml.diagramData+xml"/>
  <Override PartName="/ppt/diagrams/data41.xml" ContentType="application/vnd.openxmlformats-officedocument.drawingml.diagramData+xml"/>
  <Override PartName="/ppt/diagrams/quickStyle56.xml" ContentType="application/vnd.openxmlformats-officedocument.drawingml.diagramStyle+xml"/>
  <Override PartName="/ppt/diagrams/drawing57.xml" ContentType="application/vnd.ms-office.drawingml.diagramDrawing+xml"/>
  <Override PartName="/ppt/diagrams/quickStyle67.xml" ContentType="application/vnd.openxmlformats-officedocument.drawingml.diagramStyle+xml"/>
  <Override PartName="/ppt/diagrams/drawing68.xml" ContentType="application/vnd.ms-office.drawingml.diagramDrawing+xml"/>
  <Override PartName="/ppt/slides/slide31.xml" ContentType="application/vnd.openxmlformats-officedocument.presentationml.slide+xml"/>
  <Override PartName="/ppt/slides/slide42.xml" ContentType="application/vnd.openxmlformats-officedocument.presentationml.slide+xml"/>
  <Override PartName="/ppt/diagrams/quickStyle45.xml" ContentType="application/vnd.openxmlformats-officedocument.drawingml.diagramStyle+xml"/>
  <Override PartName="/ppt/diagrams/drawing46.xml" ContentType="application/vnd.ms-office.drawingml.diagramDrawing+xml"/>
  <Override PartName="/ppt/diagrams/layout67.xml" ContentType="application/vnd.openxmlformats-officedocument.drawingml.diagramLayout+xml"/>
  <Override PartName="/ppt/slides/slide20.xml" ContentType="application/vnd.openxmlformats-officedocument.presentationml.slide+xml"/>
  <Override PartName="/ppt/diagrams/layout4.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layout56.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layout45.xml" ContentType="application/vnd.openxmlformats-officedocument.drawingml.diagramLayout+xml"/>
  <Override PartName="/ppt/diagrams/drawing60.xml" ContentType="application/vnd.ms-office.drawingml.diagramDrawing+xml"/>
  <Override PartName="/ppt/diagrams/colors66.xml" ContentType="application/vnd.openxmlformats-officedocument.drawingml.diagramColors+xml"/>
  <Override PartName="/ppt/diagrams/drawing6.xml" ContentType="application/vnd.ms-office.drawingml.diagramDrawing+xml"/>
  <Override PartName="/ppt/diagrams/layout23.xml" ContentType="application/vnd.openxmlformats-officedocument.drawingml.diagramLayout+xml"/>
  <Override PartName="/ppt/diagrams/colors55.xml" ContentType="application/vnd.openxmlformats-officedocument.drawingml.diagramColors+xml"/>
  <Override PartName="/ppt/diagrams/data57.xml" ContentType="application/vnd.openxmlformats-officedocument.drawingml.diagramData+xml"/>
  <Override PartName="/ppt/diagrams/data68.xml" ContentType="application/vnd.openxmlformats-officedocument.drawingml.diagramData+xml"/>
  <Override PartName="/ppt/slides/slide8.xml" ContentType="application/vnd.openxmlformats-officedocument.presentationml.slide+xml"/>
  <Override PartName="/ppt/diagrams/quickStyle6.xml" ContentType="application/vnd.openxmlformats-officedocument.drawingml.diagramStyle+xml"/>
  <Override PartName="/ppt/diagrams/layout12.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quickStyle39.xml" ContentType="application/vnd.openxmlformats-officedocument.drawingml.diagramStyle+xml"/>
  <Override PartName="/ppt/diagrams/data13.xml" ContentType="application/vnd.openxmlformats-officedocument.drawingml.diagramData+xml"/>
  <Override PartName="/ppt/diagrams/data60.xml" ContentType="application/vnd.openxmlformats-officedocument.drawingml.diagramData+xml"/>
  <Override PartName="/ppt/slides/slide14.xml" ContentType="application/vnd.openxmlformats-officedocument.presentationml.slide+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diagrams/quickStyle64.xml" ContentType="application/vnd.openxmlformats-officedocument.drawingml.diagramStyle+xml"/>
  <Override PartName="/ppt/diagrams/drawing65.xml" ContentType="application/vnd.ms-office.drawingml.diagramDrawing+xml"/>
  <Override PartName="/ppt/tableStyles.xml" ContentType="application/vnd.openxmlformats-officedocument.presentationml.tableStyles+xml"/>
  <Override PartName="/ppt/diagrams/layout28.xml" ContentType="application/vnd.openxmlformats-officedocument.drawingml.diagramLayout+xml"/>
  <Override PartName="/ppt/diagrams/drawing43.xml" ContentType="application/vnd.ms-office.drawingml.diagramDrawing+xml"/>
  <Override PartName="/ppt/diagrams/colors38.xml" ContentType="application/vnd.openxmlformats-officedocument.drawingml.diagramColors+xml"/>
  <Override PartName="/ppt/diagrams/quickStyle42.xml" ContentType="application/vnd.openxmlformats-officedocument.drawingml.diagramStyle+xml"/>
  <Override PartName="/ppt/diagrams/layout53.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82" r:id="rId4"/>
    <p:sldId id="283" r:id="rId5"/>
    <p:sldId id="360" r:id="rId6"/>
    <p:sldId id="361" r:id="rId7"/>
    <p:sldId id="362" r:id="rId8"/>
    <p:sldId id="363" r:id="rId9"/>
    <p:sldId id="364" r:id="rId10"/>
    <p:sldId id="365" r:id="rId11"/>
    <p:sldId id="266" r:id="rId12"/>
    <p:sldId id="316" r:id="rId13"/>
    <p:sldId id="315" r:id="rId14"/>
    <p:sldId id="314" r:id="rId15"/>
    <p:sldId id="313" r:id="rId16"/>
    <p:sldId id="319" r:id="rId17"/>
    <p:sldId id="318" r:id="rId18"/>
    <p:sldId id="320" r:id="rId19"/>
    <p:sldId id="324" r:id="rId20"/>
    <p:sldId id="326" r:id="rId21"/>
    <p:sldId id="325" r:id="rId22"/>
    <p:sldId id="327" r:id="rId23"/>
    <p:sldId id="332" r:id="rId24"/>
    <p:sldId id="331" r:id="rId25"/>
    <p:sldId id="330" r:id="rId26"/>
    <p:sldId id="335" r:id="rId27"/>
    <p:sldId id="339" r:id="rId28"/>
    <p:sldId id="338" r:id="rId29"/>
    <p:sldId id="337" r:id="rId30"/>
    <p:sldId id="343" r:id="rId31"/>
    <p:sldId id="344" r:id="rId32"/>
    <p:sldId id="346" r:id="rId33"/>
    <p:sldId id="353" r:id="rId34"/>
    <p:sldId id="352" r:id="rId35"/>
    <p:sldId id="351" r:id="rId36"/>
    <p:sldId id="350" r:id="rId37"/>
    <p:sldId id="357" r:id="rId38"/>
    <p:sldId id="356" r:id="rId39"/>
    <p:sldId id="342" r:id="rId40"/>
    <p:sldId id="349" r:id="rId41"/>
    <p:sldId id="348" r:id="rId42"/>
    <p:sldId id="359" r:id="rId43"/>
    <p:sldId id="311" r:id="rId44"/>
    <p:sldId id="25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9612" autoAdjust="0"/>
  </p:normalViewPr>
  <p:slideViewPr>
    <p:cSldViewPr snapToGrid="0">
      <p:cViewPr>
        <p:scale>
          <a:sx n="50" d="100"/>
          <a:sy n="50" d="100"/>
        </p:scale>
        <p:origin x="-806" y="-2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_rels/data48.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48.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id-ID"/>
        </a:p>
      </dgm:t>
    </dgm:pt>
    <dgm:pt modelId="{F950F9A0-8E7E-4FBF-A5D8-5537D13BA7D9}">
      <dgm:prSet/>
      <dgm:spPr/>
      <dgm:t>
        <a:bodyPr/>
        <a:lstStyle/>
        <a:p>
          <a:pPr rtl="0"/>
          <a:r>
            <a:rPr lang="id-ID" dirty="0" smtClean="0"/>
            <a:t>Materi yang Dibahas:</a:t>
          </a:r>
          <a:endParaRPr lang="id-ID" dirty="0"/>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kumimoji="0" lang="id-ID" b="0" i="0" u="none" strike="noStrike" cap="none" normalizeH="0" baseline="0" dirty="0" smtClean="0">
              <a:ln/>
              <a:effectLst/>
              <a:latin typeface="Arial" pitchFamily="34" charset="0"/>
              <a:ea typeface="Calibri" pitchFamily="34" charset="0"/>
              <a:cs typeface="Arial" pitchFamily="34" charset="0"/>
            </a:rPr>
            <a:t>Pengertian Hukum, Sumber</a:t>
          </a:r>
          <a:r>
            <a:rPr kumimoji="0" lang="id-ID" b="0" i="0" u="none" strike="noStrike" cap="none" normalizeH="0" dirty="0" smtClean="0">
              <a:ln/>
              <a:effectLst/>
              <a:latin typeface="Arial" pitchFamily="34" charset="0"/>
              <a:ea typeface="Calibri" pitchFamily="34" charset="0"/>
              <a:cs typeface="Arial" pitchFamily="34" charset="0"/>
            </a:rPr>
            <a:t> Hukum,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F5E5D65D-F18E-47AC-ABCE-97485354C02B}">
      <dgm:prSet/>
      <dgm:spPr/>
      <dgm:t>
        <a:bodyPr/>
        <a:lstStyle/>
        <a:p>
          <a:pPr rtl="0"/>
          <a:r>
            <a:rPr lang="en-US" dirty="0" err="1" smtClean="0">
              <a:latin typeface="Arial" pitchFamily="34" charset="0"/>
              <a:cs typeface="Arial" pitchFamily="34" charset="0"/>
            </a:rPr>
            <a:t>Pentingnya</a:t>
          </a:r>
          <a:r>
            <a:rPr lang="en-US" dirty="0" smtClean="0">
              <a:latin typeface="Arial" pitchFamily="34" charset="0"/>
              <a:cs typeface="Arial" pitchFamily="34" charset="0"/>
            </a:rPr>
            <a:t> </a:t>
          </a:r>
          <a:r>
            <a:rPr lang="en-US" dirty="0" err="1" smtClean="0">
              <a:latin typeface="Arial" pitchFamily="34" charset="0"/>
              <a:cs typeface="Arial" pitchFamily="34" charset="0"/>
            </a:rPr>
            <a:t>hukum</a:t>
          </a:r>
          <a:r>
            <a:rPr lang="en-US" dirty="0" smtClean="0">
              <a:latin typeface="Arial" pitchFamily="34" charset="0"/>
              <a:cs typeface="Arial" pitchFamily="34" charset="0"/>
            </a:rPr>
            <a:t> </a:t>
          </a:r>
          <a:r>
            <a:rPr lang="en-US" dirty="0" err="1" smtClean="0">
              <a:latin typeface="Arial" pitchFamily="34" charset="0"/>
              <a:cs typeface="Arial" pitchFamily="34" charset="0"/>
            </a:rPr>
            <a:t>dalam</a:t>
          </a:r>
          <a:r>
            <a:rPr lang="en-US" dirty="0" smtClean="0">
              <a:latin typeface="Arial" pitchFamily="34" charset="0"/>
              <a:cs typeface="Arial" pitchFamily="34" charset="0"/>
            </a:rPr>
            <a:t> </a:t>
          </a:r>
          <a:r>
            <a:rPr lang="en-US" dirty="0" err="1" smtClean="0">
              <a:latin typeface="Arial" pitchFamily="34" charset="0"/>
              <a:cs typeface="Arial" pitchFamily="34" charset="0"/>
            </a:rPr>
            <a:t>kehidupan</a:t>
          </a:r>
          <a:r>
            <a:rPr lang="en-US" dirty="0" smtClean="0">
              <a:latin typeface="Arial" pitchFamily="34" charset="0"/>
              <a:cs typeface="Arial" pitchFamily="34" charset="0"/>
            </a:rPr>
            <a:t> </a:t>
          </a:r>
          <a:r>
            <a:rPr lang="en-US" dirty="0" err="1" smtClean="0">
              <a:latin typeface="Arial" pitchFamily="34" charset="0"/>
              <a:cs typeface="Arial" pitchFamily="34" charset="0"/>
            </a:rPr>
            <a:t>berbangsa</a:t>
          </a:r>
          <a:r>
            <a:rPr lang="en-US" dirty="0" smtClean="0">
              <a:latin typeface="Arial" pitchFamily="34" charset="0"/>
              <a:cs typeface="Arial" pitchFamily="34" charset="0"/>
            </a:rPr>
            <a:t> </a:t>
          </a:r>
          <a:r>
            <a:rPr lang="en-US" dirty="0" err="1" smtClean="0">
              <a:latin typeface="Arial" pitchFamily="34" charset="0"/>
              <a:cs typeface="Arial" pitchFamily="34" charset="0"/>
            </a:rPr>
            <a:t>dan</a:t>
          </a:r>
          <a:r>
            <a:rPr lang="en-US" dirty="0" smtClean="0">
              <a:latin typeface="Arial" pitchFamily="34" charset="0"/>
              <a:cs typeface="Arial" pitchFamily="34" charset="0"/>
            </a:rPr>
            <a:t> </a:t>
          </a:r>
          <a:r>
            <a:rPr lang="en-US" dirty="0" err="1" smtClean="0">
              <a:latin typeface="Arial" pitchFamily="34" charset="0"/>
              <a:cs typeface="Arial" pitchFamily="34" charset="0"/>
            </a:rPr>
            <a:t>bernegara</a:t>
          </a:r>
          <a:r>
            <a:rPr lang="id-ID" dirty="0" smtClean="0">
              <a:latin typeface="Arial" pitchFamily="34" charset="0"/>
              <a:cs typeface="Arial" pitchFamily="34" charset="0"/>
            </a:rPr>
            <a:t>, </a:t>
          </a:r>
          <a:endParaRPr lang="id-ID" dirty="0"/>
        </a:p>
      </dgm:t>
    </dgm:pt>
    <dgm:pt modelId="{8BFD9304-0010-46AD-91CA-A8C61955C8BB}" type="parTrans" cxnId="{148DF509-7303-41A6-BA7D-803F48A1E211}">
      <dgm:prSet/>
      <dgm:spPr/>
      <dgm:t>
        <a:bodyPr/>
        <a:lstStyle/>
        <a:p>
          <a:endParaRPr lang="id-ID"/>
        </a:p>
      </dgm:t>
    </dgm:pt>
    <dgm:pt modelId="{61AC9A35-9E9C-4F52-A32C-EB46C4B023B7}" type="sibTrans" cxnId="{148DF509-7303-41A6-BA7D-803F48A1E211}">
      <dgm:prSet/>
      <dgm:spPr/>
      <dgm:t>
        <a:bodyPr/>
        <a:lstStyle/>
        <a:p>
          <a:endParaRPr lang="id-ID"/>
        </a:p>
      </dgm:t>
    </dgm:pt>
    <dgm:pt modelId="{1B3DC919-3413-4198-B142-BB10E0A31CAF}">
      <dgm:prSet/>
      <dgm:spPr/>
      <dgm:t>
        <a:bodyPr/>
        <a:lstStyle/>
        <a:p>
          <a:pPr rtl="0"/>
          <a:r>
            <a:rPr lang="en-US" dirty="0" err="1" smtClean="0">
              <a:latin typeface="Arial" pitchFamily="34" charset="0"/>
              <a:cs typeface="Arial" pitchFamily="34" charset="0"/>
            </a:rPr>
            <a:t>Unifikasi</a:t>
          </a:r>
          <a:r>
            <a:rPr lang="en-US" dirty="0" smtClean="0">
              <a:latin typeface="Arial" pitchFamily="34" charset="0"/>
              <a:cs typeface="Arial" pitchFamily="34" charset="0"/>
            </a:rPr>
            <a:t> </a:t>
          </a:r>
          <a:r>
            <a:rPr lang="en-US" dirty="0" err="1" smtClean="0">
              <a:latin typeface="Arial" pitchFamily="34" charset="0"/>
              <a:cs typeface="Arial" pitchFamily="34" charset="0"/>
            </a:rPr>
            <a:t>dan</a:t>
          </a:r>
          <a:r>
            <a:rPr lang="en-US" dirty="0" smtClean="0">
              <a:latin typeface="Arial" pitchFamily="34" charset="0"/>
              <a:cs typeface="Arial" pitchFamily="34" charset="0"/>
            </a:rPr>
            <a:t> </a:t>
          </a:r>
          <a:r>
            <a:rPr lang="en-US" dirty="0" err="1" smtClean="0">
              <a:latin typeface="Arial" pitchFamily="34" charset="0"/>
              <a:cs typeface="Arial" pitchFamily="34" charset="0"/>
            </a:rPr>
            <a:t>pluralisme</a:t>
          </a:r>
          <a:r>
            <a:rPr lang="en-US" dirty="0" smtClean="0">
              <a:latin typeface="Arial" pitchFamily="34" charset="0"/>
              <a:cs typeface="Arial" pitchFamily="34" charset="0"/>
            </a:rPr>
            <a:t> </a:t>
          </a:r>
          <a:r>
            <a:rPr lang="en-US" dirty="0" err="1" smtClean="0">
              <a:latin typeface="Arial" pitchFamily="34" charset="0"/>
              <a:cs typeface="Arial" pitchFamily="34" charset="0"/>
            </a:rPr>
            <a:t>dalam</a:t>
          </a:r>
          <a:r>
            <a:rPr lang="en-US" dirty="0" smtClean="0">
              <a:latin typeface="Arial" pitchFamily="34" charset="0"/>
              <a:cs typeface="Arial" pitchFamily="34" charset="0"/>
            </a:rPr>
            <a:t> </a:t>
          </a:r>
          <a:r>
            <a:rPr lang="en-US" dirty="0" err="1" smtClean="0">
              <a:latin typeface="Arial" pitchFamily="34" charset="0"/>
              <a:cs typeface="Arial" pitchFamily="34" charset="0"/>
            </a:rPr>
            <a:t>sistem</a:t>
          </a:r>
          <a:r>
            <a:rPr lang="en-US" dirty="0" smtClean="0">
              <a:latin typeface="Arial" pitchFamily="34" charset="0"/>
              <a:cs typeface="Arial" pitchFamily="34" charset="0"/>
            </a:rPr>
            <a:t> </a:t>
          </a:r>
          <a:r>
            <a:rPr lang="en-US" dirty="0" err="1" smtClean="0">
              <a:latin typeface="Arial" pitchFamily="34" charset="0"/>
              <a:cs typeface="Arial" pitchFamily="34" charset="0"/>
            </a:rPr>
            <a:t>hukum</a:t>
          </a:r>
          <a:r>
            <a:rPr lang="en-US" dirty="0" smtClean="0">
              <a:latin typeface="Arial" pitchFamily="34" charset="0"/>
              <a:cs typeface="Arial" pitchFamily="34" charset="0"/>
            </a:rPr>
            <a:t> Indonesia</a:t>
          </a:r>
          <a:r>
            <a:rPr lang="id-ID" dirty="0" smtClean="0">
              <a:latin typeface="Arial" pitchFamily="34" charset="0"/>
              <a:cs typeface="Arial" pitchFamily="34" charset="0"/>
            </a:rPr>
            <a:t>, </a:t>
          </a:r>
          <a:endParaRPr lang="id-ID" dirty="0"/>
        </a:p>
      </dgm:t>
    </dgm:pt>
    <dgm:pt modelId="{41CB3B0B-BCA0-420A-98AC-963905605514}" type="parTrans" cxnId="{C638035D-AEF7-4593-90C9-17D67125C4B3}">
      <dgm:prSet/>
      <dgm:spPr/>
      <dgm:t>
        <a:bodyPr/>
        <a:lstStyle/>
        <a:p>
          <a:endParaRPr lang="id-ID"/>
        </a:p>
      </dgm:t>
    </dgm:pt>
    <dgm:pt modelId="{B3F6C85D-4D50-41C7-87CF-AB0E689C371F}" type="sibTrans" cxnId="{C638035D-AEF7-4593-90C9-17D67125C4B3}">
      <dgm:prSet/>
      <dgm:spPr/>
      <dgm:t>
        <a:bodyPr/>
        <a:lstStyle/>
        <a:p>
          <a:endParaRPr lang="id-ID"/>
        </a:p>
      </dgm:t>
    </dgm:pt>
    <dgm:pt modelId="{2EE53E69-806D-4222-AB45-A33602DA90EE}">
      <dgm:prSet/>
      <dgm:spPr/>
      <dgm:t>
        <a:bodyPr/>
        <a:lstStyle/>
        <a:p>
          <a:pPr rtl="0"/>
          <a:r>
            <a:rPr lang="en-US" dirty="0" err="1" smtClean="0">
              <a:latin typeface="Arial" pitchFamily="34" charset="0"/>
              <a:cs typeface="Arial" pitchFamily="34" charset="0"/>
            </a:rPr>
            <a:t>Pancasila</a:t>
          </a:r>
          <a:r>
            <a:rPr lang="en-US" dirty="0" smtClean="0">
              <a:latin typeface="Arial" pitchFamily="34" charset="0"/>
              <a:cs typeface="Arial" pitchFamily="34" charset="0"/>
            </a:rPr>
            <a:t> </a:t>
          </a:r>
          <a:r>
            <a:rPr lang="en-US" dirty="0" err="1" smtClean="0">
              <a:latin typeface="Arial" pitchFamily="34" charset="0"/>
              <a:cs typeface="Arial" pitchFamily="34" charset="0"/>
            </a:rPr>
            <a:t>sebagai</a:t>
          </a:r>
          <a:r>
            <a:rPr lang="en-US" dirty="0" smtClean="0">
              <a:latin typeface="Arial" pitchFamily="34" charset="0"/>
              <a:cs typeface="Arial" pitchFamily="34" charset="0"/>
            </a:rPr>
            <a:t> </a:t>
          </a:r>
          <a:r>
            <a:rPr lang="en-US" dirty="0" err="1" smtClean="0">
              <a:latin typeface="Arial" pitchFamily="34" charset="0"/>
              <a:cs typeface="Arial" pitchFamily="34" charset="0"/>
            </a:rPr>
            <a:t>sumber</a:t>
          </a:r>
          <a:r>
            <a:rPr lang="en-US" dirty="0" smtClean="0">
              <a:latin typeface="Arial" pitchFamily="34" charset="0"/>
              <a:cs typeface="Arial" pitchFamily="34" charset="0"/>
            </a:rPr>
            <a:t> </a:t>
          </a:r>
          <a:r>
            <a:rPr lang="en-US" dirty="0" err="1" smtClean="0">
              <a:latin typeface="Arial" pitchFamily="34" charset="0"/>
              <a:cs typeface="Arial" pitchFamily="34" charset="0"/>
            </a:rPr>
            <a:t>ilai</a:t>
          </a:r>
          <a:r>
            <a:rPr lang="en-US" dirty="0" smtClean="0">
              <a:latin typeface="Arial" pitchFamily="34" charset="0"/>
              <a:cs typeface="Arial" pitchFamily="34" charset="0"/>
            </a:rPr>
            <a:t> </a:t>
          </a:r>
          <a:r>
            <a:rPr lang="en-US" dirty="0" err="1" smtClean="0">
              <a:latin typeface="Arial" pitchFamily="34" charset="0"/>
              <a:cs typeface="Arial" pitchFamily="34" charset="0"/>
            </a:rPr>
            <a:t>dan</a:t>
          </a:r>
          <a:r>
            <a:rPr lang="en-US" dirty="0" smtClean="0">
              <a:latin typeface="Arial" pitchFamily="34" charset="0"/>
              <a:cs typeface="Arial" pitchFamily="34" charset="0"/>
            </a:rPr>
            <a:t> </a:t>
          </a:r>
          <a:r>
            <a:rPr lang="en-US" dirty="0" err="1" smtClean="0">
              <a:latin typeface="Arial" pitchFamily="34" charset="0"/>
              <a:cs typeface="Arial" pitchFamily="34" charset="0"/>
            </a:rPr>
            <a:t>cita-cita</a:t>
          </a:r>
          <a:r>
            <a:rPr lang="en-US" dirty="0" smtClean="0">
              <a:latin typeface="Arial" pitchFamily="34" charset="0"/>
              <a:cs typeface="Arial" pitchFamily="34" charset="0"/>
            </a:rPr>
            <a:t> </a:t>
          </a:r>
          <a:r>
            <a:rPr lang="en-US" dirty="0" err="1" smtClean="0">
              <a:latin typeface="Arial" pitchFamily="34" charset="0"/>
              <a:cs typeface="Arial" pitchFamily="34" charset="0"/>
            </a:rPr>
            <a:t>hukum</a:t>
          </a:r>
          <a:r>
            <a:rPr lang="en-US" dirty="0" smtClean="0">
              <a:latin typeface="Arial" pitchFamily="34" charset="0"/>
              <a:cs typeface="Arial" pitchFamily="34" charset="0"/>
            </a:rPr>
            <a:t> &amp; UU</a:t>
          </a:r>
          <a:r>
            <a:rPr lang="id-ID" dirty="0" smtClean="0">
              <a:latin typeface="Arial" pitchFamily="34" charset="0"/>
              <a:cs typeface="Arial" pitchFamily="34" charset="0"/>
            </a:rPr>
            <a:t> dan </a:t>
          </a:r>
          <a:r>
            <a:rPr lang="en-US" dirty="0" err="1" smtClean="0">
              <a:latin typeface="Arial" pitchFamily="34" charset="0"/>
              <a:cs typeface="Arial" pitchFamily="34" charset="0"/>
            </a:rPr>
            <a:t>Aktualisasi</a:t>
          </a:r>
          <a:r>
            <a:rPr lang="en-US" dirty="0" smtClean="0">
              <a:latin typeface="Arial" pitchFamily="34" charset="0"/>
              <a:cs typeface="Arial" pitchFamily="34" charset="0"/>
            </a:rPr>
            <a:t> </a:t>
          </a:r>
          <a:r>
            <a:rPr lang="en-US" dirty="0" err="1" smtClean="0">
              <a:latin typeface="Arial" pitchFamily="34" charset="0"/>
              <a:cs typeface="Arial" pitchFamily="34" charset="0"/>
            </a:rPr>
            <a:t>nilai-nilai</a:t>
          </a:r>
          <a:r>
            <a:rPr lang="en-US" dirty="0" smtClean="0">
              <a:latin typeface="Arial" pitchFamily="34" charset="0"/>
              <a:cs typeface="Arial" pitchFamily="34" charset="0"/>
            </a:rPr>
            <a:t> </a:t>
          </a:r>
          <a:r>
            <a:rPr lang="en-US" dirty="0" err="1" smtClean="0">
              <a:latin typeface="Arial" pitchFamily="34" charset="0"/>
              <a:cs typeface="Arial" pitchFamily="34" charset="0"/>
            </a:rPr>
            <a:t>Pancasila</a:t>
          </a:r>
          <a:r>
            <a:rPr lang="en-US" dirty="0" smtClean="0">
              <a:latin typeface="Arial" pitchFamily="34" charset="0"/>
              <a:cs typeface="Arial" pitchFamily="34" charset="0"/>
            </a:rPr>
            <a:t> </a:t>
          </a:r>
          <a:r>
            <a:rPr lang="en-US" dirty="0" err="1" smtClean="0">
              <a:latin typeface="Arial" pitchFamily="34" charset="0"/>
              <a:cs typeface="Arial" pitchFamily="34" charset="0"/>
            </a:rPr>
            <a:t>dalam</a:t>
          </a:r>
          <a:r>
            <a:rPr lang="en-US" dirty="0" smtClean="0">
              <a:latin typeface="Arial" pitchFamily="34" charset="0"/>
              <a:cs typeface="Arial" pitchFamily="34" charset="0"/>
            </a:rPr>
            <a:t> </a:t>
          </a:r>
          <a:r>
            <a:rPr lang="en-US" dirty="0" err="1" smtClean="0">
              <a:latin typeface="Arial" pitchFamily="34" charset="0"/>
              <a:cs typeface="Arial" pitchFamily="34" charset="0"/>
            </a:rPr>
            <a:t>penegakan</a:t>
          </a:r>
          <a:r>
            <a:rPr lang="en-US" dirty="0" smtClean="0">
              <a:latin typeface="Arial" pitchFamily="34" charset="0"/>
              <a:cs typeface="Arial" pitchFamily="34" charset="0"/>
            </a:rPr>
            <a:t> </a:t>
          </a:r>
          <a:r>
            <a:rPr lang="en-US" dirty="0" err="1" smtClean="0">
              <a:latin typeface="Arial" pitchFamily="34" charset="0"/>
              <a:cs typeface="Arial" pitchFamily="34" charset="0"/>
            </a:rPr>
            <a:t>Hukum</a:t>
          </a:r>
          <a:r>
            <a:rPr lang="en-US" dirty="0" smtClean="0">
              <a:latin typeface="Arial" pitchFamily="34" charset="0"/>
              <a:cs typeface="Arial" pitchFamily="34" charset="0"/>
            </a:rPr>
            <a:t> </a:t>
          </a:r>
          <a:r>
            <a:rPr lang="en-US" dirty="0" err="1" smtClean="0">
              <a:latin typeface="Arial" pitchFamily="34" charset="0"/>
              <a:cs typeface="Arial" pitchFamily="34" charset="0"/>
            </a:rPr>
            <a:t>di</a:t>
          </a:r>
          <a:r>
            <a:rPr lang="en-US" dirty="0" smtClean="0">
              <a:latin typeface="Arial" pitchFamily="34" charset="0"/>
              <a:cs typeface="Arial" pitchFamily="34" charset="0"/>
            </a:rPr>
            <a:t> </a:t>
          </a:r>
          <a:r>
            <a:rPr lang="en-US" dirty="0" err="1" smtClean="0">
              <a:latin typeface="Arial" pitchFamily="34" charset="0"/>
              <a:cs typeface="Arial" pitchFamily="34" charset="0"/>
            </a:rPr>
            <a:t>Indoensia</a:t>
          </a:r>
          <a:endParaRPr lang="id-ID" dirty="0"/>
        </a:p>
      </dgm:t>
    </dgm:pt>
    <dgm:pt modelId="{D34DBE32-F1DB-4FAE-9E30-90463D856B72}" type="parTrans" cxnId="{6355E377-0FB5-4D9C-90D1-68C58041EE6C}">
      <dgm:prSet/>
      <dgm:spPr/>
      <dgm:t>
        <a:bodyPr/>
        <a:lstStyle/>
        <a:p>
          <a:endParaRPr lang="id-ID"/>
        </a:p>
      </dgm:t>
    </dgm:pt>
    <dgm:pt modelId="{11DFCBA2-3D61-458A-848A-1C110E3FA21B}" type="sibTrans" cxnId="{6355E377-0FB5-4D9C-90D1-68C58041EE6C}">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t>
        <a:bodyPr/>
        <a:lstStyle/>
        <a:p>
          <a:endParaRPr lang="id-ID"/>
        </a:p>
      </dgm:t>
    </dgm:pt>
    <dgm:pt modelId="{F12DFF08-30A9-4B55-9C1F-291F09CDF1E0}" type="pres">
      <dgm:prSet presAssocID="{F950F9A0-8E7E-4FBF-A5D8-5537D13BA7D9}" presName="parentText" presStyleLbl="node1" presStyleIdx="0" presStyleCnt="1">
        <dgm:presLayoutVars>
          <dgm:chMax val="0"/>
          <dgm:bulletEnabled val="1"/>
        </dgm:presLayoutVars>
      </dgm:prSet>
      <dgm:spPr/>
      <dgm:t>
        <a:bodyPr/>
        <a:lstStyle/>
        <a:p>
          <a:endParaRPr lang="id-ID"/>
        </a:p>
      </dgm:t>
    </dgm:pt>
    <dgm:pt modelId="{4ED462ED-1528-435C-9989-90A6F20C8F04}" type="pres">
      <dgm:prSet presAssocID="{F950F9A0-8E7E-4FBF-A5D8-5537D13BA7D9}" presName="childText" presStyleLbl="revTx" presStyleIdx="0" presStyleCnt="1">
        <dgm:presLayoutVars>
          <dgm:bulletEnabled val="1"/>
        </dgm:presLayoutVars>
      </dgm:prSet>
      <dgm:spPr/>
      <dgm:t>
        <a:bodyPr/>
        <a:lstStyle/>
        <a:p>
          <a:endParaRPr lang="id-ID"/>
        </a:p>
      </dgm:t>
    </dgm:pt>
  </dgm:ptLst>
  <dgm:cxnLst>
    <dgm:cxn modelId="{148DF509-7303-41A6-BA7D-803F48A1E211}" srcId="{F950F9A0-8E7E-4FBF-A5D8-5537D13BA7D9}" destId="{F5E5D65D-F18E-47AC-ABCE-97485354C02B}" srcOrd="1" destOrd="0" parTransId="{8BFD9304-0010-46AD-91CA-A8C61955C8BB}" sibTransId="{61AC9A35-9E9C-4F52-A32C-EB46C4B023B7}"/>
    <dgm:cxn modelId="{3ED52298-557E-463F-AC09-033A4722E976}" type="presOf" srcId="{F5E5D65D-F18E-47AC-ABCE-97485354C02B}" destId="{4ED462ED-1528-435C-9989-90A6F20C8F04}" srcOrd="0" destOrd="1" presId="urn:microsoft.com/office/officeart/2005/8/layout/vList2"/>
    <dgm:cxn modelId="{29E4FBA4-CDD3-4567-9B86-1D13A7474196}" srcId="{F950F9A0-8E7E-4FBF-A5D8-5537D13BA7D9}" destId="{B432ABC6-7DE8-471D-8522-4409CC5C2D52}" srcOrd="0" destOrd="0" parTransId="{B65D5467-CE2E-47A6-9B1E-EBF96580B7F8}" sibTransId="{8DA3433B-167B-4C03-8E72-823877F53903}"/>
    <dgm:cxn modelId="{6355E377-0FB5-4D9C-90D1-68C58041EE6C}" srcId="{F950F9A0-8E7E-4FBF-A5D8-5537D13BA7D9}" destId="{2EE53E69-806D-4222-AB45-A33602DA90EE}" srcOrd="3" destOrd="0" parTransId="{D34DBE32-F1DB-4FAE-9E30-90463D856B72}" sibTransId="{11DFCBA2-3D61-458A-848A-1C110E3FA21B}"/>
    <dgm:cxn modelId="{A3665C46-58F6-4A60-8B56-CA8C057FBC0F}" type="presOf" srcId="{2EE53E69-806D-4222-AB45-A33602DA90EE}" destId="{4ED462ED-1528-435C-9989-90A6F20C8F04}" srcOrd="0" destOrd="3" presId="urn:microsoft.com/office/officeart/2005/8/layout/vList2"/>
    <dgm:cxn modelId="{D6F99AF6-C5DE-4B70-A29D-D142214FC430}" type="presOf" srcId="{B432ABC6-7DE8-471D-8522-4409CC5C2D52}" destId="{4ED462ED-1528-435C-9989-90A6F20C8F04}" srcOrd="0" destOrd="0" presId="urn:microsoft.com/office/officeart/2005/8/layout/vList2"/>
    <dgm:cxn modelId="{0167B817-F014-4715-A07D-BBBC67379875}" type="presOf" srcId="{1B3DC919-3413-4198-B142-BB10E0A31CAF}" destId="{4ED462ED-1528-435C-9989-90A6F20C8F04}" srcOrd="0" destOrd="2" presId="urn:microsoft.com/office/officeart/2005/8/layout/vList2"/>
    <dgm:cxn modelId="{86D96F6F-6BB0-4B7F-81BE-F424456B051A}" type="presOf" srcId="{6C1B4026-A0A9-443D-84D7-576BC26E3E55}" destId="{A1CDC6C4-0A57-43D2-A903-B71F85636CBE}" srcOrd="0" destOrd="0" presId="urn:microsoft.com/office/officeart/2005/8/layout/vList2"/>
    <dgm:cxn modelId="{20957E4A-C537-404E-8DD0-91856086559D}" type="presOf" srcId="{F950F9A0-8E7E-4FBF-A5D8-5537D13BA7D9}" destId="{F12DFF08-30A9-4B55-9C1F-291F09CDF1E0}" srcOrd="0" destOrd="0" presId="urn:microsoft.com/office/officeart/2005/8/layout/vList2"/>
    <dgm:cxn modelId="{F280266B-8588-4AAA-9824-9B9002E17536}" srcId="{6C1B4026-A0A9-443D-84D7-576BC26E3E55}" destId="{F950F9A0-8E7E-4FBF-A5D8-5537D13BA7D9}" srcOrd="0" destOrd="0" parTransId="{4B9E9AA6-6446-4A7A-9419-FB875BE25787}" sibTransId="{0053A002-FA83-43C4-92FF-6BBAAED56A9B}"/>
    <dgm:cxn modelId="{C638035D-AEF7-4593-90C9-17D67125C4B3}" srcId="{F950F9A0-8E7E-4FBF-A5D8-5537D13BA7D9}" destId="{1B3DC919-3413-4198-B142-BB10E0A31CAF}" srcOrd="2" destOrd="0" parTransId="{41CB3B0B-BCA0-420A-98AC-963905605514}" sibTransId="{B3F6C85D-4D50-41C7-87CF-AB0E689C371F}"/>
    <dgm:cxn modelId="{606F4BCB-FF81-461C-BF9B-B01075A48E4C}" type="presParOf" srcId="{A1CDC6C4-0A57-43D2-A903-B71F85636CBE}" destId="{F12DFF08-30A9-4B55-9C1F-291F09CDF1E0}" srcOrd="0" destOrd="0" presId="urn:microsoft.com/office/officeart/2005/8/layout/vList2"/>
    <dgm:cxn modelId="{3F1040B1-C4E2-47EC-86A7-F6BD8B0FE93A}"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10EE31-0B0C-4569-9195-AA9BA574D287}" type="doc">
      <dgm:prSet loTypeId="urn:microsoft.com/office/officeart/2005/8/layout/vList2" loCatId="list" qsTypeId="urn:microsoft.com/office/officeart/2005/8/quickstyle/3d2" qsCatId="3D" csTypeId="urn:microsoft.com/office/officeart/2005/8/colors/colorful2" csCatId="colorful" phldr="1"/>
      <dgm:spPr/>
      <dgm:t>
        <a:bodyPr/>
        <a:lstStyle/>
        <a:p>
          <a:endParaRPr lang="id-ID"/>
        </a:p>
      </dgm:t>
    </dgm:pt>
    <dgm:pt modelId="{81AA2BAF-635A-434D-BF69-CC9396074829}">
      <dgm:prSet/>
      <dgm:spPr/>
      <dgm:t>
        <a:bodyPr/>
        <a:lstStyle/>
        <a:p>
          <a:pPr rtl="0"/>
          <a:r>
            <a:rPr lang="id-ID" dirty="0" smtClean="0"/>
            <a:t>Dalam bahasa Inggris, sumber hukum adalah “</a:t>
          </a:r>
          <a:r>
            <a:rPr lang="id-ID" i="1" dirty="0" smtClean="0"/>
            <a:t>source of law”</a:t>
          </a:r>
          <a:r>
            <a:rPr lang="id-ID" dirty="0" smtClean="0"/>
            <a:t>. “Sumber hukum” berbeda dengan “dasar hukum”, “landasan hukum” ataupun “payung hukum”. </a:t>
          </a:r>
          <a:endParaRPr lang="id-ID" dirty="0"/>
        </a:p>
      </dgm:t>
    </dgm:pt>
    <dgm:pt modelId="{9A60C092-2B1A-4CB1-B757-64D276404DC4}" type="parTrans" cxnId="{BCE65E21-BB50-425B-A8DA-F206A475728E}">
      <dgm:prSet/>
      <dgm:spPr/>
      <dgm:t>
        <a:bodyPr/>
        <a:lstStyle/>
        <a:p>
          <a:endParaRPr lang="id-ID"/>
        </a:p>
      </dgm:t>
    </dgm:pt>
    <dgm:pt modelId="{F1EE9D19-A4E4-4D4F-8924-F177A96E5F77}" type="sibTrans" cxnId="{BCE65E21-BB50-425B-A8DA-F206A475728E}">
      <dgm:prSet/>
      <dgm:spPr/>
      <dgm:t>
        <a:bodyPr/>
        <a:lstStyle/>
        <a:p>
          <a:endParaRPr lang="id-ID"/>
        </a:p>
      </dgm:t>
    </dgm:pt>
    <dgm:pt modelId="{F380BB31-C9C8-47A6-BFDA-64A8A12D22E9}">
      <dgm:prSet/>
      <dgm:spPr/>
      <dgm:t>
        <a:bodyPr/>
        <a:lstStyle/>
        <a:p>
          <a:pPr rtl="0"/>
          <a:r>
            <a:rPr lang="id-ID" dirty="0" smtClean="0"/>
            <a:t>Dasar hukum ataupun landasan hukum adalah legal basis atau legal ground, yaitu norma hukum yang mendasari suatu tindakan atau perbuatan hukum tertentu sehingga dapat dianggap sah atau dapat dibenarkan secara hukum. “Sumber hukum” lebih menunjuk kepada pengertian tempat dari mana asal-muasal suatu nilai atau norma tertentu berasal.</a:t>
          </a:r>
          <a:endParaRPr lang="id-ID" dirty="0"/>
        </a:p>
      </dgm:t>
    </dgm:pt>
    <dgm:pt modelId="{47A98E67-A713-43B8-9967-25627CBDE0E1}" type="parTrans" cxnId="{ADEE6ED2-0692-4041-A328-7C188CBE7EFA}">
      <dgm:prSet/>
      <dgm:spPr/>
      <dgm:t>
        <a:bodyPr/>
        <a:lstStyle/>
        <a:p>
          <a:endParaRPr lang="id-ID"/>
        </a:p>
      </dgm:t>
    </dgm:pt>
    <dgm:pt modelId="{8793F7C2-3815-46F6-9D89-2BDEE5882024}" type="sibTrans" cxnId="{ADEE6ED2-0692-4041-A328-7C188CBE7EFA}">
      <dgm:prSet/>
      <dgm:spPr/>
      <dgm:t>
        <a:bodyPr/>
        <a:lstStyle/>
        <a:p>
          <a:endParaRPr lang="id-ID"/>
        </a:p>
      </dgm:t>
    </dgm:pt>
    <dgm:pt modelId="{E67FD3FF-C6C3-4F3F-9D4B-C938140F8BFB}" type="pres">
      <dgm:prSet presAssocID="{F110EE31-0B0C-4569-9195-AA9BA574D287}" presName="linear" presStyleCnt="0">
        <dgm:presLayoutVars>
          <dgm:animLvl val="lvl"/>
          <dgm:resizeHandles val="exact"/>
        </dgm:presLayoutVars>
      </dgm:prSet>
      <dgm:spPr/>
      <dgm:t>
        <a:bodyPr/>
        <a:lstStyle/>
        <a:p>
          <a:endParaRPr lang="id-ID"/>
        </a:p>
      </dgm:t>
    </dgm:pt>
    <dgm:pt modelId="{25140A50-064E-4E37-A907-1283D904D4B1}" type="pres">
      <dgm:prSet presAssocID="{81AA2BAF-635A-434D-BF69-CC9396074829}" presName="parentText" presStyleLbl="node1" presStyleIdx="0" presStyleCnt="2">
        <dgm:presLayoutVars>
          <dgm:chMax val="0"/>
          <dgm:bulletEnabled val="1"/>
        </dgm:presLayoutVars>
      </dgm:prSet>
      <dgm:spPr/>
      <dgm:t>
        <a:bodyPr/>
        <a:lstStyle/>
        <a:p>
          <a:endParaRPr lang="id-ID"/>
        </a:p>
      </dgm:t>
    </dgm:pt>
    <dgm:pt modelId="{6FC09F80-8C99-4BAA-B930-BFFD4C703474}" type="pres">
      <dgm:prSet presAssocID="{F1EE9D19-A4E4-4D4F-8924-F177A96E5F77}" presName="spacer" presStyleCnt="0"/>
      <dgm:spPr/>
      <dgm:t>
        <a:bodyPr/>
        <a:lstStyle/>
        <a:p>
          <a:endParaRPr lang="id-ID"/>
        </a:p>
      </dgm:t>
    </dgm:pt>
    <dgm:pt modelId="{078B395F-F502-4DE0-ADB4-B6546690E8AF}" type="pres">
      <dgm:prSet presAssocID="{F380BB31-C9C8-47A6-BFDA-64A8A12D22E9}" presName="parentText" presStyleLbl="node1" presStyleIdx="1" presStyleCnt="2">
        <dgm:presLayoutVars>
          <dgm:chMax val="0"/>
          <dgm:bulletEnabled val="1"/>
        </dgm:presLayoutVars>
      </dgm:prSet>
      <dgm:spPr/>
      <dgm:t>
        <a:bodyPr/>
        <a:lstStyle/>
        <a:p>
          <a:endParaRPr lang="id-ID"/>
        </a:p>
      </dgm:t>
    </dgm:pt>
  </dgm:ptLst>
  <dgm:cxnLst>
    <dgm:cxn modelId="{3312E5BE-0CAC-4EC5-A1CE-B561DA486E15}" type="presOf" srcId="{81AA2BAF-635A-434D-BF69-CC9396074829}" destId="{25140A50-064E-4E37-A907-1283D904D4B1}" srcOrd="0" destOrd="0" presId="urn:microsoft.com/office/officeart/2005/8/layout/vList2"/>
    <dgm:cxn modelId="{29DF96C0-8D6C-496F-8A88-46832CB0B8E5}" type="presOf" srcId="{F380BB31-C9C8-47A6-BFDA-64A8A12D22E9}" destId="{078B395F-F502-4DE0-ADB4-B6546690E8AF}" srcOrd="0" destOrd="0" presId="urn:microsoft.com/office/officeart/2005/8/layout/vList2"/>
    <dgm:cxn modelId="{BCE65E21-BB50-425B-A8DA-F206A475728E}" srcId="{F110EE31-0B0C-4569-9195-AA9BA574D287}" destId="{81AA2BAF-635A-434D-BF69-CC9396074829}" srcOrd="0" destOrd="0" parTransId="{9A60C092-2B1A-4CB1-B757-64D276404DC4}" sibTransId="{F1EE9D19-A4E4-4D4F-8924-F177A96E5F77}"/>
    <dgm:cxn modelId="{ADEE6ED2-0692-4041-A328-7C188CBE7EFA}" srcId="{F110EE31-0B0C-4569-9195-AA9BA574D287}" destId="{F380BB31-C9C8-47A6-BFDA-64A8A12D22E9}" srcOrd="1" destOrd="0" parTransId="{47A98E67-A713-43B8-9967-25627CBDE0E1}" sibTransId="{8793F7C2-3815-46F6-9D89-2BDEE5882024}"/>
    <dgm:cxn modelId="{F2435BF5-CBBB-4E84-83DD-1DA429DC5BAD}" type="presOf" srcId="{F110EE31-0B0C-4569-9195-AA9BA574D287}" destId="{E67FD3FF-C6C3-4F3F-9D4B-C938140F8BFB}" srcOrd="0" destOrd="0" presId="urn:microsoft.com/office/officeart/2005/8/layout/vList2"/>
    <dgm:cxn modelId="{B515060A-1AD4-4B57-8766-3ED51C8CB613}" type="presParOf" srcId="{E67FD3FF-C6C3-4F3F-9D4B-C938140F8BFB}" destId="{25140A50-064E-4E37-A907-1283D904D4B1}" srcOrd="0" destOrd="0" presId="urn:microsoft.com/office/officeart/2005/8/layout/vList2"/>
    <dgm:cxn modelId="{360526ED-AADD-4ED5-9327-5B34207F289F}" type="presParOf" srcId="{E67FD3FF-C6C3-4F3F-9D4B-C938140F8BFB}" destId="{6FC09F80-8C99-4BAA-B930-BFFD4C703474}" srcOrd="1" destOrd="0" presId="urn:microsoft.com/office/officeart/2005/8/layout/vList2"/>
    <dgm:cxn modelId="{35192C18-6477-4A23-95D9-CC0182EB5F61}" type="presParOf" srcId="{E67FD3FF-C6C3-4F3F-9D4B-C938140F8BFB}" destId="{078B395F-F502-4DE0-ADB4-B6546690E8AF}"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Sumber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26270A13-1461-4848-A559-F567B29C39DD}"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033F2EB0-AC50-4178-ABF8-AA7B96089D45}" type="presOf" srcId="{2E530979-921F-4996-98D8-AFEB5F96B7DE}" destId="{211193E1-5E12-4589-BA5F-3469B2D8B4BF}" srcOrd="0" destOrd="0" presId="urn:microsoft.com/office/officeart/2005/8/layout/vList2"/>
    <dgm:cxn modelId="{64C070FD-E761-4B12-9B88-45AF1F61A69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7FC758C-8163-485D-9647-333630DCD34C}"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id-ID"/>
        </a:p>
      </dgm:t>
    </dgm:pt>
    <dgm:pt modelId="{EBAB53A5-5011-4CB4-AAB1-2EBE6137AE05}">
      <dgm:prSet custT="1"/>
      <dgm:spPr/>
      <dgm:t>
        <a:bodyPr/>
        <a:lstStyle/>
        <a:p>
          <a:pPr rtl="0"/>
          <a:r>
            <a:rPr lang="id-ID" sz="2000" dirty="0" smtClean="0"/>
            <a:t>Hans Kelsen dalam bukunya </a:t>
          </a:r>
          <a:r>
            <a:rPr lang="id-ID" sz="2000" b="1" dirty="0" smtClean="0"/>
            <a:t>Teori Umum Negara dan Hukum </a:t>
          </a:r>
          <a:r>
            <a:rPr lang="id-ID" sz="2000" b="1" i="1" dirty="0" smtClean="0"/>
            <a:t>(General Theory of Law and State)</a:t>
          </a:r>
          <a:r>
            <a:rPr lang="id-ID" sz="2000" dirty="0" smtClean="0"/>
            <a:t>, bahwa istilah sumber hukum </a:t>
          </a:r>
          <a:r>
            <a:rPr lang="id-ID" sz="2000" i="1" dirty="0" smtClean="0"/>
            <a:t>(sources of law)</a:t>
          </a:r>
          <a:r>
            <a:rPr lang="id-ID" sz="2000" dirty="0" smtClean="0"/>
            <a:t> mengandung banyak pengertian, karena sifatnya yang.</a:t>
          </a:r>
          <a:r>
            <a:rPr lang="id-ID" sz="2000" i="1" dirty="0" smtClean="0"/>
            <a:t> figurative and highly ambiguous (lambang/kiasan dan sangat tidak jelas)</a:t>
          </a:r>
          <a:r>
            <a:rPr lang="id-ID" sz="2000" dirty="0" smtClean="0"/>
            <a:t> </a:t>
          </a:r>
          <a:endParaRPr lang="id-ID" sz="2000" dirty="0"/>
        </a:p>
      </dgm:t>
    </dgm:pt>
    <dgm:pt modelId="{A5BE4372-1357-4588-ACB1-838D71FA22CD}" type="parTrans" cxnId="{EEE1E57E-1EB9-4E33-B174-0CED95336E07}">
      <dgm:prSet/>
      <dgm:spPr/>
      <dgm:t>
        <a:bodyPr/>
        <a:lstStyle/>
        <a:p>
          <a:endParaRPr lang="id-ID"/>
        </a:p>
      </dgm:t>
    </dgm:pt>
    <dgm:pt modelId="{076F68C6-8C75-4F3D-95A9-84D9A70695C4}" type="sibTrans" cxnId="{EEE1E57E-1EB9-4E33-B174-0CED95336E07}">
      <dgm:prSet/>
      <dgm:spPr/>
      <dgm:t>
        <a:bodyPr/>
        <a:lstStyle/>
        <a:p>
          <a:endParaRPr lang="id-ID"/>
        </a:p>
      </dgm:t>
    </dgm:pt>
    <dgm:pt modelId="{9C37E90E-2432-4EAE-A8BD-7B4062F0DC27}">
      <dgm:prSet/>
      <dgm:spPr/>
      <dgm:t>
        <a:bodyPr/>
        <a:lstStyle/>
        <a:p>
          <a:pPr rtl="0"/>
          <a:r>
            <a:rPr lang="id-ID" dirty="0" smtClean="0"/>
            <a:t>S</a:t>
          </a:r>
          <a:r>
            <a:rPr lang="id-ID" i="1" dirty="0" smtClean="0"/>
            <a:t>ources of law </a:t>
          </a:r>
          <a:r>
            <a:rPr lang="id-ID" dirty="0" smtClean="0"/>
            <a:t>ada 2 (dua) macam, yaitu adat (</a:t>
          </a:r>
          <a:r>
            <a:rPr lang="id-ID" i="1" dirty="0" smtClean="0"/>
            <a:t>custom)</a:t>
          </a:r>
          <a:r>
            <a:rPr lang="id-ID" dirty="0" smtClean="0"/>
            <a:t> dan undang-undang (</a:t>
          </a:r>
          <a:r>
            <a:rPr lang="id-ID" i="1" dirty="0" smtClean="0"/>
            <a:t>statute)</a:t>
          </a:r>
          <a:r>
            <a:rPr lang="id-ID" dirty="0" smtClean="0"/>
            <a:t>. Sehingga </a:t>
          </a:r>
          <a:r>
            <a:rPr lang="id-ID" i="1" dirty="0" smtClean="0"/>
            <a:t>sources of law </a:t>
          </a:r>
          <a:r>
            <a:rPr lang="id-ID" dirty="0" smtClean="0"/>
            <a:t>biasa dipahami sebagai </a:t>
          </a:r>
          <a:r>
            <a:rPr lang="id-ID" b="1" dirty="0" smtClean="0"/>
            <a:t>metode menciptakan hukum, adat, dan undang-undang</a:t>
          </a:r>
          <a:r>
            <a:rPr lang="id-ID" dirty="0" smtClean="0"/>
            <a:t> (</a:t>
          </a:r>
          <a:r>
            <a:rPr lang="id-ID" i="1" dirty="0" smtClean="0"/>
            <a:t>a method of creating law</a:t>
          </a:r>
          <a:r>
            <a:rPr lang="id-ID" dirty="0" smtClean="0"/>
            <a:t>, </a:t>
          </a:r>
          <a:r>
            <a:rPr lang="id-ID" i="1" dirty="0" smtClean="0"/>
            <a:t>custom, and legislation),</a:t>
          </a:r>
          <a:r>
            <a:rPr lang="id-ID" dirty="0" smtClean="0"/>
            <a:t> yaitu </a:t>
          </a:r>
          <a:r>
            <a:rPr lang="id-ID" b="1" dirty="0" smtClean="0"/>
            <a:t>penciptaan adat dan hukum</a:t>
          </a:r>
          <a:r>
            <a:rPr lang="id-ID" dirty="0" smtClean="0"/>
            <a:t> “</a:t>
          </a:r>
          <a:r>
            <a:rPr lang="id-ID" i="1" dirty="0" smtClean="0"/>
            <a:t>customary and statutory creation of law”.</a:t>
          </a:r>
          <a:endParaRPr lang="id-ID" dirty="0"/>
        </a:p>
      </dgm:t>
    </dgm:pt>
    <dgm:pt modelId="{538AECD6-6481-4AD1-B154-4FA2D02ABF86}" type="parTrans" cxnId="{2DABB892-A406-4198-86F4-EFDDAE1417E7}">
      <dgm:prSet/>
      <dgm:spPr/>
      <dgm:t>
        <a:bodyPr/>
        <a:lstStyle/>
        <a:p>
          <a:endParaRPr lang="id-ID"/>
        </a:p>
      </dgm:t>
    </dgm:pt>
    <dgm:pt modelId="{396EEE35-F242-4D3C-B69B-048E81C0AB83}" type="sibTrans" cxnId="{2DABB892-A406-4198-86F4-EFDDAE1417E7}">
      <dgm:prSet/>
      <dgm:spPr/>
      <dgm:t>
        <a:bodyPr/>
        <a:lstStyle/>
        <a:p>
          <a:endParaRPr lang="id-ID"/>
        </a:p>
      </dgm:t>
    </dgm:pt>
    <dgm:pt modelId="{75CECA0D-C827-4CB3-833B-F66FB5755F22}">
      <dgm:prSet/>
      <dgm:spPr/>
      <dgm:t>
        <a:bodyPr/>
        <a:lstStyle/>
        <a:p>
          <a:pPr rtl="0"/>
          <a:r>
            <a:rPr lang="id-ID" i="1" dirty="0" smtClean="0"/>
            <a:t>sources of law</a:t>
          </a:r>
          <a:r>
            <a:rPr lang="id-ID" dirty="0" smtClean="0"/>
            <a:t> juga dapat dikaitkan dengan cara untuk menilai alasan atau </a:t>
          </a:r>
          <a:r>
            <a:rPr lang="id-ID" b="1" dirty="0" smtClean="0"/>
            <a:t>alasan keabsahan hukum</a:t>
          </a:r>
          <a:r>
            <a:rPr lang="id-ID" dirty="0" smtClean="0"/>
            <a:t> (</a:t>
          </a:r>
          <a:r>
            <a:rPr lang="id-ID" i="1" dirty="0" smtClean="0"/>
            <a:t>the reason for the validity of law)</a:t>
          </a:r>
          <a:r>
            <a:rPr lang="id-ID" dirty="0" smtClean="0"/>
            <a:t>. Semua norma yang lebih tinggi merupakan sumber hukum bagi norma hukum yang lebih rendah. Sehingga pengertian sumber hukum (</a:t>
          </a:r>
          <a:r>
            <a:rPr lang="id-ID" i="1" dirty="0" smtClean="0"/>
            <a:t>sources of law</a:t>
          </a:r>
          <a:r>
            <a:rPr lang="id-ID" dirty="0" smtClean="0"/>
            <a:t>) identik dengan hukum itu sendiri </a:t>
          </a:r>
          <a:r>
            <a:rPr lang="id-ID" i="1" dirty="0" smtClean="0"/>
            <a:t>(the sources of law is always itself law)</a:t>
          </a:r>
          <a:endParaRPr lang="id-ID" dirty="0"/>
        </a:p>
      </dgm:t>
    </dgm:pt>
    <dgm:pt modelId="{D28E6D7F-60EE-4666-9EA5-B987E21EEC0A}" type="parTrans" cxnId="{E2B4127F-A0DB-4AF6-83DE-F69594D31CDB}">
      <dgm:prSet/>
      <dgm:spPr/>
      <dgm:t>
        <a:bodyPr/>
        <a:lstStyle/>
        <a:p>
          <a:endParaRPr lang="id-ID"/>
        </a:p>
      </dgm:t>
    </dgm:pt>
    <dgm:pt modelId="{B469AD4F-2CB1-4609-9D6B-AC7E2124A95C}" type="sibTrans" cxnId="{E2B4127F-A0DB-4AF6-83DE-F69594D31CDB}">
      <dgm:prSet/>
      <dgm:spPr/>
      <dgm:t>
        <a:bodyPr/>
        <a:lstStyle/>
        <a:p>
          <a:endParaRPr lang="id-ID"/>
        </a:p>
      </dgm:t>
    </dgm:pt>
    <dgm:pt modelId="{C263207E-9C40-49EE-A375-FA943BEAF913}">
      <dgm:prSet/>
      <dgm:spPr/>
      <dgm:t>
        <a:bodyPr/>
        <a:lstStyle/>
        <a:p>
          <a:pPr rtl="0"/>
          <a:r>
            <a:rPr lang="id-ID" i="1" dirty="0" smtClean="0"/>
            <a:t>sources of law</a:t>
          </a:r>
          <a:r>
            <a:rPr lang="id-ID" dirty="0" smtClean="0"/>
            <a:t> juga dipakai untuk hal-hal yang bersifat non-juridis, seperti norma moral, etika, prinsip-prinsip politik, ataupun pendapat para ahli, dan sebagainya yang dapat mempengaruhi pembentukan suatu norma hukum, sehingga dapat pula disebut sebagai sumber hukum atau </a:t>
          </a:r>
          <a:r>
            <a:rPr lang="id-ID" i="1" dirty="0" smtClean="0"/>
            <a:t>the sources of the law</a:t>
          </a:r>
          <a:r>
            <a:rPr lang="id-ID" dirty="0" smtClean="0"/>
            <a:t>.</a:t>
          </a:r>
          <a:endParaRPr lang="id-ID" dirty="0"/>
        </a:p>
      </dgm:t>
    </dgm:pt>
    <dgm:pt modelId="{E8EE2ACC-961C-467D-A1C4-C591EF0C81DA}" type="parTrans" cxnId="{70CB9A86-8046-43D6-93EC-B062ACE838AE}">
      <dgm:prSet/>
      <dgm:spPr/>
      <dgm:t>
        <a:bodyPr/>
        <a:lstStyle/>
        <a:p>
          <a:endParaRPr lang="id-ID"/>
        </a:p>
      </dgm:t>
    </dgm:pt>
    <dgm:pt modelId="{8D0C0833-FF43-421B-A2EF-77C29D8C652E}" type="sibTrans" cxnId="{70CB9A86-8046-43D6-93EC-B062ACE838AE}">
      <dgm:prSet/>
      <dgm:spPr/>
      <dgm:t>
        <a:bodyPr/>
        <a:lstStyle/>
        <a:p>
          <a:endParaRPr lang="id-ID"/>
        </a:p>
      </dgm:t>
    </dgm:pt>
    <dgm:pt modelId="{BF53B89F-AF3D-4B10-907D-402D0F98A570}">
      <dgm:prSet/>
      <dgm:spPr/>
      <dgm:t>
        <a:bodyPr/>
        <a:lstStyle/>
        <a:p>
          <a:pPr rtl="0"/>
          <a:endParaRPr lang="id-ID" i="1" dirty="0"/>
        </a:p>
      </dgm:t>
    </dgm:pt>
    <dgm:pt modelId="{415305DB-F8D9-4FAA-A0F9-4ACBF8D56BF7}" type="parTrans" cxnId="{93DDA643-E1DB-412A-8155-6DA680B657C7}">
      <dgm:prSet/>
      <dgm:spPr/>
      <dgm:t>
        <a:bodyPr/>
        <a:lstStyle/>
        <a:p>
          <a:endParaRPr lang="id-ID"/>
        </a:p>
      </dgm:t>
    </dgm:pt>
    <dgm:pt modelId="{AF900D3C-F933-4555-83DF-F5FFE3241D40}" type="sibTrans" cxnId="{93DDA643-E1DB-412A-8155-6DA680B657C7}">
      <dgm:prSet/>
      <dgm:spPr/>
      <dgm:t>
        <a:bodyPr/>
        <a:lstStyle/>
        <a:p>
          <a:endParaRPr lang="id-ID"/>
        </a:p>
      </dgm:t>
    </dgm:pt>
    <dgm:pt modelId="{5B8C068C-C72C-475F-A5B8-9E389AA916A1}" type="pres">
      <dgm:prSet presAssocID="{67FC758C-8163-485D-9647-333630DCD34C}" presName="Name0" presStyleCnt="0">
        <dgm:presLayoutVars>
          <dgm:chMax val="7"/>
          <dgm:dir/>
          <dgm:animLvl val="lvl"/>
          <dgm:resizeHandles val="exact"/>
        </dgm:presLayoutVars>
      </dgm:prSet>
      <dgm:spPr/>
      <dgm:t>
        <a:bodyPr/>
        <a:lstStyle/>
        <a:p>
          <a:endParaRPr lang="id-ID"/>
        </a:p>
      </dgm:t>
    </dgm:pt>
    <dgm:pt modelId="{F490AD73-09AC-4F80-97DD-3E0314F3362F}" type="pres">
      <dgm:prSet presAssocID="{EBAB53A5-5011-4CB4-AAB1-2EBE6137AE05}" presName="circle1" presStyleLbl="node1" presStyleIdx="0" presStyleCnt="1"/>
      <dgm:spPr/>
    </dgm:pt>
    <dgm:pt modelId="{E9EEBCA0-315A-4D24-8090-8726060810EA}" type="pres">
      <dgm:prSet presAssocID="{EBAB53A5-5011-4CB4-AAB1-2EBE6137AE05}" presName="space" presStyleCnt="0"/>
      <dgm:spPr/>
    </dgm:pt>
    <dgm:pt modelId="{9A31FA34-83BB-4205-85C0-09F6A257AA38}" type="pres">
      <dgm:prSet presAssocID="{EBAB53A5-5011-4CB4-AAB1-2EBE6137AE05}" presName="rect1" presStyleLbl="alignAcc1" presStyleIdx="0" presStyleCnt="1" custScaleX="108873" custLinFactNeighborX="10345" custLinFactNeighborY="764"/>
      <dgm:spPr/>
      <dgm:t>
        <a:bodyPr/>
        <a:lstStyle/>
        <a:p>
          <a:endParaRPr lang="id-ID"/>
        </a:p>
      </dgm:t>
    </dgm:pt>
    <dgm:pt modelId="{6497C86B-63E2-4B56-8C8C-56349431FD40}" type="pres">
      <dgm:prSet presAssocID="{EBAB53A5-5011-4CB4-AAB1-2EBE6137AE05}" presName="rect1ParTx" presStyleLbl="alignAcc1" presStyleIdx="0" presStyleCnt="1">
        <dgm:presLayoutVars>
          <dgm:chMax val="1"/>
          <dgm:bulletEnabled val="1"/>
        </dgm:presLayoutVars>
      </dgm:prSet>
      <dgm:spPr/>
      <dgm:t>
        <a:bodyPr/>
        <a:lstStyle/>
        <a:p>
          <a:endParaRPr lang="id-ID"/>
        </a:p>
      </dgm:t>
    </dgm:pt>
    <dgm:pt modelId="{8FE12820-3253-4B51-95C8-30DC52A42E17}" type="pres">
      <dgm:prSet presAssocID="{EBAB53A5-5011-4CB4-AAB1-2EBE6137AE05}" presName="rect1ChTx" presStyleLbl="alignAcc1" presStyleIdx="0" presStyleCnt="1" custScaleX="110035">
        <dgm:presLayoutVars>
          <dgm:bulletEnabled val="1"/>
        </dgm:presLayoutVars>
      </dgm:prSet>
      <dgm:spPr/>
      <dgm:t>
        <a:bodyPr/>
        <a:lstStyle/>
        <a:p>
          <a:endParaRPr lang="id-ID"/>
        </a:p>
      </dgm:t>
    </dgm:pt>
  </dgm:ptLst>
  <dgm:cxnLst>
    <dgm:cxn modelId="{B0F48A88-C3DD-497C-A002-3A03B850D105}" type="presOf" srcId="{BF53B89F-AF3D-4B10-907D-402D0F98A570}" destId="{8FE12820-3253-4B51-95C8-30DC52A42E17}" srcOrd="0" destOrd="3" presId="urn:microsoft.com/office/officeart/2005/8/layout/target3"/>
    <dgm:cxn modelId="{2DABB892-A406-4198-86F4-EFDDAE1417E7}" srcId="{EBAB53A5-5011-4CB4-AAB1-2EBE6137AE05}" destId="{9C37E90E-2432-4EAE-A8BD-7B4062F0DC27}" srcOrd="0" destOrd="0" parTransId="{538AECD6-6481-4AD1-B154-4FA2D02ABF86}" sibTransId="{396EEE35-F242-4D3C-B69B-048E81C0AB83}"/>
    <dgm:cxn modelId="{A295BD45-7A9E-4A5B-A6CA-C38D91ABB87F}" type="presOf" srcId="{67FC758C-8163-485D-9647-333630DCD34C}" destId="{5B8C068C-C72C-475F-A5B8-9E389AA916A1}" srcOrd="0" destOrd="0" presId="urn:microsoft.com/office/officeart/2005/8/layout/target3"/>
    <dgm:cxn modelId="{E8B26040-1561-40B5-9EC3-1EE650F781AA}" type="presOf" srcId="{EBAB53A5-5011-4CB4-AAB1-2EBE6137AE05}" destId="{9A31FA34-83BB-4205-85C0-09F6A257AA38}" srcOrd="0" destOrd="0" presId="urn:microsoft.com/office/officeart/2005/8/layout/target3"/>
    <dgm:cxn modelId="{80FB711C-B13C-40CF-A9FA-1CDCDEA7C2F0}" type="presOf" srcId="{75CECA0D-C827-4CB3-833B-F66FB5755F22}" destId="{8FE12820-3253-4B51-95C8-30DC52A42E17}" srcOrd="0" destOrd="1" presId="urn:microsoft.com/office/officeart/2005/8/layout/target3"/>
    <dgm:cxn modelId="{E2B4127F-A0DB-4AF6-83DE-F69594D31CDB}" srcId="{EBAB53A5-5011-4CB4-AAB1-2EBE6137AE05}" destId="{75CECA0D-C827-4CB3-833B-F66FB5755F22}" srcOrd="1" destOrd="0" parTransId="{D28E6D7F-60EE-4666-9EA5-B987E21EEC0A}" sibTransId="{B469AD4F-2CB1-4609-9D6B-AC7E2124A95C}"/>
    <dgm:cxn modelId="{93DDA643-E1DB-412A-8155-6DA680B657C7}" srcId="{EBAB53A5-5011-4CB4-AAB1-2EBE6137AE05}" destId="{BF53B89F-AF3D-4B10-907D-402D0F98A570}" srcOrd="3" destOrd="0" parTransId="{415305DB-F8D9-4FAA-A0F9-4ACBF8D56BF7}" sibTransId="{AF900D3C-F933-4555-83DF-F5FFE3241D40}"/>
    <dgm:cxn modelId="{B682AA73-2D4D-4FBA-91C8-DDF12DCF9D62}" type="presOf" srcId="{C263207E-9C40-49EE-A375-FA943BEAF913}" destId="{8FE12820-3253-4B51-95C8-30DC52A42E17}" srcOrd="0" destOrd="2" presId="urn:microsoft.com/office/officeart/2005/8/layout/target3"/>
    <dgm:cxn modelId="{EEE1E57E-1EB9-4E33-B174-0CED95336E07}" srcId="{67FC758C-8163-485D-9647-333630DCD34C}" destId="{EBAB53A5-5011-4CB4-AAB1-2EBE6137AE05}" srcOrd="0" destOrd="0" parTransId="{A5BE4372-1357-4588-ACB1-838D71FA22CD}" sibTransId="{076F68C6-8C75-4F3D-95A9-84D9A70695C4}"/>
    <dgm:cxn modelId="{70CB9A86-8046-43D6-93EC-B062ACE838AE}" srcId="{EBAB53A5-5011-4CB4-AAB1-2EBE6137AE05}" destId="{C263207E-9C40-49EE-A375-FA943BEAF913}" srcOrd="2" destOrd="0" parTransId="{E8EE2ACC-961C-467D-A1C4-C591EF0C81DA}" sibTransId="{8D0C0833-FF43-421B-A2EF-77C29D8C652E}"/>
    <dgm:cxn modelId="{3359B43D-2C3B-499F-82AF-1B35A9C82C7F}" type="presOf" srcId="{9C37E90E-2432-4EAE-A8BD-7B4062F0DC27}" destId="{8FE12820-3253-4B51-95C8-30DC52A42E17}" srcOrd="0" destOrd="0" presId="urn:microsoft.com/office/officeart/2005/8/layout/target3"/>
    <dgm:cxn modelId="{71172031-BF5C-4E6C-8D04-53993252D3E3}" type="presOf" srcId="{EBAB53A5-5011-4CB4-AAB1-2EBE6137AE05}" destId="{6497C86B-63E2-4B56-8C8C-56349431FD40}" srcOrd="1" destOrd="0" presId="urn:microsoft.com/office/officeart/2005/8/layout/target3"/>
    <dgm:cxn modelId="{D5152AD1-2749-4F6E-8D62-5940949A365A}" type="presParOf" srcId="{5B8C068C-C72C-475F-A5B8-9E389AA916A1}" destId="{F490AD73-09AC-4F80-97DD-3E0314F3362F}" srcOrd="0" destOrd="0" presId="urn:microsoft.com/office/officeart/2005/8/layout/target3"/>
    <dgm:cxn modelId="{CEBDED47-E969-40D6-947F-3C72412333B4}" type="presParOf" srcId="{5B8C068C-C72C-475F-A5B8-9E389AA916A1}" destId="{E9EEBCA0-315A-4D24-8090-8726060810EA}" srcOrd="1" destOrd="0" presId="urn:microsoft.com/office/officeart/2005/8/layout/target3"/>
    <dgm:cxn modelId="{F8B79F39-02E2-4E1A-A6B1-3B9ACE4D38B2}" type="presParOf" srcId="{5B8C068C-C72C-475F-A5B8-9E389AA916A1}" destId="{9A31FA34-83BB-4205-85C0-09F6A257AA38}" srcOrd="2" destOrd="0" presId="urn:microsoft.com/office/officeart/2005/8/layout/target3"/>
    <dgm:cxn modelId="{A1043703-0177-428F-B548-29A3976609C6}" type="presParOf" srcId="{5B8C068C-C72C-475F-A5B8-9E389AA916A1}" destId="{6497C86B-63E2-4B56-8C8C-56349431FD40}" srcOrd="3" destOrd="0" presId="urn:microsoft.com/office/officeart/2005/8/layout/target3"/>
    <dgm:cxn modelId="{1C05A255-C2CB-4F15-9CD1-76151044DC53}" type="presParOf" srcId="{5B8C068C-C72C-475F-A5B8-9E389AA916A1}" destId="{8FE12820-3253-4B51-95C8-30DC52A42E17}" srcOrd="4" destOrd="0" presId="urn:microsoft.com/office/officeart/2005/8/layout/targe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Sumber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157D7D5D-8412-4EA6-AD1C-21BCA67A9231}" type="presOf" srcId="{2E530979-921F-4996-98D8-AFEB5F96B7DE}" destId="{211193E1-5E12-4589-BA5F-3469B2D8B4BF}" srcOrd="0" destOrd="0" presId="urn:microsoft.com/office/officeart/2005/8/layout/vList2"/>
    <dgm:cxn modelId="{5B00A34B-DF31-40B7-9C33-529419FF9C35}" type="presOf" srcId="{026362B3-D754-4C4B-A502-EB64AEEB7E44}" destId="{09D3F267-E6CD-481D-BCEC-7563BBCA2483}" srcOrd="0" destOrd="0" presId="urn:microsoft.com/office/officeart/2005/8/layout/vList2"/>
    <dgm:cxn modelId="{8DF20E02-9AA6-440E-B0B0-A56432CFB18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A689A1C-A28B-407C-B601-399A78D9612E}" type="doc">
      <dgm:prSet loTypeId="urn:microsoft.com/office/officeart/2005/8/layout/hList1" loCatId="list" qsTypeId="urn:microsoft.com/office/officeart/2005/8/quickstyle/3d2" qsCatId="3D" csTypeId="urn:microsoft.com/office/officeart/2005/8/colors/colorful4" csCatId="colorful"/>
      <dgm:spPr/>
      <dgm:t>
        <a:bodyPr/>
        <a:lstStyle/>
        <a:p>
          <a:endParaRPr lang="id-ID"/>
        </a:p>
      </dgm:t>
    </dgm:pt>
    <dgm:pt modelId="{EC03BE0D-0127-4CB4-9ADC-0A573467EAC4}">
      <dgm:prSet/>
      <dgm:spPr/>
      <dgm:t>
        <a:bodyPr/>
        <a:lstStyle/>
        <a:p>
          <a:pPr rtl="0"/>
          <a:r>
            <a:rPr lang="id-ID" dirty="0" smtClean="0"/>
            <a:t>Menurut Sudikno Mertokusumo sumber hukum, yaitu:</a:t>
          </a:r>
          <a:endParaRPr lang="id-ID" dirty="0"/>
        </a:p>
      </dgm:t>
    </dgm:pt>
    <dgm:pt modelId="{2B2D94D8-B03C-4456-9334-D009A4CFB2B8}" type="parTrans" cxnId="{9F4E78AE-DE49-459C-99CD-ECCB3DD1C458}">
      <dgm:prSet/>
      <dgm:spPr/>
      <dgm:t>
        <a:bodyPr/>
        <a:lstStyle/>
        <a:p>
          <a:endParaRPr lang="id-ID"/>
        </a:p>
      </dgm:t>
    </dgm:pt>
    <dgm:pt modelId="{8BC635DF-ABE0-49FE-83CE-A2508130E791}" type="sibTrans" cxnId="{9F4E78AE-DE49-459C-99CD-ECCB3DD1C458}">
      <dgm:prSet/>
      <dgm:spPr/>
      <dgm:t>
        <a:bodyPr/>
        <a:lstStyle/>
        <a:p>
          <a:endParaRPr lang="id-ID"/>
        </a:p>
      </dgm:t>
    </dgm:pt>
    <dgm:pt modelId="{7FEFBFE8-F5B7-48E2-B331-55D9A7CF0AC9}">
      <dgm:prSet/>
      <dgm:spPr/>
      <dgm:t>
        <a:bodyPr/>
        <a:lstStyle/>
        <a:p>
          <a:pPr rtl="0"/>
          <a:r>
            <a:rPr lang="id-ID" b="1" i="1" dirty="0" smtClean="0"/>
            <a:t>sebagai asas hukum</a:t>
          </a:r>
          <a:r>
            <a:rPr lang="id-ID" dirty="0" smtClean="0"/>
            <a:t>, suatu yang merupakan permulaan hukum, misalnya kehendak Tuhan, akal manusia, jiwa bangsa, dan sebagainya.</a:t>
          </a:r>
          <a:endParaRPr lang="id-ID" dirty="0"/>
        </a:p>
      </dgm:t>
    </dgm:pt>
    <dgm:pt modelId="{C25243F1-DD00-4602-B76D-04BA4D1110BB}" type="parTrans" cxnId="{CB8C9B9B-E716-4484-9B6D-64DAA3DC6206}">
      <dgm:prSet/>
      <dgm:spPr/>
      <dgm:t>
        <a:bodyPr/>
        <a:lstStyle/>
        <a:p>
          <a:endParaRPr lang="id-ID"/>
        </a:p>
      </dgm:t>
    </dgm:pt>
    <dgm:pt modelId="{4370B41A-50E3-4944-82FE-484549964A5C}" type="sibTrans" cxnId="{CB8C9B9B-E716-4484-9B6D-64DAA3DC6206}">
      <dgm:prSet/>
      <dgm:spPr/>
      <dgm:t>
        <a:bodyPr/>
        <a:lstStyle/>
        <a:p>
          <a:endParaRPr lang="id-ID"/>
        </a:p>
      </dgm:t>
    </dgm:pt>
    <dgm:pt modelId="{65A8895E-7610-4630-92CF-5661E5E6685F}">
      <dgm:prSet/>
      <dgm:spPr/>
      <dgm:t>
        <a:bodyPr/>
        <a:lstStyle/>
        <a:p>
          <a:pPr rtl="0"/>
          <a:r>
            <a:rPr lang="id-ID" b="1" i="1" dirty="0" smtClean="0"/>
            <a:t>menunjukkan hukum terdahulu yang memberi bahan-bahan pada hukum yang sekarang berlaku</a:t>
          </a:r>
          <a:r>
            <a:rPr lang="id-ID" dirty="0" smtClean="0"/>
            <a:t>, seperti hukum prancis, hukum romawi.</a:t>
          </a:r>
          <a:endParaRPr lang="id-ID" dirty="0"/>
        </a:p>
      </dgm:t>
    </dgm:pt>
    <dgm:pt modelId="{9AFBADF3-A169-414B-A592-CE763DD06CA8}" type="parTrans" cxnId="{A2B2C4EC-9ACE-4D76-ABFB-CCC1FF043516}">
      <dgm:prSet/>
      <dgm:spPr/>
      <dgm:t>
        <a:bodyPr/>
        <a:lstStyle/>
        <a:p>
          <a:endParaRPr lang="id-ID"/>
        </a:p>
      </dgm:t>
    </dgm:pt>
    <dgm:pt modelId="{37C0C0F2-5AC2-4AB5-92BE-98C57A34237B}" type="sibTrans" cxnId="{A2B2C4EC-9ACE-4D76-ABFB-CCC1FF043516}">
      <dgm:prSet/>
      <dgm:spPr/>
      <dgm:t>
        <a:bodyPr/>
        <a:lstStyle/>
        <a:p>
          <a:endParaRPr lang="id-ID"/>
        </a:p>
      </dgm:t>
    </dgm:pt>
    <dgm:pt modelId="{C5334EA8-98E9-40AA-A465-B0B8CE78866B}">
      <dgm:prSet/>
      <dgm:spPr/>
      <dgm:t>
        <a:bodyPr/>
        <a:lstStyle/>
        <a:p>
          <a:pPr rtl="0"/>
          <a:r>
            <a:rPr lang="id-ID" b="1" i="1" dirty="0" smtClean="0"/>
            <a:t>sebagai sumber berlakunya</a:t>
          </a:r>
          <a:r>
            <a:rPr lang="id-ID" dirty="0" smtClean="0"/>
            <a:t>, yang memberi kekuatan berlaku secara formal kepada peraturan hukum (penguasa atau masyarakat)</a:t>
          </a:r>
          <a:endParaRPr lang="id-ID" dirty="0"/>
        </a:p>
      </dgm:t>
    </dgm:pt>
    <dgm:pt modelId="{DDF60607-8B3F-4081-B0CF-3D2624E2539E}" type="parTrans" cxnId="{7EB14FB0-4FAD-4716-B896-B1E9FF45BD07}">
      <dgm:prSet/>
      <dgm:spPr/>
      <dgm:t>
        <a:bodyPr/>
        <a:lstStyle/>
        <a:p>
          <a:endParaRPr lang="id-ID"/>
        </a:p>
      </dgm:t>
    </dgm:pt>
    <dgm:pt modelId="{DBFB4377-1AEA-4BBB-BD7A-9AC90BC32C48}" type="sibTrans" cxnId="{7EB14FB0-4FAD-4716-B896-B1E9FF45BD07}">
      <dgm:prSet/>
      <dgm:spPr/>
      <dgm:t>
        <a:bodyPr/>
        <a:lstStyle/>
        <a:p>
          <a:endParaRPr lang="id-ID"/>
        </a:p>
      </dgm:t>
    </dgm:pt>
    <dgm:pt modelId="{690196A6-290C-4782-9C03-858513C3BF74}">
      <dgm:prSet/>
      <dgm:spPr/>
      <dgm:t>
        <a:bodyPr/>
        <a:lstStyle/>
        <a:p>
          <a:pPr rtl="0"/>
          <a:r>
            <a:rPr lang="id-ID" b="1" i="1" dirty="0" smtClean="0"/>
            <a:t>sebagai sumber hukum dimana kita dapat mengenal hukum,</a:t>
          </a:r>
          <a:r>
            <a:rPr lang="id-ID" dirty="0" smtClean="0"/>
            <a:t> seperti; dokumen, undang-undang, daun lontar, batu tertulis, dan sebagainya.</a:t>
          </a:r>
          <a:endParaRPr lang="id-ID" dirty="0"/>
        </a:p>
      </dgm:t>
    </dgm:pt>
    <dgm:pt modelId="{86252C14-9B20-4E42-9525-23AE49D5CF1F}" type="parTrans" cxnId="{D9DC887D-D870-4999-944E-631ECB6208CD}">
      <dgm:prSet/>
      <dgm:spPr/>
      <dgm:t>
        <a:bodyPr/>
        <a:lstStyle/>
        <a:p>
          <a:endParaRPr lang="id-ID"/>
        </a:p>
      </dgm:t>
    </dgm:pt>
    <dgm:pt modelId="{234CBEA5-941B-4533-AF0E-831DE6A46B5E}" type="sibTrans" cxnId="{D9DC887D-D870-4999-944E-631ECB6208CD}">
      <dgm:prSet/>
      <dgm:spPr/>
      <dgm:t>
        <a:bodyPr/>
        <a:lstStyle/>
        <a:p>
          <a:endParaRPr lang="id-ID"/>
        </a:p>
      </dgm:t>
    </dgm:pt>
    <dgm:pt modelId="{413272F6-B550-401A-9FFC-A819571AACBD}">
      <dgm:prSet/>
      <dgm:spPr/>
      <dgm:t>
        <a:bodyPr/>
        <a:lstStyle/>
        <a:p>
          <a:pPr rtl="0"/>
          <a:r>
            <a:rPr lang="id-ID" b="1" i="1" dirty="0" smtClean="0"/>
            <a:t>Sebagai sumber terjadinya hukum</a:t>
          </a:r>
          <a:r>
            <a:rPr lang="id-ID" dirty="0" smtClean="0"/>
            <a:t> atau sumber yang menimbulkan hukum.</a:t>
          </a:r>
          <a:endParaRPr lang="id-ID" dirty="0"/>
        </a:p>
      </dgm:t>
    </dgm:pt>
    <dgm:pt modelId="{16689D00-BAC7-45C7-84AA-909EE1861EE9}" type="parTrans" cxnId="{CC2C21DB-4999-4046-B6BF-3F4D77F2EC4C}">
      <dgm:prSet/>
      <dgm:spPr/>
      <dgm:t>
        <a:bodyPr/>
        <a:lstStyle/>
        <a:p>
          <a:endParaRPr lang="id-ID"/>
        </a:p>
      </dgm:t>
    </dgm:pt>
    <dgm:pt modelId="{08159A45-1863-46FC-B9EC-41D9A2E4B970}" type="sibTrans" cxnId="{CC2C21DB-4999-4046-B6BF-3F4D77F2EC4C}">
      <dgm:prSet/>
      <dgm:spPr/>
      <dgm:t>
        <a:bodyPr/>
        <a:lstStyle/>
        <a:p>
          <a:endParaRPr lang="id-ID"/>
        </a:p>
      </dgm:t>
    </dgm:pt>
    <dgm:pt modelId="{B5EC04D0-A691-40B7-9B22-4D99926438B8}" type="pres">
      <dgm:prSet presAssocID="{EA689A1C-A28B-407C-B601-399A78D9612E}" presName="Name0" presStyleCnt="0">
        <dgm:presLayoutVars>
          <dgm:dir/>
          <dgm:animLvl val="lvl"/>
          <dgm:resizeHandles val="exact"/>
        </dgm:presLayoutVars>
      </dgm:prSet>
      <dgm:spPr/>
      <dgm:t>
        <a:bodyPr/>
        <a:lstStyle/>
        <a:p>
          <a:endParaRPr lang="id-ID"/>
        </a:p>
      </dgm:t>
    </dgm:pt>
    <dgm:pt modelId="{4364BA1E-D633-4D98-A15F-3CA63B0EB626}" type="pres">
      <dgm:prSet presAssocID="{EC03BE0D-0127-4CB4-9ADC-0A573467EAC4}" presName="composite" presStyleCnt="0"/>
      <dgm:spPr/>
    </dgm:pt>
    <dgm:pt modelId="{EE77168A-F1C6-41CA-8990-374838B801DC}" type="pres">
      <dgm:prSet presAssocID="{EC03BE0D-0127-4CB4-9ADC-0A573467EAC4}" presName="parTx" presStyleLbl="alignNode1" presStyleIdx="0" presStyleCnt="1">
        <dgm:presLayoutVars>
          <dgm:chMax val="0"/>
          <dgm:chPref val="0"/>
          <dgm:bulletEnabled val="1"/>
        </dgm:presLayoutVars>
      </dgm:prSet>
      <dgm:spPr/>
      <dgm:t>
        <a:bodyPr/>
        <a:lstStyle/>
        <a:p>
          <a:endParaRPr lang="id-ID"/>
        </a:p>
      </dgm:t>
    </dgm:pt>
    <dgm:pt modelId="{1AE04B2A-BFE7-4317-BE26-1AD30ECF6B53}" type="pres">
      <dgm:prSet presAssocID="{EC03BE0D-0127-4CB4-9ADC-0A573467EAC4}" presName="desTx" presStyleLbl="alignAccFollowNode1" presStyleIdx="0" presStyleCnt="1" custLinFactNeighborX="19341" custLinFactNeighborY="13039">
        <dgm:presLayoutVars>
          <dgm:bulletEnabled val="1"/>
        </dgm:presLayoutVars>
      </dgm:prSet>
      <dgm:spPr/>
      <dgm:t>
        <a:bodyPr/>
        <a:lstStyle/>
        <a:p>
          <a:endParaRPr lang="id-ID"/>
        </a:p>
      </dgm:t>
    </dgm:pt>
  </dgm:ptLst>
  <dgm:cxnLst>
    <dgm:cxn modelId="{D9DC887D-D870-4999-944E-631ECB6208CD}" srcId="{EC03BE0D-0127-4CB4-9ADC-0A573467EAC4}" destId="{690196A6-290C-4782-9C03-858513C3BF74}" srcOrd="3" destOrd="0" parTransId="{86252C14-9B20-4E42-9525-23AE49D5CF1F}" sibTransId="{234CBEA5-941B-4533-AF0E-831DE6A46B5E}"/>
    <dgm:cxn modelId="{FD86C349-1729-4347-90BE-4A8524CBA823}" type="presOf" srcId="{413272F6-B550-401A-9FFC-A819571AACBD}" destId="{1AE04B2A-BFE7-4317-BE26-1AD30ECF6B53}" srcOrd="0" destOrd="4" presId="urn:microsoft.com/office/officeart/2005/8/layout/hList1"/>
    <dgm:cxn modelId="{CB8C9B9B-E716-4484-9B6D-64DAA3DC6206}" srcId="{EC03BE0D-0127-4CB4-9ADC-0A573467EAC4}" destId="{7FEFBFE8-F5B7-48E2-B331-55D9A7CF0AC9}" srcOrd="0" destOrd="0" parTransId="{C25243F1-DD00-4602-B76D-04BA4D1110BB}" sibTransId="{4370B41A-50E3-4944-82FE-484549964A5C}"/>
    <dgm:cxn modelId="{7EB14FB0-4FAD-4716-B896-B1E9FF45BD07}" srcId="{EC03BE0D-0127-4CB4-9ADC-0A573467EAC4}" destId="{C5334EA8-98E9-40AA-A465-B0B8CE78866B}" srcOrd="2" destOrd="0" parTransId="{DDF60607-8B3F-4081-B0CF-3D2624E2539E}" sibTransId="{DBFB4377-1AEA-4BBB-BD7A-9AC90BC32C48}"/>
    <dgm:cxn modelId="{9AEF5868-EC5E-47D6-BC85-CA3A998599AE}" type="presOf" srcId="{65A8895E-7610-4630-92CF-5661E5E6685F}" destId="{1AE04B2A-BFE7-4317-BE26-1AD30ECF6B53}" srcOrd="0" destOrd="1" presId="urn:microsoft.com/office/officeart/2005/8/layout/hList1"/>
    <dgm:cxn modelId="{96E66449-FBA9-4E02-83A1-A6234CA7A76B}" type="presOf" srcId="{C5334EA8-98E9-40AA-A465-B0B8CE78866B}" destId="{1AE04B2A-BFE7-4317-BE26-1AD30ECF6B53}" srcOrd="0" destOrd="2" presId="urn:microsoft.com/office/officeart/2005/8/layout/hList1"/>
    <dgm:cxn modelId="{9F4E78AE-DE49-459C-99CD-ECCB3DD1C458}" srcId="{EA689A1C-A28B-407C-B601-399A78D9612E}" destId="{EC03BE0D-0127-4CB4-9ADC-0A573467EAC4}" srcOrd="0" destOrd="0" parTransId="{2B2D94D8-B03C-4456-9334-D009A4CFB2B8}" sibTransId="{8BC635DF-ABE0-49FE-83CE-A2508130E791}"/>
    <dgm:cxn modelId="{6537472F-6F4B-4D90-903E-C984F8F6B7C4}" type="presOf" srcId="{EC03BE0D-0127-4CB4-9ADC-0A573467EAC4}" destId="{EE77168A-F1C6-41CA-8990-374838B801DC}" srcOrd="0" destOrd="0" presId="urn:microsoft.com/office/officeart/2005/8/layout/hList1"/>
    <dgm:cxn modelId="{CC2C21DB-4999-4046-B6BF-3F4D77F2EC4C}" srcId="{EC03BE0D-0127-4CB4-9ADC-0A573467EAC4}" destId="{413272F6-B550-401A-9FFC-A819571AACBD}" srcOrd="4" destOrd="0" parTransId="{16689D00-BAC7-45C7-84AA-909EE1861EE9}" sibTransId="{08159A45-1863-46FC-B9EC-41D9A2E4B970}"/>
    <dgm:cxn modelId="{A2B2C4EC-9ACE-4D76-ABFB-CCC1FF043516}" srcId="{EC03BE0D-0127-4CB4-9ADC-0A573467EAC4}" destId="{65A8895E-7610-4630-92CF-5661E5E6685F}" srcOrd="1" destOrd="0" parTransId="{9AFBADF3-A169-414B-A592-CE763DD06CA8}" sibTransId="{37C0C0F2-5AC2-4AB5-92BE-98C57A34237B}"/>
    <dgm:cxn modelId="{8815B5EA-96A7-43FD-811B-DC0D862C73A9}" type="presOf" srcId="{7FEFBFE8-F5B7-48E2-B331-55D9A7CF0AC9}" destId="{1AE04B2A-BFE7-4317-BE26-1AD30ECF6B53}" srcOrd="0" destOrd="0" presId="urn:microsoft.com/office/officeart/2005/8/layout/hList1"/>
    <dgm:cxn modelId="{4075449F-77EF-4CF0-AF16-10A0A80D917A}" type="presOf" srcId="{EA689A1C-A28B-407C-B601-399A78D9612E}" destId="{B5EC04D0-A691-40B7-9B22-4D99926438B8}" srcOrd="0" destOrd="0" presId="urn:microsoft.com/office/officeart/2005/8/layout/hList1"/>
    <dgm:cxn modelId="{B4FB717F-B98F-4E73-85DC-A55DEF476E98}" type="presOf" srcId="{690196A6-290C-4782-9C03-858513C3BF74}" destId="{1AE04B2A-BFE7-4317-BE26-1AD30ECF6B53}" srcOrd="0" destOrd="3" presId="urn:microsoft.com/office/officeart/2005/8/layout/hList1"/>
    <dgm:cxn modelId="{27E08B15-3C1E-4548-91A8-3D9F04A592BF}" type="presParOf" srcId="{B5EC04D0-A691-40B7-9B22-4D99926438B8}" destId="{4364BA1E-D633-4D98-A15F-3CA63B0EB626}" srcOrd="0" destOrd="0" presId="urn:microsoft.com/office/officeart/2005/8/layout/hList1"/>
    <dgm:cxn modelId="{78013622-5B15-4F7F-BCDC-8651796C6933}" type="presParOf" srcId="{4364BA1E-D633-4D98-A15F-3CA63B0EB626}" destId="{EE77168A-F1C6-41CA-8990-374838B801DC}" srcOrd="0" destOrd="0" presId="urn:microsoft.com/office/officeart/2005/8/layout/hList1"/>
    <dgm:cxn modelId="{84DAC99C-DF2F-4F40-BB84-588E196F0C56}" type="presParOf" srcId="{4364BA1E-D633-4D98-A15F-3CA63B0EB626}" destId="{1AE04B2A-BFE7-4317-BE26-1AD30ECF6B53}"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Sumber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285640F-0CB8-43A7-A580-69665AFC504B}" type="presOf" srcId="{026362B3-D754-4C4B-A502-EB64AEEB7E44}" destId="{09D3F267-E6CD-481D-BCEC-7563BBCA2483}" srcOrd="0" destOrd="0" presId="urn:microsoft.com/office/officeart/2005/8/layout/vList2"/>
    <dgm:cxn modelId="{EEA3A677-2AB1-48F0-8557-3EB8403DBE61}" type="presOf" srcId="{2E530979-921F-4996-98D8-AFEB5F96B7DE}" destId="{211193E1-5E12-4589-BA5F-3469B2D8B4BF}" srcOrd="0" destOrd="0" presId="urn:microsoft.com/office/officeart/2005/8/layout/vList2"/>
    <dgm:cxn modelId="{7D6691C9-6D31-4679-B2E9-E3D1FAC70FD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C8FD810-2BA9-4A50-BB80-170C6F150FC1}" type="doc">
      <dgm:prSet loTypeId="urn:microsoft.com/office/officeart/2005/8/layout/process4" loCatId="list" qsTypeId="urn:microsoft.com/office/officeart/2005/8/quickstyle/3d2" qsCatId="3D" csTypeId="urn:microsoft.com/office/officeart/2005/8/colors/accent5_5" csCatId="accent5"/>
      <dgm:spPr/>
      <dgm:t>
        <a:bodyPr/>
        <a:lstStyle/>
        <a:p>
          <a:endParaRPr lang="id-ID"/>
        </a:p>
      </dgm:t>
    </dgm:pt>
    <dgm:pt modelId="{08CC4A7B-07C6-43D2-AD95-B88061171752}">
      <dgm:prSet/>
      <dgm:spPr/>
      <dgm:t>
        <a:bodyPr/>
        <a:lstStyle/>
        <a:p>
          <a:pPr rtl="0"/>
          <a:r>
            <a:rPr lang="id-ID" dirty="0" smtClean="0"/>
            <a:t>Menurut Joeniarto, sumber hukum dapat dibedakan:</a:t>
          </a:r>
          <a:endParaRPr lang="id-ID" dirty="0"/>
        </a:p>
      </dgm:t>
    </dgm:pt>
    <dgm:pt modelId="{26AE1F6F-54C0-4C77-9D89-B92E6881AAE2}" type="parTrans" cxnId="{CCC777CF-13A5-4F6A-90B0-416AF020D990}">
      <dgm:prSet/>
      <dgm:spPr/>
      <dgm:t>
        <a:bodyPr/>
        <a:lstStyle/>
        <a:p>
          <a:endParaRPr lang="id-ID"/>
        </a:p>
      </dgm:t>
    </dgm:pt>
    <dgm:pt modelId="{38EFCD36-D652-4795-B253-1844DF91954E}" type="sibTrans" cxnId="{CCC777CF-13A5-4F6A-90B0-416AF020D990}">
      <dgm:prSet/>
      <dgm:spPr/>
      <dgm:t>
        <a:bodyPr/>
        <a:lstStyle/>
        <a:p>
          <a:endParaRPr lang="id-ID"/>
        </a:p>
      </dgm:t>
    </dgm:pt>
    <dgm:pt modelId="{0BC00C69-EF00-4C41-BA87-D4B381CEE33F}">
      <dgm:prSet/>
      <dgm:spPr/>
      <dgm:t>
        <a:bodyPr/>
        <a:lstStyle/>
        <a:p>
          <a:pPr rtl="0"/>
          <a:r>
            <a:rPr lang="id-ID" dirty="0" smtClean="0"/>
            <a:t>sumber hukum dalam artian sebagai asal hukum positif, wujudnya berupa keputusan dari yang berwewenang</a:t>
          </a:r>
          <a:endParaRPr lang="id-ID" dirty="0"/>
        </a:p>
      </dgm:t>
    </dgm:pt>
    <dgm:pt modelId="{37BD8F3F-0415-448D-91EA-C631EE6D3558}" type="parTrans" cxnId="{B8A390C0-E72B-4721-AD4B-9DECF1B7B991}">
      <dgm:prSet/>
      <dgm:spPr/>
      <dgm:t>
        <a:bodyPr/>
        <a:lstStyle/>
        <a:p>
          <a:endParaRPr lang="id-ID"/>
        </a:p>
      </dgm:t>
    </dgm:pt>
    <dgm:pt modelId="{A795007F-A767-4345-BDCC-62A14E6683D7}" type="sibTrans" cxnId="{B8A390C0-E72B-4721-AD4B-9DECF1B7B991}">
      <dgm:prSet/>
      <dgm:spPr/>
      <dgm:t>
        <a:bodyPr/>
        <a:lstStyle/>
        <a:p>
          <a:endParaRPr lang="id-ID"/>
        </a:p>
      </dgm:t>
    </dgm:pt>
    <dgm:pt modelId="{1C552F17-6586-44CE-B7D0-E85B30496B2E}">
      <dgm:prSet/>
      <dgm:spPr/>
      <dgm:t>
        <a:bodyPr/>
        <a:lstStyle/>
        <a:p>
          <a:pPr rtl="0"/>
          <a:r>
            <a:rPr lang="id-ID" dirty="0" smtClean="0"/>
            <a:t>sumber hukum dalam artian sebagai tempat ditemukannya aturan-aturan dan ketentuan-ketentuan hukum positif, tertulis atau tak tertulis.</a:t>
          </a:r>
          <a:endParaRPr lang="id-ID" dirty="0"/>
        </a:p>
      </dgm:t>
    </dgm:pt>
    <dgm:pt modelId="{68F54F62-98BD-4097-A17C-E9347A26CF87}" type="parTrans" cxnId="{21E5C491-8391-406D-9A0D-1FAF26D72001}">
      <dgm:prSet/>
      <dgm:spPr/>
      <dgm:t>
        <a:bodyPr/>
        <a:lstStyle/>
        <a:p>
          <a:endParaRPr lang="id-ID"/>
        </a:p>
      </dgm:t>
    </dgm:pt>
    <dgm:pt modelId="{AA333527-3959-4209-96C9-2D106333023F}" type="sibTrans" cxnId="{21E5C491-8391-406D-9A0D-1FAF26D72001}">
      <dgm:prSet/>
      <dgm:spPr/>
      <dgm:t>
        <a:bodyPr/>
        <a:lstStyle/>
        <a:p>
          <a:endParaRPr lang="id-ID"/>
        </a:p>
      </dgm:t>
    </dgm:pt>
    <dgm:pt modelId="{478AB0DA-23F6-4CA0-BF01-CB036031CC26}">
      <dgm:prSet/>
      <dgm:spPr/>
      <dgm:t>
        <a:bodyPr/>
        <a:lstStyle/>
        <a:p>
          <a:pPr rtl="0"/>
          <a:r>
            <a:rPr lang="id-ID" dirty="0" smtClean="0"/>
            <a:t>sumber hukum yang dihubungkan dengan filsafat, sejarah, dan masyarakat. Kita dapatkan sumber hukum filosofis histories dan sosiologis.</a:t>
          </a:r>
          <a:endParaRPr lang="id-ID" dirty="0"/>
        </a:p>
      </dgm:t>
    </dgm:pt>
    <dgm:pt modelId="{8CC5FFFE-1E74-4868-90ED-1275C09A5D76}" type="parTrans" cxnId="{8AE34F5B-9700-47DB-9C24-2B0176F3B1EE}">
      <dgm:prSet/>
      <dgm:spPr/>
      <dgm:t>
        <a:bodyPr/>
        <a:lstStyle/>
        <a:p>
          <a:endParaRPr lang="id-ID"/>
        </a:p>
      </dgm:t>
    </dgm:pt>
    <dgm:pt modelId="{43BB0B17-2C3F-49D4-8D13-613E1AE259B6}" type="sibTrans" cxnId="{8AE34F5B-9700-47DB-9C24-2B0176F3B1EE}">
      <dgm:prSet/>
      <dgm:spPr/>
      <dgm:t>
        <a:bodyPr/>
        <a:lstStyle/>
        <a:p>
          <a:endParaRPr lang="id-ID"/>
        </a:p>
      </dgm:t>
    </dgm:pt>
    <dgm:pt modelId="{04783EF6-C3F8-4C06-A4E4-0D948EA378C4}" type="pres">
      <dgm:prSet presAssocID="{2C8FD810-2BA9-4A50-BB80-170C6F150FC1}" presName="Name0" presStyleCnt="0">
        <dgm:presLayoutVars>
          <dgm:dir/>
          <dgm:animLvl val="lvl"/>
          <dgm:resizeHandles val="exact"/>
        </dgm:presLayoutVars>
      </dgm:prSet>
      <dgm:spPr/>
      <dgm:t>
        <a:bodyPr/>
        <a:lstStyle/>
        <a:p>
          <a:endParaRPr lang="id-ID"/>
        </a:p>
      </dgm:t>
    </dgm:pt>
    <dgm:pt modelId="{3D89716A-302F-435E-8180-7F9605E1C97B}" type="pres">
      <dgm:prSet presAssocID="{08CC4A7B-07C6-43D2-AD95-B88061171752}" presName="boxAndChildren" presStyleCnt="0"/>
      <dgm:spPr/>
    </dgm:pt>
    <dgm:pt modelId="{58058F98-ED79-44F1-BB2A-A197189E9BC3}" type="pres">
      <dgm:prSet presAssocID="{08CC4A7B-07C6-43D2-AD95-B88061171752}" presName="parentTextBox" presStyleLbl="node1" presStyleIdx="0" presStyleCnt="1"/>
      <dgm:spPr/>
      <dgm:t>
        <a:bodyPr/>
        <a:lstStyle/>
        <a:p>
          <a:endParaRPr lang="id-ID"/>
        </a:p>
      </dgm:t>
    </dgm:pt>
    <dgm:pt modelId="{B5DA626C-CEA9-405A-A977-8081CD42D612}" type="pres">
      <dgm:prSet presAssocID="{08CC4A7B-07C6-43D2-AD95-B88061171752}" presName="entireBox" presStyleLbl="node1" presStyleIdx="0" presStyleCnt="1" custLinFactNeighborX="451" custLinFactNeighborY="-3334"/>
      <dgm:spPr/>
      <dgm:t>
        <a:bodyPr/>
        <a:lstStyle/>
        <a:p>
          <a:endParaRPr lang="id-ID"/>
        </a:p>
      </dgm:t>
    </dgm:pt>
    <dgm:pt modelId="{D13E4307-0D3A-47D2-974D-88F10C43EB1F}" type="pres">
      <dgm:prSet presAssocID="{08CC4A7B-07C6-43D2-AD95-B88061171752}" presName="descendantBox" presStyleCnt="0"/>
      <dgm:spPr/>
    </dgm:pt>
    <dgm:pt modelId="{915106FC-C10D-4220-B4F6-08420269A8DC}" type="pres">
      <dgm:prSet presAssocID="{0BC00C69-EF00-4C41-BA87-D4B381CEE33F}" presName="childTextBox" presStyleLbl="fgAccFollowNode1" presStyleIdx="0" presStyleCnt="3">
        <dgm:presLayoutVars>
          <dgm:bulletEnabled val="1"/>
        </dgm:presLayoutVars>
      </dgm:prSet>
      <dgm:spPr/>
      <dgm:t>
        <a:bodyPr/>
        <a:lstStyle/>
        <a:p>
          <a:endParaRPr lang="id-ID"/>
        </a:p>
      </dgm:t>
    </dgm:pt>
    <dgm:pt modelId="{967CD00B-9777-4F85-84FD-674A4EEF393C}" type="pres">
      <dgm:prSet presAssocID="{1C552F17-6586-44CE-B7D0-E85B30496B2E}" presName="childTextBox" presStyleLbl="fgAccFollowNode1" presStyleIdx="1" presStyleCnt="3">
        <dgm:presLayoutVars>
          <dgm:bulletEnabled val="1"/>
        </dgm:presLayoutVars>
      </dgm:prSet>
      <dgm:spPr/>
      <dgm:t>
        <a:bodyPr/>
        <a:lstStyle/>
        <a:p>
          <a:endParaRPr lang="id-ID"/>
        </a:p>
      </dgm:t>
    </dgm:pt>
    <dgm:pt modelId="{A50C00AC-A2D7-4D90-B0B0-9C0EA41B9812}" type="pres">
      <dgm:prSet presAssocID="{478AB0DA-23F6-4CA0-BF01-CB036031CC26}" presName="childTextBox" presStyleLbl="fgAccFollowNode1" presStyleIdx="2" presStyleCnt="3">
        <dgm:presLayoutVars>
          <dgm:bulletEnabled val="1"/>
        </dgm:presLayoutVars>
      </dgm:prSet>
      <dgm:spPr/>
      <dgm:t>
        <a:bodyPr/>
        <a:lstStyle/>
        <a:p>
          <a:endParaRPr lang="id-ID"/>
        </a:p>
      </dgm:t>
    </dgm:pt>
  </dgm:ptLst>
  <dgm:cxnLst>
    <dgm:cxn modelId="{8AE34F5B-9700-47DB-9C24-2B0176F3B1EE}" srcId="{08CC4A7B-07C6-43D2-AD95-B88061171752}" destId="{478AB0DA-23F6-4CA0-BF01-CB036031CC26}" srcOrd="2" destOrd="0" parTransId="{8CC5FFFE-1E74-4868-90ED-1275C09A5D76}" sibTransId="{43BB0B17-2C3F-49D4-8D13-613E1AE259B6}"/>
    <dgm:cxn modelId="{21E5C491-8391-406D-9A0D-1FAF26D72001}" srcId="{08CC4A7B-07C6-43D2-AD95-B88061171752}" destId="{1C552F17-6586-44CE-B7D0-E85B30496B2E}" srcOrd="1" destOrd="0" parTransId="{68F54F62-98BD-4097-A17C-E9347A26CF87}" sibTransId="{AA333527-3959-4209-96C9-2D106333023F}"/>
    <dgm:cxn modelId="{CD6620DC-8101-41F5-84A5-8B64F79588DE}" type="presOf" srcId="{08CC4A7B-07C6-43D2-AD95-B88061171752}" destId="{58058F98-ED79-44F1-BB2A-A197189E9BC3}" srcOrd="0" destOrd="0" presId="urn:microsoft.com/office/officeart/2005/8/layout/process4"/>
    <dgm:cxn modelId="{A0653E1A-B3D0-4A4B-AD25-BFB5ABCC7E7C}" type="presOf" srcId="{478AB0DA-23F6-4CA0-BF01-CB036031CC26}" destId="{A50C00AC-A2D7-4D90-B0B0-9C0EA41B9812}" srcOrd="0" destOrd="0" presId="urn:microsoft.com/office/officeart/2005/8/layout/process4"/>
    <dgm:cxn modelId="{235A613F-0E38-4B47-A6EF-A36FA52A992E}" type="presOf" srcId="{0BC00C69-EF00-4C41-BA87-D4B381CEE33F}" destId="{915106FC-C10D-4220-B4F6-08420269A8DC}" srcOrd="0" destOrd="0" presId="urn:microsoft.com/office/officeart/2005/8/layout/process4"/>
    <dgm:cxn modelId="{EB6FA38F-69F3-4CB7-8CD0-EA0DD03EDDDC}" type="presOf" srcId="{08CC4A7B-07C6-43D2-AD95-B88061171752}" destId="{B5DA626C-CEA9-405A-A977-8081CD42D612}" srcOrd="1" destOrd="0" presId="urn:microsoft.com/office/officeart/2005/8/layout/process4"/>
    <dgm:cxn modelId="{CCC777CF-13A5-4F6A-90B0-416AF020D990}" srcId="{2C8FD810-2BA9-4A50-BB80-170C6F150FC1}" destId="{08CC4A7B-07C6-43D2-AD95-B88061171752}" srcOrd="0" destOrd="0" parTransId="{26AE1F6F-54C0-4C77-9D89-B92E6881AAE2}" sibTransId="{38EFCD36-D652-4795-B253-1844DF91954E}"/>
    <dgm:cxn modelId="{2537F641-EB92-4737-B0B8-E26D9A2DEBCE}" type="presOf" srcId="{1C552F17-6586-44CE-B7D0-E85B30496B2E}" destId="{967CD00B-9777-4F85-84FD-674A4EEF393C}" srcOrd="0" destOrd="0" presId="urn:microsoft.com/office/officeart/2005/8/layout/process4"/>
    <dgm:cxn modelId="{DAADFC93-B7D0-40F1-8644-8B011D0DBF96}" type="presOf" srcId="{2C8FD810-2BA9-4A50-BB80-170C6F150FC1}" destId="{04783EF6-C3F8-4C06-A4E4-0D948EA378C4}" srcOrd="0" destOrd="0" presId="urn:microsoft.com/office/officeart/2005/8/layout/process4"/>
    <dgm:cxn modelId="{B8A390C0-E72B-4721-AD4B-9DECF1B7B991}" srcId="{08CC4A7B-07C6-43D2-AD95-B88061171752}" destId="{0BC00C69-EF00-4C41-BA87-D4B381CEE33F}" srcOrd="0" destOrd="0" parTransId="{37BD8F3F-0415-448D-91EA-C631EE6D3558}" sibTransId="{A795007F-A767-4345-BDCC-62A14E6683D7}"/>
    <dgm:cxn modelId="{E7DBEA2B-937F-4455-B2FD-80B2F8F2400A}" type="presParOf" srcId="{04783EF6-C3F8-4C06-A4E4-0D948EA378C4}" destId="{3D89716A-302F-435E-8180-7F9605E1C97B}" srcOrd="0" destOrd="0" presId="urn:microsoft.com/office/officeart/2005/8/layout/process4"/>
    <dgm:cxn modelId="{5592D2E1-E379-4C91-8E61-5165F73F595F}" type="presParOf" srcId="{3D89716A-302F-435E-8180-7F9605E1C97B}" destId="{58058F98-ED79-44F1-BB2A-A197189E9BC3}" srcOrd="0" destOrd="0" presId="urn:microsoft.com/office/officeart/2005/8/layout/process4"/>
    <dgm:cxn modelId="{1FE02357-2D75-44E7-B583-367B892EEE5B}" type="presParOf" srcId="{3D89716A-302F-435E-8180-7F9605E1C97B}" destId="{B5DA626C-CEA9-405A-A977-8081CD42D612}" srcOrd="1" destOrd="0" presId="urn:microsoft.com/office/officeart/2005/8/layout/process4"/>
    <dgm:cxn modelId="{59AE92D9-A433-42BB-B16D-02FCEB1B9AED}" type="presParOf" srcId="{3D89716A-302F-435E-8180-7F9605E1C97B}" destId="{D13E4307-0D3A-47D2-974D-88F10C43EB1F}" srcOrd="2" destOrd="0" presId="urn:microsoft.com/office/officeart/2005/8/layout/process4"/>
    <dgm:cxn modelId="{3647FF32-EFBF-4864-A004-7302659D4F98}" type="presParOf" srcId="{D13E4307-0D3A-47D2-974D-88F10C43EB1F}" destId="{915106FC-C10D-4220-B4F6-08420269A8DC}" srcOrd="0" destOrd="0" presId="urn:microsoft.com/office/officeart/2005/8/layout/process4"/>
    <dgm:cxn modelId="{6538E7CD-D0D5-4E51-91D6-A29183C0196C}" type="presParOf" srcId="{D13E4307-0D3A-47D2-974D-88F10C43EB1F}" destId="{967CD00B-9777-4F85-84FD-674A4EEF393C}" srcOrd="1" destOrd="0" presId="urn:microsoft.com/office/officeart/2005/8/layout/process4"/>
    <dgm:cxn modelId="{11F72801-75D7-4C01-B241-EE2BA4BB5182}" type="presParOf" srcId="{D13E4307-0D3A-47D2-974D-88F10C43EB1F}" destId="{A50C00AC-A2D7-4D90-B0B0-9C0EA41B9812}" srcOrd="2" destOrd="0" presId="urn:microsoft.com/office/officeart/2005/8/layout/process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Sumber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329341AD-6CB6-42C8-BBB0-A18262802F79}"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276CD1D9-5D91-4AB4-98D2-187BA7676D58}" type="presOf" srcId="{2E530979-921F-4996-98D8-AFEB5F96B7DE}" destId="{211193E1-5E12-4589-BA5F-3469B2D8B4BF}" srcOrd="0" destOrd="0" presId="urn:microsoft.com/office/officeart/2005/8/layout/vList2"/>
    <dgm:cxn modelId="{AC9596C5-380D-4AAD-86DE-D644E8A26FF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2849C4E-16F4-4FB9-BC57-992A8C32BFC6}" type="doc">
      <dgm:prSet loTypeId="urn:microsoft.com/office/officeart/2005/8/layout/vList3" loCatId="list" qsTypeId="urn:microsoft.com/office/officeart/2005/8/quickstyle/3d2" qsCatId="3D" csTypeId="urn:microsoft.com/office/officeart/2005/8/colors/colorful4" csCatId="colorful"/>
      <dgm:spPr/>
      <dgm:t>
        <a:bodyPr/>
        <a:lstStyle/>
        <a:p>
          <a:endParaRPr lang="id-ID"/>
        </a:p>
      </dgm:t>
    </dgm:pt>
    <dgm:pt modelId="{06DD52C0-1094-43D7-9E5E-A98007C1773A}">
      <dgm:prSet/>
      <dgm:spPr/>
      <dgm:t>
        <a:bodyPr/>
        <a:lstStyle/>
        <a:p>
          <a:pPr rtl="0"/>
          <a:r>
            <a:rPr lang="id-ID" dirty="0" smtClean="0"/>
            <a:t>Prof. Dr. Bagir Manan, membagi sumber hukum Tata Negara, yaitu: sumber hukum yang bersifat formal (</a:t>
          </a:r>
          <a:r>
            <a:rPr lang="id-ID" i="1" dirty="0" smtClean="0"/>
            <a:t>source of law in formal sense</a:t>
          </a:r>
          <a:r>
            <a:rPr lang="id-ID" dirty="0" smtClean="0"/>
            <a:t>) dan sumber hukum yang material (</a:t>
          </a:r>
          <a:r>
            <a:rPr lang="id-ID" i="1" dirty="0" smtClean="0"/>
            <a:t>source of law in material sense</a:t>
          </a:r>
          <a:r>
            <a:rPr lang="id-ID" dirty="0" smtClean="0"/>
            <a:t>).</a:t>
          </a:r>
          <a:endParaRPr lang="id-ID" dirty="0"/>
        </a:p>
      </dgm:t>
    </dgm:pt>
    <dgm:pt modelId="{BDB8F04F-BFC6-40A9-99FF-A8C190F1C9A3}" type="parTrans" cxnId="{29521C9C-1DB8-4E39-B036-B0D054DE71F1}">
      <dgm:prSet/>
      <dgm:spPr/>
      <dgm:t>
        <a:bodyPr/>
        <a:lstStyle/>
        <a:p>
          <a:endParaRPr lang="id-ID"/>
        </a:p>
      </dgm:t>
    </dgm:pt>
    <dgm:pt modelId="{A0A2736D-BDCC-4CAD-BAAB-BD8C1BAAE712}" type="sibTrans" cxnId="{29521C9C-1DB8-4E39-B036-B0D054DE71F1}">
      <dgm:prSet/>
      <dgm:spPr/>
      <dgm:t>
        <a:bodyPr/>
        <a:lstStyle/>
        <a:p>
          <a:endParaRPr lang="id-ID"/>
        </a:p>
      </dgm:t>
    </dgm:pt>
    <dgm:pt modelId="{2B584C45-2FBD-44EB-AAAE-3DC37E7F91BD}">
      <dgm:prSet/>
      <dgm:spPr/>
      <dgm:t>
        <a:bodyPr/>
        <a:lstStyle/>
        <a:p>
          <a:pPr rtl="0"/>
          <a:r>
            <a:rPr lang="id-ID" b="1" i="1" dirty="0" smtClean="0"/>
            <a:t>Sumber hukum formal</a:t>
          </a:r>
          <a:r>
            <a:rPr lang="id-ID" dirty="0" smtClean="0"/>
            <a:t> adalah sumber hukum yang dikenal dari bentuknya, yaitu sebagai bentuk pernyataan berlakuknya hukum materiil</a:t>
          </a:r>
          <a:endParaRPr lang="id-ID" dirty="0"/>
        </a:p>
      </dgm:t>
    </dgm:pt>
    <dgm:pt modelId="{22DF9158-037B-4291-A241-ACB6FDC2AF62}" type="parTrans" cxnId="{32842A15-21AF-4015-9021-47F851F19F09}">
      <dgm:prSet/>
      <dgm:spPr/>
      <dgm:t>
        <a:bodyPr/>
        <a:lstStyle/>
        <a:p>
          <a:endParaRPr lang="id-ID"/>
        </a:p>
      </dgm:t>
    </dgm:pt>
    <dgm:pt modelId="{1DE10881-289E-4F16-9C49-42FA839A25CE}" type="sibTrans" cxnId="{32842A15-21AF-4015-9021-47F851F19F09}">
      <dgm:prSet/>
      <dgm:spPr/>
      <dgm:t>
        <a:bodyPr/>
        <a:lstStyle/>
        <a:p>
          <a:endParaRPr lang="id-ID"/>
        </a:p>
      </dgm:t>
    </dgm:pt>
    <dgm:pt modelId="{19EF5C39-34A2-4346-B2AD-F9BE44C8D155}">
      <dgm:prSet/>
      <dgm:spPr/>
      <dgm:t>
        <a:bodyPr/>
        <a:lstStyle/>
        <a:p>
          <a:pPr rtl="0"/>
          <a:r>
            <a:rPr lang="id-ID" dirty="0" smtClean="0"/>
            <a:t>S</a:t>
          </a:r>
          <a:r>
            <a:rPr lang="id-ID" b="1" i="1" dirty="0" smtClean="0"/>
            <a:t>umber hukum materiil</a:t>
          </a:r>
          <a:r>
            <a:rPr lang="id-ID" dirty="0" smtClean="0"/>
            <a:t> adalah sumber hukum yang mentukan isi hukum. </a:t>
          </a:r>
          <a:endParaRPr lang="id-ID" dirty="0"/>
        </a:p>
      </dgm:t>
    </dgm:pt>
    <dgm:pt modelId="{5ECD154F-A58D-4FC5-9B57-BA49F72B7C8B}" type="parTrans" cxnId="{445E75F2-3857-4832-9F53-E58F62906A2B}">
      <dgm:prSet/>
      <dgm:spPr/>
      <dgm:t>
        <a:bodyPr/>
        <a:lstStyle/>
        <a:p>
          <a:endParaRPr lang="id-ID"/>
        </a:p>
      </dgm:t>
    </dgm:pt>
    <dgm:pt modelId="{05C19B39-B259-4231-8216-472663253F1B}" type="sibTrans" cxnId="{445E75F2-3857-4832-9F53-E58F62906A2B}">
      <dgm:prSet/>
      <dgm:spPr/>
      <dgm:t>
        <a:bodyPr/>
        <a:lstStyle/>
        <a:p>
          <a:endParaRPr lang="id-ID"/>
        </a:p>
      </dgm:t>
    </dgm:pt>
    <dgm:pt modelId="{308EE634-277A-4DA0-965D-5FB6D250F7AB}" type="pres">
      <dgm:prSet presAssocID="{12849C4E-16F4-4FB9-BC57-992A8C32BFC6}" presName="linearFlow" presStyleCnt="0">
        <dgm:presLayoutVars>
          <dgm:dir/>
          <dgm:resizeHandles val="exact"/>
        </dgm:presLayoutVars>
      </dgm:prSet>
      <dgm:spPr/>
      <dgm:t>
        <a:bodyPr/>
        <a:lstStyle/>
        <a:p>
          <a:endParaRPr lang="id-ID"/>
        </a:p>
      </dgm:t>
    </dgm:pt>
    <dgm:pt modelId="{BB08FE43-1501-4680-BAC4-7BD0419999B8}" type="pres">
      <dgm:prSet presAssocID="{06DD52C0-1094-43D7-9E5E-A98007C1773A}" presName="composite" presStyleCnt="0"/>
      <dgm:spPr/>
      <dgm:t>
        <a:bodyPr/>
        <a:lstStyle/>
        <a:p>
          <a:endParaRPr lang="id-ID"/>
        </a:p>
      </dgm:t>
    </dgm:pt>
    <dgm:pt modelId="{DB0ABA70-20C1-40B4-9C45-E31AB94F6A27}" type="pres">
      <dgm:prSet presAssocID="{06DD52C0-1094-43D7-9E5E-A98007C1773A}" presName="imgShp" presStyleLbl="fgImgPlace1" presStyleIdx="0" presStyleCnt="3"/>
      <dgm:spPr/>
      <dgm:t>
        <a:bodyPr/>
        <a:lstStyle/>
        <a:p>
          <a:endParaRPr lang="id-ID"/>
        </a:p>
      </dgm:t>
    </dgm:pt>
    <dgm:pt modelId="{1B891935-337D-4954-8452-87D516F325DC}" type="pres">
      <dgm:prSet presAssocID="{06DD52C0-1094-43D7-9E5E-A98007C1773A}" presName="txShp" presStyleLbl="node1" presStyleIdx="0" presStyleCnt="3">
        <dgm:presLayoutVars>
          <dgm:bulletEnabled val="1"/>
        </dgm:presLayoutVars>
      </dgm:prSet>
      <dgm:spPr/>
      <dgm:t>
        <a:bodyPr/>
        <a:lstStyle/>
        <a:p>
          <a:endParaRPr lang="id-ID"/>
        </a:p>
      </dgm:t>
    </dgm:pt>
    <dgm:pt modelId="{136DD966-866C-4B3D-BA57-1D87A1ADCFBD}" type="pres">
      <dgm:prSet presAssocID="{A0A2736D-BDCC-4CAD-BAAB-BD8C1BAAE712}" presName="spacing" presStyleCnt="0"/>
      <dgm:spPr/>
      <dgm:t>
        <a:bodyPr/>
        <a:lstStyle/>
        <a:p>
          <a:endParaRPr lang="id-ID"/>
        </a:p>
      </dgm:t>
    </dgm:pt>
    <dgm:pt modelId="{E95D01CA-61DB-43A4-91E8-06B60AA855BE}" type="pres">
      <dgm:prSet presAssocID="{2B584C45-2FBD-44EB-AAAE-3DC37E7F91BD}" presName="composite" presStyleCnt="0"/>
      <dgm:spPr/>
      <dgm:t>
        <a:bodyPr/>
        <a:lstStyle/>
        <a:p>
          <a:endParaRPr lang="id-ID"/>
        </a:p>
      </dgm:t>
    </dgm:pt>
    <dgm:pt modelId="{C8F18993-8046-4782-AD55-172175231407}" type="pres">
      <dgm:prSet presAssocID="{2B584C45-2FBD-44EB-AAAE-3DC37E7F91BD}" presName="imgShp" presStyleLbl="fgImgPlace1" presStyleIdx="1" presStyleCnt="3"/>
      <dgm:spPr/>
      <dgm:t>
        <a:bodyPr/>
        <a:lstStyle/>
        <a:p>
          <a:endParaRPr lang="id-ID"/>
        </a:p>
      </dgm:t>
    </dgm:pt>
    <dgm:pt modelId="{53E25C88-2FA9-4B24-9C46-7E5D0221D03F}" type="pres">
      <dgm:prSet presAssocID="{2B584C45-2FBD-44EB-AAAE-3DC37E7F91BD}" presName="txShp" presStyleLbl="node1" presStyleIdx="1" presStyleCnt="3">
        <dgm:presLayoutVars>
          <dgm:bulletEnabled val="1"/>
        </dgm:presLayoutVars>
      </dgm:prSet>
      <dgm:spPr/>
      <dgm:t>
        <a:bodyPr/>
        <a:lstStyle/>
        <a:p>
          <a:endParaRPr lang="id-ID"/>
        </a:p>
      </dgm:t>
    </dgm:pt>
    <dgm:pt modelId="{14A41999-6413-4B4F-97FB-48DCC36B9FB2}" type="pres">
      <dgm:prSet presAssocID="{1DE10881-289E-4F16-9C49-42FA839A25CE}" presName="spacing" presStyleCnt="0"/>
      <dgm:spPr/>
      <dgm:t>
        <a:bodyPr/>
        <a:lstStyle/>
        <a:p>
          <a:endParaRPr lang="id-ID"/>
        </a:p>
      </dgm:t>
    </dgm:pt>
    <dgm:pt modelId="{7744B8D7-552F-48F1-97C6-94ADD2A18E42}" type="pres">
      <dgm:prSet presAssocID="{19EF5C39-34A2-4346-B2AD-F9BE44C8D155}" presName="composite" presStyleCnt="0"/>
      <dgm:spPr/>
      <dgm:t>
        <a:bodyPr/>
        <a:lstStyle/>
        <a:p>
          <a:endParaRPr lang="id-ID"/>
        </a:p>
      </dgm:t>
    </dgm:pt>
    <dgm:pt modelId="{60FD8FA6-F571-476A-980B-83771C49193C}" type="pres">
      <dgm:prSet presAssocID="{19EF5C39-34A2-4346-B2AD-F9BE44C8D155}" presName="imgShp" presStyleLbl="fgImgPlace1" presStyleIdx="2" presStyleCnt="3"/>
      <dgm:spPr/>
      <dgm:t>
        <a:bodyPr/>
        <a:lstStyle/>
        <a:p>
          <a:endParaRPr lang="id-ID"/>
        </a:p>
      </dgm:t>
    </dgm:pt>
    <dgm:pt modelId="{34D9126D-0E5A-40E6-B2A2-767D3722EE10}" type="pres">
      <dgm:prSet presAssocID="{19EF5C39-34A2-4346-B2AD-F9BE44C8D155}" presName="txShp" presStyleLbl="node1" presStyleIdx="2" presStyleCnt="3">
        <dgm:presLayoutVars>
          <dgm:bulletEnabled val="1"/>
        </dgm:presLayoutVars>
      </dgm:prSet>
      <dgm:spPr/>
      <dgm:t>
        <a:bodyPr/>
        <a:lstStyle/>
        <a:p>
          <a:endParaRPr lang="id-ID"/>
        </a:p>
      </dgm:t>
    </dgm:pt>
  </dgm:ptLst>
  <dgm:cxnLst>
    <dgm:cxn modelId="{CEA13F8A-F71D-46EB-87EF-CE926BE5F584}" type="presOf" srcId="{19EF5C39-34A2-4346-B2AD-F9BE44C8D155}" destId="{34D9126D-0E5A-40E6-B2A2-767D3722EE10}" srcOrd="0" destOrd="0" presId="urn:microsoft.com/office/officeart/2005/8/layout/vList3"/>
    <dgm:cxn modelId="{74918BE9-34AD-4A55-9B64-D02E0EDD32AA}" type="presOf" srcId="{2B584C45-2FBD-44EB-AAAE-3DC37E7F91BD}" destId="{53E25C88-2FA9-4B24-9C46-7E5D0221D03F}" srcOrd="0" destOrd="0" presId="urn:microsoft.com/office/officeart/2005/8/layout/vList3"/>
    <dgm:cxn modelId="{76F7D4AB-7AF8-4FEA-9445-A98F6AE0F8F8}" type="presOf" srcId="{06DD52C0-1094-43D7-9E5E-A98007C1773A}" destId="{1B891935-337D-4954-8452-87D516F325DC}" srcOrd="0" destOrd="0" presId="urn:microsoft.com/office/officeart/2005/8/layout/vList3"/>
    <dgm:cxn modelId="{445E75F2-3857-4832-9F53-E58F62906A2B}" srcId="{12849C4E-16F4-4FB9-BC57-992A8C32BFC6}" destId="{19EF5C39-34A2-4346-B2AD-F9BE44C8D155}" srcOrd="2" destOrd="0" parTransId="{5ECD154F-A58D-4FC5-9B57-BA49F72B7C8B}" sibTransId="{05C19B39-B259-4231-8216-472663253F1B}"/>
    <dgm:cxn modelId="{29521C9C-1DB8-4E39-B036-B0D054DE71F1}" srcId="{12849C4E-16F4-4FB9-BC57-992A8C32BFC6}" destId="{06DD52C0-1094-43D7-9E5E-A98007C1773A}" srcOrd="0" destOrd="0" parTransId="{BDB8F04F-BFC6-40A9-99FF-A8C190F1C9A3}" sibTransId="{A0A2736D-BDCC-4CAD-BAAB-BD8C1BAAE712}"/>
    <dgm:cxn modelId="{32842A15-21AF-4015-9021-47F851F19F09}" srcId="{12849C4E-16F4-4FB9-BC57-992A8C32BFC6}" destId="{2B584C45-2FBD-44EB-AAAE-3DC37E7F91BD}" srcOrd="1" destOrd="0" parTransId="{22DF9158-037B-4291-A241-ACB6FDC2AF62}" sibTransId="{1DE10881-289E-4F16-9C49-42FA839A25CE}"/>
    <dgm:cxn modelId="{C6177E73-87A0-4AC6-89A1-7138A96E4698}" type="presOf" srcId="{12849C4E-16F4-4FB9-BC57-992A8C32BFC6}" destId="{308EE634-277A-4DA0-965D-5FB6D250F7AB}" srcOrd="0" destOrd="0" presId="urn:microsoft.com/office/officeart/2005/8/layout/vList3"/>
    <dgm:cxn modelId="{3D3F99C8-485F-4333-B577-97DDE5EFE38B}" type="presParOf" srcId="{308EE634-277A-4DA0-965D-5FB6D250F7AB}" destId="{BB08FE43-1501-4680-BAC4-7BD0419999B8}" srcOrd="0" destOrd="0" presId="urn:microsoft.com/office/officeart/2005/8/layout/vList3"/>
    <dgm:cxn modelId="{C907E7B6-239A-4BF5-B8C8-E63667D49B9C}" type="presParOf" srcId="{BB08FE43-1501-4680-BAC4-7BD0419999B8}" destId="{DB0ABA70-20C1-40B4-9C45-E31AB94F6A27}" srcOrd="0" destOrd="0" presId="urn:microsoft.com/office/officeart/2005/8/layout/vList3"/>
    <dgm:cxn modelId="{D7A722F3-39E8-4113-8D2F-02A18094EAA0}" type="presParOf" srcId="{BB08FE43-1501-4680-BAC4-7BD0419999B8}" destId="{1B891935-337D-4954-8452-87D516F325DC}" srcOrd="1" destOrd="0" presId="urn:microsoft.com/office/officeart/2005/8/layout/vList3"/>
    <dgm:cxn modelId="{DA687841-8597-4891-9725-D131EC258439}" type="presParOf" srcId="{308EE634-277A-4DA0-965D-5FB6D250F7AB}" destId="{136DD966-866C-4B3D-BA57-1D87A1ADCFBD}" srcOrd="1" destOrd="0" presId="urn:microsoft.com/office/officeart/2005/8/layout/vList3"/>
    <dgm:cxn modelId="{88D452E6-9F93-431A-BF1A-758D45217E8F}" type="presParOf" srcId="{308EE634-277A-4DA0-965D-5FB6D250F7AB}" destId="{E95D01CA-61DB-43A4-91E8-06B60AA855BE}" srcOrd="2" destOrd="0" presId="urn:microsoft.com/office/officeart/2005/8/layout/vList3"/>
    <dgm:cxn modelId="{C4FC1B2F-FA3F-4F46-AE30-E873EFA4893F}" type="presParOf" srcId="{E95D01CA-61DB-43A4-91E8-06B60AA855BE}" destId="{C8F18993-8046-4782-AD55-172175231407}" srcOrd="0" destOrd="0" presId="urn:microsoft.com/office/officeart/2005/8/layout/vList3"/>
    <dgm:cxn modelId="{4A83613E-AAB5-40CD-8CB0-B39FFD218E63}" type="presParOf" srcId="{E95D01CA-61DB-43A4-91E8-06B60AA855BE}" destId="{53E25C88-2FA9-4B24-9C46-7E5D0221D03F}" srcOrd="1" destOrd="0" presId="urn:microsoft.com/office/officeart/2005/8/layout/vList3"/>
    <dgm:cxn modelId="{BA95B839-D7DF-4319-BD31-7A6DE083BCB9}" type="presParOf" srcId="{308EE634-277A-4DA0-965D-5FB6D250F7AB}" destId="{14A41999-6413-4B4F-97FB-48DCC36B9FB2}" srcOrd="3" destOrd="0" presId="urn:microsoft.com/office/officeart/2005/8/layout/vList3"/>
    <dgm:cxn modelId="{4A3C81E0-93D1-4435-93D9-806F28026158}" type="presParOf" srcId="{308EE634-277A-4DA0-965D-5FB6D250F7AB}" destId="{7744B8D7-552F-48F1-97C6-94ADD2A18E42}" srcOrd="4" destOrd="0" presId="urn:microsoft.com/office/officeart/2005/8/layout/vList3"/>
    <dgm:cxn modelId="{02F367BB-1A54-42E8-937C-4FAE76379B0B}" type="presParOf" srcId="{7744B8D7-552F-48F1-97C6-94ADD2A18E42}" destId="{60FD8FA6-F571-476A-980B-83771C49193C}" srcOrd="0" destOrd="0" presId="urn:microsoft.com/office/officeart/2005/8/layout/vList3"/>
    <dgm:cxn modelId="{A2B65BFF-37FB-4680-92EB-373D52AE4439}" type="presParOf" srcId="{7744B8D7-552F-48F1-97C6-94ADD2A18E42}" destId="{34D9126D-0E5A-40E6-B2A2-767D3722EE10}" srcOrd="1" destOrd="0" presId="urn:microsoft.com/office/officeart/2005/8/layout/vLis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Sumber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FF0B3EFF-B8FE-454A-AFC5-43971A55B744}" type="presOf" srcId="{2E530979-921F-4996-98D8-AFEB5F96B7DE}" destId="{211193E1-5E12-4589-BA5F-3469B2D8B4BF}" srcOrd="0" destOrd="0" presId="urn:microsoft.com/office/officeart/2005/8/layout/vList2"/>
    <dgm:cxn modelId="{738DF69D-E6CD-437B-A389-2398831CB721}" type="presOf" srcId="{026362B3-D754-4C4B-A502-EB64AEEB7E44}" destId="{09D3F267-E6CD-481D-BCEC-7563BBCA2483}" srcOrd="0" destOrd="0" presId="urn:microsoft.com/office/officeart/2005/8/layout/vList2"/>
    <dgm:cxn modelId="{28B0C334-4F76-4F47-93BC-829B4913351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026362B3-D754-4C4B-A502-EB64AEEB7E44}">
      <dgm:prSet custT="1"/>
      <dgm:spPr/>
      <dgm:t>
        <a:bodyPr/>
        <a:lstStyle/>
        <a:p>
          <a:pPr algn="ctr" rtl="0"/>
          <a:r>
            <a:rPr lang="id-ID" sz="5600" dirty="0" smtClean="0">
              <a:latin typeface="Arial" pitchFamily="34" charset="0"/>
              <a:cs typeface="Arial" pitchFamily="34" charset="0"/>
            </a:rPr>
            <a:t>Pengertian Sumber Hukum</a:t>
          </a:r>
          <a:endParaRPr lang="id-ID" sz="5600"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5600"/>
        </a:p>
      </dgm:t>
    </dgm:pt>
    <dgm:pt modelId="{9F32F526-6B02-43EA-9195-499796C62204}" type="sibTrans" cxnId="{FBC87B5A-EEB0-4685-8531-D8B68FC77497}">
      <dgm:prSet/>
      <dgm:spPr/>
      <dgm:t>
        <a:bodyPr/>
        <a:lstStyle/>
        <a:p>
          <a:endParaRPr lang="id-ID" sz="560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824677">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56CA771-113D-4D02-B912-7E6AE57BC52C}" type="presOf" srcId="{026362B3-D754-4C4B-A502-EB64AEEB7E44}" destId="{09D3F267-E6CD-481D-BCEC-7563BBCA2483}" srcOrd="0" destOrd="0" presId="urn:microsoft.com/office/officeart/2005/8/layout/vList2"/>
    <dgm:cxn modelId="{415876B6-E762-4BEE-A56B-5130A6856FB6}" type="presOf" srcId="{2E530979-921F-4996-98D8-AFEB5F96B7DE}" destId="{211193E1-5E12-4589-BA5F-3469B2D8B4BF}" srcOrd="0" destOrd="0" presId="urn:microsoft.com/office/officeart/2005/8/layout/vList2"/>
    <dgm:cxn modelId="{692732D8-366A-4E6C-B847-5E7430FF03F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F268585-5930-4775-A569-2AB9F0D8594D}"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id-ID"/>
        </a:p>
      </dgm:t>
    </dgm:pt>
    <dgm:pt modelId="{783B98F8-93BA-4260-95A6-A1DB86A87288}">
      <dgm:prSet/>
      <dgm:spPr/>
      <dgm:t>
        <a:bodyPr/>
        <a:lstStyle/>
        <a:p>
          <a:pPr rtl="0"/>
          <a:r>
            <a:rPr lang="id-ID" b="1" i="1" smtClean="0"/>
            <a:t>Menurut Prof. Dr. Bagir Manan, sumber hukum dalam arti formal</a:t>
          </a:r>
          <a:r>
            <a:rPr lang="id-ID" smtClean="0"/>
            <a:t>, yaitu:</a:t>
          </a:r>
          <a:endParaRPr lang="id-ID" dirty="0"/>
        </a:p>
      </dgm:t>
    </dgm:pt>
    <dgm:pt modelId="{C42D2D9B-EE78-47CC-BE6E-A8AF7202CCD4}" type="parTrans" cxnId="{4A80A056-6F1B-4B18-982A-D868997CFA33}">
      <dgm:prSet/>
      <dgm:spPr/>
      <dgm:t>
        <a:bodyPr/>
        <a:lstStyle/>
        <a:p>
          <a:endParaRPr lang="id-ID">
            <a:solidFill>
              <a:schemeClr val="bg1"/>
            </a:solidFill>
          </a:endParaRPr>
        </a:p>
      </dgm:t>
    </dgm:pt>
    <dgm:pt modelId="{A580F885-7C43-452E-8D91-E031E68E7413}" type="sibTrans" cxnId="{4A80A056-6F1B-4B18-982A-D868997CFA33}">
      <dgm:prSet/>
      <dgm:spPr/>
      <dgm:t>
        <a:bodyPr/>
        <a:lstStyle/>
        <a:p>
          <a:endParaRPr lang="id-ID">
            <a:solidFill>
              <a:schemeClr val="bg1"/>
            </a:solidFill>
          </a:endParaRPr>
        </a:p>
      </dgm:t>
    </dgm:pt>
    <dgm:pt modelId="{28B1C7B9-824D-431F-91D0-4070CB82497D}">
      <dgm:prSet/>
      <dgm:spPr/>
      <dgm:t>
        <a:bodyPr/>
        <a:lstStyle/>
        <a:p>
          <a:pPr rtl="0"/>
          <a:r>
            <a:rPr lang="id-ID" smtClean="0"/>
            <a:t>Hukum perundang-undangan ketatanegaraan, adalah hukum tertulis yang dibentuk dengan cara-cara tertentu oleh pejabat yang berwewenang dan dituangkan dalam bentuk tertulis</a:t>
          </a:r>
          <a:endParaRPr lang="id-ID" dirty="0"/>
        </a:p>
      </dgm:t>
    </dgm:pt>
    <dgm:pt modelId="{920DDEB2-1E24-4BFB-818E-1A8E8CBE649F}" type="parTrans" cxnId="{1BD9A500-414F-4DAF-83D1-9EC52911F41C}">
      <dgm:prSet/>
      <dgm:spPr/>
      <dgm:t>
        <a:bodyPr/>
        <a:lstStyle/>
        <a:p>
          <a:endParaRPr lang="id-ID">
            <a:solidFill>
              <a:schemeClr val="bg1"/>
            </a:solidFill>
          </a:endParaRPr>
        </a:p>
      </dgm:t>
    </dgm:pt>
    <dgm:pt modelId="{BBDFBD4F-6CBD-448B-A729-B532B91980DF}" type="sibTrans" cxnId="{1BD9A500-414F-4DAF-83D1-9EC52911F41C}">
      <dgm:prSet/>
      <dgm:spPr/>
      <dgm:t>
        <a:bodyPr/>
        <a:lstStyle/>
        <a:p>
          <a:endParaRPr lang="id-ID">
            <a:solidFill>
              <a:schemeClr val="bg1"/>
            </a:solidFill>
          </a:endParaRPr>
        </a:p>
      </dgm:t>
    </dgm:pt>
    <dgm:pt modelId="{A2DC582B-F05D-4380-BFAE-B37F66ADDA2F}">
      <dgm:prSet/>
      <dgm:spPr/>
      <dgm:t>
        <a:bodyPr/>
        <a:lstStyle/>
        <a:p>
          <a:pPr rtl="0"/>
          <a:r>
            <a:rPr lang="id-ID" smtClean="0"/>
            <a:t>Hukum adat ketatanegaraan, merupakan hukum asli bangsa Indonesia yang tertulis, namun tumbuh dan dipertahankan oleh masyarakat hukum adat.</a:t>
          </a:r>
          <a:endParaRPr lang="id-ID" dirty="0"/>
        </a:p>
      </dgm:t>
    </dgm:pt>
    <dgm:pt modelId="{256C8C6C-3270-473C-9582-8D5E1C54D43E}" type="parTrans" cxnId="{CD28220B-B886-45CF-AB02-E9C33957A622}">
      <dgm:prSet/>
      <dgm:spPr/>
      <dgm:t>
        <a:bodyPr/>
        <a:lstStyle/>
        <a:p>
          <a:endParaRPr lang="id-ID">
            <a:solidFill>
              <a:schemeClr val="bg1"/>
            </a:solidFill>
          </a:endParaRPr>
        </a:p>
      </dgm:t>
    </dgm:pt>
    <dgm:pt modelId="{29193549-0CF6-48C7-A65E-20DED10A53F6}" type="sibTrans" cxnId="{CD28220B-B886-45CF-AB02-E9C33957A622}">
      <dgm:prSet/>
      <dgm:spPr/>
      <dgm:t>
        <a:bodyPr/>
        <a:lstStyle/>
        <a:p>
          <a:endParaRPr lang="id-ID">
            <a:solidFill>
              <a:schemeClr val="bg1"/>
            </a:solidFill>
          </a:endParaRPr>
        </a:p>
      </dgm:t>
    </dgm:pt>
    <dgm:pt modelId="{F3A4025D-9538-4CCA-93C1-D2C7885AC468}">
      <dgm:prSet/>
      <dgm:spPr/>
      <dgm:t>
        <a:bodyPr/>
        <a:lstStyle/>
        <a:p>
          <a:pPr rtl="0"/>
          <a:r>
            <a:rPr lang="id-ID" smtClean="0"/>
            <a:t>Hukum kebiasaan atau konvensi ketatanegaraan, adalah hukum yang tumbuh dalam praktik penyelenggaraan Negara untuk melengkapi, menyempurnakan, dan menghidupkan (mendinamisasi) kaidah-kaidah hukum perundang-undangan atau hukum adat ketatanegaraan. </a:t>
          </a:r>
          <a:endParaRPr lang="id-ID" dirty="0"/>
        </a:p>
      </dgm:t>
    </dgm:pt>
    <dgm:pt modelId="{15F1CEA1-E65D-4AFA-949C-A3D2EA03895F}" type="parTrans" cxnId="{6A6C63D2-0528-44FC-904D-A1F958A6E80A}">
      <dgm:prSet/>
      <dgm:spPr/>
      <dgm:t>
        <a:bodyPr/>
        <a:lstStyle/>
        <a:p>
          <a:endParaRPr lang="id-ID">
            <a:solidFill>
              <a:schemeClr val="bg1"/>
            </a:solidFill>
          </a:endParaRPr>
        </a:p>
      </dgm:t>
    </dgm:pt>
    <dgm:pt modelId="{737F32EF-A0F5-4C08-86A4-15DC8F8400E1}" type="sibTrans" cxnId="{6A6C63D2-0528-44FC-904D-A1F958A6E80A}">
      <dgm:prSet/>
      <dgm:spPr/>
      <dgm:t>
        <a:bodyPr/>
        <a:lstStyle/>
        <a:p>
          <a:endParaRPr lang="id-ID">
            <a:solidFill>
              <a:schemeClr val="bg1"/>
            </a:solidFill>
          </a:endParaRPr>
        </a:p>
      </dgm:t>
    </dgm:pt>
    <dgm:pt modelId="{B59C9F66-ABE5-47C8-967E-82E5579C7704}">
      <dgm:prSet/>
      <dgm:spPr/>
      <dgm:t>
        <a:bodyPr/>
        <a:lstStyle/>
        <a:p>
          <a:pPr rtl="0"/>
          <a:r>
            <a:rPr lang="id-ID" smtClean="0"/>
            <a:t>Yurisprudensi ketatanegaraan, adalah kumpulan putusan-putusan pengadilan</a:t>
          </a:r>
          <a:endParaRPr lang="id-ID" dirty="0"/>
        </a:p>
      </dgm:t>
    </dgm:pt>
    <dgm:pt modelId="{D8ACD122-E24B-4CB4-A1FF-3C4EA42AAFA4}" type="parTrans" cxnId="{08D7B20E-2AF1-45C1-B487-818C40E29B45}">
      <dgm:prSet/>
      <dgm:spPr/>
      <dgm:t>
        <a:bodyPr/>
        <a:lstStyle/>
        <a:p>
          <a:endParaRPr lang="id-ID"/>
        </a:p>
      </dgm:t>
    </dgm:pt>
    <dgm:pt modelId="{A6FA009B-4896-4853-9FD2-B36ECF305657}" type="sibTrans" cxnId="{08D7B20E-2AF1-45C1-B487-818C40E29B45}">
      <dgm:prSet/>
      <dgm:spPr/>
      <dgm:t>
        <a:bodyPr/>
        <a:lstStyle/>
        <a:p>
          <a:endParaRPr lang="id-ID"/>
        </a:p>
      </dgm:t>
    </dgm:pt>
    <dgm:pt modelId="{7A88B083-9248-4DF8-91FF-44E4CF913886}">
      <dgm:prSet/>
      <dgm:spPr/>
      <dgm:t>
        <a:bodyPr/>
        <a:lstStyle/>
        <a:p>
          <a:pPr rtl="0"/>
          <a:r>
            <a:rPr lang="id-ID" smtClean="0"/>
            <a:t>Traktat atau hukum perjanjian internasional ketatanegaraan, adalah persetujuan yang diadakan Indonesia dengan Negara-negara lain,</a:t>
          </a:r>
          <a:endParaRPr lang="id-ID" dirty="0"/>
        </a:p>
      </dgm:t>
    </dgm:pt>
    <dgm:pt modelId="{20C11FE5-1AFE-4D24-88C7-C20B99E1DC93}" type="parTrans" cxnId="{9F54E5DF-669A-401E-AEC1-EF89458BD568}">
      <dgm:prSet/>
      <dgm:spPr/>
      <dgm:t>
        <a:bodyPr/>
        <a:lstStyle/>
        <a:p>
          <a:endParaRPr lang="id-ID"/>
        </a:p>
      </dgm:t>
    </dgm:pt>
    <dgm:pt modelId="{ACE388EC-B068-44AF-98FA-23FE286867A8}" type="sibTrans" cxnId="{9F54E5DF-669A-401E-AEC1-EF89458BD568}">
      <dgm:prSet/>
      <dgm:spPr/>
      <dgm:t>
        <a:bodyPr/>
        <a:lstStyle/>
        <a:p>
          <a:endParaRPr lang="id-ID"/>
        </a:p>
      </dgm:t>
    </dgm:pt>
    <dgm:pt modelId="{FEF88400-3AB0-48C3-8096-0F7DC8B08486}">
      <dgm:prSet/>
      <dgm:spPr/>
      <dgm:t>
        <a:bodyPr/>
        <a:lstStyle/>
        <a:p>
          <a:r>
            <a:rPr lang="id-ID" smtClean="0"/>
            <a:t>Doktrin ketatanegaraan, adalah ajaran-ajaran tentang Hukum Tata Negara yang ditemukan dan dikembangkan di dalam dunia ilmu pengetahuan sebagai hasil penyelidikan dan pemikiran saksama berdasarkan logika formal yang berlaku</a:t>
          </a:r>
          <a:endParaRPr lang="id-ID" dirty="0"/>
        </a:p>
      </dgm:t>
    </dgm:pt>
    <dgm:pt modelId="{B70BE80A-E01D-4737-8BC9-426C598B1526}" type="parTrans" cxnId="{96A137DD-C68D-4BAF-92F0-5120739B63EC}">
      <dgm:prSet/>
      <dgm:spPr/>
      <dgm:t>
        <a:bodyPr/>
        <a:lstStyle/>
        <a:p>
          <a:endParaRPr lang="id-ID"/>
        </a:p>
      </dgm:t>
    </dgm:pt>
    <dgm:pt modelId="{7459F4BA-0D8F-4255-A7BF-99C47EC1B1D9}" type="sibTrans" cxnId="{96A137DD-C68D-4BAF-92F0-5120739B63EC}">
      <dgm:prSet/>
      <dgm:spPr/>
      <dgm:t>
        <a:bodyPr/>
        <a:lstStyle/>
        <a:p>
          <a:endParaRPr lang="id-ID"/>
        </a:p>
      </dgm:t>
    </dgm:pt>
    <dgm:pt modelId="{A8112307-3B82-4ACB-ACCA-2E62A9A583D0}" type="pres">
      <dgm:prSet presAssocID="{7F268585-5930-4775-A569-2AB9F0D8594D}" presName="linear" presStyleCnt="0">
        <dgm:presLayoutVars>
          <dgm:animLvl val="lvl"/>
          <dgm:resizeHandles val="exact"/>
        </dgm:presLayoutVars>
      </dgm:prSet>
      <dgm:spPr/>
      <dgm:t>
        <a:bodyPr/>
        <a:lstStyle/>
        <a:p>
          <a:endParaRPr lang="id-ID"/>
        </a:p>
      </dgm:t>
    </dgm:pt>
    <dgm:pt modelId="{D87F1DE4-2AF3-42F7-8554-4DC041CEE1DC}" type="pres">
      <dgm:prSet presAssocID="{783B98F8-93BA-4260-95A6-A1DB86A87288}" presName="parentText" presStyleLbl="node1" presStyleIdx="0" presStyleCnt="1">
        <dgm:presLayoutVars>
          <dgm:chMax val="0"/>
          <dgm:bulletEnabled val="1"/>
        </dgm:presLayoutVars>
      </dgm:prSet>
      <dgm:spPr/>
      <dgm:t>
        <a:bodyPr/>
        <a:lstStyle/>
        <a:p>
          <a:endParaRPr lang="id-ID"/>
        </a:p>
      </dgm:t>
    </dgm:pt>
    <dgm:pt modelId="{1F29B476-320D-49E9-A1BB-383E2EECFD9E}" type="pres">
      <dgm:prSet presAssocID="{783B98F8-93BA-4260-95A6-A1DB86A87288}" presName="childText" presStyleLbl="revTx" presStyleIdx="0" presStyleCnt="1">
        <dgm:presLayoutVars>
          <dgm:bulletEnabled val="1"/>
        </dgm:presLayoutVars>
      </dgm:prSet>
      <dgm:spPr/>
      <dgm:t>
        <a:bodyPr/>
        <a:lstStyle/>
        <a:p>
          <a:endParaRPr lang="id-ID"/>
        </a:p>
      </dgm:t>
    </dgm:pt>
  </dgm:ptLst>
  <dgm:cxnLst>
    <dgm:cxn modelId="{195BE744-4AA7-4448-9E26-7A0E7134CFA7}" type="presOf" srcId="{28B1C7B9-824D-431F-91D0-4070CB82497D}" destId="{1F29B476-320D-49E9-A1BB-383E2EECFD9E}" srcOrd="0" destOrd="0" presId="urn:microsoft.com/office/officeart/2005/8/layout/vList2"/>
    <dgm:cxn modelId="{63C36142-533A-40A4-B263-06A7752376D4}" type="presOf" srcId="{783B98F8-93BA-4260-95A6-A1DB86A87288}" destId="{D87F1DE4-2AF3-42F7-8554-4DC041CEE1DC}" srcOrd="0" destOrd="0" presId="urn:microsoft.com/office/officeart/2005/8/layout/vList2"/>
    <dgm:cxn modelId="{9F54E5DF-669A-401E-AEC1-EF89458BD568}" srcId="{783B98F8-93BA-4260-95A6-A1DB86A87288}" destId="{7A88B083-9248-4DF8-91FF-44E4CF913886}" srcOrd="4" destOrd="0" parTransId="{20C11FE5-1AFE-4D24-88C7-C20B99E1DC93}" sibTransId="{ACE388EC-B068-44AF-98FA-23FE286867A8}"/>
    <dgm:cxn modelId="{1BD9A500-414F-4DAF-83D1-9EC52911F41C}" srcId="{783B98F8-93BA-4260-95A6-A1DB86A87288}" destId="{28B1C7B9-824D-431F-91D0-4070CB82497D}" srcOrd="0" destOrd="0" parTransId="{920DDEB2-1E24-4BFB-818E-1A8E8CBE649F}" sibTransId="{BBDFBD4F-6CBD-448B-A729-B532B91980DF}"/>
    <dgm:cxn modelId="{CD28220B-B886-45CF-AB02-E9C33957A622}" srcId="{783B98F8-93BA-4260-95A6-A1DB86A87288}" destId="{A2DC582B-F05D-4380-BFAE-B37F66ADDA2F}" srcOrd="1" destOrd="0" parTransId="{256C8C6C-3270-473C-9582-8D5E1C54D43E}" sibTransId="{29193549-0CF6-48C7-A65E-20DED10A53F6}"/>
    <dgm:cxn modelId="{08D7B20E-2AF1-45C1-B487-818C40E29B45}" srcId="{783B98F8-93BA-4260-95A6-A1DB86A87288}" destId="{B59C9F66-ABE5-47C8-967E-82E5579C7704}" srcOrd="3" destOrd="0" parTransId="{D8ACD122-E24B-4CB4-A1FF-3C4EA42AAFA4}" sibTransId="{A6FA009B-4896-4853-9FD2-B36ECF305657}"/>
    <dgm:cxn modelId="{91285E93-8F71-4399-AE6D-0DC10E7FE97B}" type="presOf" srcId="{B59C9F66-ABE5-47C8-967E-82E5579C7704}" destId="{1F29B476-320D-49E9-A1BB-383E2EECFD9E}" srcOrd="0" destOrd="3" presId="urn:microsoft.com/office/officeart/2005/8/layout/vList2"/>
    <dgm:cxn modelId="{4A80A056-6F1B-4B18-982A-D868997CFA33}" srcId="{7F268585-5930-4775-A569-2AB9F0D8594D}" destId="{783B98F8-93BA-4260-95A6-A1DB86A87288}" srcOrd="0" destOrd="0" parTransId="{C42D2D9B-EE78-47CC-BE6E-A8AF7202CCD4}" sibTransId="{A580F885-7C43-452E-8D91-E031E68E7413}"/>
    <dgm:cxn modelId="{3220E4C6-C91A-4D9E-AD1C-83C4233EC1D4}" type="presOf" srcId="{A2DC582B-F05D-4380-BFAE-B37F66ADDA2F}" destId="{1F29B476-320D-49E9-A1BB-383E2EECFD9E}" srcOrd="0" destOrd="1" presId="urn:microsoft.com/office/officeart/2005/8/layout/vList2"/>
    <dgm:cxn modelId="{6A6C63D2-0528-44FC-904D-A1F958A6E80A}" srcId="{783B98F8-93BA-4260-95A6-A1DB86A87288}" destId="{F3A4025D-9538-4CCA-93C1-D2C7885AC468}" srcOrd="2" destOrd="0" parTransId="{15F1CEA1-E65D-4AFA-949C-A3D2EA03895F}" sibTransId="{737F32EF-A0F5-4C08-86A4-15DC8F8400E1}"/>
    <dgm:cxn modelId="{C84D411F-4F39-46D3-8A78-43F91901D605}" type="presOf" srcId="{F3A4025D-9538-4CCA-93C1-D2C7885AC468}" destId="{1F29B476-320D-49E9-A1BB-383E2EECFD9E}" srcOrd="0" destOrd="2" presId="urn:microsoft.com/office/officeart/2005/8/layout/vList2"/>
    <dgm:cxn modelId="{D271B29E-A1E7-44E7-A688-D8562608A2BC}" type="presOf" srcId="{FEF88400-3AB0-48C3-8096-0F7DC8B08486}" destId="{1F29B476-320D-49E9-A1BB-383E2EECFD9E}" srcOrd="0" destOrd="5" presId="urn:microsoft.com/office/officeart/2005/8/layout/vList2"/>
    <dgm:cxn modelId="{FF591C46-8FCA-4993-80AF-1BAD114325C2}" type="presOf" srcId="{7F268585-5930-4775-A569-2AB9F0D8594D}" destId="{A8112307-3B82-4ACB-ACCA-2E62A9A583D0}" srcOrd="0" destOrd="0" presId="urn:microsoft.com/office/officeart/2005/8/layout/vList2"/>
    <dgm:cxn modelId="{96A137DD-C68D-4BAF-92F0-5120739B63EC}" srcId="{783B98F8-93BA-4260-95A6-A1DB86A87288}" destId="{FEF88400-3AB0-48C3-8096-0F7DC8B08486}" srcOrd="5" destOrd="0" parTransId="{B70BE80A-E01D-4737-8BC9-426C598B1526}" sibTransId="{7459F4BA-0D8F-4255-A7BF-99C47EC1B1D9}"/>
    <dgm:cxn modelId="{DB715FA6-7A5E-4F96-A27B-681EA146AAF2}" type="presOf" srcId="{7A88B083-9248-4DF8-91FF-44E4CF913886}" destId="{1F29B476-320D-49E9-A1BB-383E2EECFD9E}" srcOrd="0" destOrd="4" presId="urn:microsoft.com/office/officeart/2005/8/layout/vList2"/>
    <dgm:cxn modelId="{C3204446-B217-44C1-997D-DE19E8FCE3CF}" type="presParOf" srcId="{A8112307-3B82-4ACB-ACCA-2E62A9A583D0}" destId="{D87F1DE4-2AF3-42F7-8554-4DC041CEE1DC}" srcOrd="0" destOrd="0" presId="urn:microsoft.com/office/officeart/2005/8/layout/vList2"/>
    <dgm:cxn modelId="{EDD22724-7B96-443B-8156-52DACDB547E5}" type="presParOf" srcId="{A8112307-3B82-4ACB-ACCA-2E62A9A583D0}" destId="{1F29B476-320D-49E9-A1BB-383E2EECFD9E}" srcOrd="1" destOrd="0" presId="urn:microsoft.com/office/officeart/2005/8/layout/vList2"/>
  </dgm:cxnLst>
  <dgm:bg>
    <a:solidFill>
      <a:schemeClr val="accent2">
        <a:lumMod val="60000"/>
        <a:lumOff val="40000"/>
      </a:schemeClr>
    </a:solid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Sumber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A9DD6293-72B7-4F24-9B02-1B61FC7BB36A}" type="presOf" srcId="{2E530979-921F-4996-98D8-AFEB5F96B7DE}" destId="{211193E1-5E12-4589-BA5F-3469B2D8B4BF}" srcOrd="0" destOrd="0" presId="urn:microsoft.com/office/officeart/2005/8/layout/vList2"/>
    <dgm:cxn modelId="{1C337761-77C3-4A57-9FC4-2627F0338C5B}" type="presOf" srcId="{026362B3-D754-4C4B-A502-EB64AEEB7E44}" destId="{09D3F267-E6CD-481D-BCEC-7563BBCA2483}" srcOrd="0" destOrd="0" presId="urn:microsoft.com/office/officeart/2005/8/layout/vList2"/>
    <dgm:cxn modelId="{4C826B2A-1F52-4256-BFD8-7350EB8F78B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18C247C-D579-48AE-9FB1-0FDDA229830A}" type="doc">
      <dgm:prSet loTypeId="urn:microsoft.com/office/officeart/2005/8/layout/vList5" loCatId="list" qsTypeId="urn:microsoft.com/office/officeart/2005/8/quickstyle/3d2" qsCatId="3D" csTypeId="urn:microsoft.com/office/officeart/2005/8/colors/colorful2" csCatId="colorful"/>
      <dgm:spPr/>
      <dgm:t>
        <a:bodyPr/>
        <a:lstStyle/>
        <a:p>
          <a:endParaRPr lang="id-ID"/>
        </a:p>
      </dgm:t>
    </dgm:pt>
    <dgm:pt modelId="{0BEE782E-2F05-4BEF-B782-18716418A2EA}">
      <dgm:prSet/>
      <dgm:spPr/>
      <dgm:t>
        <a:bodyPr/>
        <a:lstStyle/>
        <a:p>
          <a:pPr rtl="0"/>
          <a:r>
            <a:rPr lang="id-ID" b="1" i="1" dirty="0" smtClean="0"/>
            <a:t>Menurut Prof. Dr. Bagir Manan, sumber hukum materil</a:t>
          </a:r>
          <a:r>
            <a:rPr lang="id-ID" dirty="0" smtClean="0"/>
            <a:t> Hukum Tata Negara adalah sumber hukum yang menentukan isi kaidah hukum tata Negara, yaitu:</a:t>
          </a:r>
          <a:endParaRPr lang="id-ID" dirty="0"/>
        </a:p>
      </dgm:t>
    </dgm:pt>
    <dgm:pt modelId="{1130002A-64D4-4B51-9102-F4E2D75EBB28}" type="parTrans" cxnId="{BF48214E-C36B-428F-ABB2-4298749CCD0D}">
      <dgm:prSet/>
      <dgm:spPr/>
      <dgm:t>
        <a:bodyPr/>
        <a:lstStyle/>
        <a:p>
          <a:endParaRPr lang="id-ID"/>
        </a:p>
      </dgm:t>
    </dgm:pt>
    <dgm:pt modelId="{26BFA15A-CC45-4A4A-B9CC-21173E24D082}" type="sibTrans" cxnId="{BF48214E-C36B-428F-ABB2-4298749CCD0D}">
      <dgm:prSet/>
      <dgm:spPr/>
      <dgm:t>
        <a:bodyPr/>
        <a:lstStyle/>
        <a:p>
          <a:endParaRPr lang="id-ID"/>
        </a:p>
      </dgm:t>
    </dgm:pt>
    <dgm:pt modelId="{2A8B126F-3DC8-4D97-B502-CED8D435B259}">
      <dgm:prSet/>
      <dgm:spPr/>
      <dgm:t>
        <a:bodyPr/>
        <a:lstStyle/>
        <a:p>
          <a:pPr rtl="0"/>
          <a:r>
            <a:rPr lang="id-ID" dirty="0" smtClean="0"/>
            <a:t>Dasar dan pandangan hidup bernegara, seperti Pancasila</a:t>
          </a:r>
          <a:endParaRPr lang="id-ID" dirty="0"/>
        </a:p>
      </dgm:t>
    </dgm:pt>
    <dgm:pt modelId="{9DE92F9F-D10F-4FC4-8B31-30625C166402}" type="parTrans" cxnId="{61D8C120-077F-4BDE-9463-59686DF04138}">
      <dgm:prSet/>
      <dgm:spPr/>
      <dgm:t>
        <a:bodyPr/>
        <a:lstStyle/>
        <a:p>
          <a:endParaRPr lang="id-ID"/>
        </a:p>
      </dgm:t>
    </dgm:pt>
    <dgm:pt modelId="{42E875AD-1E2F-40BB-AE44-1E048AFA5D2C}" type="sibTrans" cxnId="{61D8C120-077F-4BDE-9463-59686DF04138}">
      <dgm:prSet/>
      <dgm:spPr/>
      <dgm:t>
        <a:bodyPr/>
        <a:lstStyle/>
        <a:p>
          <a:endParaRPr lang="id-ID"/>
        </a:p>
      </dgm:t>
    </dgm:pt>
    <dgm:pt modelId="{D20684C8-2D70-4CA0-A6B3-2531E102B011}">
      <dgm:prSet/>
      <dgm:spPr/>
      <dgm:t>
        <a:bodyPr/>
        <a:lstStyle/>
        <a:p>
          <a:pPr rtl="0"/>
          <a:r>
            <a:rPr lang="id-ID" dirty="0" smtClean="0"/>
            <a:t>Kekuatan politik yang berpengaruh pada saat merumuskan kaidah Hukum Tata Negara. Seperti: kekuatan dalam proses perumusan dan perancangan perundang-undangan yang tidak lepas dari pada kepentingan kelompok partai dalam merumuskan hukum. </a:t>
          </a:r>
          <a:endParaRPr lang="id-ID" dirty="0"/>
        </a:p>
      </dgm:t>
    </dgm:pt>
    <dgm:pt modelId="{6F4F611B-E6BB-4BF6-9C16-BE03E4A91BB0}" type="parTrans" cxnId="{CAFA1313-C8B4-4BB3-A640-92ABD4595D1A}">
      <dgm:prSet/>
      <dgm:spPr/>
      <dgm:t>
        <a:bodyPr/>
        <a:lstStyle/>
        <a:p>
          <a:endParaRPr lang="id-ID"/>
        </a:p>
      </dgm:t>
    </dgm:pt>
    <dgm:pt modelId="{8FA27B31-AEE1-4EE8-B1B4-697C798FDF13}" type="sibTrans" cxnId="{CAFA1313-C8B4-4BB3-A640-92ABD4595D1A}">
      <dgm:prSet/>
      <dgm:spPr/>
      <dgm:t>
        <a:bodyPr/>
        <a:lstStyle/>
        <a:p>
          <a:endParaRPr lang="id-ID"/>
        </a:p>
      </dgm:t>
    </dgm:pt>
    <dgm:pt modelId="{29B14709-643F-4954-8E69-B4AF15DD9D6C}" type="pres">
      <dgm:prSet presAssocID="{A18C247C-D579-48AE-9FB1-0FDDA229830A}" presName="Name0" presStyleCnt="0">
        <dgm:presLayoutVars>
          <dgm:dir/>
          <dgm:animLvl val="lvl"/>
          <dgm:resizeHandles val="exact"/>
        </dgm:presLayoutVars>
      </dgm:prSet>
      <dgm:spPr/>
      <dgm:t>
        <a:bodyPr/>
        <a:lstStyle/>
        <a:p>
          <a:endParaRPr lang="id-ID"/>
        </a:p>
      </dgm:t>
    </dgm:pt>
    <dgm:pt modelId="{A74B7507-05A2-4A69-A948-08E662909873}" type="pres">
      <dgm:prSet presAssocID="{0BEE782E-2F05-4BEF-B782-18716418A2EA}" presName="linNode" presStyleCnt="0"/>
      <dgm:spPr/>
      <dgm:t>
        <a:bodyPr/>
        <a:lstStyle/>
        <a:p>
          <a:endParaRPr lang="id-ID"/>
        </a:p>
      </dgm:t>
    </dgm:pt>
    <dgm:pt modelId="{7111BA19-9124-4E57-A9D0-E67064897722}" type="pres">
      <dgm:prSet presAssocID="{0BEE782E-2F05-4BEF-B782-18716418A2EA}" presName="parentText" presStyleLbl="node1" presStyleIdx="0" presStyleCnt="1">
        <dgm:presLayoutVars>
          <dgm:chMax val="1"/>
          <dgm:bulletEnabled val="1"/>
        </dgm:presLayoutVars>
      </dgm:prSet>
      <dgm:spPr/>
      <dgm:t>
        <a:bodyPr/>
        <a:lstStyle/>
        <a:p>
          <a:endParaRPr lang="id-ID"/>
        </a:p>
      </dgm:t>
    </dgm:pt>
    <dgm:pt modelId="{96F54FD7-9E29-4ABD-B0CF-9D12964FA96B}" type="pres">
      <dgm:prSet presAssocID="{0BEE782E-2F05-4BEF-B782-18716418A2EA}" presName="descendantText" presStyleLbl="alignAccFollowNode1" presStyleIdx="0" presStyleCnt="1">
        <dgm:presLayoutVars>
          <dgm:bulletEnabled val="1"/>
        </dgm:presLayoutVars>
      </dgm:prSet>
      <dgm:spPr/>
      <dgm:t>
        <a:bodyPr/>
        <a:lstStyle/>
        <a:p>
          <a:endParaRPr lang="id-ID"/>
        </a:p>
      </dgm:t>
    </dgm:pt>
  </dgm:ptLst>
  <dgm:cxnLst>
    <dgm:cxn modelId="{A48129B0-07C7-4BA4-8C36-06CD3E6B7D82}" type="presOf" srcId="{A18C247C-D579-48AE-9FB1-0FDDA229830A}" destId="{29B14709-643F-4954-8E69-B4AF15DD9D6C}" srcOrd="0" destOrd="0" presId="urn:microsoft.com/office/officeart/2005/8/layout/vList5"/>
    <dgm:cxn modelId="{76242457-8F73-4590-A8CE-E6F64DBEA292}" type="presOf" srcId="{D20684C8-2D70-4CA0-A6B3-2531E102B011}" destId="{96F54FD7-9E29-4ABD-B0CF-9D12964FA96B}" srcOrd="0" destOrd="1" presId="urn:microsoft.com/office/officeart/2005/8/layout/vList5"/>
    <dgm:cxn modelId="{BF48214E-C36B-428F-ABB2-4298749CCD0D}" srcId="{A18C247C-D579-48AE-9FB1-0FDDA229830A}" destId="{0BEE782E-2F05-4BEF-B782-18716418A2EA}" srcOrd="0" destOrd="0" parTransId="{1130002A-64D4-4B51-9102-F4E2D75EBB28}" sibTransId="{26BFA15A-CC45-4A4A-B9CC-21173E24D082}"/>
    <dgm:cxn modelId="{22550DA8-C500-4F67-B6C7-61F7FBDE8FB3}" type="presOf" srcId="{2A8B126F-3DC8-4D97-B502-CED8D435B259}" destId="{96F54FD7-9E29-4ABD-B0CF-9D12964FA96B}" srcOrd="0" destOrd="0" presId="urn:microsoft.com/office/officeart/2005/8/layout/vList5"/>
    <dgm:cxn modelId="{CAFA1313-C8B4-4BB3-A640-92ABD4595D1A}" srcId="{0BEE782E-2F05-4BEF-B782-18716418A2EA}" destId="{D20684C8-2D70-4CA0-A6B3-2531E102B011}" srcOrd="1" destOrd="0" parTransId="{6F4F611B-E6BB-4BF6-9C16-BE03E4A91BB0}" sibTransId="{8FA27B31-AEE1-4EE8-B1B4-697C798FDF13}"/>
    <dgm:cxn modelId="{B3CC2A8D-F6F0-4891-9F6B-3F531A07FCF9}" type="presOf" srcId="{0BEE782E-2F05-4BEF-B782-18716418A2EA}" destId="{7111BA19-9124-4E57-A9D0-E67064897722}" srcOrd="0" destOrd="0" presId="urn:microsoft.com/office/officeart/2005/8/layout/vList5"/>
    <dgm:cxn modelId="{61D8C120-077F-4BDE-9463-59686DF04138}" srcId="{0BEE782E-2F05-4BEF-B782-18716418A2EA}" destId="{2A8B126F-3DC8-4D97-B502-CED8D435B259}" srcOrd="0" destOrd="0" parTransId="{9DE92F9F-D10F-4FC4-8B31-30625C166402}" sibTransId="{42E875AD-1E2F-40BB-AE44-1E048AFA5D2C}"/>
    <dgm:cxn modelId="{65A1C1A2-4018-4A8F-AEFA-AABD7D6A8678}" type="presParOf" srcId="{29B14709-643F-4954-8E69-B4AF15DD9D6C}" destId="{A74B7507-05A2-4A69-A948-08E662909873}" srcOrd="0" destOrd="0" presId="urn:microsoft.com/office/officeart/2005/8/layout/vList5"/>
    <dgm:cxn modelId="{08086727-E915-418E-A597-18DC487AC607}" type="presParOf" srcId="{A74B7507-05A2-4A69-A948-08E662909873}" destId="{7111BA19-9124-4E57-A9D0-E67064897722}" srcOrd="0" destOrd="0" presId="urn:microsoft.com/office/officeart/2005/8/layout/vList5"/>
    <dgm:cxn modelId="{76678F35-6C54-44E0-8986-4C81F63DE59E}" type="presParOf" srcId="{A74B7507-05A2-4A69-A948-08E662909873}" destId="{96F54FD7-9E29-4ABD-B0CF-9D12964FA96B}" srcOrd="1"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26710">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A5E10B5F-76A9-4F2D-81CF-94DCEA1E6D07}" type="presOf" srcId="{026362B3-D754-4C4B-A502-EB64AEEB7E44}" destId="{09D3F267-E6CD-481D-BCEC-7563BBCA2483}" srcOrd="0" destOrd="0" presId="urn:microsoft.com/office/officeart/2005/8/layout/vList2"/>
    <dgm:cxn modelId="{AFF20A68-7B0B-4880-AF7B-FD0749462B6F}" type="presOf" srcId="{2E530979-921F-4996-98D8-AFEB5F96B7DE}" destId="{211193E1-5E12-4589-BA5F-3469B2D8B4BF}" srcOrd="0" destOrd="0" presId="urn:microsoft.com/office/officeart/2005/8/layout/vList2"/>
    <dgm:cxn modelId="{42EF012B-B8A7-4774-8FDD-CC5A9D746BF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098E56A-CA1F-46AB-A010-4D5B9314DBFC}" type="doc">
      <dgm:prSet loTypeId="urn:microsoft.com/office/officeart/2005/8/layout/hList7" loCatId="list" qsTypeId="urn:microsoft.com/office/officeart/2005/8/quickstyle/3d2" qsCatId="3D" csTypeId="urn:microsoft.com/office/officeart/2005/8/colors/colorful1" csCatId="colorful" phldr="1"/>
      <dgm:spPr/>
      <dgm:t>
        <a:bodyPr/>
        <a:lstStyle/>
        <a:p>
          <a:endParaRPr lang="id-ID"/>
        </a:p>
      </dgm:t>
    </dgm:pt>
    <dgm:pt modelId="{7C1BE697-E3B0-4CD2-BEC0-40F2C4AA023D}">
      <dgm:prSet custT="1"/>
      <dgm:spPr/>
      <dgm:t>
        <a:bodyPr/>
        <a:lstStyle/>
        <a:p>
          <a:pPr rtl="0"/>
          <a:r>
            <a:rPr lang="id-ID" sz="1700" dirty="0" smtClean="0">
              <a:solidFill>
                <a:schemeClr val="tx1"/>
              </a:solidFill>
            </a:rPr>
            <a:t>Secara realitas, adanya relasi antar manusia, saling mengenal dan saling membutuhkan. </a:t>
          </a:r>
          <a:endParaRPr lang="id-ID" sz="1700" dirty="0">
            <a:solidFill>
              <a:schemeClr val="tx1"/>
            </a:solidFill>
          </a:endParaRPr>
        </a:p>
      </dgm:t>
    </dgm:pt>
    <dgm:pt modelId="{C65221DB-5E04-4F04-8EA9-ED4E9A8123BF}" type="parTrans" cxnId="{64CF794D-7D3B-449D-99B6-AD74BB1234F1}">
      <dgm:prSet/>
      <dgm:spPr/>
      <dgm:t>
        <a:bodyPr/>
        <a:lstStyle/>
        <a:p>
          <a:endParaRPr lang="id-ID" sz="1700">
            <a:solidFill>
              <a:schemeClr val="tx1"/>
            </a:solidFill>
          </a:endParaRPr>
        </a:p>
      </dgm:t>
    </dgm:pt>
    <dgm:pt modelId="{5478FF3A-8FFF-4370-BB50-3A308AE806AF}" type="sibTrans" cxnId="{64CF794D-7D3B-449D-99B6-AD74BB1234F1}">
      <dgm:prSet/>
      <dgm:spPr/>
      <dgm:t>
        <a:bodyPr/>
        <a:lstStyle/>
        <a:p>
          <a:endParaRPr lang="id-ID" sz="1700">
            <a:solidFill>
              <a:schemeClr val="tx1"/>
            </a:solidFill>
          </a:endParaRPr>
        </a:p>
      </dgm:t>
    </dgm:pt>
    <dgm:pt modelId="{4F303907-34E8-4783-A2CB-1514B39FE9C9}">
      <dgm:prSet custT="1"/>
      <dgm:spPr/>
      <dgm:t>
        <a:bodyPr/>
        <a:lstStyle/>
        <a:p>
          <a:pPr rtl="0"/>
          <a:r>
            <a:rPr lang="id-ID" sz="1700" dirty="0" smtClean="0">
              <a:solidFill>
                <a:schemeClr val="tx1"/>
              </a:solidFill>
            </a:rPr>
            <a:t>Akan tetapi, dalam proses bermasyarakat tersebut seringkali dijumpai adanya konflik  antar kelompok dengan kelompok dan masyarakat dengan masyarakat lainnya. </a:t>
          </a:r>
          <a:endParaRPr lang="id-ID" sz="1700" dirty="0">
            <a:solidFill>
              <a:schemeClr val="tx1"/>
            </a:solidFill>
          </a:endParaRPr>
        </a:p>
      </dgm:t>
    </dgm:pt>
    <dgm:pt modelId="{05331E46-C9DA-45A8-9D3E-5A17E44DEB5C}" type="parTrans" cxnId="{82CD895C-2764-4323-8C40-6FDD2C7EB179}">
      <dgm:prSet/>
      <dgm:spPr/>
      <dgm:t>
        <a:bodyPr/>
        <a:lstStyle/>
        <a:p>
          <a:endParaRPr lang="id-ID" sz="1700">
            <a:solidFill>
              <a:schemeClr val="tx1"/>
            </a:solidFill>
          </a:endParaRPr>
        </a:p>
      </dgm:t>
    </dgm:pt>
    <dgm:pt modelId="{12FA8BC2-D9A2-4E9D-BC49-69A032A01EC3}" type="sibTrans" cxnId="{82CD895C-2764-4323-8C40-6FDD2C7EB179}">
      <dgm:prSet/>
      <dgm:spPr/>
      <dgm:t>
        <a:bodyPr/>
        <a:lstStyle/>
        <a:p>
          <a:endParaRPr lang="id-ID" sz="1700">
            <a:solidFill>
              <a:schemeClr val="tx1"/>
            </a:solidFill>
          </a:endParaRPr>
        </a:p>
      </dgm:t>
    </dgm:pt>
    <dgm:pt modelId="{90B2B0A5-CB68-4E12-8D5A-BAD5D2C0EF39}">
      <dgm:prSet custT="1"/>
      <dgm:spPr/>
      <dgm:t>
        <a:bodyPr/>
        <a:lstStyle/>
        <a:p>
          <a:pPr rtl="0"/>
          <a:r>
            <a:rPr lang="id-ID" sz="1700" dirty="0" smtClean="0">
              <a:solidFill>
                <a:schemeClr val="tx1"/>
              </a:solidFill>
            </a:rPr>
            <a:t>Konflik yang terjadi tentunya berdampak dari pebedaan kepentingan dan perilaku yang diskriminasi serta adanya ketidakadilan hukum. </a:t>
          </a:r>
          <a:endParaRPr lang="id-ID" sz="1700" dirty="0">
            <a:solidFill>
              <a:schemeClr val="tx1"/>
            </a:solidFill>
          </a:endParaRPr>
        </a:p>
      </dgm:t>
    </dgm:pt>
    <dgm:pt modelId="{7F533051-FF53-4B5A-B328-3EE8018968D0}" type="parTrans" cxnId="{5FBAE2DE-C71B-48F1-9BE1-C0096CA5342C}">
      <dgm:prSet/>
      <dgm:spPr/>
      <dgm:t>
        <a:bodyPr/>
        <a:lstStyle/>
        <a:p>
          <a:endParaRPr lang="id-ID" sz="1700">
            <a:solidFill>
              <a:schemeClr val="tx1"/>
            </a:solidFill>
          </a:endParaRPr>
        </a:p>
      </dgm:t>
    </dgm:pt>
    <dgm:pt modelId="{41A1A3D8-B9A2-4BB7-87FB-0A86BEB25D5E}" type="sibTrans" cxnId="{5FBAE2DE-C71B-48F1-9BE1-C0096CA5342C}">
      <dgm:prSet/>
      <dgm:spPr/>
      <dgm:t>
        <a:bodyPr/>
        <a:lstStyle/>
        <a:p>
          <a:endParaRPr lang="id-ID" sz="1700">
            <a:solidFill>
              <a:schemeClr val="tx1"/>
            </a:solidFill>
          </a:endParaRPr>
        </a:p>
      </dgm:t>
    </dgm:pt>
    <dgm:pt modelId="{45C4FF3D-A147-445D-8AD4-96DD2ABB49D4}">
      <dgm:prSet custT="1"/>
      <dgm:spPr/>
      <dgm:t>
        <a:bodyPr/>
        <a:lstStyle/>
        <a:p>
          <a:pPr rtl="0"/>
          <a:r>
            <a:rPr lang="id-ID" sz="1700" dirty="0" smtClean="0">
              <a:solidFill>
                <a:schemeClr val="tx1"/>
              </a:solidFill>
            </a:rPr>
            <a:t>Maka, untuk mengatasi ketidakteraturan dalam masyarakat diperlukan hukum sebagai sosial kontrol (</a:t>
          </a:r>
          <a:r>
            <a:rPr lang="id-ID" sz="1700" i="1" dirty="0" smtClean="0">
              <a:solidFill>
                <a:schemeClr val="tx1"/>
              </a:solidFill>
            </a:rPr>
            <a:t>social control</a:t>
          </a:r>
          <a:r>
            <a:rPr lang="id-ID" sz="1700" dirty="0" smtClean="0">
              <a:solidFill>
                <a:schemeClr val="tx1"/>
              </a:solidFill>
            </a:rPr>
            <a:t>) yang mengatur dan menertibkan kehidupan bermasyarakat yang sesuai dengan aturan hukum yang berlaku dalam masyarakat tersebut.</a:t>
          </a:r>
          <a:endParaRPr lang="id-ID" sz="1700" dirty="0">
            <a:solidFill>
              <a:schemeClr val="tx1"/>
            </a:solidFill>
          </a:endParaRPr>
        </a:p>
      </dgm:t>
    </dgm:pt>
    <dgm:pt modelId="{9006ED96-0830-4E44-8F35-B6D50E0044D3}" type="parTrans" cxnId="{7993302E-8BC6-419B-9710-134E1D530EE9}">
      <dgm:prSet/>
      <dgm:spPr/>
      <dgm:t>
        <a:bodyPr/>
        <a:lstStyle/>
        <a:p>
          <a:endParaRPr lang="id-ID" sz="1700">
            <a:solidFill>
              <a:schemeClr val="tx1"/>
            </a:solidFill>
          </a:endParaRPr>
        </a:p>
      </dgm:t>
    </dgm:pt>
    <dgm:pt modelId="{410A595E-6B12-493E-9616-67F24A85F43F}" type="sibTrans" cxnId="{7993302E-8BC6-419B-9710-134E1D530EE9}">
      <dgm:prSet/>
      <dgm:spPr/>
      <dgm:t>
        <a:bodyPr/>
        <a:lstStyle/>
        <a:p>
          <a:endParaRPr lang="id-ID" sz="1700">
            <a:solidFill>
              <a:schemeClr val="tx1"/>
            </a:solidFill>
          </a:endParaRPr>
        </a:p>
      </dgm:t>
    </dgm:pt>
    <dgm:pt modelId="{FB46CDF1-CDFD-4AFD-902A-658C29F7412C}" type="pres">
      <dgm:prSet presAssocID="{2098E56A-CA1F-46AB-A010-4D5B9314DBFC}" presName="Name0" presStyleCnt="0">
        <dgm:presLayoutVars>
          <dgm:dir/>
          <dgm:resizeHandles val="exact"/>
        </dgm:presLayoutVars>
      </dgm:prSet>
      <dgm:spPr/>
      <dgm:t>
        <a:bodyPr/>
        <a:lstStyle/>
        <a:p>
          <a:endParaRPr lang="id-ID"/>
        </a:p>
      </dgm:t>
    </dgm:pt>
    <dgm:pt modelId="{DEC4CA06-1EC7-43AE-9A95-90394EDDBEAC}" type="pres">
      <dgm:prSet presAssocID="{2098E56A-CA1F-46AB-A010-4D5B9314DBFC}" presName="fgShape" presStyleLbl="fgShp" presStyleIdx="0" presStyleCnt="1" custLinFactNeighborX="660" custLinFactNeighborY="34520"/>
      <dgm:spPr/>
    </dgm:pt>
    <dgm:pt modelId="{F384D3C5-2E93-4714-A45C-7BE01F1626B1}" type="pres">
      <dgm:prSet presAssocID="{2098E56A-CA1F-46AB-A010-4D5B9314DBFC}" presName="linComp" presStyleCnt="0"/>
      <dgm:spPr/>
    </dgm:pt>
    <dgm:pt modelId="{0D7CB3D5-5787-4358-AB7D-D689D884C67E}" type="pres">
      <dgm:prSet presAssocID="{7C1BE697-E3B0-4CD2-BEC0-40F2C4AA023D}" presName="compNode" presStyleCnt="0"/>
      <dgm:spPr/>
    </dgm:pt>
    <dgm:pt modelId="{256D295C-36DD-4F73-9E4F-09CF43E6CC61}" type="pres">
      <dgm:prSet presAssocID="{7C1BE697-E3B0-4CD2-BEC0-40F2C4AA023D}" presName="bkgdShape" presStyleLbl="node1" presStyleIdx="0" presStyleCnt="4" custLinFactNeighborX="-3560"/>
      <dgm:spPr/>
      <dgm:t>
        <a:bodyPr/>
        <a:lstStyle/>
        <a:p>
          <a:endParaRPr lang="id-ID"/>
        </a:p>
      </dgm:t>
    </dgm:pt>
    <dgm:pt modelId="{F5B4AECF-26CD-4AF9-A160-6FA4032DCA6E}" type="pres">
      <dgm:prSet presAssocID="{7C1BE697-E3B0-4CD2-BEC0-40F2C4AA023D}" presName="nodeTx" presStyleLbl="node1" presStyleIdx="0" presStyleCnt="4">
        <dgm:presLayoutVars>
          <dgm:bulletEnabled val="1"/>
        </dgm:presLayoutVars>
      </dgm:prSet>
      <dgm:spPr/>
      <dgm:t>
        <a:bodyPr/>
        <a:lstStyle/>
        <a:p>
          <a:endParaRPr lang="id-ID"/>
        </a:p>
      </dgm:t>
    </dgm:pt>
    <dgm:pt modelId="{3997DB3A-D188-4661-84B2-1856745C2B61}" type="pres">
      <dgm:prSet presAssocID="{7C1BE697-E3B0-4CD2-BEC0-40F2C4AA023D}" presName="invisiNode" presStyleLbl="node1" presStyleIdx="0" presStyleCnt="4"/>
      <dgm:spPr/>
    </dgm:pt>
    <dgm:pt modelId="{2B724E27-2B43-4DEB-BE3C-52EF6184A4B5}" type="pres">
      <dgm:prSet presAssocID="{7C1BE697-E3B0-4CD2-BEC0-40F2C4AA023D}" presName="imagNode" presStyleLbl="fgImgPlace1" presStyleIdx="0" presStyleCnt="4" custLinFactNeighborY="-13606"/>
      <dgm:spPr/>
    </dgm:pt>
    <dgm:pt modelId="{48F06BB4-A131-4EA4-A213-D45D3946C24F}" type="pres">
      <dgm:prSet presAssocID="{5478FF3A-8FFF-4370-BB50-3A308AE806AF}" presName="sibTrans" presStyleLbl="sibTrans2D1" presStyleIdx="0" presStyleCnt="0"/>
      <dgm:spPr/>
      <dgm:t>
        <a:bodyPr/>
        <a:lstStyle/>
        <a:p>
          <a:endParaRPr lang="id-ID"/>
        </a:p>
      </dgm:t>
    </dgm:pt>
    <dgm:pt modelId="{8C6B542B-25EE-4FBD-B7A3-7B771838F27D}" type="pres">
      <dgm:prSet presAssocID="{4F303907-34E8-4783-A2CB-1514B39FE9C9}" presName="compNode" presStyleCnt="0"/>
      <dgm:spPr/>
    </dgm:pt>
    <dgm:pt modelId="{9E580AD3-8CE4-465E-BF7F-A9D23D024360}" type="pres">
      <dgm:prSet presAssocID="{4F303907-34E8-4783-A2CB-1514B39FE9C9}" presName="bkgdShape" presStyleLbl="node1" presStyleIdx="1" presStyleCnt="4"/>
      <dgm:spPr/>
      <dgm:t>
        <a:bodyPr/>
        <a:lstStyle/>
        <a:p>
          <a:endParaRPr lang="id-ID"/>
        </a:p>
      </dgm:t>
    </dgm:pt>
    <dgm:pt modelId="{887E0C24-9442-4542-A052-280502B7CBB0}" type="pres">
      <dgm:prSet presAssocID="{4F303907-34E8-4783-A2CB-1514B39FE9C9}" presName="nodeTx" presStyleLbl="node1" presStyleIdx="1" presStyleCnt="4">
        <dgm:presLayoutVars>
          <dgm:bulletEnabled val="1"/>
        </dgm:presLayoutVars>
      </dgm:prSet>
      <dgm:spPr/>
      <dgm:t>
        <a:bodyPr/>
        <a:lstStyle/>
        <a:p>
          <a:endParaRPr lang="id-ID"/>
        </a:p>
      </dgm:t>
    </dgm:pt>
    <dgm:pt modelId="{9458A182-9C61-49F7-A3BD-BD3B28559735}" type="pres">
      <dgm:prSet presAssocID="{4F303907-34E8-4783-A2CB-1514B39FE9C9}" presName="invisiNode" presStyleLbl="node1" presStyleIdx="1" presStyleCnt="4"/>
      <dgm:spPr/>
    </dgm:pt>
    <dgm:pt modelId="{57573374-C016-4C13-8CDA-3F7E0E8CFE47}" type="pres">
      <dgm:prSet presAssocID="{4F303907-34E8-4783-A2CB-1514B39FE9C9}" presName="imagNode" presStyleLbl="fgImgPlace1" presStyleIdx="1" presStyleCnt="4" custLinFactNeighborX="-972" custLinFactNeighborY="-14578"/>
      <dgm:spPr/>
    </dgm:pt>
    <dgm:pt modelId="{DA3CF48E-CACF-45E6-B308-C5D1760D6746}" type="pres">
      <dgm:prSet presAssocID="{12FA8BC2-D9A2-4E9D-BC49-69A032A01EC3}" presName="sibTrans" presStyleLbl="sibTrans2D1" presStyleIdx="0" presStyleCnt="0"/>
      <dgm:spPr/>
      <dgm:t>
        <a:bodyPr/>
        <a:lstStyle/>
        <a:p>
          <a:endParaRPr lang="id-ID"/>
        </a:p>
      </dgm:t>
    </dgm:pt>
    <dgm:pt modelId="{C62D8584-67D6-4171-847E-FA35A72864AD}" type="pres">
      <dgm:prSet presAssocID="{90B2B0A5-CB68-4E12-8D5A-BAD5D2C0EF39}" presName="compNode" presStyleCnt="0"/>
      <dgm:spPr/>
    </dgm:pt>
    <dgm:pt modelId="{8C806701-82CC-4FA8-BA3C-66021CEF2B22}" type="pres">
      <dgm:prSet presAssocID="{90B2B0A5-CB68-4E12-8D5A-BAD5D2C0EF39}" presName="bkgdShape" presStyleLbl="node1" presStyleIdx="2" presStyleCnt="4"/>
      <dgm:spPr/>
      <dgm:t>
        <a:bodyPr/>
        <a:lstStyle/>
        <a:p>
          <a:endParaRPr lang="id-ID"/>
        </a:p>
      </dgm:t>
    </dgm:pt>
    <dgm:pt modelId="{0C1AD8CE-1D3F-440D-A278-C39007D6A157}" type="pres">
      <dgm:prSet presAssocID="{90B2B0A5-CB68-4E12-8D5A-BAD5D2C0EF39}" presName="nodeTx" presStyleLbl="node1" presStyleIdx="2" presStyleCnt="4">
        <dgm:presLayoutVars>
          <dgm:bulletEnabled val="1"/>
        </dgm:presLayoutVars>
      </dgm:prSet>
      <dgm:spPr/>
      <dgm:t>
        <a:bodyPr/>
        <a:lstStyle/>
        <a:p>
          <a:endParaRPr lang="id-ID"/>
        </a:p>
      </dgm:t>
    </dgm:pt>
    <dgm:pt modelId="{6C0CCC63-5EE6-4DB2-B6D4-610C1BFB22A9}" type="pres">
      <dgm:prSet presAssocID="{90B2B0A5-CB68-4E12-8D5A-BAD5D2C0EF39}" presName="invisiNode" presStyleLbl="node1" presStyleIdx="2" presStyleCnt="4"/>
      <dgm:spPr/>
    </dgm:pt>
    <dgm:pt modelId="{FBE9CA23-D586-4BA3-A755-C273EF32E89E}" type="pres">
      <dgm:prSet presAssocID="{90B2B0A5-CB68-4E12-8D5A-BAD5D2C0EF39}" presName="imagNode" presStyleLbl="fgImgPlace1" presStyleIdx="2" presStyleCnt="4" custLinFactNeighborX="972" custLinFactNeighborY="-13606"/>
      <dgm:spPr/>
    </dgm:pt>
    <dgm:pt modelId="{4E548C92-509D-4B74-BCB4-ABE17DD14EF7}" type="pres">
      <dgm:prSet presAssocID="{41A1A3D8-B9A2-4BB7-87FB-0A86BEB25D5E}" presName="sibTrans" presStyleLbl="sibTrans2D1" presStyleIdx="0" presStyleCnt="0"/>
      <dgm:spPr/>
      <dgm:t>
        <a:bodyPr/>
        <a:lstStyle/>
        <a:p>
          <a:endParaRPr lang="id-ID"/>
        </a:p>
      </dgm:t>
    </dgm:pt>
    <dgm:pt modelId="{51361489-C843-4831-A14D-A2149F16E93C}" type="pres">
      <dgm:prSet presAssocID="{45C4FF3D-A147-445D-8AD4-96DD2ABB49D4}" presName="compNode" presStyleCnt="0"/>
      <dgm:spPr/>
    </dgm:pt>
    <dgm:pt modelId="{ADAB73A3-C0C5-4980-83C4-80C7832F81A0}" type="pres">
      <dgm:prSet presAssocID="{45C4FF3D-A147-445D-8AD4-96DD2ABB49D4}" presName="bkgdShape" presStyleLbl="node1" presStyleIdx="3" presStyleCnt="4" custScaleX="160109" custLinFactNeighborX="2136" custLinFactNeighborY="971"/>
      <dgm:spPr/>
      <dgm:t>
        <a:bodyPr/>
        <a:lstStyle/>
        <a:p>
          <a:endParaRPr lang="id-ID"/>
        </a:p>
      </dgm:t>
    </dgm:pt>
    <dgm:pt modelId="{123323A2-4A22-4213-89B2-8FFE42B1533B}" type="pres">
      <dgm:prSet presAssocID="{45C4FF3D-A147-445D-8AD4-96DD2ABB49D4}" presName="nodeTx" presStyleLbl="node1" presStyleIdx="3" presStyleCnt="4">
        <dgm:presLayoutVars>
          <dgm:bulletEnabled val="1"/>
        </dgm:presLayoutVars>
      </dgm:prSet>
      <dgm:spPr/>
      <dgm:t>
        <a:bodyPr/>
        <a:lstStyle/>
        <a:p>
          <a:endParaRPr lang="id-ID"/>
        </a:p>
      </dgm:t>
    </dgm:pt>
    <dgm:pt modelId="{33C03EF4-FA1D-495E-A43B-744DA9F3AD57}" type="pres">
      <dgm:prSet presAssocID="{45C4FF3D-A147-445D-8AD4-96DD2ABB49D4}" presName="invisiNode" presStyleLbl="node1" presStyleIdx="3" presStyleCnt="4"/>
      <dgm:spPr/>
    </dgm:pt>
    <dgm:pt modelId="{C3E02D99-2768-4E43-BDF9-59F57FA8FADC}" type="pres">
      <dgm:prSet presAssocID="{45C4FF3D-A147-445D-8AD4-96DD2ABB49D4}" presName="imagNode" presStyleLbl="fgImgPlace1" presStyleIdx="3" presStyleCnt="4" custLinFactNeighborY="-14578"/>
      <dgm:spPr/>
    </dgm:pt>
  </dgm:ptLst>
  <dgm:cxnLst>
    <dgm:cxn modelId="{1FC505C4-2EDC-4823-9878-F12FD49A7276}" type="presOf" srcId="{7C1BE697-E3B0-4CD2-BEC0-40F2C4AA023D}" destId="{F5B4AECF-26CD-4AF9-A160-6FA4032DCA6E}" srcOrd="1" destOrd="0" presId="urn:microsoft.com/office/officeart/2005/8/layout/hList7"/>
    <dgm:cxn modelId="{47959AD0-0D7B-438E-84D0-B7F3C6AF2CCA}" type="presOf" srcId="{90B2B0A5-CB68-4E12-8D5A-BAD5D2C0EF39}" destId="{8C806701-82CC-4FA8-BA3C-66021CEF2B22}" srcOrd="0" destOrd="0" presId="urn:microsoft.com/office/officeart/2005/8/layout/hList7"/>
    <dgm:cxn modelId="{7E960E5E-882F-4D99-98C2-E9933E026588}" type="presOf" srcId="{41A1A3D8-B9A2-4BB7-87FB-0A86BEB25D5E}" destId="{4E548C92-509D-4B74-BCB4-ABE17DD14EF7}" srcOrd="0" destOrd="0" presId="urn:microsoft.com/office/officeart/2005/8/layout/hList7"/>
    <dgm:cxn modelId="{64CF794D-7D3B-449D-99B6-AD74BB1234F1}" srcId="{2098E56A-CA1F-46AB-A010-4D5B9314DBFC}" destId="{7C1BE697-E3B0-4CD2-BEC0-40F2C4AA023D}" srcOrd="0" destOrd="0" parTransId="{C65221DB-5E04-4F04-8EA9-ED4E9A8123BF}" sibTransId="{5478FF3A-8FFF-4370-BB50-3A308AE806AF}"/>
    <dgm:cxn modelId="{9100E3BB-3E3D-4679-8EE0-86E9836E0C0E}" type="presOf" srcId="{4F303907-34E8-4783-A2CB-1514B39FE9C9}" destId="{9E580AD3-8CE4-465E-BF7F-A9D23D024360}" srcOrd="0" destOrd="0" presId="urn:microsoft.com/office/officeart/2005/8/layout/hList7"/>
    <dgm:cxn modelId="{AB67197D-8B25-44B3-9232-C2F594507F59}" type="presOf" srcId="{45C4FF3D-A147-445D-8AD4-96DD2ABB49D4}" destId="{123323A2-4A22-4213-89B2-8FFE42B1533B}" srcOrd="1" destOrd="0" presId="urn:microsoft.com/office/officeart/2005/8/layout/hList7"/>
    <dgm:cxn modelId="{7993302E-8BC6-419B-9710-134E1D530EE9}" srcId="{2098E56A-CA1F-46AB-A010-4D5B9314DBFC}" destId="{45C4FF3D-A147-445D-8AD4-96DD2ABB49D4}" srcOrd="3" destOrd="0" parTransId="{9006ED96-0830-4E44-8F35-B6D50E0044D3}" sibTransId="{410A595E-6B12-493E-9616-67F24A85F43F}"/>
    <dgm:cxn modelId="{1FF6456F-B29D-4FDF-82A1-A5DC4738BC1D}" type="presOf" srcId="{4F303907-34E8-4783-A2CB-1514B39FE9C9}" destId="{887E0C24-9442-4542-A052-280502B7CBB0}" srcOrd="1" destOrd="0" presId="urn:microsoft.com/office/officeart/2005/8/layout/hList7"/>
    <dgm:cxn modelId="{5EBB5F29-1BDC-4280-ADAA-D7C37C8F2747}" type="presOf" srcId="{12FA8BC2-D9A2-4E9D-BC49-69A032A01EC3}" destId="{DA3CF48E-CACF-45E6-B308-C5D1760D6746}" srcOrd="0" destOrd="0" presId="urn:microsoft.com/office/officeart/2005/8/layout/hList7"/>
    <dgm:cxn modelId="{6392FB32-5D36-4B08-B862-693C0A4D3162}" type="presOf" srcId="{5478FF3A-8FFF-4370-BB50-3A308AE806AF}" destId="{48F06BB4-A131-4EA4-A213-D45D3946C24F}" srcOrd="0" destOrd="0" presId="urn:microsoft.com/office/officeart/2005/8/layout/hList7"/>
    <dgm:cxn modelId="{833F1E1D-C735-4F1F-9A0A-6F81B14ABAC0}" type="presOf" srcId="{7C1BE697-E3B0-4CD2-BEC0-40F2C4AA023D}" destId="{256D295C-36DD-4F73-9E4F-09CF43E6CC61}" srcOrd="0" destOrd="0" presId="urn:microsoft.com/office/officeart/2005/8/layout/hList7"/>
    <dgm:cxn modelId="{74646E27-56F2-4961-B105-2AACCEF90E6D}" type="presOf" srcId="{45C4FF3D-A147-445D-8AD4-96DD2ABB49D4}" destId="{ADAB73A3-C0C5-4980-83C4-80C7832F81A0}" srcOrd="0" destOrd="0" presId="urn:microsoft.com/office/officeart/2005/8/layout/hList7"/>
    <dgm:cxn modelId="{5FBAE2DE-C71B-48F1-9BE1-C0096CA5342C}" srcId="{2098E56A-CA1F-46AB-A010-4D5B9314DBFC}" destId="{90B2B0A5-CB68-4E12-8D5A-BAD5D2C0EF39}" srcOrd="2" destOrd="0" parTransId="{7F533051-FF53-4B5A-B328-3EE8018968D0}" sibTransId="{41A1A3D8-B9A2-4BB7-87FB-0A86BEB25D5E}"/>
    <dgm:cxn modelId="{40C03673-EDBD-4C06-86BF-4F175E7420BF}" type="presOf" srcId="{90B2B0A5-CB68-4E12-8D5A-BAD5D2C0EF39}" destId="{0C1AD8CE-1D3F-440D-A278-C39007D6A157}" srcOrd="1" destOrd="0" presId="urn:microsoft.com/office/officeart/2005/8/layout/hList7"/>
    <dgm:cxn modelId="{B5FE0709-989C-440E-914D-390B6CAEC44D}" type="presOf" srcId="{2098E56A-CA1F-46AB-A010-4D5B9314DBFC}" destId="{FB46CDF1-CDFD-4AFD-902A-658C29F7412C}" srcOrd="0" destOrd="0" presId="urn:microsoft.com/office/officeart/2005/8/layout/hList7"/>
    <dgm:cxn modelId="{82CD895C-2764-4323-8C40-6FDD2C7EB179}" srcId="{2098E56A-CA1F-46AB-A010-4D5B9314DBFC}" destId="{4F303907-34E8-4783-A2CB-1514B39FE9C9}" srcOrd="1" destOrd="0" parTransId="{05331E46-C9DA-45A8-9D3E-5A17E44DEB5C}" sibTransId="{12FA8BC2-D9A2-4E9D-BC49-69A032A01EC3}"/>
    <dgm:cxn modelId="{AFA87CD9-BAAF-4A29-BA8D-82CF9F949C6C}" type="presParOf" srcId="{FB46CDF1-CDFD-4AFD-902A-658C29F7412C}" destId="{DEC4CA06-1EC7-43AE-9A95-90394EDDBEAC}" srcOrd="0" destOrd="0" presId="urn:microsoft.com/office/officeart/2005/8/layout/hList7"/>
    <dgm:cxn modelId="{C4D5E8B9-CCE9-4114-B8BF-6EDC89FF7360}" type="presParOf" srcId="{FB46CDF1-CDFD-4AFD-902A-658C29F7412C}" destId="{F384D3C5-2E93-4714-A45C-7BE01F1626B1}" srcOrd="1" destOrd="0" presId="urn:microsoft.com/office/officeart/2005/8/layout/hList7"/>
    <dgm:cxn modelId="{55F8A350-2888-45DB-AA1A-098F90563FBF}" type="presParOf" srcId="{F384D3C5-2E93-4714-A45C-7BE01F1626B1}" destId="{0D7CB3D5-5787-4358-AB7D-D689D884C67E}" srcOrd="0" destOrd="0" presId="urn:microsoft.com/office/officeart/2005/8/layout/hList7"/>
    <dgm:cxn modelId="{41D5604E-5D29-4B4D-B84B-90295E79BFE5}" type="presParOf" srcId="{0D7CB3D5-5787-4358-AB7D-D689D884C67E}" destId="{256D295C-36DD-4F73-9E4F-09CF43E6CC61}" srcOrd="0" destOrd="0" presId="urn:microsoft.com/office/officeart/2005/8/layout/hList7"/>
    <dgm:cxn modelId="{C8331EDC-9065-47BD-BFC7-0160E7045C93}" type="presParOf" srcId="{0D7CB3D5-5787-4358-AB7D-D689D884C67E}" destId="{F5B4AECF-26CD-4AF9-A160-6FA4032DCA6E}" srcOrd="1" destOrd="0" presId="urn:microsoft.com/office/officeart/2005/8/layout/hList7"/>
    <dgm:cxn modelId="{0064D0B8-B71B-40C9-92B7-F7C91F13858A}" type="presParOf" srcId="{0D7CB3D5-5787-4358-AB7D-D689D884C67E}" destId="{3997DB3A-D188-4661-84B2-1856745C2B61}" srcOrd="2" destOrd="0" presId="urn:microsoft.com/office/officeart/2005/8/layout/hList7"/>
    <dgm:cxn modelId="{18FF8068-3315-4707-B241-E27A4C908D3B}" type="presParOf" srcId="{0D7CB3D5-5787-4358-AB7D-D689D884C67E}" destId="{2B724E27-2B43-4DEB-BE3C-52EF6184A4B5}" srcOrd="3" destOrd="0" presId="urn:microsoft.com/office/officeart/2005/8/layout/hList7"/>
    <dgm:cxn modelId="{52B1496C-A235-4225-9546-07E46770ED0B}" type="presParOf" srcId="{F384D3C5-2E93-4714-A45C-7BE01F1626B1}" destId="{48F06BB4-A131-4EA4-A213-D45D3946C24F}" srcOrd="1" destOrd="0" presId="urn:microsoft.com/office/officeart/2005/8/layout/hList7"/>
    <dgm:cxn modelId="{A0F94529-8085-434B-98A2-46CB41FC0A6B}" type="presParOf" srcId="{F384D3C5-2E93-4714-A45C-7BE01F1626B1}" destId="{8C6B542B-25EE-4FBD-B7A3-7B771838F27D}" srcOrd="2" destOrd="0" presId="urn:microsoft.com/office/officeart/2005/8/layout/hList7"/>
    <dgm:cxn modelId="{5F6C2DBA-BCC2-4A99-8CA7-11A4D3DA8210}" type="presParOf" srcId="{8C6B542B-25EE-4FBD-B7A3-7B771838F27D}" destId="{9E580AD3-8CE4-465E-BF7F-A9D23D024360}" srcOrd="0" destOrd="0" presId="urn:microsoft.com/office/officeart/2005/8/layout/hList7"/>
    <dgm:cxn modelId="{1D604CE7-7E1C-4C0B-A6E2-70A20F2C7F94}" type="presParOf" srcId="{8C6B542B-25EE-4FBD-B7A3-7B771838F27D}" destId="{887E0C24-9442-4542-A052-280502B7CBB0}" srcOrd="1" destOrd="0" presId="urn:microsoft.com/office/officeart/2005/8/layout/hList7"/>
    <dgm:cxn modelId="{6EFA9986-710A-4B2F-A5EE-3862CB2802C3}" type="presParOf" srcId="{8C6B542B-25EE-4FBD-B7A3-7B771838F27D}" destId="{9458A182-9C61-49F7-A3BD-BD3B28559735}" srcOrd="2" destOrd="0" presId="urn:microsoft.com/office/officeart/2005/8/layout/hList7"/>
    <dgm:cxn modelId="{A40A8E30-A6F5-4B22-8685-E0A360217E57}" type="presParOf" srcId="{8C6B542B-25EE-4FBD-B7A3-7B771838F27D}" destId="{57573374-C016-4C13-8CDA-3F7E0E8CFE47}" srcOrd="3" destOrd="0" presId="urn:microsoft.com/office/officeart/2005/8/layout/hList7"/>
    <dgm:cxn modelId="{30DAC485-FFE0-4ACC-B460-FCB26F932C27}" type="presParOf" srcId="{F384D3C5-2E93-4714-A45C-7BE01F1626B1}" destId="{DA3CF48E-CACF-45E6-B308-C5D1760D6746}" srcOrd="3" destOrd="0" presId="urn:microsoft.com/office/officeart/2005/8/layout/hList7"/>
    <dgm:cxn modelId="{D83461C2-7B65-4CED-8D76-325BB1E43474}" type="presParOf" srcId="{F384D3C5-2E93-4714-A45C-7BE01F1626B1}" destId="{C62D8584-67D6-4171-847E-FA35A72864AD}" srcOrd="4" destOrd="0" presId="urn:microsoft.com/office/officeart/2005/8/layout/hList7"/>
    <dgm:cxn modelId="{E086B50C-BB33-4D51-98DD-D30E9D8238E1}" type="presParOf" srcId="{C62D8584-67D6-4171-847E-FA35A72864AD}" destId="{8C806701-82CC-4FA8-BA3C-66021CEF2B22}" srcOrd="0" destOrd="0" presId="urn:microsoft.com/office/officeart/2005/8/layout/hList7"/>
    <dgm:cxn modelId="{1543D18A-EDF4-40A8-A350-3B04FA26AECB}" type="presParOf" srcId="{C62D8584-67D6-4171-847E-FA35A72864AD}" destId="{0C1AD8CE-1D3F-440D-A278-C39007D6A157}" srcOrd="1" destOrd="0" presId="urn:microsoft.com/office/officeart/2005/8/layout/hList7"/>
    <dgm:cxn modelId="{E0975F0D-B634-4FCE-83AE-6E853EF48F3D}" type="presParOf" srcId="{C62D8584-67D6-4171-847E-FA35A72864AD}" destId="{6C0CCC63-5EE6-4DB2-B6D4-610C1BFB22A9}" srcOrd="2" destOrd="0" presId="urn:microsoft.com/office/officeart/2005/8/layout/hList7"/>
    <dgm:cxn modelId="{E8978BAC-EE38-4DD4-B9CB-96EFFC97B5A4}" type="presParOf" srcId="{C62D8584-67D6-4171-847E-FA35A72864AD}" destId="{FBE9CA23-D586-4BA3-A755-C273EF32E89E}" srcOrd="3" destOrd="0" presId="urn:microsoft.com/office/officeart/2005/8/layout/hList7"/>
    <dgm:cxn modelId="{2D3B5523-A8B6-4B55-90DA-FB2DBFF9BDD1}" type="presParOf" srcId="{F384D3C5-2E93-4714-A45C-7BE01F1626B1}" destId="{4E548C92-509D-4B74-BCB4-ABE17DD14EF7}" srcOrd="5" destOrd="0" presId="urn:microsoft.com/office/officeart/2005/8/layout/hList7"/>
    <dgm:cxn modelId="{C37A7A4C-2C75-461C-8608-BA9206C625A1}" type="presParOf" srcId="{F384D3C5-2E93-4714-A45C-7BE01F1626B1}" destId="{51361489-C843-4831-A14D-A2149F16E93C}" srcOrd="6" destOrd="0" presId="urn:microsoft.com/office/officeart/2005/8/layout/hList7"/>
    <dgm:cxn modelId="{58CC47A8-56CB-4BC6-8F96-13ED823A0722}" type="presParOf" srcId="{51361489-C843-4831-A14D-A2149F16E93C}" destId="{ADAB73A3-C0C5-4980-83C4-80C7832F81A0}" srcOrd="0" destOrd="0" presId="urn:microsoft.com/office/officeart/2005/8/layout/hList7"/>
    <dgm:cxn modelId="{0B082E7F-B61E-4DCC-879E-631A51133603}" type="presParOf" srcId="{51361489-C843-4831-A14D-A2149F16E93C}" destId="{123323A2-4A22-4213-89B2-8FFE42B1533B}" srcOrd="1" destOrd="0" presId="urn:microsoft.com/office/officeart/2005/8/layout/hList7"/>
    <dgm:cxn modelId="{121AA73E-8A3A-4495-8E23-3562F7021CEA}" type="presParOf" srcId="{51361489-C843-4831-A14D-A2149F16E93C}" destId="{33C03EF4-FA1D-495E-A43B-744DA9F3AD57}" srcOrd="2" destOrd="0" presId="urn:microsoft.com/office/officeart/2005/8/layout/hList7"/>
    <dgm:cxn modelId="{168A17F2-FF48-48C5-B959-A24A8D6885C4}" type="presParOf" srcId="{51361489-C843-4831-A14D-A2149F16E93C}" destId="{C3E02D99-2768-4E43-BDF9-59F57FA8FADC}" srcOrd="3" destOrd="0" presId="urn:microsoft.com/office/officeart/2005/8/layout/hList7"/>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0907">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8424BE1B-8FA1-4A11-89DB-3AD41B123386}" type="presOf" srcId="{026362B3-D754-4C4B-A502-EB64AEEB7E44}" destId="{09D3F267-E6CD-481D-BCEC-7563BBCA2483}" srcOrd="0" destOrd="0" presId="urn:microsoft.com/office/officeart/2005/8/layout/vList2"/>
    <dgm:cxn modelId="{D0F8016E-E701-4A63-8D03-514AD6703ABD}" type="presOf" srcId="{2E530979-921F-4996-98D8-AFEB5F96B7DE}" destId="{211193E1-5E12-4589-BA5F-3469B2D8B4BF}" srcOrd="0" destOrd="0" presId="urn:microsoft.com/office/officeart/2005/8/layout/vList2"/>
    <dgm:cxn modelId="{08E149FE-ABF3-4B68-B610-92201533A7F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39807EF-B063-4577-853B-245AB4CDDEAB}" type="doc">
      <dgm:prSet loTypeId="urn:microsoft.com/office/officeart/2005/8/layout/vList2" loCatId="list" qsTypeId="urn:microsoft.com/office/officeart/2005/8/quickstyle/3d3" qsCatId="3D" csTypeId="urn:microsoft.com/office/officeart/2005/8/colors/colorful4" csCatId="colorful"/>
      <dgm:spPr/>
      <dgm:t>
        <a:bodyPr/>
        <a:lstStyle/>
        <a:p>
          <a:endParaRPr lang="id-ID"/>
        </a:p>
      </dgm:t>
    </dgm:pt>
    <dgm:pt modelId="{E816D286-15C8-4D4A-99A2-484BA9DE4796}">
      <dgm:prSet custT="1"/>
      <dgm:spPr/>
      <dgm:t>
        <a:bodyPr/>
        <a:lstStyle/>
        <a:p>
          <a:pPr rtl="0"/>
          <a:r>
            <a:rPr lang="id-ID" sz="1800" dirty="0" smtClean="0">
              <a:solidFill>
                <a:schemeClr val="tx1"/>
              </a:solidFill>
            </a:rPr>
            <a:t>Hukum sebagai sosial kontrol dapat diartikan sebagai suatu proses, baik yang direncanakan maupun tidak, yang bersifat mendidik, mengajak atau bahkan memaksa warga masyarakat agar mematuhi sistem kaidah dan nilai yang berlaku. </a:t>
          </a:r>
          <a:endParaRPr lang="id-ID" sz="1800" dirty="0">
            <a:solidFill>
              <a:schemeClr val="tx1"/>
            </a:solidFill>
          </a:endParaRPr>
        </a:p>
      </dgm:t>
    </dgm:pt>
    <dgm:pt modelId="{ED3B7DDB-77D1-406D-B23A-C889ECC9EC66}" type="parTrans" cxnId="{FC393C0E-AAA4-4FDD-BE76-23974FAE92D6}">
      <dgm:prSet/>
      <dgm:spPr/>
      <dgm:t>
        <a:bodyPr/>
        <a:lstStyle/>
        <a:p>
          <a:endParaRPr lang="id-ID" sz="1800">
            <a:solidFill>
              <a:schemeClr val="tx1"/>
            </a:solidFill>
          </a:endParaRPr>
        </a:p>
      </dgm:t>
    </dgm:pt>
    <dgm:pt modelId="{3D70E8AC-3B94-4DC3-A6A5-B7C815E2F3BE}" type="sibTrans" cxnId="{FC393C0E-AAA4-4FDD-BE76-23974FAE92D6}">
      <dgm:prSet/>
      <dgm:spPr/>
      <dgm:t>
        <a:bodyPr/>
        <a:lstStyle/>
        <a:p>
          <a:endParaRPr lang="id-ID" sz="1800">
            <a:solidFill>
              <a:schemeClr val="tx1"/>
            </a:solidFill>
          </a:endParaRPr>
        </a:p>
      </dgm:t>
    </dgm:pt>
    <dgm:pt modelId="{0764E6CC-A329-4273-8D49-EF5A67AC78B9}">
      <dgm:prSet custT="1"/>
      <dgm:spPr/>
      <dgm:t>
        <a:bodyPr/>
        <a:lstStyle/>
        <a:p>
          <a:pPr rtl="0"/>
          <a:r>
            <a:rPr lang="id-ID" sz="1800" dirty="0" smtClean="0">
              <a:solidFill>
                <a:schemeClr val="tx1"/>
              </a:solidFill>
            </a:rPr>
            <a:t>Menurut Zainuddin Ali, perwujudan dari kontrol sosial berupa pemidanaan, konpensasi, terapi, maupun konsiliasi. </a:t>
          </a:r>
          <a:endParaRPr lang="id-ID" sz="1800" dirty="0">
            <a:solidFill>
              <a:schemeClr val="tx1"/>
            </a:solidFill>
          </a:endParaRPr>
        </a:p>
      </dgm:t>
    </dgm:pt>
    <dgm:pt modelId="{DFED4DBC-97AE-4EFC-AB26-1C081C685BA2}" type="parTrans" cxnId="{5AEBD6E7-6E61-4561-9754-60B04633DA82}">
      <dgm:prSet/>
      <dgm:spPr/>
      <dgm:t>
        <a:bodyPr/>
        <a:lstStyle/>
        <a:p>
          <a:endParaRPr lang="id-ID" sz="1800">
            <a:solidFill>
              <a:schemeClr val="tx1"/>
            </a:solidFill>
          </a:endParaRPr>
        </a:p>
      </dgm:t>
    </dgm:pt>
    <dgm:pt modelId="{AB63E18C-135E-4CBF-9AC6-45BC9B0A187D}" type="sibTrans" cxnId="{5AEBD6E7-6E61-4561-9754-60B04633DA82}">
      <dgm:prSet/>
      <dgm:spPr/>
      <dgm:t>
        <a:bodyPr/>
        <a:lstStyle/>
        <a:p>
          <a:endParaRPr lang="id-ID" sz="1800">
            <a:solidFill>
              <a:schemeClr val="tx1"/>
            </a:solidFill>
          </a:endParaRPr>
        </a:p>
      </dgm:t>
    </dgm:pt>
    <dgm:pt modelId="{FE7B4C25-3018-44A5-BED4-E2E7CE7A5488}">
      <dgm:prSet custT="1"/>
      <dgm:spPr/>
      <dgm:t>
        <a:bodyPr/>
        <a:lstStyle/>
        <a:p>
          <a:pPr rtl="0"/>
          <a:r>
            <a:rPr lang="id-ID" sz="1800" dirty="0" smtClean="0">
              <a:solidFill>
                <a:schemeClr val="tx1"/>
              </a:solidFill>
            </a:rPr>
            <a:t>Patokan dari pemidanaan adalah suatu larangan, yang apabila dilanggar akan mengakibatkan penderitaan (sanksi negatif) bagi pelanggarnya. </a:t>
          </a:r>
          <a:endParaRPr lang="id-ID" sz="1800" dirty="0">
            <a:solidFill>
              <a:schemeClr val="tx1"/>
            </a:solidFill>
          </a:endParaRPr>
        </a:p>
      </dgm:t>
    </dgm:pt>
    <dgm:pt modelId="{BE7B9232-0D12-466E-A593-39CA4B4587DB}" type="parTrans" cxnId="{E90452D8-A38E-488F-8B30-7C5322C5E2F1}">
      <dgm:prSet/>
      <dgm:spPr/>
      <dgm:t>
        <a:bodyPr/>
        <a:lstStyle/>
        <a:p>
          <a:endParaRPr lang="id-ID" sz="1800">
            <a:solidFill>
              <a:schemeClr val="tx1"/>
            </a:solidFill>
          </a:endParaRPr>
        </a:p>
      </dgm:t>
    </dgm:pt>
    <dgm:pt modelId="{395CE8EA-EBD3-483E-8090-BCD278C144DE}" type="sibTrans" cxnId="{E90452D8-A38E-488F-8B30-7C5322C5E2F1}">
      <dgm:prSet/>
      <dgm:spPr/>
      <dgm:t>
        <a:bodyPr/>
        <a:lstStyle/>
        <a:p>
          <a:endParaRPr lang="id-ID" sz="1800">
            <a:solidFill>
              <a:schemeClr val="tx1"/>
            </a:solidFill>
          </a:endParaRPr>
        </a:p>
      </dgm:t>
    </dgm:pt>
    <dgm:pt modelId="{1559E01F-6F3E-45E3-A03E-F29A7F553969}">
      <dgm:prSet custT="1"/>
      <dgm:spPr/>
      <dgm:t>
        <a:bodyPr/>
        <a:lstStyle/>
        <a:p>
          <a:pPr rtl="0"/>
          <a:r>
            <a:rPr lang="id-ID" sz="1800" dirty="0" smtClean="0">
              <a:solidFill>
                <a:schemeClr val="tx1"/>
              </a:solidFill>
            </a:rPr>
            <a:t>Apabila kepentingan-kepentingan dari suatu kelompok dilanggar, inisiatif datang dari seluruh warga kelompok (yang kemungkinan dikuasakan kepada pihak lain).</a:t>
          </a:r>
          <a:endParaRPr lang="id-ID" sz="1800" dirty="0">
            <a:solidFill>
              <a:schemeClr val="tx1"/>
            </a:solidFill>
          </a:endParaRPr>
        </a:p>
      </dgm:t>
    </dgm:pt>
    <dgm:pt modelId="{1D504C7A-FFD6-406F-A2E7-0FB7E45BFA89}" type="parTrans" cxnId="{E6E2033B-1A87-4013-BF44-D4D6046BEE2E}">
      <dgm:prSet/>
      <dgm:spPr/>
      <dgm:t>
        <a:bodyPr/>
        <a:lstStyle/>
        <a:p>
          <a:endParaRPr lang="id-ID" sz="1800">
            <a:solidFill>
              <a:schemeClr val="tx1"/>
            </a:solidFill>
          </a:endParaRPr>
        </a:p>
      </dgm:t>
    </dgm:pt>
    <dgm:pt modelId="{34D56E5D-A6BC-42EB-ABAA-FB9421EE4A10}" type="sibTrans" cxnId="{E6E2033B-1A87-4013-BF44-D4D6046BEE2E}">
      <dgm:prSet/>
      <dgm:spPr/>
      <dgm:t>
        <a:bodyPr/>
        <a:lstStyle/>
        <a:p>
          <a:endParaRPr lang="id-ID" sz="1800">
            <a:solidFill>
              <a:schemeClr val="tx1"/>
            </a:solidFill>
          </a:endParaRPr>
        </a:p>
      </dgm:t>
    </dgm:pt>
    <dgm:pt modelId="{5398FC80-3B96-4A08-834D-E2518527EA74}">
      <dgm:prSet custT="1"/>
      <dgm:spPr/>
      <dgm:t>
        <a:bodyPr/>
        <a:lstStyle/>
        <a:p>
          <a:pPr rtl="0"/>
          <a:r>
            <a:rPr lang="id-ID" sz="1800" dirty="0" smtClean="0">
              <a:solidFill>
                <a:schemeClr val="tx1"/>
              </a:solidFill>
            </a:rPr>
            <a:t>Maka, fungsi hukum dalam kelompok dan masyarakat adalah bertujuan untuk menerapkan mekanisme kontrol sosial yang akan menertibkan masyarakat dari perilaku menyimpang yang tidak dikehendaki. </a:t>
          </a:r>
          <a:endParaRPr lang="id-ID" sz="1800" dirty="0">
            <a:solidFill>
              <a:schemeClr val="tx1"/>
            </a:solidFill>
          </a:endParaRPr>
        </a:p>
      </dgm:t>
    </dgm:pt>
    <dgm:pt modelId="{7BE5E2C4-5BBE-4259-8BB6-5F66D186ACE0}" type="parTrans" cxnId="{FD852CFA-E136-4A5D-BD15-A60F18953BBC}">
      <dgm:prSet/>
      <dgm:spPr/>
      <dgm:t>
        <a:bodyPr/>
        <a:lstStyle/>
        <a:p>
          <a:endParaRPr lang="id-ID" sz="1800">
            <a:solidFill>
              <a:schemeClr val="tx1"/>
            </a:solidFill>
          </a:endParaRPr>
        </a:p>
      </dgm:t>
    </dgm:pt>
    <dgm:pt modelId="{AEC1C6A7-3EF2-41FD-81FB-CF1BE0F80697}" type="sibTrans" cxnId="{FD852CFA-E136-4A5D-BD15-A60F18953BBC}">
      <dgm:prSet/>
      <dgm:spPr/>
      <dgm:t>
        <a:bodyPr/>
        <a:lstStyle/>
        <a:p>
          <a:endParaRPr lang="id-ID" sz="1800">
            <a:solidFill>
              <a:schemeClr val="tx1"/>
            </a:solidFill>
          </a:endParaRPr>
        </a:p>
      </dgm:t>
    </dgm:pt>
    <dgm:pt modelId="{E6DEBBDA-F662-4595-9542-D5D61C2B5344}">
      <dgm:prSet custT="1"/>
      <dgm:spPr/>
      <dgm:t>
        <a:bodyPr/>
        <a:lstStyle/>
        <a:p>
          <a:pPr rtl="0"/>
          <a:r>
            <a:rPr lang="id-ID" sz="1800" dirty="0" smtClean="0">
              <a:solidFill>
                <a:schemeClr val="tx1"/>
              </a:solidFill>
            </a:rPr>
            <a:t>Sehingga hukum mempunyai suatu fungsi untuk mempertahankan eksistensi kelompok atau masyarakat</a:t>
          </a:r>
          <a:endParaRPr lang="id-ID" sz="1800" dirty="0">
            <a:solidFill>
              <a:schemeClr val="tx1"/>
            </a:solidFill>
          </a:endParaRPr>
        </a:p>
      </dgm:t>
    </dgm:pt>
    <dgm:pt modelId="{AEB666EF-0363-4C2B-B943-4C2DFD3AE9CD}" type="parTrans" cxnId="{370A30C7-0E51-437F-8360-E0431E7D5F6B}">
      <dgm:prSet/>
      <dgm:spPr/>
      <dgm:t>
        <a:bodyPr/>
        <a:lstStyle/>
        <a:p>
          <a:endParaRPr lang="id-ID" sz="1800">
            <a:solidFill>
              <a:schemeClr val="tx1"/>
            </a:solidFill>
          </a:endParaRPr>
        </a:p>
      </dgm:t>
    </dgm:pt>
    <dgm:pt modelId="{35D71B1B-69F8-4841-BD37-B0C0BC783835}" type="sibTrans" cxnId="{370A30C7-0E51-437F-8360-E0431E7D5F6B}">
      <dgm:prSet/>
      <dgm:spPr/>
      <dgm:t>
        <a:bodyPr/>
        <a:lstStyle/>
        <a:p>
          <a:endParaRPr lang="id-ID" sz="1800">
            <a:solidFill>
              <a:schemeClr val="tx1"/>
            </a:solidFill>
          </a:endParaRPr>
        </a:p>
      </dgm:t>
    </dgm:pt>
    <dgm:pt modelId="{6D3DB4DB-5A08-485A-95B4-22F1B9FCC73F}" type="pres">
      <dgm:prSet presAssocID="{339807EF-B063-4577-853B-245AB4CDDEAB}" presName="linear" presStyleCnt="0">
        <dgm:presLayoutVars>
          <dgm:animLvl val="lvl"/>
          <dgm:resizeHandles val="exact"/>
        </dgm:presLayoutVars>
      </dgm:prSet>
      <dgm:spPr/>
      <dgm:t>
        <a:bodyPr/>
        <a:lstStyle/>
        <a:p>
          <a:endParaRPr lang="id-ID"/>
        </a:p>
      </dgm:t>
    </dgm:pt>
    <dgm:pt modelId="{9EC84EA8-F400-4EB4-8957-744C0AB05277}" type="pres">
      <dgm:prSet presAssocID="{E816D286-15C8-4D4A-99A2-484BA9DE4796}" presName="parentText" presStyleLbl="node1" presStyleIdx="0" presStyleCnt="6">
        <dgm:presLayoutVars>
          <dgm:chMax val="0"/>
          <dgm:bulletEnabled val="1"/>
        </dgm:presLayoutVars>
      </dgm:prSet>
      <dgm:spPr/>
      <dgm:t>
        <a:bodyPr/>
        <a:lstStyle/>
        <a:p>
          <a:endParaRPr lang="id-ID"/>
        </a:p>
      </dgm:t>
    </dgm:pt>
    <dgm:pt modelId="{12B9BEEB-709C-479A-8461-8191033FCC95}" type="pres">
      <dgm:prSet presAssocID="{3D70E8AC-3B94-4DC3-A6A5-B7C815E2F3BE}" presName="spacer" presStyleCnt="0"/>
      <dgm:spPr/>
    </dgm:pt>
    <dgm:pt modelId="{3391408F-F4D9-482C-9126-850D88F1FCBA}" type="pres">
      <dgm:prSet presAssocID="{0764E6CC-A329-4273-8D49-EF5A67AC78B9}" presName="parentText" presStyleLbl="node1" presStyleIdx="1" presStyleCnt="6">
        <dgm:presLayoutVars>
          <dgm:chMax val="0"/>
          <dgm:bulletEnabled val="1"/>
        </dgm:presLayoutVars>
      </dgm:prSet>
      <dgm:spPr/>
      <dgm:t>
        <a:bodyPr/>
        <a:lstStyle/>
        <a:p>
          <a:endParaRPr lang="id-ID"/>
        </a:p>
      </dgm:t>
    </dgm:pt>
    <dgm:pt modelId="{C01AF43E-57A2-4050-B918-F4EDDBC06131}" type="pres">
      <dgm:prSet presAssocID="{AB63E18C-135E-4CBF-9AC6-45BC9B0A187D}" presName="spacer" presStyleCnt="0"/>
      <dgm:spPr/>
    </dgm:pt>
    <dgm:pt modelId="{5312778B-088A-494B-864E-8925471918DE}" type="pres">
      <dgm:prSet presAssocID="{FE7B4C25-3018-44A5-BED4-E2E7CE7A5488}" presName="parentText" presStyleLbl="node1" presStyleIdx="2" presStyleCnt="6">
        <dgm:presLayoutVars>
          <dgm:chMax val="0"/>
          <dgm:bulletEnabled val="1"/>
        </dgm:presLayoutVars>
      </dgm:prSet>
      <dgm:spPr/>
      <dgm:t>
        <a:bodyPr/>
        <a:lstStyle/>
        <a:p>
          <a:endParaRPr lang="id-ID"/>
        </a:p>
      </dgm:t>
    </dgm:pt>
    <dgm:pt modelId="{DE83E700-BE83-4E97-B028-DD0E0AA244CB}" type="pres">
      <dgm:prSet presAssocID="{395CE8EA-EBD3-483E-8090-BCD278C144DE}" presName="spacer" presStyleCnt="0"/>
      <dgm:spPr/>
    </dgm:pt>
    <dgm:pt modelId="{B446C29F-3802-44C1-82AB-373AFD41D60E}" type="pres">
      <dgm:prSet presAssocID="{1559E01F-6F3E-45E3-A03E-F29A7F553969}" presName="parentText" presStyleLbl="node1" presStyleIdx="3" presStyleCnt="6">
        <dgm:presLayoutVars>
          <dgm:chMax val="0"/>
          <dgm:bulletEnabled val="1"/>
        </dgm:presLayoutVars>
      </dgm:prSet>
      <dgm:spPr/>
      <dgm:t>
        <a:bodyPr/>
        <a:lstStyle/>
        <a:p>
          <a:endParaRPr lang="id-ID"/>
        </a:p>
      </dgm:t>
    </dgm:pt>
    <dgm:pt modelId="{BB69DA19-5FF0-4DB0-922F-3C8E878894BE}" type="pres">
      <dgm:prSet presAssocID="{34D56E5D-A6BC-42EB-ABAA-FB9421EE4A10}" presName="spacer" presStyleCnt="0"/>
      <dgm:spPr/>
    </dgm:pt>
    <dgm:pt modelId="{5AD09888-7A28-436C-AA06-5170D92DEC48}" type="pres">
      <dgm:prSet presAssocID="{5398FC80-3B96-4A08-834D-E2518527EA74}" presName="parentText" presStyleLbl="node1" presStyleIdx="4" presStyleCnt="6">
        <dgm:presLayoutVars>
          <dgm:chMax val="0"/>
          <dgm:bulletEnabled val="1"/>
        </dgm:presLayoutVars>
      </dgm:prSet>
      <dgm:spPr/>
      <dgm:t>
        <a:bodyPr/>
        <a:lstStyle/>
        <a:p>
          <a:endParaRPr lang="id-ID"/>
        </a:p>
      </dgm:t>
    </dgm:pt>
    <dgm:pt modelId="{10963847-13CF-410D-AF62-28AE6DCC2B49}" type="pres">
      <dgm:prSet presAssocID="{AEC1C6A7-3EF2-41FD-81FB-CF1BE0F80697}" presName="spacer" presStyleCnt="0"/>
      <dgm:spPr/>
    </dgm:pt>
    <dgm:pt modelId="{9C48FA44-FD49-44BF-A41E-1CCEA2AA7D94}" type="pres">
      <dgm:prSet presAssocID="{E6DEBBDA-F662-4595-9542-D5D61C2B5344}" presName="parentText" presStyleLbl="node1" presStyleIdx="5" presStyleCnt="6">
        <dgm:presLayoutVars>
          <dgm:chMax val="0"/>
          <dgm:bulletEnabled val="1"/>
        </dgm:presLayoutVars>
      </dgm:prSet>
      <dgm:spPr/>
      <dgm:t>
        <a:bodyPr/>
        <a:lstStyle/>
        <a:p>
          <a:endParaRPr lang="id-ID"/>
        </a:p>
      </dgm:t>
    </dgm:pt>
  </dgm:ptLst>
  <dgm:cxnLst>
    <dgm:cxn modelId="{F839968B-6DE0-4081-8A3D-6E0C1F613014}" type="presOf" srcId="{339807EF-B063-4577-853B-245AB4CDDEAB}" destId="{6D3DB4DB-5A08-485A-95B4-22F1B9FCC73F}" srcOrd="0" destOrd="0" presId="urn:microsoft.com/office/officeart/2005/8/layout/vList2"/>
    <dgm:cxn modelId="{E90452D8-A38E-488F-8B30-7C5322C5E2F1}" srcId="{339807EF-B063-4577-853B-245AB4CDDEAB}" destId="{FE7B4C25-3018-44A5-BED4-E2E7CE7A5488}" srcOrd="2" destOrd="0" parTransId="{BE7B9232-0D12-466E-A593-39CA4B4587DB}" sibTransId="{395CE8EA-EBD3-483E-8090-BCD278C144DE}"/>
    <dgm:cxn modelId="{18C087D5-FEB0-47E4-B2E5-2D88E0B53DFC}" type="presOf" srcId="{1559E01F-6F3E-45E3-A03E-F29A7F553969}" destId="{B446C29F-3802-44C1-82AB-373AFD41D60E}" srcOrd="0" destOrd="0" presId="urn:microsoft.com/office/officeart/2005/8/layout/vList2"/>
    <dgm:cxn modelId="{F3C095DC-8FD8-4FA2-8F26-06139A429E9E}" type="presOf" srcId="{0764E6CC-A329-4273-8D49-EF5A67AC78B9}" destId="{3391408F-F4D9-482C-9126-850D88F1FCBA}" srcOrd="0" destOrd="0" presId="urn:microsoft.com/office/officeart/2005/8/layout/vList2"/>
    <dgm:cxn modelId="{E6E2033B-1A87-4013-BF44-D4D6046BEE2E}" srcId="{339807EF-B063-4577-853B-245AB4CDDEAB}" destId="{1559E01F-6F3E-45E3-A03E-F29A7F553969}" srcOrd="3" destOrd="0" parTransId="{1D504C7A-FFD6-406F-A2E7-0FB7E45BFA89}" sibTransId="{34D56E5D-A6BC-42EB-ABAA-FB9421EE4A10}"/>
    <dgm:cxn modelId="{370A30C7-0E51-437F-8360-E0431E7D5F6B}" srcId="{339807EF-B063-4577-853B-245AB4CDDEAB}" destId="{E6DEBBDA-F662-4595-9542-D5D61C2B5344}" srcOrd="5" destOrd="0" parTransId="{AEB666EF-0363-4C2B-B943-4C2DFD3AE9CD}" sibTransId="{35D71B1B-69F8-4841-BD37-B0C0BC783835}"/>
    <dgm:cxn modelId="{F9C64413-4C54-4ECB-9F9E-F8C91D761106}" type="presOf" srcId="{5398FC80-3B96-4A08-834D-E2518527EA74}" destId="{5AD09888-7A28-436C-AA06-5170D92DEC48}" srcOrd="0" destOrd="0" presId="urn:microsoft.com/office/officeart/2005/8/layout/vList2"/>
    <dgm:cxn modelId="{F5254DA9-644B-4039-8215-F36BF486D1A2}" type="presOf" srcId="{E6DEBBDA-F662-4595-9542-D5D61C2B5344}" destId="{9C48FA44-FD49-44BF-A41E-1CCEA2AA7D94}" srcOrd="0" destOrd="0" presId="urn:microsoft.com/office/officeart/2005/8/layout/vList2"/>
    <dgm:cxn modelId="{5AEBD6E7-6E61-4561-9754-60B04633DA82}" srcId="{339807EF-B063-4577-853B-245AB4CDDEAB}" destId="{0764E6CC-A329-4273-8D49-EF5A67AC78B9}" srcOrd="1" destOrd="0" parTransId="{DFED4DBC-97AE-4EFC-AB26-1C081C685BA2}" sibTransId="{AB63E18C-135E-4CBF-9AC6-45BC9B0A187D}"/>
    <dgm:cxn modelId="{FC393C0E-AAA4-4FDD-BE76-23974FAE92D6}" srcId="{339807EF-B063-4577-853B-245AB4CDDEAB}" destId="{E816D286-15C8-4D4A-99A2-484BA9DE4796}" srcOrd="0" destOrd="0" parTransId="{ED3B7DDB-77D1-406D-B23A-C889ECC9EC66}" sibTransId="{3D70E8AC-3B94-4DC3-A6A5-B7C815E2F3BE}"/>
    <dgm:cxn modelId="{FD852CFA-E136-4A5D-BD15-A60F18953BBC}" srcId="{339807EF-B063-4577-853B-245AB4CDDEAB}" destId="{5398FC80-3B96-4A08-834D-E2518527EA74}" srcOrd="4" destOrd="0" parTransId="{7BE5E2C4-5BBE-4259-8BB6-5F66D186ACE0}" sibTransId="{AEC1C6A7-3EF2-41FD-81FB-CF1BE0F80697}"/>
    <dgm:cxn modelId="{8AF07D52-B55B-4C7D-B3D6-00C85DC1363C}" type="presOf" srcId="{E816D286-15C8-4D4A-99A2-484BA9DE4796}" destId="{9EC84EA8-F400-4EB4-8957-744C0AB05277}" srcOrd="0" destOrd="0" presId="urn:microsoft.com/office/officeart/2005/8/layout/vList2"/>
    <dgm:cxn modelId="{039B8114-4D81-4243-BE19-4ABB6476A022}" type="presOf" srcId="{FE7B4C25-3018-44A5-BED4-E2E7CE7A5488}" destId="{5312778B-088A-494B-864E-8925471918DE}" srcOrd="0" destOrd="0" presId="urn:microsoft.com/office/officeart/2005/8/layout/vList2"/>
    <dgm:cxn modelId="{2EC9602D-2693-4FF6-8B98-1DF90DEACE3A}" type="presParOf" srcId="{6D3DB4DB-5A08-485A-95B4-22F1B9FCC73F}" destId="{9EC84EA8-F400-4EB4-8957-744C0AB05277}" srcOrd="0" destOrd="0" presId="urn:microsoft.com/office/officeart/2005/8/layout/vList2"/>
    <dgm:cxn modelId="{5B4451DD-9FFA-48CB-870B-F1578FA5ED31}" type="presParOf" srcId="{6D3DB4DB-5A08-485A-95B4-22F1B9FCC73F}" destId="{12B9BEEB-709C-479A-8461-8191033FCC95}" srcOrd="1" destOrd="0" presId="urn:microsoft.com/office/officeart/2005/8/layout/vList2"/>
    <dgm:cxn modelId="{9B93B1EF-DF19-4AF0-BB35-C2B58DC8B7B7}" type="presParOf" srcId="{6D3DB4DB-5A08-485A-95B4-22F1B9FCC73F}" destId="{3391408F-F4D9-482C-9126-850D88F1FCBA}" srcOrd="2" destOrd="0" presId="urn:microsoft.com/office/officeart/2005/8/layout/vList2"/>
    <dgm:cxn modelId="{D33F77EF-EAD3-419D-862C-2271F71F04A9}" type="presParOf" srcId="{6D3DB4DB-5A08-485A-95B4-22F1B9FCC73F}" destId="{C01AF43E-57A2-4050-B918-F4EDDBC06131}" srcOrd="3" destOrd="0" presId="urn:microsoft.com/office/officeart/2005/8/layout/vList2"/>
    <dgm:cxn modelId="{6D66B974-8060-4D03-B575-EF68454C2331}" type="presParOf" srcId="{6D3DB4DB-5A08-485A-95B4-22F1B9FCC73F}" destId="{5312778B-088A-494B-864E-8925471918DE}" srcOrd="4" destOrd="0" presId="urn:microsoft.com/office/officeart/2005/8/layout/vList2"/>
    <dgm:cxn modelId="{369F1683-AACA-4C63-8DD7-89DA04AA5931}" type="presParOf" srcId="{6D3DB4DB-5A08-485A-95B4-22F1B9FCC73F}" destId="{DE83E700-BE83-4E97-B028-DD0E0AA244CB}" srcOrd="5" destOrd="0" presId="urn:microsoft.com/office/officeart/2005/8/layout/vList2"/>
    <dgm:cxn modelId="{57D18497-E594-44C4-B604-1019B48A7973}" type="presParOf" srcId="{6D3DB4DB-5A08-485A-95B4-22F1B9FCC73F}" destId="{B446C29F-3802-44C1-82AB-373AFD41D60E}" srcOrd="6" destOrd="0" presId="urn:microsoft.com/office/officeart/2005/8/layout/vList2"/>
    <dgm:cxn modelId="{997427E2-C0EB-4E4F-A671-24074C394DFD}" type="presParOf" srcId="{6D3DB4DB-5A08-485A-95B4-22F1B9FCC73F}" destId="{BB69DA19-5FF0-4DB0-922F-3C8E878894BE}" srcOrd="7" destOrd="0" presId="urn:microsoft.com/office/officeart/2005/8/layout/vList2"/>
    <dgm:cxn modelId="{46882FEE-7593-4B0E-8816-ACD8C0ABA417}" type="presParOf" srcId="{6D3DB4DB-5A08-485A-95B4-22F1B9FCC73F}" destId="{5AD09888-7A28-436C-AA06-5170D92DEC48}" srcOrd="8" destOrd="0" presId="urn:microsoft.com/office/officeart/2005/8/layout/vList2"/>
    <dgm:cxn modelId="{409C0671-0DA7-479C-AA86-4B95E7A5D021}" type="presParOf" srcId="{6D3DB4DB-5A08-485A-95B4-22F1B9FCC73F}" destId="{10963847-13CF-410D-AF62-28AE6DCC2B49}" srcOrd="9" destOrd="0" presId="urn:microsoft.com/office/officeart/2005/8/layout/vList2"/>
    <dgm:cxn modelId="{6AE8537F-3C49-40BC-B563-C61621F280EE}" type="presParOf" srcId="{6D3DB4DB-5A08-485A-95B4-22F1B9FCC73F}" destId="{9C48FA44-FD49-44BF-A41E-1CCEA2AA7D94}" srcOrd="1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0300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88B10CFF-C6EB-4940-83E1-89D3A8F8D8EF}" type="presOf" srcId="{2E530979-921F-4996-98D8-AFEB5F96B7DE}" destId="{211193E1-5E12-4589-BA5F-3469B2D8B4BF}" srcOrd="0" destOrd="0" presId="urn:microsoft.com/office/officeart/2005/8/layout/vList2"/>
    <dgm:cxn modelId="{45ABDDA6-D300-43DC-8E7D-9C23AAE7047E}" type="presOf" srcId="{026362B3-D754-4C4B-A502-EB64AEEB7E44}" destId="{09D3F267-E6CD-481D-BCEC-7563BBCA2483}" srcOrd="0" destOrd="0" presId="urn:microsoft.com/office/officeart/2005/8/layout/vList2"/>
    <dgm:cxn modelId="{4F26EE42-364F-4331-8801-A0A36C0E2544}"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3AB414E-5587-416E-AC23-A2CBE5DBBD6E}" type="doc">
      <dgm:prSet loTypeId="urn:microsoft.com/office/officeart/2005/8/layout/process5" loCatId="process" qsTypeId="urn:microsoft.com/office/officeart/2005/8/quickstyle/3d3" qsCatId="3D" csTypeId="urn:microsoft.com/office/officeart/2005/8/colors/colorful1" csCatId="colorful" phldr="1"/>
      <dgm:spPr/>
      <dgm:t>
        <a:bodyPr/>
        <a:lstStyle/>
        <a:p>
          <a:endParaRPr lang="id-ID"/>
        </a:p>
      </dgm:t>
    </dgm:pt>
    <dgm:pt modelId="{B869F201-9E2D-45AB-A738-E624575FFE5B}">
      <dgm:prSet custT="1"/>
      <dgm:spPr/>
      <dgm:t>
        <a:bodyPr/>
        <a:lstStyle/>
        <a:p>
          <a:pPr rtl="0"/>
          <a:r>
            <a:rPr lang="id-ID" sz="2200" dirty="0" smtClean="0">
              <a:solidFill>
                <a:schemeClr val="tx1"/>
              </a:solidFill>
            </a:rPr>
            <a:t>Menurut Zainuddin Ali , bahwa hukum mempunyai fungsi rangkap, yaitu: </a:t>
          </a:r>
          <a:endParaRPr lang="id-ID" sz="2200" dirty="0">
            <a:solidFill>
              <a:schemeClr val="tx1"/>
            </a:solidFill>
          </a:endParaRPr>
        </a:p>
      </dgm:t>
    </dgm:pt>
    <dgm:pt modelId="{D52C6BD9-221D-4F0E-AA41-FA8B4C9B173B}" type="parTrans" cxnId="{C088B5E8-5D3A-4401-8F83-4FA682A749A7}">
      <dgm:prSet/>
      <dgm:spPr/>
      <dgm:t>
        <a:bodyPr/>
        <a:lstStyle/>
        <a:p>
          <a:endParaRPr lang="id-ID" sz="2200">
            <a:solidFill>
              <a:schemeClr val="tx1"/>
            </a:solidFill>
          </a:endParaRPr>
        </a:p>
      </dgm:t>
    </dgm:pt>
    <dgm:pt modelId="{99BC34B2-1302-4F76-B86C-FB2B7E07523B}" type="sibTrans" cxnId="{C088B5E8-5D3A-4401-8F83-4FA682A749A7}">
      <dgm:prSet custT="1"/>
      <dgm:spPr/>
      <dgm:t>
        <a:bodyPr/>
        <a:lstStyle/>
        <a:p>
          <a:endParaRPr lang="id-ID" sz="2200">
            <a:solidFill>
              <a:schemeClr val="tx1"/>
            </a:solidFill>
          </a:endParaRPr>
        </a:p>
      </dgm:t>
    </dgm:pt>
    <dgm:pt modelId="{7507C4FC-757B-4188-97F4-09FC3B957A45}">
      <dgm:prSet custT="1"/>
      <dgm:spPr/>
      <dgm:t>
        <a:bodyPr/>
        <a:lstStyle/>
        <a:p>
          <a:pPr rtl="0"/>
          <a:r>
            <a:rPr lang="id-ID" sz="2200" b="1" i="1" dirty="0" smtClean="0">
              <a:solidFill>
                <a:schemeClr val="tx1"/>
              </a:solidFill>
            </a:rPr>
            <a:t>Pertama</a:t>
          </a:r>
          <a:r>
            <a:rPr lang="id-ID" sz="2200" dirty="0" smtClean="0">
              <a:solidFill>
                <a:schemeClr val="tx1"/>
              </a:solidFill>
            </a:rPr>
            <a:t>, merupakan tindakan yang melembaga dan kokoh diantara anggota-anggota kelompok masyarakat sehingga hukum mudah digunakkan sebagai kewajiban. </a:t>
          </a:r>
          <a:endParaRPr lang="id-ID" sz="2200" dirty="0">
            <a:solidFill>
              <a:schemeClr val="tx1"/>
            </a:solidFill>
          </a:endParaRPr>
        </a:p>
      </dgm:t>
    </dgm:pt>
    <dgm:pt modelId="{2E76F04A-82ED-4DB8-B113-71B57A0EDCD2}" type="parTrans" cxnId="{5F13C4EB-719E-4151-BDB4-8575F45978F2}">
      <dgm:prSet/>
      <dgm:spPr/>
      <dgm:t>
        <a:bodyPr/>
        <a:lstStyle/>
        <a:p>
          <a:endParaRPr lang="id-ID" sz="2200">
            <a:solidFill>
              <a:schemeClr val="tx1"/>
            </a:solidFill>
          </a:endParaRPr>
        </a:p>
      </dgm:t>
    </dgm:pt>
    <dgm:pt modelId="{FD80C9F4-7B40-4D2C-BAAE-C6DB5D57A6A3}" type="sibTrans" cxnId="{5F13C4EB-719E-4151-BDB4-8575F45978F2}">
      <dgm:prSet custT="1"/>
      <dgm:spPr/>
      <dgm:t>
        <a:bodyPr/>
        <a:lstStyle/>
        <a:p>
          <a:endParaRPr lang="id-ID" sz="2200">
            <a:solidFill>
              <a:schemeClr val="tx1"/>
            </a:solidFill>
          </a:endParaRPr>
        </a:p>
      </dgm:t>
    </dgm:pt>
    <dgm:pt modelId="{FC19FC53-ED83-4977-AF46-A618E986C63D}">
      <dgm:prSet custT="1"/>
      <dgm:spPr/>
      <dgm:t>
        <a:bodyPr/>
        <a:lstStyle/>
        <a:p>
          <a:pPr rtl="0"/>
          <a:r>
            <a:rPr lang="id-ID" sz="2200" b="1" i="1" dirty="0" smtClean="0">
              <a:solidFill>
                <a:schemeClr val="tx1"/>
              </a:solidFill>
            </a:rPr>
            <a:t>Kedua</a:t>
          </a:r>
          <a:r>
            <a:rPr lang="id-ID" sz="2200" dirty="0" smtClean="0">
              <a:solidFill>
                <a:schemeClr val="tx1"/>
              </a:solidFill>
            </a:rPr>
            <a:t>, merupakan tindakan yang berwujud reaksi kelompok masyarakat itu terhadap tingkah laku yang menyimpang dan mengendalikan tingkah laku yang menyimpang tersebut.</a:t>
          </a:r>
          <a:endParaRPr lang="id-ID" sz="2200" dirty="0">
            <a:solidFill>
              <a:schemeClr val="tx1"/>
            </a:solidFill>
          </a:endParaRPr>
        </a:p>
      </dgm:t>
    </dgm:pt>
    <dgm:pt modelId="{007808B0-427B-4F70-BFDE-3553FA24E4F3}" type="parTrans" cxnId="{01598CE5-7597-496F-B476-B55788351810}">
      <dgm:prSet/>
      <dgm:spPr/>
      <dgm:t>
        <a:bodyPr/>
        <a:lstStyle/>
        <a:p>
          <a:endParaRPr lang="id-ID" sz="2200">
            <a:solidFill>
              <a:schemeClr val="tx1"/>
            </a:solidFill>
          </a:endParaRPr>
        </a:p>
      </dgm:t>
    </dgm:pt>
    <dgm:pt modelId="{E9C3C723-B23B-4041-9DDF-CBAD5D1558EE}" type="sibTrans" cxnId="{01598CE5-7597-496F-B476-B55788351810}">
      <dgm:prSet/>
      <dgm:spPr/>
      <dgm:t>
        <a:bodyPr/>
        <a:lstStyle/>
        <a:p>
          <a:endParaRPr lang="id-ID" sz="2200">
            <a:solidFill>
              <a:schemeClr val="tx1"/>
            </a:solidFill>
          </a:endParaRPr>
        </a:p>
      </dgm:t>
    </dgm:pt>
    <dgm:pt modelId="{FA12EC7E-AA84-4E08-A8D1-A371F73B2209}" type="pres">
      <dgm:prSet presAssocID="{73AB414E-5587-416E-AC23-A2CBE5DBBD6E}" presName="diagram" presStyleCnt="0">
        <dgm:presLayoutVars>
          <dgm:dir/>
          <dgm:resizeHandles val="exact"/>
        </dgm:presLayoutVars>
      </dgm:prSet>
      <dgm:spPr/>
      <dgm:t>
        <a:bodyPr/>
        <a:lstStyle/>
        <a:p>
          <a:endParaRPr lang="id-ID"/>
        </a:p>
      </dgm:t>
    </dgm:pt>
    <dgm:pt modelId="{BADC5C0C-A2FF-48B5-9E9B-2F666C943693}" type="pres">
      <dgm:prSet presAssocID="{B869F201-9E2D-45AB-A738-E624575FFE5B}" presName="node" presStyleLbl="node1" presStyleIdx="0" presStyleCnt="3">
        <dgm:presLayoutVars>
          <dgm:bulletEnabled val="1"/>
        </dgm:presLayoutVars>
      </dgm:prSet>
      <dgm:spPr/>
      <dgm:t>
        <a:bodyPr/>
        <a:lstStyle/>
        <a:p>
          <a:endParaRPr lang="id-ID"/>
        </a:p>
      </dgm:t>
    </dgm:pt>
    <dgm:pt modelId="{B31B982A-E32A-4D71-8669-4F0F008B3754}" type="pres">
      <dgm:prSet presAssocID="{99BC34B2-1302-4F76-B86C-FB2B7E07523B}" presName="sibTrans" presStyleLbl="sibTrans2D1" presStyleIdx="0" presStyleCnt="2"/>
      <dgm:spPr/>
      <dgm:t>
        <a:bodyPr/>
        <a:lstStyle/>
        <a:p>
          <a:endParaRPr lang="id-ID"/>
        </a:p>
      </dgm:t>
    </dgm:pt>
    <dgm:pt modelId="{64347508-D208-4751-97E3-0BAA5842935A}" type="pres">
      <dgm:prSet presAssocID="{99BC34B2-1302-4F76-B86C-FB2B7E07523B}" presName="connectorText" presStyleLbl="sibTrans2D1" presStyleIdx="0" presStyleCnt="2"/>
      <dgm:spPr/>
      <dgm:t>
        <a:bodyPr/>
        <a:lstStyle/>
        <a:p>
          <a:endParaRPr lang="id-ID"/>
        </a:p>
      </dgm:t>
    </dgm:pt>
    <dgm:pt modelId="{D4518F05-BD06-4490-990C-8D284EB2462C}" type="pres">
      <dgm:prSet presAssocID="{7507C4FC-757B-4188-97F4-09FC3B957A45}" presName="node" presStyleLbl="node1" presStyleIdx="1" presStyleCnt="3" custScaleX="155361" custLinFactNeighborX="2048" custLinFactNeighborY="853">
        <dgm:presLayoutVars>
          <dgm:bulletEnabled val="1"/>
        </dgm:presLayoutVars>
      </dgm:prSet>
      <dgm:spPr/>
      <dgm:t>
        <a:bodyPr/>
        <a:lstStyle/>
        <a:p>
          <a:endParaRPr lang="id-ID"/>
        </a:p>
      </dgm:t>
    </dgm:pt>
    <dgm:pt modelId="{23AAEA4A-326B-4CEB-A0CC-2CB83906DA18}" type="pres">
      <dgm:prSet presAssocID="{FD80C9F4-7B40-4D2C-BAAE-C6DB5D57A6A3}" presName="sibTrans" presStyleLbl="sibTrans2D1" presStyleIdx="1" presStyleCnt="2"/>
      <dgm:spPr/>
      <dgm:t>
        <a:bodyPr/>
        <a:lstStyle/>
        <a:p>
          <a:endParaRPr lang="id-ID"/>
        </a:p>
      </dgm:t>
    </dgm:pt>
    <dgm:pt modelId="{05805945-79E4-4CF5-A227-C176C84BD3BE}" type="pres">
      <dgm:prSet presAssocID="{FD80C9F4-7B40-4D2C-BAAE-C6DB5D57A6A3}" presName="connectorText" presStyleLbl="sibTrans2D1" presStyleIdx="1" presStyleCnt="2"/>
      <dgm:spPr/>
      <dgm:t>
        <a:bodyPr/>
        <a:lstStyle/>
        <a:p>
          <a:endParaRPr lang="id-ID"/>
        </a:p>
      </dgm:t>
    </dgm:pt>
    <dgm:pt modelId="{07096EBD-BD2A-4A68-98A6-0C2E0AC09E6B}" type="pres">
      <dgm:prSet presAssocID="{FC19FC53-ED83-4977-AF46-A618E986C63D}" presName="node" presStyleLbl="node1" presStyleIdx="2" presStyleCnt="3" custScaleX="178855" custLinFactNeighborX="11777" custLinFactNeighborY="-4267">
        <dgm:presLayoutVars>
          <dgm:bulletEnabled val="1"/>
        </dgm:presLayoutVars>
      </dgm:prSet>
      <dgm:spPr/>
      <dgm:t>
        <a:bodyPr/>
        <a:lstStyle/>
        <a:p>
          <a:endParaRPr lang="id-ID"/>
        </a:p>
      </dgm:t>
    </dgm:pt>
  </dgm:ptLst>
  <dgm:cxnLst>
    <dgm:cxn modelId="{9A40FC0B-FC9A-462D-B332-422DECB432F6}" type="presOf" srcId="{7507C4FC-757B-4188-97F4-09FC3B957A45}" destId="{D4518F05-BD06-4490-990C-8D284EB2462C}" srcOrd="0" destOrd="0" presId="urn:microsoft.com/office/officeart/2005/8/layout/process5"/>
    <dgm:cxn modelId="{01598CE5-7597-496F-B476-B55788351810}" srcId="{73AB414E-5587-416E-AC23-A2CBE5DBBD6E}" destId="{FC19FC53-ED83-4977-AF46-A618E986C63D}" srcOrd="2" destOrd="0" parTransId="{007808B0-427B-4F70-BFDE-3553FA24E4F3}" sibTransId="{E9C3C723-B23B-4041-9DDF-CBAD5D1558EE}"/>
    <dgm:cxn modelId="{9495DC50-8463-46FF-984C-5BF02605748B}" type="presOf" srcId="{73AB414E-5587-416E-AC23-A2CBE5DBBD6E}" destId="{FA12EC7E-AA84-4E08-A8D1-A371F73B2209}" srcOrd="0" destOrd="0" presId="urn:microsoft.com/office/officeart/2005/8/layout/process5"/>
    <dgm:cxn modelId="{454FE88C-6926-4494-8641-85B00F9BB18F}" type="presOf" srcId="{B869F201-9E2D-45AB-A738-E624575FFE5B}" destId="{BADC5C0C-A2FF-48B5-9E9B-2F666C943693}" srcOrd="0" destOrd="0" presId="urn:microsoft.com/office/officeart/2005/8/layout/process5"/>
    <dgm:cxn modelId="{C088B5E8-5D3A-4401-8F83-4FA682A749A7}" srcId="{73AB414E-5587-416E-AC23-A2CBE5DBBD6E}" destId="{B869F201-9E2D-45AB-A738-E624575FFE5B}" srcOrd="0" destOrd="0" parTransId="{D52C6BD9-221D-4F0E-AA41-FA8B4C9B173B}" sibTransId="{99BC34B2-1302-4F76-B86C-FB2B7E07523B}"/>
    <dgm:cxn modelId="{34B8091C-88B5-451E-B793-AD13EFCBC950}" type="presOf" srcId="{99BC34B2-1302-4F76-B86C-FB2B7E07523B}" destId="{64347508-D208-4751-97E3-0BAA5842935A}" srcOrd="1" destOrd="0" presId="urn:microsoft.com/office/officeart/2005/8/layout/process5"/>
    <dgm:cxn modelId="{033C76A4-BB9A-4E7A-9DB4-D5A670EF1459}" type="presOf" srcId="{FD80C9F4-7B40-4D2C-BAAE-C6DB5D57A6A3}" destId="{05805945-79E4-4CF5-A227-C176C84BD3BE}" srcOrd="1" destOrd="0" presId="urn:microsoft.com/office/officeart/2005/8/layout/process5"/>
    <dgm:cxn modelId="{5DBCB37F-6A73-423B-9DC0-7537D29A0841}" type="presOf" srcId="{99BC34B2-1302-4F76-B86C-FB2B7E07523B}" destId="{B31B982A-E32A-4D71-8669-4F0F008B3754}" srcOrd="0" destOrd="0" presId="urn:microsoft.com/office/officeart/2005/8/layout/process5"/>
    <dgm:cxn modelId="{0C0ECDA9-2D77-4496-9F30-B3DC6EB75CCB}" type="presOf" srcId="{FC19FC53-ED83-4977-AF46-A618E986C63D}" destId="{07096EBD-BD2A-4A68-98A6-0C2E0AC09E6B}" srcOrd="0" destOrd="0" presId="urn:microsoft.com/office/officeart/2005/8/layout/process5"/>
    <dgm:cxn modelId="{5F13C4EB-719E-4151-BDB4-8575F45978F2}" srcId="{73AB414E-5587-416E-AC23-A2CBE5DBBD6E}" destId="{7507C4FC-757B-4188-97F4-09FC3B957A45}" srcOrd="1" destOrd="0" parTransId="{2E76F04A-82ED-4DB8-B113-71B57A0EDCD2}" sibTransId="{FD80C9F4-7B40-4D2C-BAAE-C6DB5D57A6A3}"/>
    <dgm:cxn modelId="{5857FB58-B20A-4ECE-B140-E219978FF8FE}" type="presOf" srcId="{FD80C9F4-7B40-4D2C-BAAE-C6DB5D57A6A3}" destId="{23AAEA4A-326B-4CEB-A0CC-2CB83906DA18}" srcOrd="0" destOrd="0" presId="urn:microsoft.com/office/officeart/2005/8/layout/process5"/>
    <dgm:cxn modelId="{D30CB065-4FAF-4846-90A9-50EE016E9481}" type="presParOf" srcId="{FA12EC7E-AA84-4E08-A8D1-A371F73B2209}" destId="{BADC5C0C-A2FF-48B5-9E9B-2F666C943693}" srcOrd="0" destOrd="0" presId="urn:microsoft.com/office/officeart/2005/8/layout/process5"/>
    <dgm:cxn modelId="{508E7CEA-A27F-4B25-8C01-40F1CB48280F}" type="presParOf" srcId="{FA12EC7E-AA84-4E08-A8D1-A371F73B2209}" destId="{B31B982A-E32A-4D71-8669-4F0F008B3754}" srcOrd="1" destOrd="0" presId="urn:microsoft.com/office/officeart/2005/8/layout/process5"/>
    <dgm:cxn modelId="{56F6B321-EFF6-441A-B5B6-E22CA10F0E23}" type="presParOf" srcId="{B31B982A-E32A-4D71-8669-4F0F008B3754}" destId="{64347508-D208-4751-97E3-0BAA5842935A}" srcOrd="0" destOrd="0" presId="urn:microsoft.com/office/officeart/2005/8/layout/process5"/>
    <dgm:cxn modelId="{1D4B263C-12BA-4456-B493-824C05907939}" type="presParOf" srcId="{FA12EC7E-AA84-4E08-A8D1-A371F73B2209}" destId="{D4518F05-BD06-4490-990C-8D284EB2462C}" srcOrd="2" destOrd="0" presId="urn:microsoft.com/office/officeart/2005/8/layout/process5"/>
    <dgm:cxn modelId="{1AE1990C-29FB-4708-A228-BC0E59405234}" type="presParOf" srcId="{FA12EC7E-AA84-4E08-A8D1-A371F73B2209}" destId="{23AAEA4A-326B-4CEB-A0CC-2CB83906DA18}" srcOrd="3" destOrd="0" presId="urn:microsoft.com/office/officeart/2005/8/layout/process5"/>
    <dgm:cxn modelId="{E0896E5E-5426-4528-A497-AD0D619C6458}" type="presParOf" srcId="{23AAEA4A-326B-4CEB-A0CC-2CB83906DA18}" destId="{05805945-79E4-4CF5-A227-C176C84BD3BE}" srcOrd="0" destOrd="0" presId="urn:microsoft.com/office/officeart/2005/8/layout/process5"/>
    <dgm:cxn modelId="{1760C56F-85BA-43E9-B231-BB1F69DE807F}" type="presParOf" srcId="{FA12EC7E-AA84-4E08-A8D1-A371F73B2209}" destId="{07096EBD-BD2A-4A68-98A6-0C2E0AC09E6B}" srcOrd="4" destOrd="0" presId="urn:microsoft.com/office/officeart/2005/8/layout/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0300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FB56EECD-D9B4-4626-9CC8-F744AEB9A696}" type="presOf" srcId="{026362B3-D754-4C4B-A502-EB64AEEB7E44}" destId="{09D3F267-E6CD-481D-BCEC-7563BBCA2483}" srcOrd="0" destOrd="0" presId="urn:microsoft.com/office/officeart/2005/8/layout/vList2"/>
    <dgm:cxn modelId="{1E3944DC-597E-4274-8112-2BFBC7D4A1FF}" type="presOf" srcId="{2E530979-921F-4996-98D8-AFEB5F96B7DE}" destId="{211193E1-5E12-4589-BA5F-3469B2D8B4BF}" srcOrd="0" destOrd="0" presId="urn:microsoft.com/office/officeart/2005/8/layout/vList2"/>
    <dgm:cxn modelId="{1BCEB5B2-DA0A-4C6D-946B-D53D269EF2E7}"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453F3B59-C21C-4570-B88E-FA35852BAB00}" type="presOf" srcId="{026362B3-D754-4C4B-A502-EB64AEEB7E44}" destId="{09D3F267-E6CD-481D-BCEC-7563BBCA2483}" srcOrd="0" destOrd="0" presId="urn:microsoft.com/office/officeart/2005/8/layout/vList2"/>
    <dgm:cxn modelId="{E091B8D1-E9FD-4DAA-BE62-7CCF0558322C}" type="presOf" srcId="{2E530979-921F-4996-98D8-AFEB5F96B7DE}" destId="{211193E1-5E12-4589-BA5F-3469B2D8B4BF}" srcOrd="0" destOrd="0" presId="urn:microsoft.com/office/officeart/2005/8/layout/vList2"/>
    <dgm:cxn modelId="{94685726-16B0-4E8B-8FE1-8A2B1F0CE7B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4056A91-A659-4008-8A0A-E89D3AEF4D4D}" type="doc">
      <dgm:prSet loTypeId="urn:microsoft.com/office/officeart/2005/8/layout/vList2" loCatId="list" qsTypeId="urn:microsoft.com/office/officeart/2005/8/quickstyle/3d2" qsCatId="3D" csTypeId="urn:microsoft.com/office/officeart/2005/8/colors/colorful1" csCatId="colorful"/>
      <dgm:spPr/>
      <dgm:t>
        <a:bodyPr/>
        <a:lstStyle/>
        <a:p>
          <a:endParaRPr lang="id-ID"/>
        </a:p>
      </dgm:t>
    </dgm:pt>
    <dgm:pt modelId="{589F5867-E767-41C4-9DE7-51500AABFF9E}">
      <dgm:prSet/>
      <dgm:spPr/>
      <dgm:t>
        <a:bodyPr/>
        <a:lstStyle/>
        <a:p>
          <a:pPr rtl="0"/>
          <a:r>
            <a:rPr lang="id-ID" dirty="0" smtClean="0">
              <a:solidFill>
                <a:schemeClr val="tx1"/>
              </a:solidFill>
            </a:rPr>
            <a:t>Untuk mencapai tujuan mulianya hukum memerankan dirinya sebagai kendali sosial atau kontrol sosial yang sekaligus merupakan tujuan pembentukan hukum di dalam masyarakat. </a:t>
          </a:r>
          <a:endParaRPr lang="id-ID" dirty="0">
            <a:solidFill>
              <a:schemeClr val="tx1"/>
            </a:solidFill>
          </a:endParaRPr>
        </a:p>
      </dgm:t>
    </dgm:pt>
    <dgm:pt modelId="{55F864F5-E927-435A-976A-8F6FCCD15907}" type="parTrans" cxnId="{571DD869-026D-4859-A6CF-DA5A9F5FBB81}">
      <dgm:prSet/>
      <dgm:spPr/>
      <dgm:t>
        <a:bodyPr/>
        <a:lstStyle/>
        <a:p>
          <a:endParaRPr lang="id-ID">
            <a:solidFill>
              <a:schemeClr val="tx1"/>
            </a:solidFill>
          </a:endParaRPr>
        </a:p>
      </dgm:t>
    </dgm:pt>
    <dgm:pt modelId="{90B2156A-BA07-4EA0-A7DF-95183ADB60D7}" type="sibTrans" cxnId="{571DD869-026D-4859-A6CF-DA5A9F5FBB81}">
      <dgm:prSet/>
      <dgm:spPr/>
      <dgm:t>
        <a:bodyPr/>
        <a:lstStyle/>
        <a:p>
          <a:endParaRPr lang="id-ID">
            <a:solidFill>
              <a:schemeClr val="tx1"/>
            </a:solidFill>
          </a:endParaRPr>
        </a:p>
      </dgm:t>
    </dgm:pt>
    <dgm:pt modelId="{787C8E0D-E669-4B79-A3AB-9023F0350367}">
      <dgm:prSet/>
      <dgm:spPr/>
      <dgm:t>
        <a:bodyPr/>
        <a:lstStyle/>
        <a:p>
          <a:pPr rtl="0"/>
          <a:r>
            <a:rPr lang="id-ID" dirty="0" smtClean="0">
              <a:solidFill>
                <a:schemeClr val="tx1"/>
              </a:solidFill>
            </a:rPr>
            <a:t>Tanpa hukum menjalankan fungsi ini, maka aspek ketertiban, ketentraman maupun stabilitas dinamis sosial tidak akan tercipta dan dipatuhi.</a:t>
          </a:r>
          <a:endParaRPr lang="id-ID" dirty="0">
            <a:solidFill>
              <a:schemeClr val="tx1"/>
            </a:solidFill>
          </a:endParaRPr>
        </a:p>
      </dgm:t>
    </dgm:pt>
    <dgm:pt modelId="{0F190748-BA63-437D-8584-5B6E95F3193B}" type="parTrans" cxnId="{2DB48B70-E268-4CEF-9560-0CFE770FDC51}">
      <dgm:prSet/>
      <dgm:spPr/>
      <dgm:t>
        <a:bodyPr/>
        <a:lstStyle/>
        <a:p>
          <a:endParaRPr lang="id-ID">
            <a:solidFill>
              <a:schemeClr val="tx1"/>
            </a:solidFill>
          </a:endParaRPr>
        </a:p>
      </dgm:t>
    </dgm:pt>
    <dgm:pt modelId="{DAF8E08E-A06C-42F6-A805-2D132F2B9070}" type="sibTrans" cxnId="{2DB48B70-E268-4CEF-9560-0CFE770FDC51}">
      <dgm:prSet/>
      <dgm:spPr/>
      <dgm:t>
        <a:bodyPr/>
        <a:lstStyle/>
        <a:p>
          <a:endParaRPr lang="id-ID">
            <a:solidFill>
              <a:schemeClr val="tx1"/>
            </a:solidFill>
          </a:endParaRPr>
        </a:p>
      </dgm:t>
    </dgm:pt>
    <dgm:pt modelId="{9276ABA5-8832-4CC1-8A7A-CBAA344BD769}" type="pres">
      <dgm:prSet presAssocID="{74056A91-A659-4008-8A0A-E89D3AEF4D4D}" presName="linear" presStyleCnt="0">
        <dgm:presLayoutVars>
          <dgm:animLvl val="lvl"/>
          <dgm:resizeHandles val="exact"/>
        </dgm:presLayoutVars>
      </dgm:prSet>
      <dgm:spPr/>
      <dgm:t>
        <a:bodyPr/>
        <a:lstStyle/>
        <a:p>
          <a:endParaRPr lang="id-ID"/>
        </a:p>
      </dgm:t>
    </dgm:pt>
    <dgm:pt modelId="{DFB7C377-E9D0-4CCD-924D-A8490BDC7EC6}" type="pres">
      <dgm:prSet presAssocID="{589F5867-E767-41C4-9DE7-51500AABFF9E}" presName="parentText" presStyleLbl="node1" presStyleIdx="0" presStyleCnt="2">
        <dgm:presLayoutVars>
          <dgm:chMax val="0"/>
          <dgm:bulletEnabled val="1"/>
        </dgm:presLayoutVars>
      </dgm:prSet>
      <dgm:spPr/>
      <dgm:t>
        <a:bodyPr/>
        <a:lstStyle/>
        <a:p>
          <a:endParaRPr lang="id-ID"/>
        </a:p>
      </dgm:t>
    </dgm:pt>
    <dgm:pt modelId="{5A11378A-3185-4C47-8C80-4240D383FDD9}" type="pres">
      <dgm:prSet presAssocID="{90B2156A-BA07-4EA0-A7DF-95183ADB60D7}" presName="spacer" presStyleCnt="0"/>
      <dgm:spPr/>
    </dgm:pt>
    <dgm:pt modelId="{3D4F2BEF-1918-406D-9694-D35029492B3B}" type="pres">
      <dgm:prSet presAssocID="{787C8E0D-E669-4B79-A3AB-9023F0350367}" presName="parentText" presStyleLbl="node1" presStyleIdx="1" presStyleCnt="2">
        <dgm:presLayoutVars>
          <dgm:chMax val="0"/>
          <dgm:bulletEnabled val="1"/>
        </dgm:presLayoutVars>
      </dgm:prSet>
      <dgm:spPr/>
      <dgm:t>
        <a:bodyPr/>
        <a:lstStyle/>
        <a:p>
          <a:endParaRPr lang="id-ID"/>
        </a:p>
      </dgm:t>
    </dgm:pt>
  </dgm:ptLst>
  <dgm:cxnLst>
    <dgm:cxn modelId="{571DD869-026D-4859-A6CF-DA5A9F5FBB81}" srcId="{74056A91-A659-4008-8A0A-E89D3AEF4D4D}" destId="{589F5867-E767-41C4-9DE7-51500AABFF9E}" srcOrd="0" destOrd="0" parTransId="{55F864F5-E927-435A-976A-8F6FCCD15907}" sibTransId="{90B2156A-BA07-4EA0-A7DF-95183ADB60D7}"/>
    <dgm:cxn modelId="{7794B7FE-55EA-40E6-8C08-4D8C936CA909}" type="presOf" srcId="{787C8E0D-E669-4B79-A3AB-9023F0350367}" destId="{3D4F2BEF-1918-406D-9694-D35029492B3B}" srcOrd="0" destOrd="0" presId="urn:microsoft.com/office/officeart/2005/8/layout/vList2"/>
    <dgm:cxn modelId="{2DB48B70-E268-4CEF-9560-0CFE770FDC51}" srcId="{74056A91-A659-4008-8A0A-E89D3AEF4D4D}" destId="{787C8E0D-E669-4B79-A3AB-9023F0350367}" srcOrd="1" destOrd="0" parTransId="{0F190748-BA63-437D-8584-5B6E95F3193B}" sibTransId="{DAF8E08E-A06C-42F6-A805-2D132F2B9070}"/>
    <dgm:cxn modelId="{C3D3CCDD-820F-499F-B7A3-C511E9C250E2}" type="presOf" srcId="{589F5867-E767-41C4-9DE7-51500AABFF9E}" destId="{DFB7C377-E9D0-4CCD-924D-A8490BDC7EC6}" srcOrd="0" destOrd="0" presId="urn:microsoft.com/office/officeart/2005/8/layout/vList2"/>
    <dgm:cxn modelId="{75495D5C-A41D-4A5A-A25F-94920144F8F3}" type="presOf" srcId="{74056A91-A659-4008-8A0A-E89D3AEF4D4D}" destId="{9276ABA5-8832-4CC1-8A7A-CBAA344BD769}" srcOrd="0" destOrd="0" presId="urn:microsoft.com/office/officeart/2005/8/layout/vList2"/>
    <dgm:cxn modelId="{0675A75D-5A99-484D-AD9B-461020E675F8}" type="presParOf" srcId="{9276ABA5-8832-4CC1-8A7A-CBAA344BD769}" destId="{DFB7C377-E9D0-4CCD-924D-A8490BDC7EC6}" srcOrd="0" destOrd="0" presId="urn:microsoft.com/office/officeart/2005/8/layout/vList2"/>
    <dgm:cxn modelId="{9F0AB655-C554-4CE3-A7AA-624CF4A192E2}" type="presParOf" srcId="{9276ABA5-8832-4CC1-8A7A-CBAA344BD769}" destId="{5A11378A-3185-4C47-8C80-4240D383FDD9}" srcOrd="1" destOrd="0" presId="urn:microsoft.com/office/officeart/2005/8/layout/vList2"/>
    <dgm:cxn modelId="{7277B536-B4AD-412C-B14F-5DD2786CCC1E}" type="presParOf" srcId="{9276ABA5-8832-4CC1-8A7A-CBAA344BD769}" destId="{3D4F2BEF-1918-406D-9694-D35029492B3B}" srcOrd="2"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0300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3EB2C3BE-937D-4ADF-8F90-6DD8C9807448}" type="presOf" srcId="{026362B3-D754-4C4B-A502-EB64AEEB7E44}" destId="{09D3F267-E6CD-481D-BCEC-7563BBCA2483}" srcOrd="0" destOrd="0" presId="urn:microsoft.com/office/officeart/2005/8/layout/vList2"/>
    <dgm:cxn modelId="{1677A961-8F74-4041-9BB3-7C71BE226361}" type="presOf" srcId="{2E530979-921F-4996-98D8-AFEB5F96B7DE}" destId="{211193E1-5E12-4589-BA5F-3469B2D8B4BF}" srcOrd="0" destOrd="0" presId="urn:microsoft.com/office/officeart/2005/8/layout/vList2"/>
    <dgm:cxn modelId="{7CE8F3B3-D336-41FE-80DC-AAF7B59FD0E9}"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D546B3A2-0ADF-4932-841B-D918B3CB633A}" type="doc">
      <dgm:prSet loTypeId="urn:microsoft.com/office/officeart/2005/8/layout/vList5" loCatId="list" qsTypeId="urn:microsoft.com/office/officeart/2005/8/quickstyle/3d3" qsCatId="3D" csTypeId="urn:microsoft.com/office/officeart/2005/8/colors/colorful3" csCatId="colorful" phldr="1"/>
      <dgm:spPr/>
      <dgm:t>
        <a:bodyPr/>
        <a:lstStyle/>
        <a:p>
          <a:endParaRPr lang="id-ID"/>
        </a:p>
      </dgm:t>
    </dgm:pt>
    <dgm:pt modelId="{3A877EE0-05F5-492D-A4E3-80DB3C34954C}">
      <dgm:prSet/>
      <dgm:spPr/>
      <dgm:t>
        <a:bodyPr/>
        <a:lstStyle/>
        <a:p>
          <a:pPr rtl="0"/>
          <a:r>
            <a:rPr lang="id-ID" b="0" i="0" baseline="0" dirty="0" smtClean="0"/>
            <a:t>Siklus bekerjanya hukum dalam masyarakat:</a:t>
          </a:r>
          <a:endParaRPr lang="id-ID" b="0" i="0" baseline="0" dirty="0"/>
        </a:p>
      </dgm:t>
    </dgm:pt>
    <dgm:pt modelId="{1001109F-C20E-42BD-84DC-FDCABF165F6B}" type="parTrans" cxnId="{788B8908-8DE0-4DD6-BE4F-65A9E0266937}">
      <dgm:prSet/>
      <dgm:spPr/>
      <dgm:t>
        <a:bodyPr/>
        <a:lstStyle/>
        <a:p>
          <a:endParaRPr lang="id-ID"/>
        </a:p>
      </dgm:t>
    </dgm:pt>
    <dgm:pt modelId="{FA118107-C0BB-494E-B583-7B02D6C1B373}" type="sibTrans" cxnId="{788B8908-8DE0-4DD6-BE4F-65A9E0266937}">
      <dgm:prSet/>
      <dgm:spPr/>
      <dgm:t>
        <a:bodyPr/>
        <a:lstStyle/>
        <a:p>
          <a:endParaRPr lang="id-ID"/>
        </a:p>
      </dgm:t>
    </dgm:pt>
    <dgm:pt modelId="{2EA73A2B-E579-47EC-8747-052B0A2CFD87}">
      <dgm:prSet/>
      <dgm:spPr/>
      <dgm:t>
        <a:bodyPr/>
        <a:lstStyle/>
        <a:p>
          <a:pPr rtl="0"/>
          <a:r>
            <a:rPr lang="id-ID" b="0" i="0" baseline="0" dirty="0" smtClean="0"/>
            <a:t>Hukum akan mengalami dinamisasi bila berhadapan dengan perubahan.</a:t>
          </a:r>
          <a:endParaRPr lang="id-ID" b="0" i="0" baseline="0" dirty="0"/>
        </a:p>
      </dgm:t>
    </dgm:pt>
    <dgm:pt modelId="{421BAB26-80CD-4F5A-84CE-5910AAAB479B}" type="parTrans" cxnId="{C72129B9-A19E-421D-99B7-53CAF327DE0F}">
      <dgm:prSet/>
      <dgm:spPr/>
      <dgm:t>
        <a:bodyPr/>
        <a:lstStyle/>
        <a:p>
          <a:endParaRPr lang="id-ID"/>
        </a:p>
      </dgm:t>
    </dgm:pt>
    <dgm:pt modelId="{14475CE8-2569-47E3-B117-E9BA887FEAB2}" type="sibTrans" cxnId="{C72129B9-A19E-421D-99B7-53CAF327DE0F}">
      <dgm:prSet/>
      <dgm:spPr/>
      <dgm:t>
        <a:bodyPr/>
        <a:lstStyle/>
        <a:p>
          <a:endParaRPr lang="id-ID"/>
        </a:p>
      </dgm:t>
    </dgm:pt>
    <dgm:pt modelId="{AD744CCD-BBB4-4CBD-B4E7-6B509619EC81}">
      <dgm:prSet/>
      <dgm:spPr/>
      <dgm:t>
        <a:bodyPr/>
        <a:lstStyle/>
        <a:p>
          <a:pPr rtl="0"/>
          <a:r>
            <a:rPr lang="id-ID" b="0" i="0" baseline="0" dirty="0" smtClean="0"/>
            <a:t>Perubahan sosial secara evolusi maupun revolusi akan membawa konsekuensi hukum pada pemulihan hukum.</a:t>
          </a:r>
          <a:endParaRPr lang="id-ID" b="0" i="0" baseline="0" dirty="0"/>
        </a:p>
      </dgm:t>
    </dgm:pt>
    <dgm:pt modelId="{B6EC80BB-3D8D-427C-90D0-90DE51D54FC0}" type="parTrans" cxnId="{36AC53F3-9787-4DED-8153-C6C4D910E7B8}">
      <dgm:prSet/>
      <dgm:spPr/>
      <dgm:t>
        <a:bodyPr/>
        <a:lstStyle/>
        <a:p>
          <a:endParaRPr lang="id-ID"/>
        </a:p>
      </dgm:t>
    </dgm:pt>
    <dgm:pt modelId="{A8B6D088-6B41-44B2-9723-0D1F92E6EC26}" type="sibTrans" cxnId="{36AC53F3-9787-4DED-8153-C6C4D910E7B8}">
      <dgm:prSet/>
      <dgm:spPr/>
      <dgm:t>
        <a:bodyPr/>
        <a:lstStyle/>
        <a:p>
          <a:endParaRPr lang="id-ID"/>
        </a:p>
      </dgm:t>
    </dgm:pt>
    <dgm:pt modelId="{C203F3B1-DDCD-44CA-9220-A1A6309A7EC3}">
      <dgm:prSet/>
      <dgm:spPr/>
      <dgm:t>
        <a:bodyPr/>
        <a:lstStyle/>
        <a:p>
          <a:pPr rtl="0"/>
          <a:r>
            <a:rPr lang="id-ID" b="0" i="0" baseline="0" dirty="0" smtClean="0"/>
            <a:t>Hukum mengalami perubahan pada dirinya seperti kehendak pengaturan yang disertai intervensi positif maupun negatif berupa penyakit hukum. </a:t>
          </a:r>
          <a:endParaRPr lang="id-ID" b="0" i="0" baseline="0" dirty="0"/>
        </a:p>
      </dgm:t>
    </dgm:pt>
    <dgm:pt modelId="{AB82BE4B-39EE-429E-9882-563D8034308C}" type="parTrans" cxnId="{7626B956-1585-454B-8BDD-0C25D89465A6}">
      <dgm:prSet/>
      <dgm:spPr/>
      <dgm:t>
        <a:bodyPr/>
        <a:lstStyle/>
        <a:p>
          <a:endParaRPr lang="id-ID"/>
        </a:p>
      </dgm:t>
    </dgm:pt>
    <dgm:pt modelId="{2413FD9A-DBB7-46F3-B83F-876F7F0D5F48}" type="sibTrans" cxnId="{7626B956-1585-454B-8BDD-0C25D89465A6}">
      <dgm:prSet/>
      <dgm:spPr/>
      <dgm:t>
        <a:bodyPr/>
        <a:lstStyle/>
        <a:p>
          <a:endParaRPr lang="id-ID"/>
        </a:p>
      </dgm:t>
    </dgm:pt>
    <dgm:pt modelId="{F45682C8-8E01-41BA-926F-E764900EF43B}">
      <dgm:prSet/>
      <dgm:spPr/>
      <dgm:t>
        <a:bodyPr/>
        <a:lstStyle/>
        <a:p>
          <a:pPr rtl="0"/>
          <a:r>
            <a:rPr lang="id-ID" b="0" i="0" baseline="0" dirty="0" smtClean="0"/>
            <a:t>Fungsi hukum sebagai kendali sosial atau kontrol sosial merupakan tujuan mulia.</a:t>
          </a:r>
          <a:endParaRPr lang="id-ID" dirty="0"/>
        </a:p>
      </dgm:t>
    </dgm:pt>
    <dgm:pt modelId="{5B529F12-F78F-401A-A5CD-37971B2C4E54}" type="parTrans" cxnId="{7F064FB3-02B0-49DF-95E9-F447D4866941}">
      <dgm:prSet/>
      <dgm:spPr/>
      <dgm:t>
        <a:bodyPr/>
        <a:lstStyle/>
        <a:p>
          <a:endParaRPr lang="id-ID"/>
        </a:p>
      </dgm:t>
    </dgm:pt>
    <dgm:pt modelId="{D8C4FC68-3593-4C1E-BA1E-C30FD226862C}" type="sibTrans" cxnId="{7F064FB3-02B0-49DF-95E9-F447D4866941}">
      <dgm:prSet/>
      <dgm:spPr/>
      <dgm:t>
        <a:bodyPr/>
        <a:lstStyle/>
        <a:p>
          <a:endParaRPr lang="id-ID"/>
        </a:p>
      </dgm:t>
    </dgm:pt>
    <dgm:pt modelId="{FD17DD16-248A-426D-8B74-1E545207D255}">
      <dgm:prSet/>
      <dgm:spPr/>
      <dgm:t>
        <a:bodyPr/>
        <a:lstStyle/>
        <a:p>
          <a:pPr rtl="0"/>
          <a:r>
            <a:rPr lang="id-ID" b="0" i="0" baseline="0" dirty="0" smtClean="0"/>
            <a:t>Implementasi hukum, merupakan masalah yang kompleks karena bersinggungan dengan berbagai faktor dalam masyarakat </a:t>
          </a:r>
          <a:endParaRPr lang="id-ID" b="0" i="0" baseline="0" dirty="0"/>
        </a:p>
      </dgm:t>
    </dgm:pt>
    <dgm:pt modelId="{4EFB94EE-A9F1-4DBB-A07D-F670A2C57AA6}" type="parTrans" cxnId="{CF62150F-A70D-4CDE-93CE-AAEBE445C9B5}">
      <dgm:prSet/>
      <dgm:spPr/>
      <dgm:t>
        <a:bodyPr/>
        <a:lstStyle/>
        <a:p>
          <a:endParaRPr lang="id-ID"/>
        </a:p>
      </dgm:t>
    </dgm:pt>
    <dgm:pt modelId="{47268F14-64B8-43BF-9C9B-7D336C315F6C}" type="sibTrans" cxnId="{CF62150F-A70D-4CDE-93CE-AAEBE445C9B5}">
      <dgm:prSet/>
      <dgm:spPr/>
      <dgm:t>
        <a:bodyPr/>
        <a:lstStyle/>
        <a:p>
          <a:endParaRPr lang="id-ID"/>
        </a:p>
      </dgm:t>
    </dgm:pt>
    <dgm:pt modelId="{4F872716-79B2-44C9-8C42-FE96E703DA95}" type="pres">
      <dgm:prSet presAssocID="{D546B3A2-0ADF-4932-841B-D918B3CB633A}" presName="Name0" presStyleCnt="0">
        <dgm:presLayoutVars>
          <dgm:dir/>
          <dgm:animLvl val="lvl"/>
          <dgm:resizeHandles val="exact"/>
        </dgm:presLayoutVars>
      </dgm:prSet>
      <dgm:spPr/>
      <dgm:t>
        <a:bodyPr/>
        <a:lstStyle/>
        <a:p>
          <a:endParaRPr lang="id-ID"/>
        </a:p>
      </dgm:t>
    </dgm:pt>
    <dgm:pt modelId="{7F9955E8-D8D4-4D57-A5FE-AF62194BCE97}" type="pres">
      <dgm:prSet presAssocID="{3A877EE0-05F5-492D-A4E3-80DB3C34954C}" presName="linNode" presStyleCnt="0"/>
      <dgm:spPr/>
    </dgm:pt>
    <dgm:pt modelId="{2C809C26-6CDD-438F-99BB-A23303CCDF0F}" type="pres">
      <dgm:prSet presAssocID="{3A877EE0-05F5-492D-A4E3-80DB3C34954C}" presName="parentText" presStyleLbl="node1" presStyleIdx="0" presStyleCnt="1">
        <dgm:presLayoutVars>
          <dgm:chMax val="1"/>
          <dgm:bulletEnabled val="1"/>
        </dgm:presLayoutVars>
      </dgm:prSet>
      <dgm:spPr/>
      <dgm:t>
        <a:bodyPr/>
        <a:lstStyle/>
        <a:p>
          <a:endParaRPr lang="id-ID"/>
        </a:p>
      </dgm:t>
    </dgm:pt>
    <dgm:pt modelId="{105A92F5-E5D6-4991-9FDC-5F9B4A713201}" type="pres">
      <dgm:prSet presAssocID="{3A877EE0-05F5-492D-A4E3-80DB3C34954C}" presName="descendantText" presStyleLbl="alignAccFollowNode1" presStyleIdx="0" presStyleCnt="1">
        <dgm:presLayoutVars>
          <dgm:bulletEnabled val="1"/>
        </dgm:presLayoutVars>
      </dgm:prSet>
      <dgm:spPr/>
      <dgm:t>
        <a:bodyPr/>
        <a:lstStyle/>
        <a:p>
          <a:endParaRPr lang="id-ID"/>
        </a:p>
      </dgm:t>
    </dgm:pt>
  </dgm:ptLst>
  <dgm:cxnLst>
    <dgm:cxn modelId="{36AC53F3-9787-4DED-8153-C6C4D910E7B8}" srcId="{3A877EE0-05F5-492D-A4E3-80DB3C34954C}" destId="{AD744CCD-BBB4-4CBD-B4E7-6B509619EC81}" srcOrd="1" destOrd="0" parTransId="{B6EC80BB-3D8D-427C-90D0-90DE51D54FC0}" sibTransId="{A8B6D088-6B41-44B2-9723-0D1F92E6EC26}"/>
    <dgm:cxn modelId="{DA641EBD-B5F4-4AB2-88BA-DCD4295587D6}" type="presOf" srcId="{2EA73A2B-E579-47EC-8747-052B0A2CFD87}" destId="{105A92F5-E5D6-4991-9FDC-5F9B4A713201}" srcOrd="0" destOrd="0" presId="urn:microsoft.com/office/officeart/2005/8/layout/vList5"/>
    <dgm:cxn modelId="{7626B956-1585-454B-8BDD-0C25D89465A6}" srcId="{3A877EE0-05F5-492D-A4E3-80DB3C34954C}" destId="{C203F3B1-DDCD-44CA-9220-A1A6309A7EC3}" srcOrd="2" destOrd="0" parTransId="{AB82BE4B-39EE-429E-9882-563D8034308C}" sibTransId="{2413FD9A-DBB7-46F3-B83F-876F7F0D5F48}"/>
    <dgm:cxn modelId="{57D7F0E1-4064-45EB-86D2-0B27B5A4FB7E}" type="presOf" srcId="{F45682C8-8E01-41BA-926F-E764900EF43B}" destId="{105A92F5-E5D6-4991-9FDC-5F9B4A713201}" srcOrd="0" destOrd="3" presId="urn:microsoft.com/office/officeart/2005/8/layout/vList5"/>
    <dgm:cxn modelId="{09CF37DD-BF9E-4C48-BFC9-BD21BAC17134}" type="presOf" srcId="{D546B3A2-0ADF-4932-841B-D918B3CB633A}" destId="{4F872716-79B2-44C9-8C42-FE96E703DA95}" srcOrd="0" destOrd="0" presId="urn:microsoft.com/office/officeart/2005/8/layout/vList5"/>
    <dgm:cxn modelId="{3276BA4D-4298-44C3-B61F-33D2E40D4FA7}" type="presOf" srcId="{FD17DD16-248A-426D-8B74-1E545207D255}" destId="{105A92F5-E5D6-4991-9FDC-5F9B4A713201}" srcOrd="0" destOrd="4" presId="urn:microsoft.com/office/officeart/2005/8/layout/vList5"/>
    <dgm:cxn modelId="{788B8908-8DE0-4DD6-BE4F-65A9E0266937}" srcId="{D546B3A2-0ADF-4932-841B-D918B3CB633A}" destId="{3A877EE0-05F5-492D-A4E3-80DB3C34954C}" srcOrd="0" destOrd="0" parTransId="{1001109F-C20E-42BD-84DC-FDCABF165F6B}" sibTransId="{FA118107-C0BB-494E-B583-7B02D6C1B373}"/>
    <dgm:cxn modelId="{7F064FB3-02B0-49DF-95E9-F447D4866941}" srcId="{3A877EE0-05F5-492D-A4E3-80DB3C34954C}" destId="{F45682C8-8E01-41BA-926F-E764900EF43B}" srcOrd="3" destOrd="0" parTransId="{5B529F12-F78F-401A-A5CD-37971B2C4E54}" sibTransId="{D8C4FC68-3593-4C1E-BA1E-C30FD226862C}"/>
    <dgm:cxn modelId="{C335FAD7-F415-40CF-B73C-310FC2B037EA}" type="presOf" srcId="{AD744CCD-BBB4-4CBD-B4E7-6B509619EC81}" destId="{105A92F5-E5D6-4991-9FDC-5F9B4A713201}" srcOrd="0" destOrd="1" presId="urn:microsoft.com/office/officeart/2005/8/layout/vList5"/>
    <dgm:cxn modelId="{CF62150F-A70D-4CDE-93CE-AAEBE445C9B5}" srcId="{3A877EE0-05F5-492D-A4E3-80DB3C34954C}" destId="{FD17DD16-248A-426D-8B74-1E545207D255}" srcOrd="4" destOrd="0" parTransId="{4EFB94EE-A9F1-4DBB-A07D-F670A2C57AA6}" sibTransId="{47268F14-64B8-43BF-9C9B-7D336C315F6C}"/>
    <dgm:cxn modelId="{E1494643-EC6F-41A4-AC8B-5364C9ADC3FA}" type="presOf" srcId="{3A877EE0-05F5-492D-A4E3-80DB3C34954C}" destId="{2C809C26-6CDD-438F-99BB-A23303CCDF0F}" srcOrd="0" destOrd="0" presId="urn:microsoft.com/office/officeart/2005/8/layout/vList5"/>
    <dgm:cxn modelId="{C72129B9-A19E-421D-99B7-53CAF327DE0F}" srcId="{3A877EE0-05F5-492D-A4E3-80DB3C34954C}" destId="{2EA73A2B-E579-47EC-8747-052B0A2CFD87}" srcOrd="0" destOrd="0" parTransId="{421BAB26-80CD-4F5A-84CE-5910AAAB479B}" sibTransId="{14475CE8-2569-47E3-B117-E9BA887FEAB2}"/>
    <dgm:cxn modelId="{AF96252D-7C2B-4B84-83EC-F8F0EAAD7C97}" type="presOf" srcId="{C203F3B1-DDCD-44CA-9220-A1A6309A7EC3}" destId="{105A92F5-E5D6-4991-9FDC-5F9B4A713201}" srcOrd="0" destOrd="2" presId="urn:microsoft.com/office/officeart/2005/8/layout/vList5"/>
    <dgm:cxn modelId="{86A24550-5F71-4E4B-845A-F65188D05096}" type="presParOf" srcId="{4F872716-79B2-44C9-8C42-FE96E703DA95}" destId="{7F9955E8-D8D4-4D57-A5FE-AF62194BCE97}" srcOrd="0" destOrd="0" presId="urn:microsoft.com/office/officeart/2005/8/layout/vList5"/>
    <dgm:cxn modelId="{E6E429E9-1EB6-4758-838B-56229181B786}" type="presParOf" srcId="{7F9955E8-D8D4-4D57-A5FE-AF62194BCE97}" destId="{2C809C26-6CDD-438F-99BB-A23303CCDF0F}" srcOrd="0" destOrd="0" presId="urn:microsoft.com/office/officeart/2005/8/layout/vList5"/>
    <dgm:cxn modelId="{AED45DE1-476D-40C2-AE1D-CD429E998CB0}" type="presParOf" srcId="{7F9955E8-D8D4-4D57-A5FE-AF62194BCE97}" destId="{105A92F5-E5D6-4991-9FDC-5F9B4A713201}" srcOrd="1" destOrd="0" presId="urn:microsoft.com/office/officeart/2005/8/layout/vList5"/>
  </dgm:cxnLst>
  <dgm:bg>
    <a:solidFill>
      <a:schemeClr val="accent4">
        <a:lumMod val="60000"/>
        <a:lumOff val="40000"/>
      </a:schemeClr>
    </a:solid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0300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9A25F934-78D1-44F8-87C1-C7E55B5E0F40}" type="presOf" srcId="{026362B3-D754-4C4B-A502-EB64AEEB7E44}" destId="{09D3F267-E6CD-481D-BCEC-7563BBCA2483}" srcOrd="0" destOrd="0" presId="urn:microsoft.com/office/officeart/2005/8/layout/vList2"/>
    <dgm:cxn modelId="{7C92747C-8CD5-4BE0-B842-55F2B165C710}" type="presOf" srcId="{2E530979-921F-4996-98D8-AFEB5F96B7DE}" destId="{211193E1-5E12-4589-BA5F-3469B2D8B4BF}" srcOrd="0" destOrd="0" presId="urn:microsoft.com/office/officeart/2005/8/layout/vList2"/>
    <dgm:cxn modelId="{BD9D2F6B-B196-4F75-ABC0-D19AA26E5BBA}"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BB387380-92E2-42CF-9E44-84DDA12A7057}" type="doc">
      <dgm:prSet loTypeId="urn:microsoft.com/office/officeart/2005/8/layout/pList2" loCatId="list" qsTypeId="urn:microsoft.com/office/officeart/2005/8/quickstyle/3d2" qsCatId="3D" csTypeId="urn:microsoft.com/office/officeart/2005/8/colors/colorful4" csCatId="colorful" phldr="1"/>
      <dgm:spPr/>
      <dgm:t>
        <a:bodyPr/>
        <a:lstStyle/>
        <a:p>
          <a:endParaRPr lang="id-ID"/>
        </a:p>
      </dgm:t>
    </dgm:pt>
    <dgm:pt modelId="{ED1207DF-E7C2-485E-956E-A77C854DA2A0}">
      <dgm:prSet custT="1"/>
      <dgm:spPr/>
      <dgm:t>
        <a:bodyPr/>
        <a:lstStyle/>
        <a:p>
          <a:pPr rtl="0"/>
          <a:r>
            <a:rPr lang="id-ID" sz="1500" dirty="0" smtClean="0"/>
            <a:t>Untuk menghindari multitafsir dalam masyarakat, guna memahami proses bagaimana implementasi pengaturan yang pada hakikatnya merupakan perwujudan dari keinginan akidah hukum agar fungsi pengendalian sosial, kontrol sosial dapat menjelmakan dalam masyarakat. </a:t>
          </a:r>
          <a:endParaRPr lang="id-ID" sz="1500" dirty="0"/>
        </a:p>
      </dgm:t>
    </dgm:pt>
    <dgm:pt modelId="{77F50BFB-0912-4CF5-8E16-660D456B1A1D}" type="parTrans" cxnId="{36375E6B-564B-47CF-B3CD-82588CFFEF98}">
      <dgm:prSet/>
      <dgm:spPr/>
      <dgm:t>
        <a:bodyPr/>
        <a:lstStyle/>
        <a:p>
          <a:endParaRPr lang="id-ID"/>
        </a:p>
      </dgm:t>
    </dgm:pt>
    <dgm:pt modelId="{BF25905F-9C52-4071-B8D8-C223756063AF}" type="sibTrans" cxnId="{36375E6B-564B-47CF-B3CD-82588CFFEF98}">
      <dgm:prSet/>
      <dgm:spPr/>
      <dgm:t>
        <a:bodyPr/>
        <a:lstStyle/>
        <a:p>
          <a:endParaRPr lang="id-ID"/>
        </a:p>
      </dgm:t>
    </dgm:pt>
    <dgm:pt modelId="{703F4186-659F-4EA9-B7C8-78348246A665}">
      <dgm:prSet custT="1"/>
      <dgm:spPr/>
      <dgm:t>
        <a:bodyPr/>
        <a:lstStyle/>
        <a:p>
          <a:pPr rtl="0"/>
          <a:r>
            <a:rPr lang="id-ID" sz="1700" dirty="0" smtClean="0"/>
            <a:t>Ketika implementasi aturan dijalankan, disaat itu pula aturan berbaur atau menyatu dengan masyarakat di Indonesia sebagai negara kesatuan yang mana Pancasila merupakan sumber dari segala hukum. </a:t>
          </a:r>
          <a:endParaRPr lang="id-ID" sz="1700" dirty="0"/>
        </a:p>
      </dgm:t>
    </dgm:pt>
    <dgm:pt modelId="{78409935-2B87-43A4-A002-A36469B92F3F}" type="parTrans" cxnId="{53A2B4FA-77FF-4A81-81F2-CA4F72D3EEFC}">
      <dgm:prSet/>
      <dgm:spPr/>
      <dgm:t>
        <a:bodyPr/>
        <a:lstStyle/>
        <a:p>
          <a:endParaRPr lang="id-ID"/>
        </a:p>
      </dgm:t>
    </dgm:pt>
    <dgm:pt modelId="{BA83D51E-030E-4D64-B466-5C87C8CA4292}" type="sibTrans" cxnId="{53A2B4FA-77FF-4A81-81F2-CA4F72D3EEFC}">
      <dgm:prSet/>
      <dgm:spPr/>
      <dgm:t>
        <a:bodyPr/>
        <a:lstStyle/>
        <a:p>
          <a:endParaRPr lang="id-ID"/>
        </a:p>
      </dgm:t>
    </dgm:pt>
    <dgm:pt modelId="{8BFC1F6E-E5F4-4A25-B73F-CC46FC294EE0}">
      <dgm:prSet custT="1"/>
      <dgm:spPr/>
      <dgm:t>
        <a:bodyPr/>
        <a:lstStyle/>
        <a:p>
          <a:pPr rtl="0"/>
          <a:r>
            <a:rPr lang="id-ID" sz="1900" dirty="0" smtClean="0"/>
            <a:t>Pancasila menjadi landasan dari prinsip berbangsa dan bernegara. Sebagai negara yang memiliki keberagaman suku bangsa dan bahasa serta kebudayaan.  </a:t>
          </a:r>
          <a:endParaRPr lang="id-ID" sz="1900" dirty="0"/>
        </a:p>
      </dgm:t>
    </dgm:pt>
    <dgm:pt modelId="{65D0EA40-AA59-47DE-A025-2863BF0117BB}" type="parTrans" cxnId="{972BAA9F-0898-4F5E-A897-C1341B365914}">
      <dgm:prSet/>
      <dgm:spPr/>
      <dgm:t>
        <a:bodyPr/>
        <a:lstStyle/>
        <a:p>
          <a:endParaRPr lang="id-ID"/>
        </a:p>
      </dgm:t>
    </dgm:pt>
    <dgm:pt modelId="{7DAA8715-A45E-4C68-A4D2-BA6396EF22C1}" type="sibTrans" cxnId="{972BAA9F-0898-4F5E-A897-C1341B365914}">
      <dgm:prSet/>
      <dgm:spPr/>
      <dgm:t>
        <a:bodyPr/>
        <a:lstStyle/>
        <a:p>
          <a:endParaRPr lang="id-ID"/>
        </a:p>
      </dgm:t>
    </dgm:pt>
    <dgm:pt modelId="{F916E7AA-AB11-4230-9CE9-BFC110DF99A9}">
      <dgm:prSet/>
      <dgm:spPr/>
      <dgm:t>
        <a:bodyPr/>
        <a:lstStyle/>
        <a:p>
          <a:pPr rtl="0"/>
          <a:r>
            <a:rPr lang="id-ID" dirty="0" smtClean="0"/>
            <a:t>Maka Pancasila sebagai dasar pemersatu bangsa dalam bingkai dengan semangat Bhineka Tunggal Ika (berbeda-beda tetap satu)</a:t>
          </a:r>
          <a:endParaRPr lang="id-ID" dirty="0"/>
        </a:p>
      </dgm:t>
    </dgm:pt>
    <dgm:pt modelId="{18A45C1F-10F1-4578-992E-3592FB8A4F02}" type="parTrans" cxnId="{9744065E-0C1E-4AE3-B802-FD8760A46A4B}">
      <dgm:prSet/>
      <dgm:spPr/>
      <dgm:t>
        <a:bodyPr/>
        <a:lstStyle/>
        <a:p>
          <a:endParaRPr lang="id-ID"/>
        </a:p>
      </dgm:t>
    </dgm:pt>
    <dgm:pt modelId="{4E68E08A-0F01-4B53-863B-42457DF5A306}" type="sibTrans" cxnId="{9744065E-0C1E-4AE3-B802-FD8760A46A4B}">
      <dgm:prSet/>
      <dgm:spPr/>
      <dgm:t>
        <a:bodyPr/>
        <a:lstStyle/>
        <a:p>
          <a:endParaRPr lang="id-ID"/>
        </a:p>
      </dgm:t>
    </dgm:pt>
    <dgm:pt modelId="{FAB44DAC-260F-40ED-AB39-3175BF69B037}" type="pres">
      <dgm:prSet presAssocID="{BB387380-92E2-42CF-9E44-84DDA12A7057}" presName="Name0" presStyleCnt="0">
        <dgm:presLayoutVars>
          <dgm:dir/>
          <dgm:resizeHandles val="exact"/>
        </dgm:presLayoutVars>
      </dgm:prSet>
      <dgm:spPr/>
      <dgm:t>
        <a:bodyPr/>
        <a:lstStyle/>
        <a:p>
          <a:endParaRPr lang="id-ID"/>
        </a:p>
      </dgm:t>
    </dgm:pt>
    <dgm:pt modelId="{AC6A8CC7-BC47-4044-B712-4A498C290739}" type="pres">
      <dgm:prSet presAssocID="{BB387380-92E2-42CF-9E44-84DDA12A7057}" presName="bkgdShp" presStyleLbl="alignAccFollowNode1" presStyleIdx="0" presStyleCnt="1"/>
      <dgm:spPr/>
    </dgm:pt>
    <dgm:pt modelId="{B2D7A118-7C7D-448A-A9DE-4E937D19DBE9}" type="pres">
      <dgm:prSet presAssocID="{BB387380-92E2-42CF-9E44-84DDA12A7057}" presName="linComp" presStyleCnt="0"/>
      <dgm:spPr/>
    </dgm:pt>
    <dgm:pt modelId="{CED94847-04A8-4E3E-BFE3-39B68CFCD36C}" type="pres">
      <dgm:prSet presAssocID="{ED1207DF-E7C2-485E-956E-A77C854DA2A0}" presName="compNode" presStyleCnt="0"/>
      <dgm:spPr/>
    </dgm:pt>
    <dgm:pt modelId="{C969151B-8D5D-4E62-A02F-398B206B7519}" type="pres">
      <dgm:prSet presAssocID="{ED1207DF-E7C2-485E-956E-A77C854DA2A0}" presName="node" presStyleLbl="node1" presStyleIdx="0" presStyleCnt="4" custScaleY="115762">
        <dgm:presLayoutVars>
          <dgm:bulletEnabled val="1"/>
        </dgm:presLayoutVars>
      </dgm:prSet>
      <dgm:spPr/>
      <dgm:t>
        <a:bodyPr/>
        <a:lstStyle/>
        <a:p>
          <a:endParaRPr lang="id-ID"/>
        </a:p>
      </dgm:t>
    </dgm:pt>
    <dgm:pt modelId="{18234922-DE5E-43C0-91EF-F29C814EBE0F}" type="pres">
      <dgm:prSet presAssocID="{ED1207DF-E7C2-485E-956E-A77C854DA2A0}" presName="invisiNode" presStyleLbl="node1" presStyleIdx="0" presStyleCnt="4"/>
      <dgm:spPr/>
    </dgm:pt>
    <dgm:pt modelId="{BF7079EA-C84A-4DD9-B43E-9B7055741076}" type="pres">
      <dgm:prSet presAssocID="{ED1207DF-E7C2-485E-956E-A77C854DA2A0}" presName="imagNode" presStyleLbl="fgImgPlace1" presStyleIdx="0" presStyleCnt="4" custLinFactNeighborX="-1360" custLinFactNeighborY="-16597"/>
      <dgm:spPr/>
    </dgm:pt>
    <dgm:pt modelId="{61B5971C-EB8B-43CC-B863-7C6FCB846D38}" type="pres">
      <dgm:prSet presAssocID="{BF25905F-9C52-4071-B8D8-C223756063AF}" presName="sibTrans" presStyleLbl="sibTrans2D1" presStyleIdx="0" presStyleCnt="0"/>
      <dgm:spPr/>
      <dgm:t>
        <a:bodyPr/>
        <a:lstStyle/>
        <a:p>
          <a:endParaRPr lang="id-ID"/>
        </a:p>
      </dgm:t>
    </dgm:pt>
    <dgm:pt modelId="{2572477F-6F8E-48FE-A811-8891333955A4}" type="pres">
      <dgm:prSet presAssocID="{703F4186-659F-4EA9-B7C8-78348246A665}" presName="compNode" presStyleCnt="0"/>
      <dgm:spPr/>
    </dgm:pt>
    <dgm:pt modelId="{865026F0-64D4-453A-AC1F-6649FD70B563}" type="pres">
      <dgm:prSet presAssocID="{703F4186-659F-4EA9-B7C8-78348246A665}" presName="node" presStyleLbl="node1" presStyleIdx="1" presStyleCnt="4" custScaleY="116248" custLinFactNeighborX="2042" custLinFactNeighborY="4237">
        <dgm:presLayoutVars>
          <dgm:bulletEnabled val="1"/>
        </dgm:presLayoutVars>
      </dgm:prSet>
      <dgm:spPr/>
      <dgm:t>
        <a:bodyPr/>
        <a:lstStyle/>
        <a:p>
          <a:endParaRPr lang="id-ID"/>
        </a:p>
      </dgm:t>
    </dgm:pt>
    <dgm:pt modelId="{D4D89E52-A192-4DA6-8166-5FEEA4336F84}" type="pres">
      <dgm:prSet presAssocID="{703F4186-659F-4EA9-B7C8-78348246A665}" presName="invisiNode" presStyleLbl="node1" presStyleIdx="1" presStyleCnt="4"/>
      <dgm:spPr/>
    </dgm:pt>
    <dgm:pt modelId="{028A696D-0174-4E08-8D6F-6FBCD7BC0DA8}" type="pres">
      <dgm:prSet presAssocID="{703F4186-659F-4EA9-B7C8-78348246A665}" presName="imagNode" presStyleLbl="fgImgPlace1" presStyleIdx="1" presStyleCnt="4" custLinFactNeighborX="680" custLinFactNeighborY="-16337"/>
      <dgm:spPr/>
    </dgm:pt>
    <dgm:pt modelId="{D5930179-F9BB-46DF-A16E-6F5A79D545F4}" type="pres">
      <dgm:prSet presAssocID="{BA83D51E-030E-4D64-B466-5C87C8CA4292}" presName="sibTrans" presStyleLbl="sibTrans2D1" presStyleIdx="0" presStyleCnt="0"/>
      <dgm:spPr/>
      <dgm:t>
        <a:bodyPr/>
        <a:lstStyle/>
        <a:p>
          <a:endParaRPr lang="id-ID"/>
        </a:p>
      </dgm:t>
    </dgm:pt>
    <dgm:pt modelId="{D910C896-AF22-4D5E-BAAD-D0B9CAF851A9}" type="pres">
      <dgm:prSet presAssocID="{8BFC1F6E-E5F4-4A25-B73F-CC46FC294EE0}" presName="compNode" presStyleCnt="0"/>
      <dgm:spPr/>
    </dgm:pt>
    <dgm:pt modelId="{A88FB7CC-AA58-40F0-92B3-6D6B221794DB}" type="pres">
      <dgm:prSet presAssocID="{8BFC1F6E-E5F4-4A25-B73F-CC46FC294EE0}" presName="node" presStyleLbl="node1" presStyleIdx="2" presStyleCnt="4" custScaleY="115971">
        <dgm:presLayoutVars>
          <dgm:bulletEnabled val="1"/>
        </dgm:presLayoutVars>
      </dgm:prSet>
      <dgm:spPr/>
      <dgm:t>
        <a:bodyPr/>
        <a:lstStyle/>
        <a:p>
          <a:endParaRPr lang="id-ID"/>
        </a:p>
      </dgm:t>
    </dgm:pt>
    <dgm:pt modelId="{B47BFE86-9425-46BC-92F5-0AE95C74BF6A}" type="pres">
      <dgm:prSet presAssocID="{8BFC1F6E-E5F4-4A25-B73F-CC46FC294EE0}" presName="invisiNode" presStyleLbl="node1" presStyleIdx="2" presStyleCnt="4"/>
      <dgm:spPr/>
    </dgm:pt>
    <dgm:pt modelId="{129EAB87-59BA-47AC-ADEB-31ECC811285B}" type="pres">
      <dgm:prSet presAssocID="{8BFC1F6E-E5F4-4A25-B73F-CC46FC294EE0}" presName="imagNode" presStyleLbl="fgImgPlace1" presStyleIdx="2" presStyleCnt="4" custLinFactNeighborX="-2040" custLinFactNeighborY="-18441"/>
      <dgm:spPr/>
    </dgm:pt>
    <dgm:pt modelId="{129BDEC1-051D-4F92-8A60-FF12D2CCB2B9}" type="pres">
      <dgm:prSet presAssocID="{7DAA8715-A45E-4C68-A4D2-BA6396EF22C1}" presName="sibTrans" presStyleLbl="sibTrans2D1" presStyleIdx="0" presStyleCnt="0"/>
      <dgm:spPr/>
      <dgm:t>
        <a:bodyPr/>
        <a:lstStyle/>
        <a:p>
          <a:endParaRPr lang="id-ID"/>
        </a:p>
      </dgm:t>
    </dgm:pt>
    <dgm:pt modelId="{881056EB-4609-4B6E-8E56-CFFC02FD369C}" type="pres">
      <dgm:prSet presAssocID="{F916E7AA-AB11-4230-9CE9-BFC110DF99A9}" presName="compNode" presStyleCnt="0"/>
      <dgm:spPr/>
    </dgm:pt>
    <dgm:pt modelId="{3A912E3A-CBFC-413A-991C-EC28AA46706C}" type="pres">
      <dgm:prSet presAssocID="{F916E7AA-AB11-4230-9CE9-BFC110DF99A9}" presName="node" presStyleLbl="node1" presStyleIdx="3" presStyleCnt="4" custScaleY="115627">
        <dgm:presLayoutVars>
          <dgm:bulletEnabled val="1"/>
        </dgm:presLayoutVars>
      </dgm:prSet>
      <dgm:spPr/>
      <dgm:t>
        <a:bodyPr/>
        <a:lstStyle/>
        <a:p>
          <a:endParaRPr lang="id-ID"/>
        </a:p>
      </dgm:t>
    </dgm:pt>
    <dgm:pt modelId="{4EB14471-FB00-45A9-949B-AF07D90CB719}" type="pres">
      <dgm:prSet presAssocID="{F916E7AA-AB11-4230-9CE9-BFC110DF99A9}" presName="invisiNode" presStyleLbl="node1" presStyleIdx="3" presStyleCnt="4"/>
      <dgm:spPr/>
    </dgm:pt>
    <dgm:pt modelId="{5ACDE463-0B1A-40A8-8016-1E717AE1E0E7}" type="pres">
      <dgm:prSet presAssocID="{F916E7AA-AB11-4230-9CE9-BFC110DF99A9}" presName="imagNode" presStyleLbl="fgImgPlace1" presStyleIdx="3" presStyleCnt="4" custLinFactNeighborX="-2720" custLinFactNeighborY="-17519"/>
      <dgm:spPr/>
    </dgm:pt>
  </dgm:ptLst>
  <dgm:cxnLst>
    <dgm:cxn modelId="{5C888E9A-5A2A-4ABF-941D-0C00168975F2}" type="presOf" srcId="{BF25905F-9C52-4071-B8D8-C223756063AF}" destId="{61B5971C-EB8B-43CC-B863-7C6FCB846D38}" srcOrd="0" destOrd="0" presId="urn:microsoft.com/office/officeart/2005/8/layout/pList2"/>
    <dgm:cxn modelId="{EF73AAC7-0912-4609-9A43-C97A7C93FB81}" type="presOf" srcId="{7DAA8715-A45E-4C68-A4D2-BA6396EF22C1}" destId="{129BDEC1-051D-4F92-8A60-FF12D2CCB2B9}" srcOrd="0" destOrd="0" presId="urn:microsoft.com/office/officeart/2005/8/layout/pList2"/>
    <dgm:cxn modelId="{AC9B5F99-EC49-4298-B8BC-ABC859574985}" type="presOf" srcId="{BB387380-92E2-42CF-9E44-84DDA12A7057}" destId="{FAB44DAC-260F-40ED-AB39-3175BF69B037}" srcOrd="0" destOrd="0" presId="urn:microsoft.com/office/officeart/2005/8/layout/pList2"/>
    <dgm:cxn modelId="{2EC99AB3-DD04-4A9A-9207-C31EC9FD7C42}" type="presOf" srcId="{BA83D51E-030E-4D64-B466-5C87C8CA4292}" destId="{D5930179-F9BB-46DF-A16E-6F5A79D545F4}" srcOrd="0" destOrd="0" presId="urn:microsoft.com/office/officeart/2005/8/layout/pList2"/>
    <dgm:cxn modelId="{972BAA9F-0898-4F5E-A897-C1341B365914}" srcId="{BB387380-92E2-42CF-9E44-84DDA12A7057}" destId="{8BFC1F6E-E5F4-4A25-B73F-CC46FC294EE0}" srcOrd="2" destOrd="0" parTransId="{65D0EA40-AA59-47DE-A025-2863BF0117BB}" sibTransId="{7DAA8715-A45E-4C68-A4D2-BA6396EF22C1}"/>
    <dgm:cxn modelId="{D2BC1055-F051-4AC6-9599-3FA980FD914F}" type="presOf" srcId="{ED1207DF-E7C2-485E-956E-A77C854DA2A0}" destId="{C969151B-8D5D-4E62-A02F-398B206B7519}" srcOrd="0" destOrd="0" presId="urn:microsoft.com/office/officeart/2005/8/layout/pList2"/>
    <dgm:cxn modelId="{53A2B4FA-77FF-4A81-81F2-CA4F72D3EEFC}" srcId="{BB387380-92E2-42CF-9E44-84DDA12A7057}" destId="{703F4186-659F-4EA9-B7C8-78348246A665}" srcOrd="1" destOrd="0" parTransId="{78409935-2B87-43A4-A002-A36469B92F3F}" sibTransId="{BA83D51E-030E-4D64-B466-5C87C8CA4292}"/>
    <dgm:cxn modelId="{4FE9F477-4C17-4F97-82EA-0B591DD916BE}" type="presOf" srcId="{8BFC1F6E-E5F4-4A25-B73F-CC46FC294EE0}" destId="{A88FB7CC-AA58-40F0-92B3-6D6B221794DB}" srcOrd="0" destOrd="0" presId="urn:microsoft.com/office/officeart/2005/8/layout/pList2"/>
    <dgm:cxn modelId="{9744065E-0C1E-4AE3-B802-FD8760A46A4B}" srcId="{BB387380-92E2-42CF-9E44-84DDA12A7057}" destId="{F916E7AA-AB11-4230-9CE9-BFC110DF99A9}" srcOrd="3" destOrd="0" parTransId="{18A45C1F-10F1-4578-992E-3592FB8A4F02}" sibTransId="{4E68E08A-0F01-4B53-863B-42457DF5A306}"/>
    <dgm:cxn modelId="{9A9C96DE-AE75-4140-8B5D-E320A7AB7546}" type="presOf" srcId="{703F4186-659F-4EA9-B7C8-78348246A665}" destId="{865026F0-64D4-453A-AC1F-6649FD70B563}" srcOrd="0" destOrd="0" presId="urn:microsoft.com/office/officeart/2005/8/layout/pList2"/>
    <dgm:cxn modelId="{62F3E292-A118-438A-8306-8412496C68DA}" type="presOf" srcId="{F916E7AA-AB11-4230-9CE9-BFC110DF99A9}" destId="{3A912E3A-CBFC-413A-991C-EC28AA46706C}" srcOrd="0" destOrd="0" presId="urn:microsoft.com/office/officeart/2005/8/layout/pList2"/>
    <dgm:cxn modelId="{36375E6B-564B-47CF-B3CD-82588CFFEF98}" srcId="{BB387380-92E2-42CF-9E44-84DDA12A7057}" destId="{ED1207DF-E7C2-485E-956E-A77C854DA2A0}" srcOrd="0" destOrd="0" parTransId="{77F50BFB-0912-4CF5-8E16-660D456B1A1D}" sibTransId="{BF25905F-9C52-4071-B8D8-C223756063AF}"/>
    <dgm:cxn modelId="{3CD10930-6AE4-46FD-BDB1-6026DDA1B3FB}" type="presParOf" srcId="{FAB44DAC-260F-40ED-AB39-3175BF69B037}" destId="{AC6A8CC7-BC47-4044-B712-4A498C290739}" srcOrd="0" destOrd="0" presId="urn:microsoft.com/office/officeart/2005/8/layout/pList2"/>
    <dgm:cxn modelId="{8721AEFB-94F6-41D9-A478-7BF98A0C025A}" type="presParOf" srcId="{FAB44DAC-260F-40ED-AB39-3175BF69B037}" destId="{B2D7A118-7C7D-448A-A9DE-4E937D19DBE9}" srcOrd="1" destOrd="0" presId="urn:microsoft.com/office/officeart/2005/8/layout/pList2"/>
    <dgm:cxn modelId="{5167D3D7-3495-4320-B331-34386D416FCE}" type="presParOf" srcId="{B2D7A118-7C7D-448A-A9DE-4E937D19DBE9}" destId="{CED94847-04A8-4E3E-BFE3-39B68CFCD36C}" srcOrd="0" destOrd="0" presId="urn:microsoft.com/office/officeart/2005/8/layout/pList2"/>
    <dgm:cxn modelId="{6D0629DB-AF90-46CD-ADAD-B032925D4BBE}" type="presParOf" srcId="{CED94847-04A8-4E3E-BFE3-39B68CFCD36C}" destId="{C969151B-8D5D-4E62-A02F-398B206B7519}" srcOrd="0" destOrd="0" presId="urn:microsoft.com/office/officeart/2005/8/layout/pList2"/>
    <dgm:cxn modelId="{04EC2AC1-8EC0-4E05-8754-B27164C08EB3}" type="presParOf" srcId="{CED94847-04A8-4E3E-BFE3-39B68CFCD36C}" destId="{18234922-DE5E-43C0-91EF-F29C814EBE0F}" srcOrd="1" destOrd="0" presId="urn:microsoft.com/office/officeart/2005/8/layout/pList2"/>
    <dgm:cxn modelId="{481D3F51-4EE1-438A-9CF3-EA41165CB985}" type="presParOf" srcId="{CED94847-04A8-4E3E-BFE3-39B68CFCD36C}" destId="{BF7079EA-C84A-4DD9-B43E-9B7055741076}" srcOrd="2" destOrd="0" presId="urn:microsoft.com/office/officeart/2005/8/layout/pList2"/>
    <dgm:cxn modelId="{49DECD42-18D1-406A-94E5-ACD52A8CAC56}" type="presParOf" srcId="{B2D7A118-7C7D-448A-A9DE-4E937D19DBE9}" destId="{61B5971C-EB8B-43CC-B863-7C6FCB846D38}" srcOrd="1" destOrd="0" presId="urn:microsoft.com/office/officeart/2005/8/layout/pList2"/>
    <dgm:cxn modelId="{7E0422B8-A71D-4C8F-A1DD-152B34029C30}" type="presParOf" srcId="{B2D7A118-7C7D-448A-A9DE-4E937D19DBE9}" destId="{2572477F-6F8E-48FE-A811-8891333955A4}" srcOrd="2" destOrd="0" presId="urn:microsoft.com/office/officeart/2005/8/layout/pList2"/>
    <dgm:cxn modelId="{B8986A05-831C-4675-92A8-8E249FF7C6C4}" type="presParOf" srcId="{2572477F-6F8E-48FE-A811-8891333955A4}" destId="{865026F0-64D4-453A-AC1F-6649FD70B563}" srcOrd="0" destOrd="0" presId="urn:microsoft.com/office/officeart/2005/8/layout/pList2"/>
    <dgm:cxn modelId="{E109E863-8AC7-4A4B-A9C3-D509C02AF8B9}" type="presParOf" srcId="{2572477F-6F8E-48FE-A811-8891333955A4}" destId="{D4D89E52-A192-4DA6-8166-5FEEA4336F84}" srcOrd="1" destOrd="0" presId="urn:microsoft.com/office/officeart/2005/8/layout/pList2"/>
    <dgm:cxn modelId="{ECB4D5D9-9C35-4E11-B619-7D1A75AA263E}" type="presParOf" srcId="{2572477F-6F8E-48FE-A811-8891333955A4}" destId="{028A696D-0174-4E08-8D6F-6FBCD7BC0DA8}" srcOrd="2" destOrd="0" presId="urn:microsoft.com/office/officeart/2005/8/layout/pList2"/>
    <dgm:cxn modelId="{1A87766B-6C8C-4948-906F-0D0CE603E1B7}" type="presParOf" srcId="{B2D7A118-7C7D-448A-A9DE-4E937D19DBE9}" destId="{D5930179-F9BB-46DF-A16E-6F5A79D545F4}" srcOrd="3" destOrd="0" presId="urn:microsoft.com/office/officeart/2005/8/layout/pList2"/>
    <dgm:cxn modelId="{07E19286-731D-4E2F-875E-19894FED3477}" type="presParOf" srcId="{B2D7A118-7C7D-448A-A9DE-4E937D19DBE9}" destId="{D910C896-AF22-4D5E-BAAD-D0B9CAF851A9}" srcOrd="4" destOrd="0" presId="urn:microsoft.com/office/officeart/2005/8/layout/pList2"/>
    <dgm:cxn modelId="{379AC3EF-C070-4CFE-8DD2-C7857482D0A7}" type="presParOf" srcId="{D910C896-AF22-4D5E-BAAD-D0B9CAF851A9}" destId="{A88FB7CC-AA58-40F0-92B3-6D6B221794DB}" srcOrd="0" destOrd="0" presId="urn:microsoft.com/office/officeart/2005/8/layout/pList2"/>
    <dgm:cxn modelId="{744F15A5-8686-4FCC-83FF-445620D85A6D}" type="presParOf" srcId="{D910C896-AF22-4D5E-BAAD-D0B9CAF851A9}" destId="{B47BFE86-9425-46BC-92F5-0AE95C74BF6A}" srcOrd="1" destOrd="0" presId="urn:microsoft.com/office/officeart/2005/8/layout/pList2"/>
    <dgm:cxn modelId="{FA1A9721-3C72-4CE1-B8A8-A6B5DF71B4ED}" type="presParOf" srcId="{D910C896-AF22-4D5E-BAAD-D0B9CAF851A9}" destId="{129EAB87-59BA-47AC-ADEB-31ECC811285B}" srcOrd="2" destOrd="0" presId="urn:microsoft.com/office/officeart/2005/8/layout/pList2"/>
    <dgm:cxn modelId="{444F9A28-1D72-446A-9B53-9152FC4E69DC}" type="presParOf" srcId="{B2D7A118-7C7D-448A-A9DE-4E937D19DBE9}" destId="{129BDEC1-051D-4F92-8A60-FF12D2CCB2B9}" srcOrd="5" destOrd="0" presId="urn:microsoft.com/office/officeart/2005/8/layout/pList2"/>
    <dgm:cxn modelId="{8A2A1F82-221A-4CA4-91FC-5DAB4677A8D6}" type="presParOf" srcId="{B2D7A118-7C7D-448A-A9DE-4E937D19DBE9}" destId="{881056EB-4609-4B6E-8E56-CFFC02FD369C}" srcOrd="6" destOrd="0" presId="urn:microsoft.com/office/officeart/2005/8/layout/pList2"/>
    <dgm:cxn modelId="{A226BBBC-1AF1-428B-8F95-3AE97C662254}" type="presParOf" srcId="{881056EB-4609-4B6E-8E56-CFFC02FD369C}" destId="{3A912E3A-CBFC-413A-991C-EC28AA46706C}" srcOrd="0" destOrd="0" presId="urn:microsoft.com/office/officeart/2005/8/layout/pList2"/>
    <dgm:cxn modelId="{DCB14E73-680B-4371-B046-27956A1F443F}" type="presParOf" srcId="{881056EB-4609-4B6E-8E56-CFFC02FD369C}" destId="{4EB14471-FB00-45A9-949B-AF07D90CB719}" srcOrd="1" destOrd="0" presId="urn:microsoft.com/office/officeart/2005/8/layout/pList2"/>
    <dgm:cxn modelId="{F82C1BF3-CB8A-4F32-8A30-941A39128B66}" type="presParOf" srcId="{881056EB-4609-4B6E-8E56-CFFC02FD369C}" destId="{5ACDE463-0B1A-40A8-8016-1E717AE1E0E7}" srcOrd="2" destOrd="0" presId="urn:microsoft.com/office/officeart/2005/8/layout/pList2"/>
  </dgm:cxnLst>
  <dgm:bg>
    <a:solidFill>
      <a:schemeClr val="accent4">
        <a:lumMod val="75000"/>
      </a:schemeClr>
    </a:solid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03005">
        <dgm:presLayoutVars>
          <dgm:chMax val="0"/>
          <dgm:bulletEnabled val="1"/>
        </dgm:presLayoutVars>
      </dgm:prSet>
      <dgm:spPr/>
      <dgm:t>
        <a:bodyPr/>
        <a:lstStyle/>
        <a:p>
          <a:endParaRPr lang="id-ID"/>
        </a:p>
      </dgm:t>
    </dgm:pt>
  </dgm:ptLst>
  <dgm:cxnLst>
    <dgm:cxn modelId="{F4AC05F6-2F27-4E5B-90D5-7136AD941EC0}"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72321B5E-562F-465A-AB68-AA606A632640}" type="presOf" srcId="{026362B3-D754-4C4B-A502-EB64AEEB7E44}" destId="{09D3F267-E6CD-481D-BCEC-7563BBCA2483}" srcOrd="0" destOrd="0" presId="urn:microsoft.com/office/officeart/2005/8/layout/vList2"/>
    <dgm:cxn modelId="{16DF9E27-FB5C-4250-BC1E-C593AA38F88C}"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9C13E71-7F59-46D7-9873-EC3A174653AA}"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id-ID"/>
        </a:p>
      </dgm:t>
    </dgm:pt>
    <dgm:pt modelId="{5F0849C2-5D02-4F0C-8242-210ABF8ECE12}">
      <dgm:prSet/>
      <dgm:spPr/>
      <dgm:t>
        <a:bodyPr/>
        <a:lstStyle/>
        <a:p>
          <a:pPr rtl="0"/>
          <a:r>
            <a:rPr lang="id-ID" dirty="0" smtClean="0"/>
            <a:t>Pancasila dipahami sebagai sumber hukum dan menjadi sumber dari berbagai Sumber Hukum atau Sumber Tertib Hukum bagi kehidupan bangsa Indonesia, maka hal itu sepatutnya dipahami bahwa Pancasila adalah sumber hukum tidak tertulis dan sumber hukum tertulis dalam kehidupan berbangsa dan bernegara di Indonesia.</a:t>
          </a:r>
          <a:endParaRPr lang="id-ID" dirty="0"/>
        </a:p>
      </dgm:t>
    </dgm:pt>
    <dgm:pt modelId="{C6A4A027-9224-4909-B63F-A950BD9D9774}" type="parTrans" cxnId="{47CDFD99-C1E3-4A8C-9EDB-B2114C5EF8E8}">
      <dgm:prSet/>
      <dgm:spPr/>
      <dgm:t>
        <a:bodyPr/>
        <a:lstStyle/>
        <a:p>
          <a:endParaRPr lang="id-ID"/>
        </a:p>
      </dgm:t>
    </dgm:pt>
    <dgm:pt modelId="{EB3C8B55-A0B2-4AA7-86A8-A929F1CFA532}" type="sibTrans" cxnId="{47CDFD99-C1E3-4A8C-9EDB-B2114C5EF8E8}">
      <dgm:prSet/>
      <dgm:spPr/>
      <dgm:t>
        <a:bodyPr/>
        <a:lstStyle/>
        <a:p>
          <a:endParaRPr lang="id-ID"/>
        </a:p>
      </dgm:t>
    </dgm:pt>
    <dgm:pt modelId="{E13BD762-59E8-4E88-8E16-339EB723373F}">
      <dgm:prSet/>
      <dgm:spPr/>
      <dgm:t>
        <a:bodyPr/>
        <a:lstStyle/>
        <a:p>
          <a:pPr rtl="0"/>
          <a:r>
            <a:rPr lang="id-ID" dirty="0" smtClean="0"/>
            <a:t>Pancasila sekaligus menjadi sumber tertib nasional dan tertib hukum dalam kehidupan berbangsa dan bernegara. </a:t>
          </a:r>
          <a:endParaRPr lang="id-ID" dirty="0"/>
        </a:p>
      </dgm:t>
    </dgm:pt>
    <dgm:pt modelId="{DF1B5B8E-F69A-455F-8406-5EECE63D66A3}" type="parTrans" cxnId="{19EED057-7960-4F68-ADD6-10BD75005DF6}">
      <dgm:prSet/>
      <dgm:spPr/>
      <dgm:t>
        <a:bodyPr/>
        <a:lstStyle/>
        <a:p>
          <a:endParaRPr lang="id-ID"/>
        </a:p>
      </dgm:t>
    </dgm:pt>
    <dgm:pt modelId="{4921ECB6-0458-4246-B723-02B98AEF6E75}" type="sibTrans" cxnId="{19EED057-7960-4F68-ADD6-10BD75005DF6}">
      <dgm:prSet/>
      <dgm:spPr/>
      <dgm:t>
        <a:bodyPr/>
        <a:lstStyle/>
        <a:p>
          <a:endParaRPr lang="id-ID"/>
        </a:p>
      </dgm:t>
    </dgm:pt>
    <dgm:pt modelId="{DE7AF7E0-45E8-4F8F-863E-2EA3B6AD3599}">
      <dgm:prSet/>
      <dgm:spPr/>
      <dgm:t>
        <a:bodyPr/>
        <a:lstStyle/>
        <a:p>
          <a:pPr rtl="0"/>
          <a:r>
            <a:rPr lang="id-ID" dirty="0" smtClean="0"/>
            <a:t>Maka, secara yuridis ketatanegaraan, Pancasila merupakan dasar Negara Republik Indonesia sebagaimana terdapat pada Pembukaan Undang-Undang Dasar Negara Republik Indonesia tahun 1945</a:t>
          </a:r>
          <a:endParaRPr lang="id-ID" dirty="0"/>
        </a:p>
      </dgm:t>
    </dgm:pt>
    <dgm:pt modelId="{81FC8C57-367B-4FC0-BA28-9532EF1B2BC0}" type="parTrans" cxnId="{88036ED0-84F5-4761-A0AB-517CD7720340}">
      <dgm:prSet/>
      <dgm:spPr/>
      <dgm:t>
        <a:bodyPr/>
        <a:lstStyle/>
        <a:p>
          <a:endParaRPr lang="id-ID"/>
        </a:p>
      </dgm:t>
    </dgm:pt>
    <dgm:pt modelId="{A6EA1D8A-881A-4D64-9E03-39EAB3697873}" type="sibTrans" cxnId="{88036ED0-84F5-4761-A0AB-517CD7720340}">
      <dgm:prSet/>
      <dgm:spPr/>
      <dgm:t>
        <a:bodyPr/>
        <a:lstStyle/>
        <a:p>
          <a:endParaRPr lang="id-ID"/>
        </a:p>
      </dgm:t>
    </dgm:pt>
    <dgm:pt modelId="{B13A5F04-6E8E-4038-ACD5-2116BAF269FF}" type="pres">
      <dgm:prSet presAssocID="{C9C13E71-7F59-46D7-9873-EC3A174653AA}" presName="Name0" presStyleCnt="0">
        <dgm:presLayoutVars>
          <dgm:chMax val="7"/>
          <dgm:dir/>
          <dgm:animLvl val="lvl"/>
          <dgm:resizeHandles val="exact"/>
        </dgm:presLayoutVars>
      </dgm:prSet>
      <dgm:spPr/>
      <dgm:t>
        <a:bodyPr/>
        <a:lstStyle/>
        <a:p>
          <a:endParaRPr lang="id-ID"/>
        </a:p>
      </dgm:t>
    </dgm:pt>
    <dgm:pt modelId="{0EC6EC74-CD4E-4C56-8022-9E105BE485E4}" type="pres">
      <dgm:prSet presAssocID="{5F0849C2-5D02-4F0C-8242-210ABF8ECE12}" presName="circle1" presStyleLbl="node1" presStyleIdx="0" presStyleCnt="3"/>
      <dgm:spPr/>
    </dgm:pt>
    <dgm:pt modelId="{1CC355DB-22F6-4AA9-9065-8F47A9921FA0}" type="pres">
      <dgm:prSet presAssocID="{5F0849C2-5D02-4F0C-8242-210ABF8ECE12}" presName="space" presStyleCnt="0"/>
      <dgm:spPr/>
    </dgm:pt>
    <dgm:pt modelId="{B7B5DEFD-5F38-43CE-A635-E3A09D6A216F}" type="pres">
      <dgm:prSet presAssocID="{5F0849C2-5D02-4F0C-8242-210ABF8ECE12}" presName="rect1" presStyleLbl="alignAcc1" presStyleIdx="0" presStyleCnt="3"/>
      <dgm:spPr/>
      <dgm:t>
        <a:bodyPr/>
        <a:lstStyle/>
        <a:p>
          <a:endParaRPr lang="id-ID"/>
        </a:p>
      </dgm:t>
    </dgm:pt>
    <dgm:pt modelId="{0307E769-28C3-4D56-8AF2-34D68A40E6C3}" type="pres">
      <dgm:prSet presAssocID="{E13BD762-59E8-4E88-8E16-339EB723373F}" presName="vertSpace2" presStyleLbl="node1" presStyleIdx="0" presStyleCnt="3"/>
      <dgm:spPr/>
    </dgm:pt>
    <dgm:pt modelId="{AEB5B28D-92D2-4F4B-88DF-E9D3A1FF25F1}" type="pres">
      <dgm:prSet presAssocID="{E13BD762-59E8-4E88-8E16-339EB723373F}" presName="circle2" presStyleLbl="node1" presStyleIdx="1" presStyleCnt="3"/>
      <dgm:spPr/>
    </dgm:pt>
    <dgm:pt modelId="{30A8E384-BD49-4F3E-82D8-0A92ED7996B7}" type="pres">
      <dgm:prSet presAssocID="{E13BD762-59E8-4E88-8E16-339EB723373F}" presName="rect2" presStyleLbl="alignAcc1" presStyleIdx="1" presStyleCnt="3" custScaleY="89534"/>
      <dgm:spPr/>
      <dgm:t>
        <a:bodyPr/>
        <a:lstStyle/>
        <a:p>
          <a:endParaRPr lang="id-ID"/>
        </a:p>
      </dgm:t>
    </dgm:pt>
    <dgm:pt modelId="{B86AD023-7653-44BF-B4FB-CB16B8B93240}" type="pres">
      <dgm:prSet presAssocID="{DE7AF7E0-45E8-4F8F-863E-2EA3B6AD3599}" presName="vertSpace3" presStyleLbl="node1" presStyleIdx="1" presStyleCnt="3"/>
      <dgm:spPr/>
    </dgm:pt>
    <dgm:pt modelId="{8396671C-55FF-4A9D-8EC0-33EB688DCBB6}" type="pres">
      <dgm:prSet presAssocID="{DE7AF7E0-45E8-4F8F-863E-2EA3B6AD3599}" presName="circle3" presStyleLbl="node1" presStyleIdx="2" presStyleCnt="3"/>
      <dgm:spPr/>
    </dgm:pt>
    <dgm:pt modelId="{DFB98F92-1FAC-459A-B496-4012E20355A8}" type="pres">
      <dgm:prSet presAssocID="{DE7AF7E0-45E8-4F8F-863E-2EA3B6AD3599}" presName="rect3" presStyleLbl="alignAcc1" presStyleIdx="2" presStyleCnt="3"/>
      <dgm:spPr/>
      <dgm:t>
        <a:bodyPr/>
        <a:lstStyle/>
        <a:p>
          <a:endParaRPr lang="id-ID"/>
        </a:p>
      </dgm:t>
    </dgm:pt>
    <dgm:pt modelId="{81C3ADE2-2740-4C0E-845F-16F6B3E82F68}" type="pres">
      <dgm:prSet presAssocID="{5F0849C2-5D02-4F0C-8242-210ABF8ECE12}" presName="rect1ParTxNoCh" presStyleLbl="alignAcc1" presStyleIdx="2" presStyleCnt="3">
        <dgm:presLayoutVars>
          <dgm:chMax val="1"/>
          <dgm:bulletEnabled val="1"/>
        </dgm:presLayoutVars>
      </dgm:prSet>
      <dgm:spPr/>
      <dgm:t>
        <a:bodyPr/>
        <a:lstStyle/>
        <a:p>
          <a:endParaRPr lang="id-ID"/>
        </a:p>
      </dgm:t>
    </dgm:pt>
    <dgm:pt modelId="{16CAF45A-1C74-42B5-A4F7-A6B6DEB4937C}" type="pres">
      <dgm:prSet presAssocID="{E13BD762-59E8-4E88-8E16-339EB723373F}" presName="rect2ParTxNoCh" presStyleLbl="alignAcc1" presStyleIdx="2" presStyleCnt="3">
        <dgm:presLayoutVars>
          <dgm:chMax val="1"/>
          <dgm:bulletEnabled val="1"/>
        </dgm:presLayoutVars>
      </dgm:prSet>
      <dgm:spPr/>
      <dgm:t>
        <a:bodyPr/>
        <a:lstStyle/>
        <a:p>
          <a:endParaRPr lang="id-ID"/>
        </a:p>
      </dgm:t>
    </dgm:pt>
    <dgm:pt modelId="{51096E64-65A8-48D6-8F97-E97A43894A6C}" type="pres">
      <dgm:prSet presAssocID="{DE7AF7E0-45E8-4F8F-863E-2EA3B6AD3599}" presName="rect3ParTxNoCh" presStyleLbl="alignAcc1" presStyleIdx="2" presStyleCnt="3">
        <dgm:presLayoutVars>
          <dgm:chMax val="1"/>
          <dgm:bulletEnabled val="1"/>
        </dgm:presLayoutVars>
      </dgm:prSet>
      <dgm:spPr/>
      <dgm:t>
        <a:bodyPr/>
        <a:lstStyle/>
        <a:p>
          <a:endParaRPr lang="id-ID"/>
        </a:p>
      </dgm:t>
    </dgm:pt>
  </dgm:ptLst>
  <dgm:cxnLst>
    <dgm:cxn modelId="{76699AD7-A89A-4E0B-8D18-9A1EAC47FB26}" type="presOf" srcId="{C9C13E71-7F59-46D7-9873-EC3A174653AA}" destId="{B13A5F04-6E8E-4038-ACD5-2116BAF269FF}" srcOrd="0" destOrd="0" presId="urn:microsoft.com/office/officeart/2005/8/layout/target3"/>
    <dgm:cxn modelId="{47CDFD99-C1E3-4A8C-9EDB-B2114C5EF8E8}" srcId="{C9C13E71-7F59-46D7-9873-EC3A174653AA}" destId="{5F0849C2-5D02-4F0C-8242-210ABF8ECE12}" srcOrd="0" destOrd="0" parTransId="{C6A4A027-9224-4909-B63F-A950BD9D9774}" sibTransId="{EB3C8B55-A0B2-4AA7-86A8-A929F1CFA532}"/>
    <dgm:cxn modelId="{88036ED0-84F5-4761-A0AB-517CD7720340}" srcId="{C9C13E71-7F59-46D7-9873-EC3A174653AA}" destId="{DE7AF7E0-45E8-4F8F-863E-2EA3B6AD3599}" srcOrd="2" destOrd="0" parTransId="{81FC8C57-367B-4FC0-BA28-9532EF1B2BC0}" sibTransId="{A6EA1D8A-881A-4D64-9E03-39EAB3697873}"/>
    <dgm:cxn modelId="{E00FBF3A-777C-4992-B6A0-04E5906BD2EA}" type="presOf" srcId="{5F0849C2-5D02-4F0C-8242-210ABF8ECE12}" destId="{81C3ADE2-2740-4C0E-845F-16F6B3E82F68}" srcOrd="1" destOrd="0" presId="urn:microsoft.com/office/officeart/2005/8/layout/target3"/>
    <dgm:cxn modelId="{1771F27F-E49A-4377-879C-CE9AB353023E}" type="presOf" srcId="{5F0849C2-5D02-4F0C-8242-210ABF8ECE12}" destId="{B7B5DEFD-5F38-43CE-A635-E3A09D6A216F}" srcOrd="0" destOrd="0" presId="urn:microsoft.com/office/officeart/2005/8/layout/target3"/>
    <dgm:cxn modelId="{19EED057-7960-4F68-ADD6-10BD75005DF6}" srcId="{C9C13E71-7F59-46D7-9873-EC3A174653AA}" destId="{E13BD762-59E8-4E88-8E16-339EB723373F}" srcOrd="1" destOrd="0" parTransId="{DF1B5B8E-F69A-455F-8406-5EECE63D66A3}" sibTransId="{4921ECB6-0458-4246-B723-02B98AEF6E75}"/>
    <dgm:cxn modelId="{8F714DAB-89AE-4406-8ECE-9FC33894C213}" type="presOf" srcId="{E13BD762-59E8-4E88-8E16-339EB723373F}" destId="{16CAF45A-1C74-42B5-A4F7-A6B6DEB4937C}" srcOrd="1" destOrd="0" presId="urn:microsoft.com/office/officeart/2005/8/layout/target3"/>
    <dgm:cxn modelId="{8BAB640B-31E8-4D63-A1F0-729862024289}" type="presOf" srcId="{DE7AF7E0-45E8-4F8F-863E-2EA3B6AD3599}" destId="{DFB98F92-1FAC-459A-B496-4012E20355A8}" srcOrd="0" destOrd="0" presId="urn:microsoft.com/office/officeart/2005/8/layout/target3"/>
    <dgm:cxn modelId="{1375C851-A986-476C-BD66-040F237E71F2}" type="presOf" srcId="{E13BD762-59E8-4E88-8E16-339EB723373F}" destId="{30A8E384-BD49-4F3E-82D8-0A92ED7996B7}" srcOrd="0" destOrd="0" presId="urn:microsoft.com/office/officeart/2005/8/layout/target3"/>
    <dgm:cxn modelId="{A22AFC7C-F9A3-4758-B346-B218166595DA}" type="presOf" srcId="{DE7AF7E0-45E8-4F8F-863E-2EA3B6AD3599}" destId="{51096E64-65A8-48D6-8F97-E97A43894A6C}" srcOrd="1" destOrd="0" presId="urn:microsoft.com/office/officeart/2005/8/layout/target3"/>
    <dgm:cxn modelId="{B607EBFA-A2DA-4810-8972-73148E21CE62}" type="presParOf" srcId="{B13A5F04-6E8E-4038-ACD5-2116BAF269FF}" destId="{0EC6EC74-CD4E-4C56-8022-9E105BE485E4}" srcOrd="0" destOrd="0" presId="urn:microsoft.com/office/officeart/2005/8/layout/target3"/>
    <dgm:cxn modelId="{395CDD3E-31EE-455E-922E-288AF5F41559}" type="presParOf" srcId="{B13A5F04-6E8E-4038-ACD5-2116BAF269FF}" destId="{1CC355DB-22F6-4AA9-9065-8F47A9921FA0}" srcOrd="1" destOrd="0" presId="urn:microsoft.com/office/officeart/2005/8/layout/target3"/>
    <dgm:cxn modelId="{DFFA133A-8699-445F-9889-C995043EA06F}" type="presParOf" srcId="{B13A5F04-6E8E-4038-ACD5-2116BAF269FF}" destId="{B7B5DEFD-5F38-43CE-A635-E3A09D6A216F}" srcOrd="2" destOrd="0" presId="urn:microsoft.com/office/officeart/2005/8/layout/target3"/>
    <dgm:cxn modelId="{D88923C6-B4DA-4CBC-9065-A857C33A7C31}" type="presParOf" srcId="{B13A5F04-6E8E-4038-ACD5-2116BAF269FF}" destId="{0307E769-28C3-4D56-8AF2-34D68A40E6C3}" srcOrd="3" destOrd="0" presId="urn:microsoft.com/office/officeart/2005/8/layout/target3"/>
    <dgm:cxn modelId="{CE56ECD5-F224-4AC4-B392-5057DA087761}" type="presParOf" srcId="{B13A5F04-6E8E-4038-ACD5-2116BAF269FF}" destId="{AEB5B28D-92D2-4F4B-88DF-E9D3A1FF25F1}" srcOrd="4" destOrd="0" presId="urn:microsoft.com/office/officeart/2005/8/layout/target3"/>
    <dgm:cxn modelId="{FF3442CE-A6BE-4171-A86E-9DBBB3062185}" type="presParOf" srcId="{B13A5F04-6E8E-4038-ACD5-2116BAF269FF}" destId="{30A8E384-BD49-4F3E-82D8-0A92ED7996B7}" srcOrd="5" destOrd="0" presId="urn:microsoft.com/office/officeart/2005/8/layout/target3"/>
    <dgm:cxn modelId="{33155191-D6B8-47D8-9274-A5F42BAB7F0C}" type="presParOf" srcId="{B13A5F04-6E8E-4038-ACD5-2116BAF269FF}" destId="{B86AD023-7653-44BF-B4FB-CB16B8B93240}" srcOrd="6" destOrd="0" presId="urn:microsoft.com/office/officeart/2005/8/layout/target3"/>
    <dgm:cxn modelId="{EB409863-7C1A-40EF-90A0-ED96BEF485A2}" type="presParOf" srcId="{B13A5F04-6E8E-4038-ACD5-2116BAF269FF}" destId="{8396671C-55FF-4A9D-8EC0-33EB688DCBB6}" srcOrd="7" destOrd="0" presId="urn:microsoft.com/office/officeart/2005/8/layout/target3"/>
    <dgm:cxn modelId="{E946C776-E3FF-40EA-8D55-50B712514F0F}" type="presParOf" srcId="{B13A5F04-6E8E-4038-ACD5-2116BAF269FF}" destId="{DFB98F92-1FAC-459A-B496-4012E20355A8}" srcOrd="8" destOrd="0" presId="urn:microsoft.com/office/officeart/2005/8/layout/target3"/>
    <dgm:cxn modelId="{C7F79FCA-7B2B-4F14-9973-035F47EB70CA}" type="presParOf" srcId="{B13A5F04-6E8E-4038-ACD5-2116BAF269FF}" destId="{81C3ADE2-2740-4C0E-845F-16F6B3E82F68}" srcOrd="9" destOrd="0" presId="urn:microsoft.com/office/officeart/2005/8/layout/target3"/>
    <dgm:cxn modelId="{A3E1A805-AB0D-4F90-BD66-603A033BDB30}" type="presParOf" srcId="{B13A5F04-6E8E-4038-ACD5-2116BAF269FF}" destId="{16CAF45A-1C74-42B5-A4F7-A6B6DEB4937C}" srcOrd="10" destOrd="0" presId="urn:microsoft.com/office/officeart/2005/8/layout/target3"/>
    <dgm:cxn modelId="{EBF3FAE9-15CF-4947-904C-98D03E68E260}" type="presParOf" srcId="{B13A5F04-6E8E-4038-ACD5-2116BAF269FF}" destId="{51096E64-65A8-48D6-8F97-E97A43894A6C}" srcOrd="11" destOrd="0" presId="urn:microsoft.com/office/officeart/2005/8/layout/targe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0300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294AB03C-19DA-4325-AFBF-FB371BF0BE0A}" type="presOf" srcId="{026362B3-D754-4C4B-A502-EB64AEEB7E44}" destId="{09D3F267-E6CD-481D-BCEC-7563BBCA2483}" srcOrd="0" destOrd="0" presId="urn:microsoft.com/office/officeart/2005/8/layout/vList2"/>
    <dgm:cxn modelId="{86AF950B-E0B0-47EE-B083-5C0520F2891F}" type="presOf" srcId="{2E530979-921F-4996-98D8-AFEB5F96B7DE}" destId="{211193E1-5E12-4589-BA5F-3469B2D8B4BF}" srcOrd="0" destOrd="0" presId="urn:microsoft.com/office/officeart/2005/8/layout/vList2"/>
    <dgm:cxn modelId="{79F92100-C076-4679-B492-195747CDF7D4}"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501FFEB-D81F-4564-AB2C-37C31E354267}"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id-ID"/>
        </a:p>
      </dgm:t>
    </dgm:pt>
    <dgm:pt modelId="{EE67EC06-6BE9-4996-B5BB-C4338CD05441}">
      <dgm:prSet custT="1">
        <dgm:style>
          <a:lnRef idx="3">
            <a:schemeClr val="lt1"/>
          </a:lnRef>
          <a:fillRef idx="1">
            <a:schemeClr val="accent2"/>
          </a:fillRef>
          <a:effectRef idx="1">
            <a:schemeClr val="accent2"/>
          </a:effectRef>
          <a:fontRef idx="minor">
            <a:schemeClr val="lt1"/>
          </a:fontRef>
        </dgm:style>
      </dgm:prSet>
      <dgm:spPr/>
      <dgm:t>
        <a:bodyPr/>
        <a:lstStyle/>
        <a:p>
          <a:pPr rtl="0"/>
          <a:r>
            <a:rPr lang="id-ID" sz="2000" dirty="0" smtClean="0">
              <a:solidFill>
                <a:schemeClr val="tx1"/>
              </a:solidFill>
            </a:rPr>
            <a:t>Peneguhan Pancasila sebagai dasar negara sebagaimana terdapat pada pembukaan, juga dimuat dalam Ketetapan MPR Nomor XVIII/MPR/1998, tentang Pencabutan Ketetapan MPR Nomor II/MPR/1978 tentang Pedoman Penghayatan dan Pengamalan Pancasila (Ekaprasetya Pancakarsa) dan ketetapan tentang Penegasan Pancasila sebagai Dasar Negara. </a:t>
          </a:r>
          <a:endParaRPr lang="id-ID" sz="2000" dirty="0">
            <a:solidFill>
              <a:schemeClr val="tx1"/>
            </a:solidFill>
          </a:endParaRPr>
        </a:p>
      </dgm:t>
    </dgm:pt>
    <dgm:pt modelId="{05CDA2A9-E183-424F-83ED-9F1F55326B06}" type="parTrans" cxnId="{95A362F7-C029-4CFE-B764-B40F66711CB7}">
      <dgm:prSet/>
      <dgm:spPr/>
      <dgm:t>
        <a:bodyPr/>
        <a:lstStyle/>
        <a:p>
          <a:endParaRPr lang="id-ID" sz="2000">
            <a:solidFill>
              <a:schemeClr val="tx1"/>
            </a:solidFill>
          </a:endParaRPr>
        </a:p>
      </dgm:t>
    </dgm:pt>
    <dgm:pt modelId="{24AFA7D4-5E62-44AD-B544-884E328DA70B}" type="sibTrans" cxnId="{95A362F7-C029-4CFE-B764-B40F66711CB7}">
      <dgm:prSet/>
      <dgm:spPr/>
      <dgm:t>
        <a:bodyPr/>
        <a:lstStyle/>
        <a:p>
          <a:endParaRPr lang="id-ID" sz="2000">
            <a:solidFill>
              <a:schemeClr val="tx1"/>
            </a:solidFill>
          </a:endParaRPr>
        </a:p>
      </dgm:t>
    </dgm:pt>
    <dgm:pt modelId="{7B9668E2-280E-45AB-821B-1DFB9B5FA756}">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id-ID" sz="2000" dirty="0" smtClean="0">
              <a:solidFill>
                <a:schemeClr val="tx1"/>
              </a:solidFill>
            </a:rPr>
            <a:t>Meskipun status ketetapan MPR tersebut saat ini telah masuk dalam kategori ketetapan MPR yang tidak perlu dilakukan tindakan hukum lebih lanjut, baik karena bersifat einmalig (final), telah dicabut maupun telah selesai dilaksanakan.</a:t>
          </a:r>
          <a:endParaRPr lang="id-ID" sz="2000" dirty="0">
            <a:solidFill>
              <a:schemeClr val="tx1"/>
            </a:solidFill>
          </a:endParaRPr>
        </a:p>
      </dgm:t>
    </dgm:pt>
    <dgm:pt modelId="{FB03D671-38BC-4EE1-8B71-FB51F08A393E}" type="parTrans" cxnId="{B0635995-2019-47D4-BF7C-1ADD3FA25AB1}">
      <dgm:prSet/>
      <dgm:spPr/>
      <dgm:t>
        <a:bodyPr/>
        <a:lstStyle/>
        <a:p>
          <a:endParaRPr lang="id-ID" sz="2000">
            <a:solidFill>
              <a:schemeClr val="tx1"/>
            </a:solidFill>
          </a:endParaRPr>
        </a:p>
      </dgm:t>
    </dgm:pt>
    <dgm:pt modelId="{E934A630-4B08-4F9F-BFA7-B0622CACF46B}" type="sibTrans" cxnId="{B0635995-2019-47D4-BF7C-1ADD3FA25AB1}">
      <dgm:prSet/>
      <dgm:spPr/>
      <dgm:t>
        <a:bodyPr/>
        <a:lstStyle/>
        <a:p>
          <a:endParaRPr lang="id-ID" sz="2000">
            <a:solidFill>
              <a:schemeClr val="tx1"/>
            </a:solidFill>
          </a:endParaRPr>
        </a:p>
      </dgm:t>
    </dgm:pt>
    <dgm:pt modelId="{1B8FD833-1B65-4F1B-8CDB-8F7AA41A07C6}" type="pres">
      <dgm:prSet presAssocID="{4501FFEB-D81F-4564-AB2C-37C31E354267}" presName="CompostProcess" presStyleCnt="0">
        <dgm:presLayoutVars>
          <dgm:dir/>
          <dgm:resizeHandles val="exact"/>
        </dgm:presLayoutVars>
      </dgm:prSet>
      <dgm:spPr/>
      <dgm:t>
        <a:bodyPr/>
        <a:lstStyle/>
        <a:p>
          <a:endParaRPr lang="id-ID"/>
        </a:p>
      </dgm:t>
    </dgm:pt>
    <dgm:pt modelId="{4EA44C58-EFE3-46AD-AE25-66F7EC642DEB}" type="pres">
      <dgm:prSet presAssocID="{4501FFEB-D81F-4564-AB2C-37C31E354267}" presName="arrow" presStyleLbl="bgShp" presStyleIdx="0" presStyleCnt="1" custScaleX="117647">
        <dgm:style>
          <a:lnRef idx="2">
            <a:schemeClr val="accent3">
              <a:shade val="50000"/>
            </a:schemeClr>
          </a:lnRef>
          <a:fillRef idx="1">
            <a:schemeClr val="accent3"/>
          </a:fillRef>
          <a:effectRef idx="0">
            <a:schemeClr val="accent3"/>
          </a:effectRef>
          <a:fontRef idx="minor">
            <a:schemeClr val="lt1"/>
          </a:fontRef>
        </dgm:style>
      </dgm:prSet>
      <dgm:spPr/>
    </dgm:pt>
    <dgm:pt modelId="{A93EFE37-447F-4A19-B872-73E43A6B633F}" type="pres">
      <dgm:prSet presAssocID="{4501FFEB-D81F-4564-AB2C-37C31E354267}" presName="linearProcess" presStyleCnt="0"/>
      <dgm:spPr/>
    </dgm:pt>
    <dgm:pt modelId="{D3D0AC3E-D0D4-4054-AD31-FB8437316904}" type="pres">
      <dgm:prSet presAssocID="{EE67EC06-6BE9-4996-B5BB-C4338CD05441}" presName="textNode" presStyleLbl="node1" presStyleIdx="0" presStyleCnt="2" custScaleY="172828" custLinFactNeighborX="31982" custLinFactNeighborY="1608">
        <dgm:presLayoutVars>
          <dgm:bulletEnabled val="1"/>
        </dgm:presLayoutVars>
      </dgm:prSet>
      <dgm:spPr/>
      <dgm:t>
        <a:bodyPr/>
        <a:lstStyle/>
        <a:p>
          <a:endParaRPr lang="id-ID"/>
        </a:p>
      </dgm:t>
    </dgm:pt>
    <dgm:pt modelId="{193B2720-E36F-4E7F-BCFD-46ADCAB128B8}" type="pres">
      <dgm:prSet presAssocID="{24AFA7D4-5E62-44AD-B544-884E328DA70B}" presName="sibTrans" presStyleCnt="0"/>
      <dgm:spPr/>
    </dgm:pt>
    <dgm:pt modelId="{6C4B581D-097E-4347-814D-9B51187CE283}" type="pres">
      <dgm:prSet presAssocID="{7B9668E2-280E-45AB-821B-1DFB9B5FA756}" presName="textNode" presStyleLbl="node1" presStyleIdx="1" presStyleCnt="2" custScaleY="150321" custLinFactNeighborX="19189" custLinFactNeighborY="4019">
        <dgm:presLayoutVars>
          <dgm:bulletEnabled val="1"/>
        </dgm:presLayoutVars>
      </dgm:prSet>
      <dgm:spPr/>
      <dgm:t>
        <a:bodyPr/>
        <a:lstStyle/>
        <a:p>
          <a:endParaRPr lang="id-ID"/>
        </a:p>
      </dgm:t>
    </dgm:pt>
  </dgm:ptLst>
  <dgm:cxnLst>
    <dgm:cxn modelId="{95A362F7-C029-4CFE-B764-B40F66711CB7}" srcId="{4501FFEB-D81F-4564-AB2C-37C31E354267}" destId="{EE67EC06-6BE9-4996-B5BB-C4338CD05441}" srcOrd="0" destOrd="0" parTransId="{05CDA2A9-E183-424F-83ED-9F1F55326B06}" sibTransId="{24AFA7D4-5E62-44AD-B544-884E328DA70B}"/>
    <dgm:cxn modelId="{EF178A27-6F6E-48BB-99FE-2245B7F8BE4A}" type="presOf" srcId="{EE67EC06-6BE9-4996-B5BB-C4338CD05441}" destId="{D3D0AC3E-D0D4-4054-AD31-FB8437316904}" srcOrd="0" destOrd="0" presId="urn:microsoft.com/office/officeart/2005/8/layout/hProcess9"/>
    <dgm:cxn modelId="{B0635995-2019-47D4-BF7C-1ADD3FA25AB1}" srcId="{4501FFEB-D81F-4564-AB2C-37C31E354267}" destId="{7B9668E2-280E-45AB-821B-1DFB9B5FA756}" srcOrd="1" destOrd="0" parTransId="{FB03D671-38BC-4EE1-8B71-FB51F08A393E}" sibTransId="{E934A630-4B08-4F9F-BFA7-B0622CACF46B}"/>
    <dgm:cxn modelId="{6E341DBD-F16A-46C4-A23B-50F177960C4F}" type="presOf" srcId="{4501FFEB-D81F-4564-AB2C-37C31E354267}" destId="{1B8FD833-1B65-4F1B-8CDB-8F7AA41A07C6}" srcOrd="0" destOrd="0" presId="urn:microsoft.com/office/officeart/2005/8/layout/hProcess9"/>
    <dgm:cxn modelId="{644E5A34-CE55-47C7-B114-EEC5F54FA956}" type="presOf" srcId="{7B9668E2-280E-45AB-821B-1DFB9B5FA756}" destId="{6C4B581D-097E-4347-814D-9B51187CE283}" srcOrd="0" destOrd="0" presId="urn:microsoft.com/office/officeart/2005/8/layout/hProcess9"/>
    <dgm:cxn modelId="{3E7B9B2E-6A11-4DF4-A23A-B28B68A09CEA}" type="presParOf" srcId="{1B8FD833-1B65-4F1B-8CDB-8F7AA41A07C6}" destId="{4EA44C58-EFE3-46AD-AE25-66F7EC642DEB}" srcOrd="0" destOrd="0" presId="urn:microsoft.com/office/officeart/2005/8/layout/hProcess9"/>
    <dgm:cxn modelId="{ABC9CCF1-8AF4-4231-89D5-C466FEFF1EE9}" type="presParOf" srcId="{1B8FD833-1B65-4F1B-8CDB-8F7AA41A07C6}" destId="{A93EFE37-447F-4A19-B872-73E43A6B633F}" srcOrd="1" destOrd="0" presId="urn:microsoft.com/office/officeart/2005/8/layout/hProcess9"/>
    <dgm:cxn modelId="{D46DC63B-5DCE-4371-9A37-06A0216E5284}" type="presParOf" srcId="{A93EFE37-447F-4A19-B872-73E43A6B633F}" destId="{D3D0AC3E-D0D4-4054-AD31-FB8437316904}" srcOrd="0" destOrd="0" presId="urn:microsoft.com/office/officeart/2005/8/layout/hProcess9"/>
    <dgm:cxn modelId="{62344DB3-DE79-4530-AAEA-F2D6927026CE}" type="presParOf" srcId="{A93EFE37-447F-4A19-B872-73E43A6B633F}" destId="{193B2720-E36F-4E7F-BCFD-46ADCAB128B8}" srcOrd="1" destOrd="0" presId="urn:microsoft.com/office/officeart/2005/8/layout/hProcess9"/>
    <dgm:cxn modelId="{96288FC1-3994-4D36-A926-6B282125CD20}" type="presParOf" srcId="{A93EFE37-447F-4A19-B872-73E43A6B633F}" destId="{6C4B581D-097E-4347-814D-9B51187CE283}" srcOrd="2" destOrd="0" presId="urn:microsoft.com/office/officeart/2005/8/layout/hProcess9"/>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Pentingnya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kehidupan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berbangsa</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bernegara</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0300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FA9295BD-193E-41BC-B2B9-AC3FAF1300BD}" type="presOf" srcId="{026362B3-D754-4C4B-A502-EB64AEEB7E44}" destId="{09D3F267-E6CD-481D-BCEC-7563BBCA2483}" srcOrd="0" destOrd="0" presId="urn:microsoft.com/office/officeart/2005/8/layout/vList2"/>
    <dgm:cxn modelId="{97699952-6B20-4EE1-A0C1-B52B136AFC30}" type="presOf" srcId="{2E530979-921F-4996-98D8-AFEB5F96B7DE}" destId="{211193E1-5E12-4589-BA5F-3469B2D8B4BF}" srcOrd="0" destOrd="0" presId="urn:microsoft.com/office/officeart/2005/8/layout/vList2"/>
    <dgm:cxn modelId="{88F1CC34-A6F1-4C13-B84D-EDF10DA48536}"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406B78FB-9EC8-4A5D-94DC-F7BAA72EEECA}" type="presOf" srcId="{2E530979-921F-4996-98D8-AFEB5F96B7DE}" destId="{211193E1-5E12-4589-BA5F-3469B2D8B4BF}" srcOrd="0" destOrd="0" presId="urn:microsoft.com/office/officeart/2005/8/layout/vList2"/>
    <dgm:cxn modelId="{0C4D086F-2F9D-470C-8BEE-B3C6C82C7BCD}" type="presOf" srcId="{026362B3-D754-4C4B-A502-EB64AEEB7E44}" destId="{09D3F267-E6CD-481D-BCEC-7563BBCA2483}" srcOrd="0" destOrd="0" presId="urn:microsoft.com/office/officeart/2005/8/layout/vList2"/>
    <dgm:cxn modelId="{76301FF6-457C-49DA-94FB-544861783AA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F605BE06-FB4A-4687-98A3-FFDEA6456B6B}" type="doc">
      <dgm:prSet loTypeId="urn:microsoft.com/office/officeart/2005/8/layout/hierarchy5" loCatId="hierarchy" qsTypeId="urn:microsoft.com/office/officeart/2005/8/quickstyle/3d2" qsCatId="3D" csTypeId="urn:microsoft.com/office/officeart/2005/8/colors/colorful3" csCatId="colorful" phldr="1"/>
      <dgm:spPr/>
      <dgm:t>
        <a:bodyPr/>
        <a:lstStyle/>
        <a:p>
          <a:endParaRPr lang="id-ID"/>
        </a:p>
      </dgm:t>
    </dgm:pt>
    <dgm:pt modelId="{17942857-2891-4304-968B-4A1909844E7F}">
      <dgm:prSet/>
      <dgm:spPr/>
      <dgm:t>
        <a:bodyPr/>
        <a:lstStyle/>
        <a:p>
          <a:pPr rtl="0"/>
          <a:r>
            <a:rPr lang="id-ID" dirty="0" smtClean="0">
              <a:solidFill>
                <a:schemeClr val="tx1"/>
              </a:solidFill>
            </a:rPr>
            <a:t>Selain itu, ditegaskan dalam Undang-Undang No. 12 tahun 2011 tentang Pembentukan Perundang-undangan yang telah diubah dengan UU 15 Tahun 2019, ditegaskan bahwa Pancasila merupakan sumber dari segala sumber hukum negara. </a:t>
          </a:r>
          <a:endParaRPr lang="id-ID" dirty="0">
            <a:solidFill>
              <a:schemeClr val="tx1"/>
            </a:solidFill>
          </a:endParaRPr>
        </a:p>
      </dgm:t>
    </dgm:pt>
    <dgm:pt modelId="{D16D0B96-0FB5-4954-B7B5-848F8AF0DBFD}" type="parTrans" cxnId="{1C06A1C8-1F11-443A-A113-A1DE52A97FC1}">
      <dgm:prSet/>
      <dgm:spPr/>
      <dgm:t>
        <a:bodyPr/>
        <a:lstStyle/>
        <a:p>
          <a:endParaRPr lang="id-ID">
            <a:solidFill>
              <a:schemeClr val="tx1"/>
            </a:solidFill>
          </a:endParaRPr>
        </a:p>
      </dgm:t>
    </dgm:pt>
    <dgm:pt modelId="{22FA29EA-6E31-44DE-8387-179711554AFE}" type="sibTrans" cxnId="{1C06A1C8-1F11-443A-A113-A1DE52A97FC1}">
      <dgm:prSet/>
      <dgm:spPr/>
      <dgm:t>
        <a:bodyPr/>
        <a:lstStyle/>
        <a:p>
          <a:endParaRPr lang="id-ID">
            <a:solidFill>
              <a:schemeClr val="tx1"/>
            </a:solidFill>
          </a:endParaRPr>
        </a:p>
      </dgm:t>
    </dgm:pt>
    <dgm:pt modelId="{62F1AB7B-937B-4762-9D05-AF2630CD6C99}">
      <dgm:prSet custT="1"/>
      <dgm:spPr/>
      <dgm:t>
        <a:bodyPr/>
        <a:lstStyle/>
        <a:p>
          <a:pPr rtl="0"/>
          <a:r>
            <a:rPr lang="id-ID" sz="2000" dirty="0" smtClean="0">
              <a:solidFill>
                <a:schemeClr val="tx1"/>
              </a:solidFill>
            </a:rPr>
            <a:t>Penempatan Pancasila sebagai sumber dari segala sumber hukum negara, yaitu sesuai dengan Pembukaan Undang-Undang Dasar Negara Republik Indonesia tahun 1945, bahwa Pancasila ditempatkan sebagai dasar dan ideologi negara serta sekaligus dasar filosofis bangsa dan negara sehingga setiap materi muatan peraturan perundang-undangan tidak boleh bertentangan dengan nilai-nilai yang terkandung dalam Pancasila.</a:t>
          </a:r>
          <a:endParaRPr lang="id-ID" sz="2000" dirty="0">
            <a:solidFill>
              <a:schemeClr val="tx1"/>
            </a:solidFill>
          </a:endParaRPr>
        </a:p>
      </dgm:t>
    </dgm:pt>
    <dgm:pt modelId="{596B5212-30F4-4CD4-9610-DD76B0BADBAD}" type="parTrans" cxnId="{F43D4554-D979-4933-9E31-26ADFE411C25}">
      <dgm:prSet/>
      <dgm:spPr/>
      <dgm:t>
        <a:bodyPr/>
        <a:lstStyle/>
        <a:p>
          <a:endParaRPr lang="id-ID">
            <a:solidFill>
              <a:schemeClr val="tx1"/>
            </a:solidFill>
          </a:endParaRPr>
        </a:p>
      </dgm:t>
    </dgm:pt>
    <dgm:pt modelId="{14F82551-6369-452A-8365-C7B5ACC17553}" type="sibTrans" cxnId="{F43D4554-D979-4933-9E31-26ADFE411C25}">
      <dgm:prSet/>
      <dgm:spPr/>
      <dgm:t>
        <a:bodyPr/>
        <a:lstStyle/>
        <a:p>
          <a:endParaRPr lang="id-ID">
            <a:solidFill>
              <a:schemeClr val="tx1"/>
            </a:solidFill>
          </a:endParaRPr>
        </a:p>
      </dgm:t>
    </dgm:pt>
    <dgm:pt modelId="{546E74A5-306A-4E8C-A1F3-523B200E6DAE}" type="pres">
      <dgm:prSet presAssocID="{F605BE06-FB4A-4687-98A3-FFDEA6456B6B}" presName="mainComposite" presStyleCnt="0">
        <dgm:presLayoutVars>
          <dgm:chPref val="1"/>
          <dgm:dir/>
          <dgm:animOne val="branch"/>
          <dgm:animLvl val="lvl"/>
          <dgm:resizeHandles val="exact"/>
        </dgm:presLayoutVars>
      </dgm:prSet>
      <dgm:spPr/>
      <dgm:t>
        <a:bodyPr/>
        <a:lstStyle/>
        <a:p>
          <a:endParaRPr lang="id-ID"/>
        </a:p>
      </dgm:t>
    </dgm:pt>
    <dgm:pt modelId="{D5F5E089-AB13-43F8-A309-A5CDE21F66E1}" type="pres">
      <dgm:prSet presAssocID="{F605BE06-FB4A-4687-98A3-FFDEA6456B6B}" presName="hierFlow" presStyleCnt="0"/>
      <dgm:spPr/>
    </dgm:pt>
    <dgm:pt modelId="{4A597F20-8CBA-4D57-99EA-83FACA3798C1}" type="pres">
      <dgm:prSet presAssocID="{F605BE06-FB4A-4687-98A3-FFDEA6456B6B}" presName="firstBuf" presStyleCnt="0"/>
      <dgm:spPr/>
    </dgm:pt>
    <dgm:pt modelId="{9519CC3A-BE1E-46E4-BD17-F08DE86451BF}" type="pres">
      <dgm:prSet presAssocID="{F605BE06-FB4A-4687-98A3-FFDEA6456B6B}" presName="hierChild1" presStyleCnt="0">
        <dgm:presLayoutVars>
          <dgm:chPref val="1"/>
          <dgm:animOne val="branch"/>
          <dgm:animLvl val="lvl"/>
        </dgm:presLayoutVars>
      </dgm:prSet>
      <dgm:spPr/>
    </dgm:pt>
    <dgm:pt modelId="{CBB636B1-FB05-43CF-BE63-DA8DDA54D991}" type="pres">
      <dgm:prSet presAssocID="{17942857-2891-4304-968B-4A1909844E7F}" presName="Name17" presStyleCnt="0"/>
      <dgm:spPr/>
    </dgm:pt>
    <dgm:pt modelId="{16FE74B5-E704-4C7B-B117-7FE4583A3A34}" type="pres">
      <dgm:prSet presAssocID="{17942857-2891-4304-968B-4A1909844E7F}" presName="level1Shape" presStyleLbl="node0" presStyleIdx="0" presStyleCnt="1" custScaleX="137803" custScaleY="63471">
        <dgm:presLayoutVars>
          <dgm:chPref val="3"/>
        </dgm:presLayoutVars>
      </dgm:prSet>
      <dgm:spPr/>
      <dgm:t>
        <a:bodyPr/>
        <a:lstStyle/>
        <a:p>
          <a:endParaRPr lang="id-ID"/>
        </a:p>
      </dgm:t>
    </dgm:pt>
    <dgm:pt modelId="{811F3485-A16A-42BC-8A4D-AA1A43765941}" type="pres">
      <dgm:prSet presAssocID="{17942857-2891-4304-968B-4A1909844E7F}" presName="hierChild2" presStyleCnt="0"/>
      <dgm:spPr/>
    </dgm:pt>
    <dgm:pt modelId="{01EAE1FD-DD1B-4D94-88C7-4CF98BEC2DBD}" type="pres">
      <dgm:prSet presAssocID="{F605BE06-FB4A-4687-98A3-FFDEA6456B6B}" presName="bgShapesFlow" presStyleCnt="0"/>
      <dgm:spPr/>
    </dgm:pt>
    <dgm:pt modelId="{4D3D547B-3400-49C1-A705-43050FF852E7}" type="pres">
      <dgm:prSet presAssocID="{62F1AB7B-937B-4762-9D05-AF2630CD6C99}" presName="rectComp" presStyleCnt="0"/>
      <dgm:spPr/>
    </dgm:pt>
    <dgm:pt modelId="{1B76B36C-5C7A-4EED-9804-9123621DF389}" type="pres">
      <dgm:prSet presAssocID="{62F1AB7B-937B-4762-9D05-AF2630CD6C99}" presName="bgRect" presStyleLbl="bgShp" presStyleIdx="0" presStyleCnt="1" custScaleX="131395"/>
      <dgm:spPr/>
      <dgm:t>
        <a:bodyPr/>
        <a:lstStyle/>
        <a:p>
          <a:endParaRPr lang="id-ID"/>
        </a:p>
      </dgm:t>
    </dgm:pt>
    <dgm:pt modelId="{E308FF81-34F3-4810-ABB9-C94A5C27619A}" type="pres">
      <dgm:prSet presAssocID="{62F1AB7B-937B-4762-9D05-AF2630CD6C99}" presName="bgRectTx" presStyleLbl="bgShp" presStyleIdx="0" presStyleCnt="1">
        <dgm:presLayoutVars>
          <dgm:bulletEnabled val="1"/>
        </dgm:presLayoutVars>
      </dgm:prSet>
      <dgm:spPr/>
      <dgm:t>
        <a:bodyPr/>
        <a:lstStyle/>
        <a:p>
          <a:endParaRPr lang="id-ID"/>
        </a:p>
      </dgm:t>
    </dgm:pt>
  </dgm:ptLst>
  <dgm:cxnLst>
    <dgm:cxn modelId="{08E38DB0-E726-487F-A88B-454BF65008A7}" type="presOf" srcId="{62F1AB7B-937B-4762-9D05-AF2630CD6C99}" destId="{E308FF81-34F3-4810-ABB9-C94A5C27619A}" srcOrd="1" destOrd="0" presId="urn:microsoft.com/office/officeart/2005/8/layout/hierarchy5"/>
    <dgm:cxn modelId="{B6BBB477-C8DA-47E7-91F2-E95C9C4DF0AA}" type="presOf" srcId="{F605BE06-FB4A-4687-98A3-FFDEA6456B6B}" destId="{546E74A5-306A-4E8C-A1F3-523B200E6DAE}" srcOrd="0" destOrd="0" presId="urn:microsoft.com/office/officeart/2005/8/layout/hierarchy5"/>
    <dgm:cxn modelId="{A230F0EF-DDDD-440B-A2B3-7BB377F995D8}" type="presOf" srcId="{62F1AB7B-937B-4762-9D05-AF2630CD6C99}" destId="{1B76B36C-5C7A-4EED-9804-9123621DF389}" srcOrd="0" destOrd="0" presId="urn:microsoft.com/office/officeart/2005/8/layout/hierarchy5"/>
    <dgm:cxn modelId="{94F35193-31B6-4358-AD8D-9114740F644F}" type="presOf" srcId="{17942857-2891-4304-968B-4A1909844E7F}" destId="{16FE74B5-E704-4C7B-B117-7FE4583A3A34}" srcOrd="0" destOrd="0" presId="urn:microsoft.com/office/officeart/2005/8/layout/hierarchy5"/>
    <dgm:cxn modelId="{1C06A1C8-1F11-443A-A113-A1DE52A97FC1}" srcId="{F605BE06-FB4A-4687-98A3-FFDEA6456B6B}" destId="{17942857-2891-4304-968B-4A1909844E7F}" srcOrd="0" destOrd="0" parTransId="{D16D0B96-0FB5-4954-B7B5-848F8AF0DBFD}" sibTransId="{22FA29EA-6E31-44DE-8387-179711554AFE}"/>
    <dgm:cxn modelId="{F43D4554-D979-4933-9E31-26ADFE411C25}" srcId="{F605BE06-FB4A-4687-98A3-FFDEA6456B6B}" destId="{62F1AB7B-937B-4762-9D05-AF2630CD6C99}" srcOrd="1" destOrd="0" parTransId="{596B5212-30F4-4CD4-9610-DD76B0BADBAD}" sibTransId="{14F82551-6369-452A-8365-C7B5ACC17553}"/>
    <dgm:cxn modelId="{07C28C63-4520-4E1A-A7B9-F645E608AE56}" type="presParOf" srcId="{546E74A5-306A-4E8C-A1F3-523B200E6DAE}" destId="{D5F5E089-AB13-43F8-A309-A5CDE21F66E1}" srcOrd="0" destOrd="0" presId="urn:microsoft.com/office/officeart/2005/8/layout/hierarchy5"/>
    <dgm:cxn modelId="{25CB3098-4C19-47F5-BC2A-5CB2F7CE5244}" type="presParOf" srcId="{D5F5E089-AB13-43F8-A309-A5CDE21F66E1}" destId="{4A597F20-8CBA-4D57-99EA-83FACA3798C1}" srcOrd="0" destOrd="0" presId="urn:microsoft.com/office/officeart/2005/8/layout/hierarchy5"/>
    <dgm:cxn modelId="{EE4680C7-1037-4F7C-8805-49714BF5FF9C}" type="presParOf" srcId="{D5F5E089-AB13-43F8-A309-A5CDE21F66E1}" destId="{9519CC3A-BE1E-46E4-BD17-F08DE86451BF}" srcOrd="1" destOrd="0" presId="urn:microsoft.com/office/officeart/2005/8/layout/hierarchy5"/>
    <dgm:cxn modelId="{8CA425A9-1FB2-4B8C-BEF7-4B823E82DEBD}" type="presParOf" srcId="{9519CC3A-BE1E-46E4-BD17-F08DE86451BF}" destId="{CBB636B1-FB05-43CF-BE63-DA8DDA54D991}" srcOrd="0" destOrd="0" presId="urn:microsoft.com/office/officeart/2005/8/layout/hierarchy5"/>
    <dgm:cxn modelId="{25A77D9D-BA46-4458-9660-9521E2176EE5}" type="presParOf" srcId="{CBB636B1-FB05-43CF-BE63-DA8DDA54D991}" destId="{16FE74B5-E704-4C7B-B117-7FE4583A3A34}" srcOrd="0" destOrd="0" presId="urn:microsoft.com/office/officeart/2005/8/layout/hierarchy5"/>
    <dgm:cxn modelId="{CDE385BF-E374-4D92-8D82-917032B24A9E}" type="presParOf" srcId="{CBB636B1-FB05-43CF-BE63-DA8DDA54D991}" destId="{811F3485-A16A-42BC-8A4D-AA1A43765941}" srcOrd="1" destOrd="0" presId="urn:microsoft.com/office/officeart/2005/8/layout/hierarchy5"/>
    <dgm:cxn modelId="{E605E067-F03E-4474-9C04-692223C76C19}" type="presParOf" srcId="{546E74A5-306A-4E8C-A1F3-523B200E6DAE}" destId="{01EAE1FD-DD1B-4D94-88C7-4CF98BEC2DBD}" srcOrd="1" destOrd="0" presId="urn:microsoft.com/office/officeart/2005/8/layout/hierarchy5"/>
    <dgm:cxn modelId="{99900564-70FB-459F-80E4-5B2A703A7E76}" type="presParOf" srcId="{01EAE1FD-DD1B-4D94-88C7-4CF98BEC2DBD}" destId="{4D3D547B-3400-49C1-A705-43050FF852E7}" srcOrd="0" destOrd="0" presId="urn:microsoft.com/office/officeart/2005/8/layout/hierarchy5"/>
    <dgm:cxn modelId="{3C62765F-FAC6-4C9E-9FFD-551E15FF297B}" type="presParOf" srcId="{4D3D547B-3400-49C1-A705-43050FF852E7}" destId="{1B76B36C-5C7A-4EED-9804-9123621DF389}" srcOrd="0" destOrd="0" presId="urn:microsoft.com/office/officeart/2005/8/layout/hierarchy5"/>
    <dgm:cxn modelId="{629BD2BB-B3E9-439F-95A7-822F2388A480}" type="presParOf" srcId="{4D3D547B-3400-49C1-A705-43050FF852E7}" destId="{E308FF81-34F3-4810-ABB9-C94A5C27619A}" srcOrd="1" destOrd="0" presId="urn:microsoft.com/office/officeart/2005/8/layout/hierarchy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2800" b="1" dirty="0" smtClean="0">
              <a:latin typeface="Arial" pitchFamily="34" charset="0"/>
              <a:cs typeface="Arial" pitchFamily="34" charset="0"/>
            </a:rPr>
            <a:t>UNIFIKASI DAN PLURALISME DALAM SISTEM HUKUM INDONESIA</a:t>
          </a:r>
          <a:r>
            <a:rPr lang="id-ID" sz="2800" b="1" dirty="0" smtClean="0">
              <a:latin typeface="Arial" pitchFamily="34" charset="0"/>
              <a:cs typeface="Arial" pitchFamily="34" charset="0"/>
            </a:rPr>
            <a:t> </a:t>
          </a:r>
          <a:endParaRPr lang="id-ID" sz="28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800" b="1" dirty="0"/>
        </a:p>
      </dgm:t>
    </dgm:pt>
    <dgm:pt modelId="{9F32F526-6B02-43EA-9195-499796C62204}" type="sibTrans" cxnId="{FBC87B5A-EEB0-4685-8531-D8B68FC77497}">
      <dgm:prSet/>
      <dgm:spPr/>
      <dgm:t>
        <a:bodyPr/>
        <a:lstStyle/>
        <a:p>
          <a:endParaRPr lang="id-ID" sz="28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7703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32FEF03C-67A2-400F-A615-F25E8D4C6161}" type="presOf" srcId="{026362B3-D754-4C4B-A502-EB64AEEB7E44}" destId="{09D3F267-E6CD-481D-BCEC-7563BBCA2483}" srcOrd="0" destOrd="0" presId="urn:microsoft.com/office/officeart/2005/8/layout/vList2"/>
    <dgm:cxn modelId="{38D44B34-EB84-40D9-AFFD-C8258E26AC8B}" type="presOf" srcId="{2E530979-921F-4996-98D8-AFEB5F96B7DE}" destId="{211193E1-5E12-4589-BA5F-3469B2D8B4BF}" srcOrd="0" destOrd="0" presId="urn:microsoft.com/office/officeart/2005/8/layout/vList2"/>
    <dgm:cxn modelId="{DC327205-CD50-4A6E-ADC9-D73F8752E71C}"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98FFC78-4CA7-4000-A267-3E193635AE4F}" type="doc">
      <dgm:prSet loTypeId="urn:microsoft.com/office/officeart/2005/8/layout/vList4" loCatId="list" qsTypeId="urn:microsoft.com/office/officeart/2005/8/quickstyle/3d2" qsCatId="3D" csTypeId="urn:microsoft.com/office/officeart/2005/8/colors/colorful4" csCatId="colorful"/>
      <dgm:spPr/>
      <dgm:t>
        <a:bodyPr/>
        <a:lstStyle/>
        <a:p>
          <a:endParaRPr lang="id-ID"/>
        </a:p>
      </dgm:t>
    </dgm:pt>
    <dgm:pt modelId="{92E9B905-C3C1-4374-98FB-362470182CA3}">
      <dgm:prSet custT="1"/>
      <dgm:spPr/>
      <dgm:t>
        <a:bodyPr/>
        <a:lstStyle/>
        <a:p>
          <a:pPr rtl="0"/>
          <a:r>
            <a:rPr lang="id-ID" sz="1900" b="0" i="0" baseline="0" dirty="0" smtClean="0">
              <a:solidFill>
                <a:schemeClr val="tx1"/>
              </a:solidFill>
            </a:rPr>
            <a:t>Menurut Misbahul Mujib, bahwa di Indonesia berpijak pada faktor sejarah, unifikasi hukum sebenarnya terbilang baru, yang mana dalam perkembangan terkini lebih mengarah pada unifikasi sejalan dengan terbentuknya negara. </a:t>
          </a:r>
          <a:endParaRPr lang="id-ID" sz="1900" dirty="0">
            <a:solidFill>
              <a:schemeClr val="tx1"/>
            </a:solidFill>
          </a:endParaRPr>
        </a:p>
      </dgm:t>
    </dgm:pt>
    <dgm:pt modelId="{6B8BF968-EDF2-40EC-B075-CA1040FF3AF7}" type="parTrans" cxnId="{7FB29E9F-9F85-458D-AB60-E5C380A7B11A}">
      <dgm:prSet/>
      <dgm:spPr/>
      <dgm:t>
        <a:bodyPr/>
        <a:lstStyle/>
        <a:p>
          <a:endParaRPr lang="id-ID" sz="1900">
            <a:solidFill>
              <a:schemeClr val="tx1"/>
            </a:solidFill>
          </a:endParaRPr>
        </a:p>
      </dgm:t>
    </dgm:pt>
    <dgm:pt modelId="{518B707A-2884-4024-80B0-B9C1BF89B941}" type="sibTrans" cxnId="{7FB29E9F-9F85-458D-AB60-E5C380A7B11A}">
      <dgm:prSet/>
      <dgm:spPr/>
      <dgm:t>
        <a:bodyPr/>
        <a:lstStyle/>
        <a:p>
          <a:endParaRPr lang="id-ID" sz="1900">
            <a:solidFill>
              <a:schemeClr val="tx1"/>
            </a:solidFill>
          </a:endParaRPr>
        </a:p>
      </dgm:t>
    </dgm:pt>
    <dgm:pt modelId="{95C49524-A151-4F15-A975-E526B8953E92}">
      <dgm:prSet custT="1"/>
      <dgm:spPr/>
      <dgm:t>
        <a:bodyPr/>
        <a:lstStyle/>
        <a:p>
          <a:pPr rtl="0"/>
          <a:r>
            <a:rPr lang="id-ID" sz="1900" b="0" i="0" baseline="0" dirty="0" smtClean="0">
              <a:solidFill>
                <a:schemeClr val="tx1"/>
              </a:solidFill>
            </a:rPr>
            <a:t>Sementara pluralisme hukum telah ada jauh sebelum terbentuknya negara, sehingga ketika hadirnya budaya unifikasi, pluralisme hukum terancam keberadaanya. </a:t>
          </a:r>
          <a:endParaRPr lang="id-ID" sz="1900" dirty="0">
            <a:solidFill>
              <a:schemeClr val="tx1"/>
            </a:solidFill>
          </a:endParaRPr>
        </a:p>
      </dgm:t>
    </dgm:pt>
    <dgm:pt modelId="{E53BD88C-366C-473B-9335-EC263B149039}" type="parTrans" cxnId="{555AA6FD-BE2F-4562-AF1F-4F8A54D6E898}">
      <dgm:prSet/>
      <dgm:spPr/>
      <dgm:t>
        <a:bodyPr/>
        <a:lstStyle/>
        <a:p>
          <a:endParaRPr lang="id-ID" sz="1900">
            <a:solidFill>
              <a:schemeClr val="tx1"/>
            </a:solidFill>
          </a:endParaRPr>
        </a:p>
      </dgm:t>
    </dgm:pt>
    <dgm:pt modelId="{3632A0B1-621E-4826-B944-987D6DEF84F9}" type="sibTrans" cxnId="{555AA6FD-BE2F-4562-AF1F-4F8A54D6E898}">
      <dgm:prSet/>
      <dgm:spPr/>
      <dgm:t>
        <a:bodyPr/>
        <a:lstStyle/>
        <a:p>
          <a:endParaRPr lang="id-ID" sz="1900">
            <a:solidFill>
              <a:schemeClr val="tx1"/>
            </a:solidFill>
          </a:endParaRPr>
        </a:p>
      </dgm:t>
    </dgm:pt>
    <dgm:pt modelId="{B84F0D7E-E5C8-4541-8D36-E4CEE15EFF89}">
      <dgm:prSet custT="1"/>
      <dgm:spPr/>
      <dgm:t>
        <a:bodyPr/>
        <a:lstStyle/>
        <a:p>
          <a:pPr rtl="0"/>
          <a:r>
            <a:rPr lang="id-ID" sz="1900" b="0" i="0" baseline="0" dirty="0" smtClean="0">
              <a:solidFill>
                <a:schemeClr val="tx1"/>
              </a:solidFill>
            </a:rPr>
            <a:t>Keberadaan hukum-hukum lain yang sudah lama berada di Indonesia seperti hukum Islam dan hukum-hukum adat masyarakat Indonesia yang berbeda-bedapun terancam. </a:t>
          </a:r>
          <a:endParaRPr lang="id-ID" sz="1900" dirty="0">
            <a:solidFill>
              <a:schemeClr val="tx1"/>
            </a:solidFill>
          </a:endParaRPr>
        </a:p>
      </dgm:t>
    </dgm:pt>
    <dgm:pt modelId="{E4FBA9F0-482E-40EA-82A4-281874738D44}" type="parTrans" cxnId="{401E01A1-2CF0-4273-854D-6FE55DF40FD1}">
      <dgm:prSet/>
      <dgm:spPr/>
      <dgm:t>
        <a:bodyPr/>
        <a:lstStyle/>
        <a:p>
          <a:endParaRPr lang="id-ID" sz="1900">
            <a:solidFill>
              <a:schemeClr val="tx1"/>
            </a:solidFill>
          </a:endParaRPr>
        </a:p>
      </dgm:t>
    </dgm:pt>
    <dgm:pt modelId="{CF4B7F8E-C52F-4967-9FDE-12DCBBBD1718}" type="sibTrans" cxnId="{401E01A1-2CF0-4273-854D-6FE55DF40FD1}">
      <dgm:prSet/>
      <dgm:spPr/>
      <dgm:t>
        <a:bodyPr/>
        <a:lstStyle/>
        <a:p>
          <a:endParaRPr lang="id-ID" sz="1900">
            <a:solidFill>
              <a:schemeClr val="tx1"/>
            </a:solidFill>
          </a:endParaRPr>
        </a:p>
      </dgm:t>
    </dgm:pt>
    <dgm:pt modelId="{C7248D18-31DF-47D6-9D6F-8B195E6E47E3}">
      <dgm:prSet custT="1"/>
      <dgm:spPr/>
      <dgm:t>
        <a:bodyPr/>
        <a:lstStyle/>
        <a:p>
          <a:pPr rtl="0"/>
          <a:r>
            <a:rPr lang="id-ID" sz="1900" b="0" i="0" baseline="0" dirty="0" smtClean="0">
              <a:solidFill>
                <a:schemeClr val="tx1"/>
              </a:solidFill>
            </a:rPr>
            <a:t>Seiring dengan adanya budaya unifikasi dalam hukum negara Indonesia maka ada banyak golongan yang memperjuangkan produk hukum menjadi hukum unifikasi dan berlaku untuk seluruh masyarakat di Indonesia. Di antara produk unifikasi hukum adalah hukum perkawinan.</a:t>
          </a:r>
          <a:endParaRPr lang="id-ID" sz="1900" b="0" i="0" baseline="0" dirty="0">
            <a:solidFill>
              <a:schemeClr val="tx1"/>
            </a:solidFill>
          </a:endParaRPr>
        </a:p>
      </dgm:t>
    </dgm:pt>
    <dgm:pt modelId="{07592C0E-83EB-4BF9-AA76-C9AADACD62F4}" type="parTrans" cxnId="{7D8741DA-2A1C-4E84-9C8E-4B1EBD9A1532}">
      <dgm:prSet/>
      <dgm:spPr/>
      <dgm:t>
        <a:bodyPr/>
        <a:lstStyle/>
        <a:p>
          <a:endParaRPr lang="id-ID" sz="1900">
            <a:solidFill>
              <a:schemeClr val="tx1"/>
            </a:solidFill>
          </a:endParaRPr>
        </a:p>
      </dgm:t>
    </dgm:pt>
    <dgm:pt modelId="{06648962-DC8A-460E-8A84-06E27D29EAD0}" type="sibTrans" cxnId="{7D8741DA-2A1C-4E84-9C8E-4B1EBD9A1532}">
      <dgm:prSet/>
      <dgm:spPr/>
      <dgm:t>
        <a:bodyPr/>
        <a:lstStyle/>
        <a:p>
          <a:endParaRPr lang="id-ID" sz="1900">
            <a:solidFill>
              <a:schemeClr val="tx1"/>
            </a:solidFill>
          </a:endParaRPr>
        </a:p>
      </dgm:t>
    </dgm:pt>
    <dgm:pt modelId="{46C85290-ABD9-4B87-899F-301BFF445A8C}" type="pres">
      <dgm:prSet presAssocID="{D98FFC78-4CA7-4000-A267-3E193635AE4F}" presName="linear" presStyleCnt="0">
        <dgm:presLayoutVars>
          <dgm:dir/>
          <dgm:resizeHandles val="exact"/>
        </dgm:presLayoutVars>
      </dgm:prSet>
      <dgm:spPr/>
      <dgm:t>
        <a:bodyPr/>
        <a:lstStyle/>
        <a:p>
          <a:endParaRPr lang="id-ID"/>
        </a:p>
      </dgm:t>
    </dgm:pt>
    <dgm:pt modelId="{3F8B94CB-AF11-4880-BDAD-8C44DEF87B27}" type="pres">
      <dgm:prSet presAssocID="{92E9B905-C3C1-4374-98FB-362470182CA3}" presName="comp" presStyleCnt="0"/>
      <dgm:spPr/>
    </dgm:pt>
    <dgm:pt modelId="{A68081EF-62B9-4098-B3AB-0770E04E80EF}" type="pres">
      <dgm:prSet presAssocID="{92E9B905-C3C1-4374-98FB-362470182CA3}" presName="box" presStyleLbl="node1" presStyleIdx="0" presStyleCnt="4"/>
      <dgm:spPr/>
      <dgm:t>
        <a:bodyPr/>
        <a:lstStyle/>
        <a:p>
          <a:endParaRPr lang="id-ID"/>
        </a:p>
      </dgm:t>
    </dgm:pt>
    <dgm:pt modelId="{3EBA13BC-D83D-4FFF-BBCF-FB1A9F131777}" type="pres">
      <dgm:prSet presAssocID="{92E9B905-C3C1-4374-98FB-362470182CA3}" presName="img" presStyleLbl="fgImgPlace1" presStyleIdx="0" presStyleCnt="4"/>
      <dgm:spPr/>
    </dgm:pt>
    <dgm:pt modelId="{C00543B6-1565-4328-9088-DF757050AFDB}" type="pres">
      <dgm:prSet presAssocID="{92E9B905-C3C1-4374-98FB-362470182CA3}" presName="text" presStyleLbl="node1" presStyleIdx="0" presStyleCnt="4">
        <dgm:presLayoutVars>
          <dgm:bulletEnabled val="1"/>
        </dgm:presLayoutVars>
      </dgm:prSet>
      <dgm:spPr/>
      <dgm:t>
        <a:bodyPr/>
        <a:lstStyle/>
        <a:p>
          <a:endParaRPr lang="id-ID"/>
        </a:p>
      </dgm:t>
    </dgm:pt>
    <dgm:pt modelId="{D4E0962A-E5EB-4DF1-BFE5-7598D1D9B34D}" type="pres">
      <dgm:prSet presAssocID="{518B707A-2884-4024-80B0-B9C1BF89B941}" presName="spacer" presStyleCnt="0"/>
      <dgm:spPr/>
    </dgm:pt>
    <dgm:pt modelId="{39D84815-78AD-4D3B-BEF2-36BE9C5E131C}" type="pres">
      <dgm:prSet presAssocID="{95C49524-A151-4F15-A975-E526B8953E92}" presName="comp" presStyleCnt="0"/>
      <dgm:spPr/>
    </dgm:pt>
    <dgm:pt modelId="{330376B8-FB6E-49C1-8912-8239C960F638}" type="pres">
      <dgm:prSet presAssocID="{95C49524-A151-4F15-A975-E526B8953E92}" presName="box" presStyleLbl="node1" presStyleIdx="1" presStyleCnt="4"/>
      <dgm:spPr/>
      <dgm:t>
        <a:bodyPr/>
        <a:lstStyle/>
        <a:p>
          <a:endParaRPr lang="id-ID"/>
        </a:p>
      </dgm:t>
    </dgm:pt>
    <dgm:pt modelId="{477F9097-B113-452F-BACA-2D1D8E1F2924}" type="pres">
      <dgm:prSet presAssocID="{95C49524-A151-4F15-A975-E526B8953E92}" presName="img" presStyleLbl="fgImgPlace1" presStyleIdx="1" presStyleCnt="4"/>
      <dgm:spPr/>
    </dgm:pt>
    <dgm:pt modelId="{7FAD3F31-2570-4B20-9925-888B585DFF6C}" type="pres">
      <dgm:prSet presAssocID="{95C49524-A151-4F15-A975-E526B8953E92}" presName="text" presStyleLbl="node1" presStyleIdx="1" presStyleCnt="4">
        <dgm:presLayoutVars>
          <dgm:bulletEnabled val="1"/>
        </dgm:presLayoutVars>
      </dgm:prSet>
      <dgm:spPr/>
      <dgm:t>
        <a:bodyPr/>
        <a:lstStyle/>
        <a:p>
          <a:endParaRPr lang="id-ID"/>
        </a:p>
      </dgm:t>
    </dgm:pt>
    <dgm:pt modelId="{783A706C-51FD-479D-AAAA-9F224CD4B979}" type="pres">
      <dgm:prSet presAssocID="{3632A0B1-621E-4826-B944-987D6DEF84F9}" presName="spacer" presStyleCnt="0"/>
      <dgm:spPr/>
    </dgm:pt>
    <dgm:pt modelId="{50CF8599-19CA-4E71-9B68-714B92DBDED0}" type="pres">
      <dgm:prSet presAssocID="{B84F0D7E-E5C8-4541-8D36-E4CEE15EFF89}" presName="comp" presStyleCnt="0"/>
      <dgm:spPr/>
    </dgm:pt>
    <dgm:pt modelId="{BD572817-13E5-4D3E-AD27-597E35A537B9}" type="pres">
      <dgm:prSet presAssocID="{B84F0D7E-E5C8-4541-8D36-E4CEE15EFF89}" presName="box" presStyleLbl="node1" presStyleIdx="2" presStyleCnt="4"/>
      <dgm:spPr/>
      <dgm:t>
        <a:bodyPr/>
        <a:lstStyle/>
        <a:p>
          <a:endParaRPr lang="id-ID"/>
        </a:p>
      </dgm:t>
    </dgm:pt>
    <dgm:pt modelId="{57C41CAC-FBC3-4BBF-B964-DD9E4F513799}" type="pres">
      <dgm:prSet presAssocID="{B84F0D7E-E5C8-4541-8D36-E4CEE15EFF89}" presName="img" presStyleLbl="fgImgPlace1" presStyleIdx="2" presStyleCnt="4"/>
      <dgm:spPr/>
    </dgm:pt>
    <dgm:pt modelId="{BD829EDF-D41F-491A-8541-2D82FE79FCED}" type="pres">
      <dgm:prSet presAssocID="{B84F0D7E-E5C8-4541-8D36-E4CEE15EFF89}" presName="text" presStyleLbl="node1" presStyleIdx="2" presStyleCnt="4">
        <dgm:presLayoutVars>
          <dgm:bulletEnabled val="1"/>
        </dgm:presLayoutVars>
      </dgm:prSet>
      <dgm:spPr/>
      <dgm:t>
        <a:bodyPr/>
        <a:lstStyle/>
        <a:p>
          <a:endParaRPr lang="id-ID"/>
        </a:p>
      </dgm:t>
    </dgm:pt>
    <dgm:pt modelId="{5CD8B03F-C309-4EAF-8BC3-5BA8F342F25D}" type="pres">
      <dgm:prSet presAssocID="{CF4B7F8E-C52F-4967-9FDE-12DCBBBD1718}" presName="spacer" presStyleCnt="0"/>
      <dgm:spPr/>
    </dgm:pt>
    <dgm:pt modelId="{98A01A11-0695-46EB-A5BF-BFEAA820FF55}" type="pres">
      <dgm:prSet presAssocID="{C7248D18-31DF-47D6-9D6F-8B195E6E47E3}" presName="comp" presStyleCnt="0"/>
      <dgm:spPr/>
    </dgm:pt>
    <dgm:pt modelId="{31F8E68E-E4AD-45DC-A3F1-20E037005924}" type="pres">
      <dgm:prSet presAssocID="{C7248D18-31DF-47D6-9D6F-8B195E6E47E3}" presName="box" presStyleLbl="node1" presStyleIdx="3" presStyleCnt="4"/>
      <dgm:spPr/>
      <dgm:t>
        <a:bodyPr/>
        <a:lstStyle/>
        <a:p>
          <a:endParaRPr lang="id-ID"/>
        </a:p>
      </dgm:t>
    </dgm:pt>
    <dgm:pt modelId="{173723AA-F380-487A-8721-7EF896185328}" type="pres">
      <dgm:prSet presAssocID="{C7248D18-31DF-47D6-9D6F-8B195E6E47E3}" presName="img" presStyleLbl="fgImgPlace1" presStyleIdx="3" presStyleCnt="4"/>
      <dgm:spPr/>
    </dgm:pt>
    <dgm:pt modelId="{0F60332F-17EB-4AC8-B9D8-9A819CB88FDB}" type="pres">
      <dgm:prSet presAssocID="{C7248D18-31DF-47D6-9D6F-8B195E6E47E3}" presName="text" presStyleLbl="node1" presStyleIdx="3" presStyleCnt="4">
        <dgm:presLayoutVars>
          <dgm:bulletEnabled val="1"/>
        </dgm:presLayoutVars>
      </dgm:prSet>
      <dgm:spPr/>
      <dgm:t>
        <a:bodyPr/>
        <a:lstStyle/>
        <a:p>
          <a:endParaRPr lang="id-ID"/>
        </a:p>
      </dgm:t>
    </dgm:pt>
  </dgm:ptLst>
  <dgm:cxnLst>
    <dgm:cxn modelId="{7FB29E9F-9F85-458D-AB60-E5C380A7B11A}" srcId="{D98FFC78-4CA7-4000-A267-3E193635AE4F}" destId="{92E9B905-C3C1-4374-98FB-362470182CA3}" srcOrd="0" destOrd="0" parTransId="{6B8BF968-EDF2-40EC-B075-CA1040FF3AF7}" sibTransId="{518B707A-2884-4024-80B0-B9C1BF89B941}"/>
    <dgm:cxn modelId="{569A951A-7E20-4C67-8526-306A3C75DE29}" type="presOf" srcId="{B84F0D7E-E5C8-4541-8D36-E4CEE15EFF89}" destId="{BD572817-13E5-4D3E-AD27-597E35A537B9}" srcOrd="0" destOrd="0" presId="urn:microsoft.com/office/officeart/2005/8/layout/vList4"/>
    <dgm:cxn modelId="{7D8741DA-2A1C-4E84-9C8E-4B1EBD9A1532}" srcId="{D98FFC78-4CA7-4000-A267-3E193635AE4F}" destId="{C7248D18-31DF-47D6-9D6F-8B195E6E47E3}" srcOrd="3" destOrd="0" parTransId="{07592C0E-83EB-4BF9-AA76-C9AADACD62F4}" sibTransId="{06648962-DC8A-460E-8A84-06E27D29EAD0}"/>
    <dgm:cxn modelId="{4FB04491-C7D9-4365-BF80-16CB150385F1}" type="presOf" srcId="{D98FFC78-4CA7-4000-A267-3E193635AE4F}" destId="{46C85290-ABD9-4B87-899F-301BFF445A8C}" srcOrd="0" destOrd="0" presId="urn:microsoft.com/office/officeart/2005/8/layout/vList4"/>
    <dgm:cxn modelId="{401E01A1-2CF0-4273-854D-6FE55DF40FD1}" srcId="{D98FFC78-4CA7-4000-A267-3E193635AE4F}" destId="{B84F0D7E-E5C8-4541-8D36-E4CEE15EFF89}" srcOrd="2" destOrd="0" parTransId="{E4FBA9F0-482E-40EA-82A4-281874738D44}" sibTransId="{CF4B7F8E-C52F-4967-9FDE-12DCBBBD1718}"/>
    <dgm:cxn modelId="{555AA6FD-BE2F-4562-AF1F-4F8A54D6E898}" srcId="{D98FFC78-4CA7-4000-A267-3E193635AE4F}" destId="{95C49524-A151-4F15-A975-E526B8953E92}" srcOrd="1" destOrd="0" parTransId="{E53BD88C-366C-473B-9335-EC263B149039}" sibTransId="{3632A0B1-621E-4826-B944-987D6DEF84F9}"/>
    <dgm:cxn modelId="{1F804842-6F95-43E5-B855-3F5961613474}" type="presOf" srcId="{95C49524-A151-4F15-A975-E526B8953E92}" destId="{7FAD3F31-2570-4B20-9925-888B585DFF6C}" srcOrd="1" destOrd="0" presId="urn:microsoft.com/office/officeart/2005/8/layout/vList4"/>
    <dgm:cxn modelId="{A0D75B41-BE11-4920-975A-B92096241A3A}" type="presOf" srcId="{B84F0D7E-E5C8-4541-8D36-E4CEE15EFF89}" destId="{BD829EDF-D41F-491A-8541-2D82FE79FCED}" srcOrd="1" destOrd="0" presId="urn:microsoft.com/office/officeart/2005/8/layout/vList4"/>
    <dgm:cxn modelId="{6CD58EB9-81B2-4687-B2C7-4F40E7759A66}" type="presOf" srcId="{92E9B905-C3C1-4374-98FB-362470182CA3}" destId="{A68081EF-62B9-4098-B3AB-0770E04E80EF}" srcOrd="0" destOrd="0" presId="urn:microsoft.com/office/officeart/2005/8/layout/vList4"/>
    <dgm:cxn modelId="{17C72B29-2417-43BB-AB70-13BA033C58E0}" type="presOf" srcId="{C7248D18-31DF-47D6-9D6F-8B195E6E47E3}" destId="{31F8E68E-E4AD-45DC-A3F1-20E037005924}" srcOrd="0" destOrd="0" presId="urn:microsoft.com/office/officeart/2005/8/layout/vList4"/>
    <dgm:cxn modelId="{58ABCDB6-C1D9-4FCD-BA5F-52FE4A3426EB}" type="presOf" srcId="{C7248D18-31DF-47D6-9D6F-8B195E6E47E3}" destId="{0F60332F-17EB-4AC8-B9D8-9A819CB88FDB}" srcOrd="1" destOrd="0" presId="urn:microsoft.com/office/officeart/2005/8/layout/vList4"/>
    <dgm:cxn modelId="{5E484B5E-2981-4C9C-AFCE-073E4D060E91}" type="presOf" srcId="{95C49524-A151-4F15-A975-E526B8953E92}" destId="{330376B8-FB6E-49C1-8912-8239C960F638}" srcOrd="0" destOrd="0" presId="urn:microsoft.com/office/officeart/2005/8/layout/vList4"/>
    <dgm:cxn modelId="{F8ECA9DA-76D4-47D3-87D4-F27F3A02E9C2}" type="presOf" srcId="{92E9B905-C3C1-4374-98FB-362470182CA3}" destId="{C00543B6-1565-4328-9088-DF757050AFDB}" srcOrd="1" destOrd="0" presId="urn:microsoft.com/office/officeart/2005/8/layout/vList4"/>
    <dgm:cxn modelId="{22A4A9FB-F7CA-4C42-998C-70D94280A5DC}" type="presParOf" srcId="{46C85290-ABD9-4B87-899F-301BFF445A8C}" destId="{3F8B94CB-AF11-4880-BDAD-8C44DEF87B27}" srcOrd="0" destOrd="0" presId="urn:microsoft.com/office/officeart/2005/8/layout/vList4"/>
    <dgm:cxn modelId="{C0CF7A0A-7939-4794-81BB-1C97784C60A0}" type="presParOf" srcId="{3F8B94CB-AF11-4880-BDAD-8C44DEF87B27}" destId="{A68081EF-62B9-4098-B3AB-0770E04E80EF}" srcOrd="0" destOrd="0" presId="urn:microsoft.com/office/officeart/2005/8/layout/vList4"/>
    <dgm:cxn modelId="{AF556510-BBD3-408C-9C43-0FED6766A8DB}" type="presParOf" srcId="{3F8B94CB-AF11-4880-BDAD-8C44DEF87B27}" destId="{3EBA13BC-D83D-4FFF-BBCF-FB1A9F131777}" srcOrd="1" destOrd="0" presId="urn:microsoft.com/office/officeart/2005/8/layout/vList4"/>
    <dgm:cxn modelId="{2219363C-E34F-42D8-9971-901499D0DD38}" type="presParOf" srcId="{3F8B94CB-AF11-4880-BDAD-8C44DEF87B27}" destId="{C00543B6-1565-4328-9088-DF757050AFDB}" srcOrd="2" destOrd="0" presId="urn:microsoft.com/office/officeart/2005/8/layout/vList4"/>
    <dgm:cxn modelId="{F4D5F1BB-D97C-4076-A780-81A2A94D410B}" type="presParOf" srcId="{46C85290-ABD9-4B87-899F-301BFF445A8C}" destId="{D4E0962A-E5EB-4DF1-BFE5-7598D1D9B34D}" srcOrd="1" destOrd="0" presId="urn:microsoft.com/office/officeart/2005/8/layout/vList4"/>
    <dgm:cxn modelId="{BED35F85-8C77-46E1-9B25-9FB3CE04DD77}" type="presParOf" srcId="{46C85290-ABD9-4B87-899F-301BFF445A8C}" destId="{39D84815-78AD-4D3B-BEF2-36BE9C5E131C}" srcOrd="2" destOrd="0" presId="urn:microsoft.com/office/officeart/2005/8/layout/vList4"/>
    <dgm:cxn modelId="{E8ADD898-AFA0-4B8E-9284-167C97B6DADA}" type="presParOf" srcId="{39D84815-78AD-4D3B-BEF2-36BE9C5E131C}" destId="{330376B8-FB6E-49C1-8912-8239C960F638}" srcOrd="0" destOrd="0" presId="urn:microsoft.com/office/officeart/2005/8/layout/vList4"/>
    <dgm:cxn modelId="{E983152F-CE41-47E7-A721-6FB8FE7A8761}" type="presParOf" srcId="{39D84815-78AD-4D3B-BEF2-36BE9C5E131C}" destId="{477F9097-B113-452F-BACA-2D1D8E1F2924}" srcOrd="1" destOrd="0" presId="urn:microsoft.com/office/officeart/2005/8/layout/vList4"/>
    <dgm:cxn modelId="{959A35B4-77BA-46A2-9F2F-068D1EDE5684}" type="presParOf" srcId="{39D84815-78AD-4D3B-BEF2-36BE9C5E131C}" destId="{7FAD3F31-2570-4B20-9925-888B585DFF6C}" srcOrd="2" destOrd="0" presId="urn:microsoft.com/office/officeart/2005/8/layout/vList4"/>
    <dgm:cxn modelId="{6064B469-A12B-44A4-96B2-4CBB078D4382}" type="presParOf" srcId="{46C85290-ABD9-4B87-899F-301BFF445A8C}" destId="{783A706C-51FD-479D-AAAA-9F224CD4B979}" srcOrd="3" destOrd="0" presId="urn:microsoft.com/office/officeart/2005/8/layout/vList4"/>
    <dgm:cxn modelId="{F531F6B2-6C59-457B-BA25-0A276CF3C1F4}" type="presParOf" srcId="{46C85290-ABD9-4B87-899F-301BFF445A8C}" destId="{50CF8599-19CA-4E71-9B68-714B92DBDED0}" srcOrd="4" destOrd="0" presId="urn:microsoft.com/office/officeart/2005/8/layout/vList4"/>
    <dgm:cxn modelId="{C09F6668-83E9-4840-A334-B39585BD4E6A}" type="presParOf" srcId="{50CF8599-19CA-4E71-9B68-714B92DBDED0}" destId="{BD572817-13E5-4D3E-AD27-597E35A537B9}" srcOrd="0" destOrd="0" presId="urn:microsoft.com/office/officeart/2005/8/layout/vList4"/>
    <dgm:cxn modelId="{2C7C7E0C-792D-425A-B7B1-69479CD19DDB}" type="presParOf" srcId="{50CF8599-19CA-4E71-9B68-714B92DBDED0}" destId="{57C41CAC-FBC3-4BBF-B964-DD9E4F513799}" srcOrd="1" destOrd="0" presId="urn:microsoft.com/office/officeart/2005/8/layout/vList4"/>
    <dgm:cxn modelId="{12685403-9E69-4137-BF7A-2E449F90F74F}" type="presParOf" srcId="{50CF8599-19CA-4E71-9B68-714B92DBDED0}" destId="{BD829EDF-D41F-491A-8541-2D82FE79FCED}" srcOrd="2" destOrd="0" presId="urn:microsoft.com/office/officeart/2005/8/layout/vList4"/>
    <dgm:cxn modelId="{6FA49152-5F00-4AE9-96DF-8CECF341B838}" type="presParOf" srcId="{46C85290-ABD9-4B87-899F-301BFF445A8C}" destId="{5CD8B03F-C309-4EAF-8BC3-5BA8F342F25D}" srcOrd="5" destOrd="0" presId="urn:microsoft.com/office/officeart/2005/8/layout/vList4"/>
    <dgm:cxn modelId="{BFFEC959-D057-4C77-9F10-D74B45ACDBFE}" type="presParOf" srcId="{46C85290-ABD9-4B87-899F-301BFF445A8C}" destId="{98A01A11-0695-46EB-A5BF-BFEAA820FF55}" srcOrd="6" destOrd="0" presId="urn:microsoft.com/office/officeart/2005/8/layout/vList4"/>
    <dgm:cxn modelId="{249D5F4F-86C3-411F-BF56-5F38CC4902E9}" type="presParOf" srcId="{98A01A11-0695-46EB-A5BF-BFEAA820FF55}" destId="{31F8E68E-E4AD-45DC-A3F1-20E037005924}" srcOrd="0" destOrd="0" presId="urn:microsoft.com/office/officeart/2005/8/layout/vList4"/>
    <dgm:cxn modelId="{35BE08C2-C281-4994-9545-34EB1D3DDCA7}" type="presParOf" srcId="{98A01A11-0695-46EB-A5BF-BFEAA820FF55}" destId="{173723AA-F380-487A-8721-7EF896185328}" srcOrd="1" destOrd="0" presId="urn:microsoft.com/office/officeart/2005/8/layout/vList4"/>
    <dgm:cxn modelId="{3318161B-8E50-4B35-AFE4-AEE7655ED2AB}" type="presParOf" srcId="{98A01A11-0695-46EB-A5BF-BFEAA820FF55}" destId="{0F60332F-17EB-4AC8-B9D8-9A819CB88FDB}" srcOrd="2" destOrd="0" presId="urn:microsoft.com/office/officeart/2005/8/layout/vList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Unifikasi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pluralisme</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sistem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Indonesia</a:t>
          </a:r>
          <a:r>
            <a:rPr lang="id-ID" sz="3600" b="1" dirty="0" smtClean="0">
              <a:latin typeface="Arial" pitchFamily="34" charset="0"/>
              <a:cs typeface="Arial" pitchFamily="34" charset="0"/>
            </a:rPr>
            <a:t>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77035">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4133751F-5708-4A88-A825-D7EEA19A1F15}" type="presOf" srcId="{2E530979-921F-4996-98D8-AFEB5F96B7DE}" destId="{211193E1-5E12-4589-BA5F-3469B2D8B4BF}" srcOrd="0" destOrd="0" presId="urn:microsoft.com/office/officeart/2005/8/layout/vList2"/>
    <dgm:cxn modelId="{C434C80A-DB37-4A32-8C28-9E8C967A427A}" type="presOf" srcId="{026362B3-D754-4C4B-A502-EB64AEEB7E44}" destId="{09D3F267-E6CD-481D-BCEC-7563BBCA2483}" srcOrd="0" destOrd="0" presId="urn:microsoft.com/office/officeart/2005/8/layout/vList2"/>
    <dgm:cxn modelId="{75304DED-1629-43FC-8472-E601822C23B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CCD71D3-0EB3-4D72-9BB7-82A2922E958B}" type="doc">
      <dgm:prSet loTypeId="urn:microsoft.com/office/officeart/2005/8/layout/process4" loCatId="list" qsTypeId="urn:microsoft.com/office/officeart/2005/8/quickstyle/3d2" qsCatId="3D" csTypeId="urn:microsoft.com/office/officeart/2005/8/colors/colorful4" csCatId="colorful"/>
      <dgm:spPr/>
      <dgm:t>
        <a:bodyPr/>
        <a:lstStyle/>
        <a:p>
          <a:endParaRPr lang="id-ID"/>
        </a:p>
      </dgm:t>
    </dgm:pt>
    <dgm:pt modelId="{0306BC05-2FC3-49C7-8C7B-7CB7DFC8B6FD}">
      <dgm:prSet custT="1"/>
      <dgm:spPr/>
      <dgm:t>
        <a:bodyPr/>
        <a:lstStyle/>
        <a:p>
          <a:pPr rtl="0"/>
          <a:r>
            <a:rPr lang="id-ID" sz="1800" dirty="0" smtClean="0">
              <a:solidFill>
                <a:schemeClr val="tx1"/>
              </a:solidFill>
            </a:rPr>
            <a:t>Di Indonesia sering adanya tradisi unifikasi hukum dalam hukum negara. Di mana, pijakan hukum negara adalah Pancasila, maka dalam kaitan unifikasi dan pluralisme dalam sistem hukum nasional, dapat dipelajari dengan empiris. </a:t>
          </a:r>
          <a:endParaRPr lang="id-ID" sz="1800" dirty="0">
            <a:solidFill>
              <a:schemeClr val="tx1"/>
            </a:solidFill>
          </a:endParaRPr>
        </a:p>
      </dgm:t>
    </dgm:pt>
    <dgm:pt modelId="{71780D86-BC8C-48B1-903A-C00DDA6EA8A8}" type="parTrans" cxnId="{2E28B285-7FB2-420E-8F88-BDE1CDED85B6}">
      <dgm:prSet/>
      <dgm:spPr/>
      <dgm:t>
        <a:bodyPr/>
        <a:lstStyle/>
        <a:p>
          <a:endParaRPr lang="id-ID" sz="1800">
            <a:solidFill>
              <a:schemeClr val="tx1"/>
            </a:solidFill>
          </a:endParaRPr>
        </a:p>
      </dgm:t>
    </dgm:pt>
    <dgm:pt modelId="{77249D20-D49E-42C8-8C3B-C7EAC4DE53C3}" type="sibTrans" cxnId="{2E28B285-7FB2-420E-8F88-BDE1CDED85B6}">
      <dgm:prSet/>
      <dgm:spPr/>
      <dgm:t>
        <a:bodyPr/>
        <a:lstStyle/>
        <a:p>
          <a:endParaRPr lang="id-ID" sz="1800">
            <a:solidFill>
              <a:schemeClr val="tx1"/>
            </a:solidFill>
          </a:endParaRPr>
        </a:p>
      </dgm:t>
    </dgm:pt>
    <dgm:pt modelId="{F838F859-F600-4CBD-AE99-EF6E921D4335}">
      <dgm:prSet custT="1"/>
      <dgm:spPr/>
      <dgm:t>
        <a:bodyPr/>
        <a:lstStyle/>
        <a:p>
          <a:pPr rtl="0"/>
          <a:r>
            <a:rPr lang="id-ID" sz="1800" dirty="0" smtClean="0">
              <a:solidFill>
                <a:schemeClr val="tx1"/>
              </a:solidFill>
            </a:rPr>
            <a:t>Bahwa, sebagai negara yang plural dan kebudayaan yang beragam tentunya menjadi suatu keniscayaan bahwa di Indonesia tentunya memiliki ragam sistem nilai dan sistem hukum.</a:t>
          </a:r>
          <a:endParaRPr lang="id-ID" sz="1800" dirty="0">
            <a:solidFill>
              <a:schemeClr val="tx1"/>
            </a:solidFill>
          </a:endParaRPr>
        </a:p>
      </dgm:t>
    </dgm:pt>
    <dgm:pt modelId="{A323E02C-BEC7-48F7-B9F1-FA2E7C5CC0CF}" type="parTrans" cxnId="{B23E6998-C11D-4D67-8201-44BAFE89B8C3}">
      <dgm:prSet/>
      <dgm:spPr/>
      <dgm:t>
        <a:bodyPr/>
        <a:lstStyle/>
        <a:p>
          <a:endParaRPr lang="id-ID" sz="1800">
            <a:solidFill>
              <a:schemeClr val="tx1"/>
            </a:solidFill>
          </a:endParaRPr>
        </a:p>
      </dgm:t>
    </dgm:pt>
    <dgm:pt modelId="{D5995F1E-556F-42FD-BFD9-24F9152205C1}" type="sibTrans" cxnId="{B23E6998-C11D-4D67-8201-44BAFE89B8C3}">
      <dgm:prSet/>
      <dgm:spPr/>
      <dgm:t>
        <a:bodyPr/>
        <a:lstStyle/>
        <a:p>
          <a:endParaRPr lang="id-ID" sz="1800">
            <a:solidFill>
              <a:schemeClr val="tx1"/>
            </a:solidFill>
          </a:endParaRPr>
        </a:p>
      </dgm:t>
    </dgm:pt>
    <dgm:pt modelId="{8E7C56C5-668D-40E7-BEFD-825692548E1A}">
      <dgm:prSet custT="1"/>
      <dgm:spPr/>
      <dgm:t>
        <a:bodyPr/>
        <a:lstStyle/>
        <a:p>
          <a:pPr rtl="0"/>
          <a:r>
            <a:rPr lang="id-ID" sz="1800" dirty="0" smtClean="0">
              <a:solidFill>
                <a:schemeClr val="tx1"/>
              </a:solidFill>
            </a:rPr>
            <a:t>Contoh produk unifikasi hukum, seperti hukum perkawinan. Dengan mayoritas masyarakat Indonesia yang bergama Islam, tentu sistem nilai maupun sistem sosial yang berlaku dalam masyarakat erat kaitannya dengan nilai-nilai Islam. </a:t>
          </a:r>
          <a:endParaRPr lang="id-ID" sz="1800" dirty="0">
            <a:solidFill>
              <a:schemeClr val="tx1"/>
            </a:solidFill>
          </a:endParaRPr>
        </a:p>
      </dgm:t>
    </dgm:pt>
    <dgm:pt modelId="{CF71892A-6A43-423D-97D2-1CAEF0E1841D}" type="parTrans" cxnId="{9425AE2A-6605-4F05-893F-F835A9ADFE83}">
      <dgm:prSet/>
      <dgm:spPr/>
      <dgm:t>
        <a:bodyPr/>
        <a:lstStyle/>
        <a:p>
          <a:endParaRPr lang="id-ID" sz="1800">
            <a:solidFill>
              <a:schemeClr val="tx1"/>
            </a:solidFill>
          </a:endParaRPr>
        </a:p>
      </dgm:t>
    </dgm:pt>
    <dgm:pt modelId="{2636F4C3-5079-4D39-A58C-5D7391C3F9D7}" type="sibTrans" cxnId="{9425AE2A-6605-4F05-893F-F835A9ADFE83}">
      <dgm:prSet/>
      <dgm:spPr/>
      <dgm:t>
        <a:bodyPr/>
        <a:lstStyle/>
        <a:p>
          <a:endParaRPr lang="id-ID" sz="1800">
            <a:solidFill>
              <a:schemeClr val="tx1"/>
            </a:solidFill>
          </a:endParaRPr>
        </a:p>
      </dgm:t>
    </dgm:pt>
    <dgm:pt modelId="{8A6763B0-9DCF-4CF2-A74A-92D7654AFAFE}">
      <dgm:prSet custT="1"/>
      <dgm:spPr/>
      <dgm:t>
        <a:bodyPr/>
        <a:lstStyle/>
        <a:p>
          <a:pPr rtl="0"/>
          <a:r>
            <a:rPr lang="id-ID" sz="1800" dirty="0" smtClean="0">
              <a:solidFill>
                <a:schemeClr val="tx1"/>
              </a:solidFill>
            </a:rPr>
            <a:t>Namun, dalam Pancasila akomodasi hukum agama maupun hukum adat dalam sistem hukum nasional menjadi bagian penting dalam mengapresiasi nilai pluralisme agama maupun nilai kebangsaan di Indonesia.</a:t>
          </a:r>
          <a:endParaRPr lang="id-ID" sz="1800" dirty="0">
            <a:solidFill>
              <a:schemeClr val="tx1"/>
            </a:solidFill>
          </a:endParaRPr>
        </a:p>
      </dgm:t>
    </dgm:pt>
    <dgm:pt modelId="{D5BEF8FA-B35A-4CEC-83E2-5AAEDD0A5491}" type="parTrans" cxnId="{DDF1495B-40B6-4E65-8A5E-06EC378C5A2E}">
      <dgm:prSet/>
      <dgm:spPr/>
      <dgm:t>
        <a:bodyPr/>
        <a:lstStyle/>
        <a:p>
          <a:endParaRPr lang="id-ID" sz="1800">
            <a:solidFill>
              <a:schemeClr val="tx1"/>
            </a:solidFill>
          </a:endParaRPr>
        </a:p>
      </dgm:t>
    </dgm:pt>
    <dgm:pt modelId="{52C15563-3A90-492A-A40B-708F40ED0BEC}" type="sibTrans" cxnId="{DDF1495B-40B6-4E65-8A5E-06EC378C5A2E}">
      <dgm:prSet/>
      <dgm:spPr/>
      <dgm:t>
        <a:bodyPr/>
        <a:lstStyle/>
        <a:p>
          <a:endParaRPr lang="id-ID" sz="1800">
            <a:solidFill>
              <a:schemeClr val="tx1"/>
            </a:solidFill>
          </a:endParaRPr>
        </a:p>
      </dgm:t>
    </dgm:pt>
    <dgm:pt modelId="{CFC36DD9-E387-4019-9B1D-8FA4AE363141}" type="pres">
      <dgm:prSet presAssocID="{3CCD71D3-0EB3-4D72-9BB7-82A2922E958B}" presName="Name0" presStyleCnt="0">
        <dgm:presLayoutVars>
          <dgm:dir/>
          <dgm:animLvl val="lvl"/>
          <dgm:resizeHandles val="exact"/>
        </dgm:presLayoutVars>
      </dgm:prSet>
      <dgm:spPr/>
      <dgm:t>
        <a:bodyPr/>
        <a:lstStyle/>
        <a:p>
          <a:endParaRPr lang="id-ID"/>
        </a:p>
      </dgm:t>
    </dgm:pt>
    <dgm:pt modelId="{734A14B3-D6A7-44F6-BA2B-5837806EB4E7}" type="pres">
      <dgm:prSet presAssocID="{8A6763B0-9DCF-4CF2-A74A-92D7654AFAFE}" presName="boxAndChildren" presStyleCnt="0"/>
      <dgm:spPr/>
    </dgm:pt>
    <dgm:pt modelId="{F85B1336-486B-4938-BAB9-EB29564D3EC2}" type="pres">
      <dgm:prSet presAssocID="{8A6763B0-9DCF-4CF2-A74A-92D7654AFAFE}" presName="parentTextBox" presStyleLbl="node1" presStyleIdx="0" presStyleCnt="4"/>
      <dgm:spPr/>
      <dgm:t>
        <a:bodyPr/>
        <a:lstStyle/>
        <a:p>
          <a:endParaRPr lang="id-ID"/>
        </a:p>
      </dgm:t>
    </dgm:pt>
    <dgm:pt modelId="{A0312DB2-E555-4D7E-86F9-93FA6241025C}" type="pres">
      <dgm:prSet presAssocID="{2636F4C3-5079-4D39-A58C-5D7391C3F9D7}" presName="sp" presStyleCnt="0"/>
      <dgm:spPr/>
    </dgm:pt>
    <dgm:pt modelId="{EEE2C17F-7B84-4F9E-B004-C01E35FBA4F5}" type="pres">
      <dgm:prSet presAssocID="{8E7C56C5-668D-40E7-BEFD-825692548E1A}" presName="arrowAndChildren" presStyleCnt="0"/>
      <dgm:spPr/>
    </dgm:pt>
    <dgm:pt modelId="{99DFA853-BDB2-4BFC-A4B5-F52419A08DBF}" type="pres">
      <dgm:prSet presAssocID="{8E7C56C5-668D-40E7-BEFD-825692548E1A}" presName="parentTextArrow" presStyleLbl="node1" presStyleIdx="1" presStyleCnt="4"/>
      <dgm:spPr/>
      <dgm:t>
        <a:bodyPr/>
        <a:lstStyle/>
        <a:p>
          <a:endParaRPr lang="id-ID"/>
        </a:p>
      </dgm:t>
    </dgm:pt>
    <dgm:pt modelId="{E80757A1-1549-4F47-8F14-30965BC87FFE}" type="pres">
      <dgm:prSet presAssocID="{D5995F1E-556F-42FD-BFD9-24F9152205C1}" presName="sp" presStyleCnt="0"/>
      <dgm:spPr/>
    </dgm:pt>
    <dgm:pt modelId="{07E97B16-7B57-42FC-AFB3-6F596530B7AB}" type="pres">
      <dgm:prSet presAssocID="{F838F859-F600-4CBD-AE99-EF6E921D4335}" presName="arrowAndChildren" presStyleCnt="0"/>
      <dgm:spPr/>
    </dgm:pt>
    <dgm:pt modelId="{97D93A71-EA06-4EB5-A3FA-129ABCF42521}" type="pres">
      <dgm:prSet presAssocID="{F838F859-F600-4CBD-AE99-EF6E921D4335}" presName="parentTextArrow" presStyleLbl="node1" presStyleIdx="2" presStyleCnt="4"/>
      <dgm:spPr/>
      <dgm:t>
        <a:bodyPr/>
        <a:lstStyle/>
        <a:p>
          <a:endParaRPr lang="id-ID"/>
        </a:p>
      </dgm:t>
    </dgm:pt>
    <dgm:pt modelId="{5D2BD3B4-E54E-498B-B813-68C04CACC1D0}" type="pres">
      <dgm:prSet presAssocID="{77249D20-D49E-42C8-8C3B-C7EAC4DE53C3}" presName="sp" presStyleCnt="0"/>
      <dgm:spPr/>
    </dgm:pt>
    <dgm:pt modelId="{2F064ACC-DB93-4A86-B461-F9E1BE307CCF}" type="pres">
      <dgm:prSet presAssocID="{0306BC05-2FC3-49C7-8C7B-7CB7DFC8B6FD}" presName="arrowAndChildren" presStyleCnt="0"/>
      <dgm:spPr/>
    </dgm:pt>
    <dgm:pt modelId="{60AD662A-AEBA-4243-B21C-502207EDE413}" type="pres">
      <dgm:prSet presAssocID="{0306BC05-2FC3-49C7-8C7B-7CB7DFC8B6FD}" presName="parentTextArrow" presStyleLbl="node1" presStyleIdx="3" presStyleCnt="4"/>
      <dgm:spPr/>
      <dgm:t>
        <a:bodyPr/>
        <a:lstStyle/>
        <a:p>
          <a:endParaRPr lang="id-ID"/>
        </a:p>
      </dgm:t>
    </dgm:pt>
  </dgm:ptLst>
  <dgm:cxnLst>
    <dgm:cxn modelId="{DDF1495B-40B6-4E65-8A5E-06EC378C5A2E}" srcId="{3CCD71D3-0EB3-4D72-9BB7-82A2922E958B}" destId="{8A6763B0-9DCF-4CF2-A74A-92D7654AFAFE}" srcOrd="3" destOrd="0" parTransId="{D5BEF8FA-B35A-4CEC-83E2-5AAEDD0A5491}" sibTransId="{52C15563-3A90-492A-A40B-708F40ED0BEC}"/>
    <dgm:cxn modelId="{778DB9A6-4322-41ED-BC89-50A5391D7F19}" type="presOf" srcId="{8A6763B0-9DCF-4CF2-A74A-92D7654AFAFE}" destId="{F85B1336-486B-4938-BAB9-EB29564D3EC2}" srcOrd="0" destOrd="0" presId="urn:microsoft.com/office/officeart/2005/8/layout/process4"/>
    <dgm:cxn modelId="{AA71F1A5-A074-4B4B-A80A-18F5B148BA67}" type="presOf" srcId="{0306BC05-2FC3-49C7-8C7B-7CB7DFC8B6FD}" destId="{60AD662A-AEBA-4243-B21C-502207EDE413}" srcOrd="0" destOrd="0" presId="urn:microsoft.com/office/officeart/2005/8/layout/process4"/>
    <dgm:cxn modelId="{D4ACACE3-3C8E-401B-853E-A7CAB188CCFD}" type="presOf" srcId="{3CCD71D3-0EB3-4D72-9BB7-82A2922E958B}" destId="{CFC36DD9-E387-4019-9B1D-8FA4AE363141}" srcOrd="0" destOrd="0" presId="urn:microsoft.com/office/officeart/2005/8/layout/process4"/>
    <dgm:cxn modelId="{B23E6998-C11D-4D67-8201-44BAFE89B8C3}" srcId="{3CCD71D3-0EB3-4D72-9BB7-82A2922E958B}" destId="{F838F859-F600-4CBD-AE99-EF6E921D4335}" srcOrd="1" destOrd="0" parTransId="{A323E02C-BEC7-48F7-B9F1-FA2E7C5CC0CF}" sibTransId="{D5995F1E-556F-42FD-BFD9-24F9152205C1}"/>
    <dgm:cxn modelId="{2E28B285-7FB2-420E-8F88-BDE1CDED85B6}" srcId="{3CCD71D3-0EB3-4D72-9BB7-82A2922E958B}" destId="{0306BC05-2FC3-49C7-8C7B-7CB7DFC8B6FD}" srcOrd="0" destOrd="0" parTransId="{71780D86-BC8C-48B1-903A-C00DDA6EA8A8}" sibTransId="{77249D20-D49E-42C8-8C3B-C7EAC4DE53C3}"/>
    <dgm:cxn modelId="{9425AE2A-6605-4F05-893F-F835A9ADFE83}" srcId="{3CCD71D3-0EB3-4D72-9BB7-82A2922E958B}" destId="{8E7C56C5-668D-40E7-BEFD-825692548E1A}" srcOrd="2" destOrd="0" parTransId="{CF71892A-6A43-423D-97D2-1CAEF0E1841D}" sibTransId="{2636F4C3-5079-4D39-A58C-5D7391C3F9D7}"/>
    <dgm:cxn modelId="{1B5E06AC-108C-4695-BC1E-F330490C5D34}" type="presOf" srcId="{8E7C56C5-668D-40E7-BEFD-825692548E1A}" destId="{99DFA853-BDB2-4BFC-A4B5-F52419A08DBF}" srcOrd="0" destOrd="0" presId="urn:microsoft.com/office/officeart/2005/8/layout/process4"/>
    <dgm:cxn modelId="{D2C89DC3-AE57-41E4-926F-9015C531B72B}" type="presOf" srcId="{F838F859-F600-4CBD-AE99-EF6E921D4335}" destId="{97D93A71-EA06-4EB5-A3FA-129ABCF42521}" srcOrd="0" destOrd="0" presId="urn:microsoft.com/office/officeart/2005/8/layout/process4"/>
    <dgm:cxn modelId="{184D1698-A0D2-4C84-B7F7-D954A621F2AC}" type="presParOf" srcId="{CFC36DD9-E387-4019-9B1D-8FA4AE363141}" destId="{734A14B3-D6A7-44F6-BA2B-5837806EB4E7}" srcOrd="0" destOrd="0" presId="urn:microsoft.com/office/officeart/2005/8/layout/process4"/>
    <dgm:cxn modelId="{846891F7-25B6-4BB8-BEFF-14596DEABDD0}" type="presParOf" srcId="{734A14B3-D6A7-44F6-BA2B-5837806EB4E7}" destId="{F85B1336-486B-4938-BAB9-EB29564D3EC2}" srcOrd="0" destOrd="0" presId="urn:microsoft.com/office/officeart/2005/8/layout/process4"/>
    <dgm:cxn modelId="{C23359DE-AD14-4562-A7F4-1CB981EF3240}" type="presParOf" srcId="{CFC36DD9-E387-4019-9B1D-8FA4AE363141}" destId="{A0312DB2-E555-4D7E-86F9-93FA6241025C}" srcOrd="1" destOrd="0" presId="urn:microsoft.com/office/officeart/2005/8/layout/process4"/>
    <dgm:cxn modelId="{D797B90E-A3FC-476A-B9CE-02B0C7AC61DB}" type="presParOf" srcId="{CFC36DD9-E387-4019-9B1D-8FA4AE363141}" destId="{EEE2C17F-7B84-4F9E-B004-C01E35FBA4F5}" srcOrd="2" destOrd="0" presId="urn:microsoft.com/office/officeart/2005/8/layout/process4"/>
    <dgm:cxn modelId="{BE53B62F-2550-4712-B7D0-7883F11ED942}" type="presParOf" srcId="{EEE2C17F-7B84-4F9E-B004-C01E35FBA4F5}" destId="{99DFA853-BDB2-4BFC-A4B5-F52419A08DBF}" srcOrd="0" destOrd="0" presId="urn:microsoft.com/office/officeart/2005/8/layout/process4"/>
    <dgm:cxn modelId="{9C674B93-90F9-4A1A-B1AC-F480F75B5E79}" type="presParOf" srcId="{CFC36DD9-E387-4019-9B1D-8FA4AE363141}" destId="{E80757A1-1549-4F47-8F14-30965BC87FFE}" srcOrd="3" destOrd="0" presId="urn:microsoft.com/office/officeart/2005/8/layout/process4"/>
    <dgm:cxn modelId="{2B6A8D9A-AF88-4C9F-9140-BB12929B0E97}" type="presParOf" srcId="{CFC36DD9-E387-4019-9B1D-8FA4AE363141}" destId="{07E97B16-7B57-42FC-AFB3-6F596530B7AB}" srcOrd="4" destOrd="0" presId="urn:microsoft.com/office/officeart/2005/8/layout/process4"/>
    <dgm:cxn modelId="{BA5BD408-B30F-4409-8139-2550C9F12040}" type="presParOf" srcId="{07E97B16-7B57-42FC-AFB3-6F596530B7AB}" destId="{97D93A71-EA06-4EB5-A3FA-129ABCF42521}" srcOrd="0" destOrd="0" presId="urn:microsoft.com/office/officeart/2005/8/layout/process4"/>
    <dgm:cxn modelId="{B057E517-DC62-434C-B307-1B2549A48D22}" type="presParOf" srcId="{CFC36DD9-E387-4019-9B1D-8FA4AE363141}" destId="{5D2BD3B4-E54E-498B-B813-68C04CACC1D0}" srcOrd="5" destOrd="0" presId="urn:microsoft.com/office/officeart/2005/8/layout/process4"/>
    <dgm:cxn modelId="{8D95C9BD-D899-4E3D-9DB1-B0AC7D2B063E}" type="presParOf" srcId="{CFC36DD9-E387-4019-9B1D-8FA4AE363141}" destId="{2F064ACC-DB93-4A86-B461-F9E1BE307CCF}" srcOrd="6" destOrd="0" presId="urn:microsoft.com/office/officeart/2005/8/layout/process4"/>
    <dgm:cxn modelId="{AEBC76AC-290F-4E7A-84FB-935D610BC6A3}" type="presParOf" srcId="{2F064ACC-DB93-4A86-B461-F9E1BE307CCF}" destId="{60AD662A-AEBA-4243-B21C-502207EDE413}" srcOrd="0" destOrd="0" presId="urn:microsoft.com/office/officeart/2005/8/layout/process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600" dirty="0" err="1" smtClean="0">
              <a:latin typeface="Arial" pitchFamily="34" charset="0"/>
              <a:cs typeface="Arial" pitchFamily="34" charset="0"/>
            </a:rPr>
            <a:t>Unifikasi</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dan</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pluralisme</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dalam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sistem</a:t>
          </a:r>
          <a:r>
            <a:rPr lang="en-US" sz="3600" dirty="0" smtClean="0">
              <a:latin typeface="Arial" pitchFamily="34" charset="0"/>
              <a:cs typeface="Arial" pitchFamily="34" charset="0"/>
            </a:rPr>
            <a:t> </a:t>
          </a:r>
          <a:r>
            <a:rPr lang="en-US" sz="3600" dirty="0" err="1" smtClean="0">
              <a:latin typeface="Arial" pitchFamily="34" charset="0"/>
              <a:cs typeface="Arial" pitchFamily="34" charset="0"/>
            </a:rPr>
            <a:t>hukum</a:t>
          </a:r>
          <a:r>
            <a:rPr lang="en-US" sz="3600" dirty="0" smtClean="0">
              <a:latin typeface="Arial" pitchFamily="34" charset="0"/>
              <a:cs typeface="Arial" pitchFamily="34" charset="0"/>
            </a:rPr>
            <a:t> Indonesia</a:t>
          </a:r>
          <a:r>
            <a:rPr lang="id-ID" sz="3600" b="1" dirty="0" smtClean="0">
              <a:latin typeface="Arial" pitchFamily="34" charset="0"/>
              <a:cs typeface="Arial" pitchFamily="34" charset="0"/>
            </a:rPr>
            <a:t>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77035">
        <dgm:presLayoutVars>
          <dgm:chMax val="0"/>
          <dgm:bulletEnabled val="1"/>
        </dgm:presLayoutVars>
      </dgm:prSet>
      <dgm:spPr/>
      <dgm:t>
        <a:bodyPr/>
        <a:lstStyle/>
        <a:p>
          <a:endParaRPr lang="id-ID"/>
        </a:p>
      </dgm:t>
    </dgm:pt>
  </dgm:ptLst>
  <dgm:cxnLst>
    <dgm:cxn modelId="{3C77FC03-61AF-47E7-B295-F9119B134EDE}"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9B3F7675-6417-4DE6-8EBF-65A4378F52C9}" type="presOf" srcId="{2E530979-921F-4996-98D8-AFEB5F96B7DE}" destId="{211193E1-5E12-4589-BA5F-3469B2D8B4BF}" srcOrd="0" destOrd="0" presId="urn:microsoft.com/office/officeart/2005/8/layout/vList2"/>
    <dgm:cxn modelId="{A5BE6B37-3709-479B-9891-75B0BBDEA8C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4AC72910-6B07-4199-89E6-9196DF1B7DBE}" type="doc">
      <dgm:prSet loTypeId="urn:microsoft.com/office/officeart/2005/8/layout/bProcess3" loCatId="process" qsTypeId="urn:microsoft.com/office/officeart/2005/8/quickstyle/3d2" qsCatId="3D" csTypeId="urn:microsoft.com/office/officeart/2005/8/colors/colorful1" csCatId="colorful" phldr="1"/>
      <dgm:spPr/>
      <dgm:t>
        <a:bodyPr/>
        <a:lstStyle/>
        <a:p>
          <a:endParaRPr lang="id-ID"/>
        </a:p>
      </dgm:t>
    </dgm:pt>
    <dgm:pt modelId="{480B0B05-A00C-4326-8D87-433D66834439}">
      <dgm:prSet custT="1"/>
      <dgm:spPr/>
      <dgm:t>
        <a:bodyPr/>
        <a:lstStyle/>
        <a:p>
          <a:pPr rtl="0"/>
          <a:r>
            <a:rPr lang="id-ID" sz="1700" dirty="0" smtClean="0">
              <a:solidFill>
                <a:schemeClr val="tx1"/>
              </a:solidFill>
            </a:rPr>
            <a:t>Di Indonesia terdapat beberapa sistem hukum yang berlaku dalam kehidupan masyarakat yang plural, seperti hukum perdata (civil law), hukum umum (</a:t>
          </a:r>
          <a:r>
            <a:rPr lang="id-ID" sz="1700" i="1" dirty="0" smtClean="0">
              <a:solidFill>
                <a:schemeClr val="tx1"/>
              </a:solidFill>
            </a:rPr>
            <a:t>common law</a:t>
          </a:r>
          <a:r>
            <a:rPr lang="id-ID" sz="1700" dirty="0" smtClean="0">
              <a:solidFill>
                <a:schemeClr val="tx1"/>
              </a:solidFill>
            </a:rPr>
            <a:t>), hukum Islam dan hukum adat. </a:t>
          </a:r>
          <a:endParaRPr lang="id-ID" sz="1700" dirty="0">
            <a:solidFill>
              <a:schemeClr val="tx1"/>
            </a:solidFill>
          </a:endParaRPr>
        </a:p>
      </dgm:t>
    </dgm:pt>
    <dgm:pt modelId="{A682E50D-82CF-4390-A467-000396E06D9C}" type="parTrans" cxnId="{F4D44960-2C23-4179-92C9-B40F63508B62}">
      <dgm:prSet/>
      <dgm:spPr/>
      <dgm:t>
        <a:bodyPr/>
        <a:lstStyle/>
        <a:p>
          <a:endParaRPr lang="id-ID" sz="1700">
            <a:solidFill>
              <a:schemeClr val="tx1"/>
            </a:solidFill>
          </a:endParaRPr>
        </a:p>
      </dgm:t>
    </dgm:pt>
    <dgm:pt modelId="{F4E7B912-8FC7-4CE3-860F-BC233816FBE4}" type="sibTrans" cxnId="{F4D44960-2C23-4179-92C9-B40F63508B62}">
      <dgm:prSet custT="1"/>
      <dgm:spPr>
        <a:ln w="57150">
          <a:solidFill>
            <a:schemeClr val="tx1">
              <a:lumMod val="95000"/>
              <a:lumOff val="5000"/>
            </a:schemeClr>
          </a:solidFill>
        </a:ln>
      </dgm:spPr>
      <dgm:t>
        <a:bodyPr/>
        <a:lstStyle/>
        <a:p>
          <a:endParaRPr lang="id-ID" sz="1700">
            <a:solidFill>
              <a:schemeClr val="tx1"/>
            </a:solidFill>
          </a:endParaRPr>
        </a:p>
      </dgm:t>
    </dgm:pt>
    <dgm:pt modelId="{3159D4A7-8FA0-4CF9-B9CA-04D962569421}">
      <dgm:prSet custT="1"/>
      <dgm:spPr/>
      <dgm:t>
        <a:bodyPr/>
        <a:lstStyle/>
        <a:p>
          <a:pPr rtl="0"/>
          <a:r>
            <a:rPr lang="id-ID" sz="1700" dirty="0" smtClean="0">
              <a:solidFill>
                <a:schemeClr val="tx1"/>
              </a:solidFill>
            </a:rPr>
            <a:t>Realitas ini menunjukkan adanya pluralisme hukum dalam penerapan sistem hukum nasional. Praktik berhukum secara plural memang telah berlaku sejak era kemerdekaan.</a:t>
          </a:r>
          <a:endParaRPr lang="id-ID" sz="1700" dirty="0">
            <a:solidFill>
              <a:schemeClr val="tx1"/>
            </a:solidFill>
          </a:endParaRPr>
        </a:p>
      </dgm:t>
    </dgm:pt>
    <dgm:pt modelId="{C199D368-8675-4A7A-83E8-570719F9EC75}" type="parTrans" cxnId="{396A8CE4-5E06-40D4-A254-359B5F52C2B8}">
      <dgm:prSet/>
      <dgm:spPr/>
      <dgm:t>
        <a:bodyPr/>
        <a:lstStyle/>
        <a:p>
          <a:endParaRPr lang="id-ID" sz="1700">
            <a:solidFill>
              <a:schemeClr val="tx1"/>
            </a:solidFill>
          </a:endParaRPr>
        </a:p>
      </dgm:t>
    </dgm:pt>
    <dgm:pt modelId="{1F63763D-40B7-481C-9E8C-31DA0FE934FC}" type="sibTrans" cxnId="{396A8CE4-5E06-40D4-A254-359B5F52C2B8}">
      <dgm:prSet custT="1"/>
      <dgm:spPr>
        <a:ln w="57150">
          <a:solidFill>
            <a:schemeClr val="tx1">
              <a:lumMod val="95000"/>
              <a:lumOff val="5000"/>
            </a:schemeClr>
          </a:solidFill>
        </a:ln>
      </dgm:spPr>
      <dgm:t>
        <a:bodyPr/>
        <a:lstStyle/>
        <a:p>
          <a:endParaRPr lang="id-ID" sz="1700">
            <a:solidFill>
              <a:schemeClr val="tx1"/>
            </a:solidFill>
          </a:endParaRPr>
        </a:p>
      </dgm:t>
    </dgm:pt>
    <dgm:pt modelId="{FFECD490-71E8-4EE3-B0B9-4BB34FF1A6CC}">
      <dgm:prSet custT="1"/>
      <dgm:spPr/>
      <dgm:t>
        <a:bodyPr/>
        <a:lstStyle/>
        <a:p>
          <a:pPr rtl="0"/>
          <a:r>
            <a:rPr lang="id-ID" sz="1700" dirty="0" smtClean="0">
              <a:solidFill>
                <a:schemeClr val="tx1"/>
              </a:solidFill>
            </a:rPr>
            <a:t>Dengan berbasis pada kehidupan masyarakat yang pluralis sesungguhnya menjadi suatu nilai lebih bagi negara Indonesia. Sebab dengan keberagaman agama dan budaya menjadikan Indonesia sebagai salah satu negara yang mampu mempadukan serta mengapresiasikan perbedaan keyakinan dan kebangsaan ke dalam satu hukum nasional yang berpijak pada sumber dari segala sumber, yakni Pancasila. </a:t>
          </a:r>
          <a:endParaRPr lang="id-ID" sz="1700" dirty="0">
            <a:solidFill>
              <a:schemeClr val="tx1"/>
            </a:solidFill>
          </a:endParaRPr>
        </a:p>
      </dgm:t>
    </dgm:pt>
    <dgm:pt modelId="{6C15451D-ACF6-474F-9E73-73FB744B04CA}" type="parTrans" cxnId="{4EBAF2B3-8A2D-4844-A38B-84B92A02EECF}">
      <dgm:prSet/>
      <dgm:spPr/>
      <dgm:t>
        <a:bodyPr/>
        <a:lstStyle/>
        <a:p>
          <a:endParaRPr lang="id-ID" sz="1700">
            <a:solidFill>
              <a:schemeClr val="tx1"/>
            </a:solidFill>
          </a:endParaRPr>
        </a:p>
      </dgm:t>
    </dgm:pt>
    <dgm:pt modelId="{5E0F73BD-7BFE-4B25-8037-FFADAC1BF0DC}" type="sibTrans" cxnId="{4EBAF2B3-8A2D-4844-A38B-84B92A02EECF}">
      <dgm:prSet custT="1"/>
      <dgm:spPr>
        <a:ln w="57150">
          <a:solidFill>
            <a:schemeClr val="tx1">
              <a:lumMod val="95000"/>
              <a:lumOff val="5000"/>
            </a:schemeClr>
          </a:solidFill>
        </a:ln>
      </dgm:spPr>
      <dgm:t>
        <a:bodyPr/>
        <a:lstStyle/>
        <a:p>
          <a:endParaRPr lang="id-ID" sz="1700">
            <a:solidFill>
              <a:schemeClr val="tx1"/>
            </a:solidFill>
          </a:endParaRPr>
        </a:p>
      </dgm:t>
    </dgm:pt>
    <dgm:pt modelId="{566A32EE-1860-4F74-844F-0BF0E51913C2}">
      <dgm:prSet custT="1"/>
      <dgm:spPr/>
      <dgm:t>
        <a:bodyPr/>
        <a:lstStyle/>
        <a:p>
          <a:pPr rtl="0"/>
          <a:r>
            <a:rPr lang="id-ID" sz="1700" dirty="0" smtClean="0">
              <a:solidFill>
                <a:schemeClr val="tx1"/>
              </a:solidFill>
            </a:rPr>
            <a:t>Sehingga, dalam kehidupan masyarakat masih terdapat  praktik hukum adat dan agama, tetapi semua selaras dengan nilai Pancasila dan hukum negara.</a:t>
          </a:r>
          <a:endParaRPr lang="id-ID" sz="1700" dirty="0">
            <a:solidFill>
              <a:schemeClr val="tx1"/>
            </a:solidFill>
          </a:endParaRPr>
        </a:p>
      </dgm:t>
    </dgm:pt>
    <dgm:pt modelId="{ADE31577-1790-471C-B0E1-4273B10FCB43}" type="parTrans" cxnId="{6406EB2E-1B84-43A3-9038-774253182AD5}">
      <dgm:prSet/>
      <dgm:spPr/>
      <dgm:t>
        <a:bodyPr/>
        <a:lstStyle/>
        <a:p>
          <a:endParaRPr lang="id-ID" sz="1700">
            <a:solidFill>
              <a:schemeClr val="tx1"/>
            </a:solidFill>
          </a:endParaRPr>
        </a:p>
      </dgm:t>
    </dgm:pt>
    <dgm:pt modelId="{761011D0-EDBB-4055-80CC-18A2BD9F43A6}" type="sibTrans" cxnId="{6406EB2E-1B84-43A3-9038-774253182AD5}">
      <dgm:prSet/>
      <dgm:spPr/>
      <dgm:t>
        <a:bodyPr/>
        <a:lstStyle/>
        <a:p>
          <a:endParaRPr lang="id-ID" sz="1700">
            <a:solidFill>
              <a:schemeClr val="tx1"/>
            </a:solidFill>
          </a:endParaRPr>
        </a:p>
      </dgm:t>
    </dgm:pt>
    <dgm:pt modelId="{06DAC4EF-5748-4021-AAAA-1E01ABE0C8A2}" type="pres">
      <dgm:prSet presAssocID="{4AC72910-6B07-4199-89E6-9196DF1B7DBE}" presName="Name0" presStyleCnt="0">
        <dgm:presLayoutVars>
          <dgm:dir/>
          <dgm:resizeHandles val="exact"/>
        </dgm:presLayoutVars>
      </dgm:prSet>
      <dgm:spPr/>
      <dgm:t>
        <a:bodyPr/>
        <a:lstStyle/>
        <a:p>
          <a:endParaRPr lang="id-ID"/>
        </a:p>
      </dgm:t>
    </dgm:pt>
    <dgm:pt modelId="{C85583CD-CCF5-417D-8FFA-6B809EE6B1B2}" type="pres">
      <dgm:prSet presAssocID="{480B0B05-A00C-4326-8D87-433D66834439}" presName="node" presStyleLbl="node1" presStyleIdx="0" presStyleCnt="4">
        <dgm:presLayoutVars>
          <dgm:bulletEnabled val="1"/>
        </dgm:presLayoutVars>
      </dgm:prSet>
      <dgm:spPr/>
      <dgm:t>
        <a:bodyPr/>
        <a:lstStyle/>
        <a:p>
          <a:endParaRPr lang="id-ID"/>
        </a:p>
      </dgm:t>
    </dgm:pt>
    <dgm:pt modelId="{17D7FB95-CC8E-42EF-B6F8-8588E47BE8DE}" type="pres">
      <dgm:prSet presAssocID="{F4E7B912-8FC7-4CE3-860F-BC233816FBE4}" presName="sibTrans" presStyleLbl="sibTrans1D1" presStyleIdx="0" presStyleCnt="3"/>
      <dgm:spPr/>
      <dgm:t>
        <a:bodyPr/>
        <a:lstStyle/>
        <a:p>
          <a:endParaRPr lang="id-ID"/>
        </a:p>
      </dgm:t>
    </dgm:pt>
    <dgm:pt modelId="{FDCF1847-444D-4ECE-8713-CEC4BE61A18E}" type="pres">
      <dgm:prSet presAssocID="{F4E7B912-8FC7-4CE3-860F-BC233816FBE4}" presName="connectorText" presStyleLbl="sibTrans1D1" presStyleIdx="0" presStyleCnt="3"/>
      <dgm:spPr/>
      <dgm:t>
        <a:bodyPr/>
        <a:lstStyle/>
        <a:p>
          <a:endParaRPr lang="id-ID"/>
        </a:p>
      </dgm:t>
    </dgm:pt>
    <dgm:pt modelId="{FF69041F-33FF-4D94-B5D5-08C149A80C5D}" type="pres">
      <dgm:prSet presAssocID="{3159D4A7-8FA0-4CF9-B9CA-04D962569421}" presName="node" presStyleLbl="node1" presStyleIdx="1" presStyleCnt="4">
        <dgm:presLayoutVars>
          <dgm:bulletEnabled val="1"/>
        </dgm:presLayoutVars>
      </dgm:prSet>
      <dgm:spPr/>
      <dgm:t>
        <a:bodyPr/>
        <a:lstStyle/>
        <a:p>
          <a:endParaRPr lang="id-ID"/>
        </a:p>
      </dgm:t>
    </dgm:pt>
    <dgm:pt modelId="{B06CEC00-8EC1-4BC5-828B-76D7037EACB7}" type="pres">
      <dgm:prSet presAssocID="{1F63763D-40B7-481C-9E8C-31DA0FE934FC}" presName="sibTrans" presStyleLbl="sibTrans1D1" presStyleIdx="1" presStyleCnt="3"/>
      <dgm:spPr/>
      <dgm:t>
        <a:bodyPr/>
        <a:lstStyle/>
        <a:p>
          <a:endParaRPr lang="id-ID"/>
        </a:p>
      </dgm:t>
    </dgm:pt>
    <dgm:pt modelId="{37EADADD-886D-4DCB-94BC-FCC443CC0779}" type="pres">
      <dgm:prSet presAssocID="{1F63763D-40B7-481C-9E8C-31DA0FE934FC}" presName="connectorText" presStyleLbl="sibTrans1D1" presStyleIdx="1" presStyleCnt="3"/>
      <dgm:spPr/>
      <dgm:t>
        <a:bodyPr/>
        <a:lstStyle/>
        <a:p>
          <a:endParaRPr lang="id-ID"/>
        </a:p>
      </dgm:t>
    </dgm:pt>
    <dgm:pt modelId="{8C8ACF38-53D5-415A-ACAE-58063B5EB501}" type="pres">
      <dgm:prSet presAssocID="{FFECD490-71E8-4EE3-B0B9-4BB34FF1A6CC}" presName="node" presStyleLbl="node1" presStyleIdx="2" presStyleCnt="4" custScaleX="132894" custLinFactNeighborX="-403" custLinFactNeighborY="2015">
        <dgm:presLayoutVars>
          <dgm:bulletEnabled val="1"/>
        </dgm:presLayoutVars>
      </dgm:prSet>
      <dgm:spPr/>
      <dgm:t>
        <a:bodyPr/>
        <a:lstStyle/>
        <a:p>
          <a:endParaRPr lang="id-ID"/>
        </a:p>
      </dgm:t>
    </dgm:pt>
    <dgm:pt modelId="{EB384304-2579-4714-AADD-C9CE6EE52945}" type="pres">
      <dgm:prSet presAssocID="{5E0F73BD-7BFE-4B25-8037-FFADAC1BF0DC}" presName="sibTrans" presStyleLbl="sibTrans1D1" presStyleIdx="2" presStyleCnt="3"/>
      <dgm:spPr/>
      <dgm:t>
        <a:bodyPr/>
        <a:lstStyle/>
        <a:p>
          <a:endParaRPr lang="id-ID"/>
        </a:p>
      </dgm:t>
    </dgm:pt>
    <dgm:pt modelId="{3662F1E8-EB47-40D7-9136-89848940E922}" type="pres">
      <dgm:prSet presAssocID="{5E0F73BD-7BFE-4B25-8037-FFADAC1BF0DC}" presName="connectorText" presStyleLbl="sibTrans1D1" presStyleIdx="2" presStyleCnt="3"/>
      <dgm:spPr/>
      <dgm:t>
        <a:bodyPr/>
        <a:lstStyle/>
        <a:p>
          <a:endParaRPr lang="id-ID"/>
        </a:p>
      </dgm:t>
    </dgm:pt>
    <dgm:pt modelId="{CC1BE8A2-04E8-472A-8A96-FEC9D2C29888}" type="pres">
      <dgm:prSet presAssocID="{566A32EE-1860-4F74-844F-0BF0E51913C2}" presName="node" presStyleLbl="node1" presStyleIdx="3" presStyleCnt="4">
        <dgm:presLayoutVars>
          <dgm:bulletEnabled val="1"/>
        </dgm:presLayoutVars>
      </dgm:prSet>
      <dgm:spPr/>
      <dgm:t>
        <a:bodyPr/>
        <a:lstStyle/>
        <a:p>
          <a:endParaRPr lang="id-ID"/>
        </a:p>
      </dgm:t>
    </dgm:pt>
  </dgm:ptLst>
  <dgm:cxnLst>
    <dgm:cxn modelId="{06436763-F497-42D2-B177-3CE81C6F1355}" type="presOf" srcId="{1F63763D-40B7-481C-9E8C-31DA0FE934FC}" destId="{37EADADD-886D-4DCB-94BC-FCC443CC0779}" srcOrd="1" destOrd="0" presId="urn:microsoft.com/office/officeart/2005/8/layout/bProcess3"/>
    <dgm:cxn modelId="{7FB9E7EF-AE17-4183-8744-09630ACB5C38}" type="presOf" srcId="{5E0F73BD-7BFE-4B25-8037-FFADAC1BF0DC}" destId="{3662F1E8-EB47-40D7-9136-89848940E922}" srcOrd="1" destOrd="0" presId="urn:microsoft.com/office/officeart/2005/8/layout/bProcess3"/>
    <dgm:cxn modelId="{F4D44960-2C23-4179-92C9-B40F63508B62}" srcId="{4AC72910-6B07-4199-89E6-9196DF1B7DBE}" destId="{480B0B05-A00C-4326-8D87-433D66834439}" srcOrd="0" destOrd="0" parTransId="{A682E50D-82CF-4390-A467-000396E06D9C}" sibTransId="{F4E7B912-8FC7-4CE3-860F-BC233816FBE4}"/>
    <dgm:cxn modelId="{0F843B60-C227-4E3D-8110-B9DB490C5A4A}" type="presOf" srcId="{4AC72910-6B07-4199-89E6-9196DF1B7DBE}" destId="{06DAC4EF-5748-4021-AAAA-1E01ABE0C8A2}" srcOrd="0" destOrd="0" presId="urn:microsoft.com/office/officeart/2005/8/layout/bProcess3"/>
    <dgm:cxn modelId="{6406EB2E-1B84-43A3-9038-774253182AD5}" srcId="{4AC72910-6B07-4199-89E6-9196DF1B7DBE}" destId="{566A32EE-1860-4F74-844F-0BF0E51913C2}" srcOrd="3" destOrd="0" parTransId="{ADE31577-1790-471C-B0E1-4273B10FCB43}" sibTransId="{761011D0-EDBB-4055-80CC-18A2BD9F43A6}"/>
    <dgm:cxn modelId="{B640D6B4-819D-466C-808B-DD08D2073DD1}" type="presOf" srcId="{F4E7B912-8FC7-4CE3-860F-BC233816FBE4}" destId="{17D7FB95-CC8E-42EF-B6F8-8588E47BE8DE}" srcOrd="0" destOrd="0" presId="urn:microsoft.com/office/officeart/2005/8/layout/bProcess3"/>
    <dgm:cxn modelId="{75A35397-AF61-4505-AAE7-7A9F2FFCDEEC}" type="presOf" srcId="{1F63763D-40B7-481C-9E8C-31DA0FE934FC}" destId="{B06CEC00-8EC1-4BC5-828B-76D7037EACB7}" srcOrd="0" destOrd="0" presId="urn:microsoft.com/office/officeart/2005/8/layout/bProcess3"/>
    <dgm:cxn modelId="{396A8CE4-5E06-40D4-A254-359B5F52C2B8}" srcId="{4AC72910-6B07-4199-89E6-9196DF1B7DBE}" destId="{3159D4A7-8FA0-4CF9-B9CA-04D962569421}" srcOrd="1" destOrd="0" parTransId="{C199D368-8675-4A7A-83E8-570719F9EC75}" sibTransId="{1F63763D-40B7-481C-9E8C-31DA0FE934FC}"/>
    <dgm:cxn modelId="{FDFDE66A-F1BB-40DF-8632-E1F48A3B032B}" type="presOf" srcId="{F4E7B912-8FC7-4CE3-860F-BC233816FBE4}" destId="{FDCF1847-444D-4ECE-8713-CEC4BE61A18E}" srcOrd="1" destOrd="0" presId="urn:microsoft.com/office/officeart/2005/8/layout/bProcess3"/>
    <dgm:cxn modelId="{4EBAF2B3-8A2D-4844-A38B-84B92A02EECF}" srcId="{4AC72910-6B07-4199-89E6-9196DF1B7DBE}" destId="{FFECD490-71E8-4EE3-B0B9-4BB34FF1A6CC}" srcOrd="2" destOrd="0" parTransId="{6C15451D-ACF6-474F-9E73-73FB744B04CA}" sibTransId="{5E0F73BD-7BFE-4B25-8037-FFADAC1BF0DC}"/>
    <dgm:cxn modelId="{05167B06-7B2C-4A20-8CCD-7FE40FC89629}" type="presOf" srcId="{480B0B05-A00C-4326-8D87-433D66834439}" destId="{C85583CD-CCF5-417D-8FFA-6B809EE6B1B2}" srcOrd="0" destOrd="0" presId="urn:microsoft.com/office/officeart/2005/8/layout/bProcess3"/>
    <dgm:cxn modelId="{30392240-9F77-40EE-A732-305E9C180DAD}" type="presOf" srcId="{3159D4A7-8FA0-4CF9-B9CA-04D962569421}" destId="{FF69041F-33FF-4D94-B5D5-08C149A80C5D}" srcOrd="0" destOrd="0" presId="urn:microsoft.com/office/officeart/2005/8/layout/bProcess3"/>
    <dgm:cxn modelId="{D3ED97C9-8E49-48D2-8292-6F876F04431A}" type="presOf" srcId="{566A32EE-1860-4F74-844F-0BF0E51913C2}" destId="{CC1BE8A2-04E8-472A-8A96-FEC9D2C29888}" srcOrd="0" destOrd="0" presId="urn:microsoft.com/office/officeart/2005/8/layout/bProcess3"/>
    <dgm:cxn modelId="{8B5B5DA1-BBD0-49CA-BEB8-CB56E5844361}" type="presOf" srcId="{FFECD490-71E8-4EE3-B0B9-4BB34FF1A6CC}" destId="{8C8ACF38-53D5-415A-ACAE-58063B5EB501}" srcOrd="0" destOrd="0" presId="urn:microsoft.com/office/officeart/2005/8/layout/bProcess3"/>
    <dgm:cxn modelId="{714CA4D3-76F4-477D-8C37-2B424A63EE11}" type="presOf" srcId="{5E0F73BD-7BFE-4B25-8037-FFADAC1BF0DC}" destId="{EB384304-2579-4714-AADD-C9CE6EE52945}" srcOrd="0" destOrd="0" presId="urn:microsoft.com/office/officeart/2005/8/layout/bProcess3"/>
    <dgm:cxn modelId="{EE2285F0-2C1B-49D4-A7BC-5F4F8CA787C1}" type="presParOf" srcId="{06DAC4EF-5748-4021-AAAA-1E01ABE0C8A2}" destId="{C85583CD-CCF5-417D-8FFA-6B809EE6B1B2}" srcOrd="0" destOrd="0" presId="urn:microsoft.com/office/officeart/2005/8/layout/bProcess3"/>
    <dgm:cxn modelId="{86AA8526-2199-4046-88E2-E04A72086E25}" type="presParOf" srcId="{06DAC4EF-5748-4021-AAAA-1E01ABE0C8A2}" destId="{17D7FB95-CC8E-42EF-B6F8-8588E47BE8DE}" srcOrd="1" destOrd="0" presId="urn:microsoft.com/office/officeart/2005/8/layout/bProcess3"/>
    <dgm:cxn modelId="{057EC8B8-75DC-4E0B-89AF-B60D4EC04B47}" type="presParOf" srcId="{17D7FB95-CC8E-42EF-B6F8-8588E47BE8DE}" destId="{FDCF1847-444D-4ECE-8713-CEC4BE61A18E}" srcOrd="0" destOrd="0" presId="urn:microsoft.com/office/officeart/2005/8/layout/bProcess3"/>
    <dgm:cxn modelId="{44E50C06-BF73-4C6B-A981-D59F92FCC097}" type="presParOf" srcId="{06DAC4EF-5748-4021-AAAA-1E01ABE0C8A2}" destId="{FF69041F-33FF-4D94-B5D5-08C149A80C5D}" srcOrd="2" destOrd="0" presId="urn:microsoft.com/office/officeart/2005/8/layout/bProcess3"/>
    <dgm:cxn modelId="{CF9A3C18-7134-4087-91EE-EF0A4F1D543F}" type="presParOf" srcId="{06DAC4EF-5748-4021-AAAA-1E01ABE0C8A2}" destId="{B06CEC00-8EC1-4BC5-828B-76D7037EACB7}" srcOrd="3" destOrd="0" presId="urn:microsoft.com/office/officeart/2005/8/layout/bProcess3"/>
    <dgm:cxn modelId="{7BB0EAF2-68F1-4B87-B7B3-09245452B44E}" type="presParOf" srcId="{B06CEC00-8EC1-4BC5-828B-76D7037EACB7}" destId="{37EADADD-886D-4DCB-94BC-FCC443CC0779}" srcOrd="0" destOrd="0" presId="urn:microsoft.com/office/officeart/2005/8/layout/bProcess3"/>
    <dgm:cxn modelId="{C85D03FB-9E51-427C-A876-70453E2477B8}" type="presParOf" srcId="{06DAC4EF-5748-4021-AAAA-1E01ABE0C8A2}" destId="{8C8ACF38-53D5-415A-ACAE-58063B5EB501}" srcOrd="4" destOrd="0" presId="urn:microsoft.com/office/officeart/2005/8/layout/bProcess3"/>
    <dgm:cxn modelId="{62D48E25-0CD9-40A3-B4D8-8AECEE848B61}" type="presParOf" srcId="{06DAC4EF-5748-4021-AAAA-1E01ABE0C8A2}" destId="{EB384304-2579-4714-AADD-C9CE6EE52945}" srcOrd="5" destOrd="0" presId="urn:microsoft.com/office/officeart/2005/8/layout/bProcess3"/>
    <dgm:cxn modelId="{268B558F-465F-47B9-9EEF-6A85098F6383}" type="presParOf" srcId="{EB384304-2579-4714-AADD-C9CE6EE52945}" destId="{3662F1E8-EB47-40D7-9136-89848940E922}" srcOrd="0" destOrd="0" presId="urn:microsoft.com/office/officeart/2005/8/layout/bProcess3"/>
    <dgm:cxn modelId="{3DA46648-C0C1-4C32-A2D0-678D1D20EB6D}" type="presParOf" srcId="{06DAC4EF-5748-4021-AAAA-1E01ABE0C8A2}" destId="{CC1BE8A2-04E8-472A-8A96-FEC9D2C29888}" srcOrd="6" destOrd="0" presId="urn:microsoft.com/office/officeart/2005/8/layout/bProcess3"/>
  </dgm:cxnLst>
  <dgm:bg>
    <a:solidFill>
      <a:schemeClr val="tx2">
        <a:lumMod val="25000"/>
        <a:lumOff val="75000"/>
      </a:schemeClr>
    </a:solid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BC3B018A-FB46-4032-93D2-6672E9E7790E}"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EDD5750E-B810-48B2-8CEA-130CCF4C8730}" type="presOf" srcId="{2E530979-921F-4996-98D8-AFEB5F96B7DE}" destId="{211193E1-5E12-4589-BA5F-3469B2D8B4BF}" srcOrd="0" destOrd="0" presId="urn:microsoft.com/office/officeart/2005/8/layout/vList2"/>
    <dgm:cxn modelId="{397AB1E5-2424-4813-A740-F86A8B0A138C}"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F1C99ADB-DF4D-4A2D-9371-14A8EA1832BE}" type="doc">
      <dgm:prSet loTypeId="urn:microsoft.com/office/officeart/2005/8/layout/hList7" loCatId="list" qsTypeId="urn:microsoft.com/office/officeart/2005/8/quickstyle/simple1" qsCatId="simple" csTypeId="urn:microsoft.com/office/officeart/2005/8/colors/colorful5" csCatId="colorful"/>
      <dgm:spPr/>
      <dgm:t>
        <a:bodyPr/>
        <a:lstStyle/>
        <a:p>
          <a:endParaRPr lang="id-ID"/>
        </a:p>
      </dgm:t>
    </dgm:pt>
    <dgm:pt modelId="{406BC5D7-5756-40F6-958C-0141630F8FA5}">
      <dgm:prSet custT="1"/>
      <dgm:spPr/>
      <dgm:t>
        <a:bodyPr/>
        <a:lstStyle/>
        <a:p>
          <a:pPr rtl="0"/>
          <a:r>
            <a:rPr lang="id-ID" sz="1800" dirty="0" smtClean="0">
              <a:solidFill>
                <a:schemeClr val="tx1"/>
              </a:solidFill>
            </a:rPr>
            <a:t>Dalam ketentuan pasal 1 Ketetapan MPR No. III/MPR/2000, Sumber Hukum adalah:</a:t>
          </a:r>
          <a:endParaRPr lang="id-ID" sz="1800" dirty="0">
            <a:solidFill>
              <a:schemeClr val="tx1"/>
            </a:solidFill>
          </a:endParaRPr>
        </a:p>
      </dgm:t>
    </dgm:pt>
    <dgm:pt modelId="{BB481C21-5700-46A1-9272-2B53A4A54BE0}" type="parTrans" cxnId="{F9A43D54-F82C-4625-A6F0-5B187C57E267}">
      <dgm:prSet/>
      <dgm:spPr/>
      <dgm:t>
        <a:bodyPr/>
        <a:lstStyle/>
        <a:p>
          <a:endParaRPr lang="id-ID" sz="1800">
            <a:solidFill>
              <a:schemeClr val="tx1"/>
            </a:solidFill>
          </a:endParaRPr>
        </a:p>
      </dgm:t>
    </dgm:pt>
    <dgm:pt modelId="{C5DA49DF-35D7-44C7-9941-8682F79CCD67}" type="sibTrans" cxnId="{F9A43D54-F82C-4625-A6F0-5B187C57E267}">
      <dgm:prSet/>
      <dgm:spPr/>
      <dgm:t>
        <a:bodyPr/>
        <a:lstStyle/>
        <a:p>
          <a:endParaRPr lang="id-ID" sz="1800">
            <a:solidFill>
              <a:schemeClr val="tx1"/>
            </a:solidFill>
          </a:endParaRPr>
        </a:p>
      </dgm:t>
    </dgm:pt>
    <dgm:pt modelId="{BF64CE61-F9B7-42D7-A49A-D163ED84781B}">
      <dgm:prSet custT="1"/>
      <dgm:spPr/>
      <dgm:t>
        <a:bodyPr/>
        <a:lstStyle/>
        <a:p>
          <a:pPr rtl="0"/>
          <a:r>
            <a:rPr lang="id-ID" sz="1800" dirty="0" smtClean="0">
              <a:solidFill>
                <a:schemeClr val="tx1"/>
              </a:solidFill>
            </a:rPr>
            <a:t>Sumber Hukum adalah sumber yang dijadikan bahan untuk penyusunan peraturan perundang-undangan; </a:t>
          </a:r>
          <a:endParaRPr lang="id-ID" sz="1800" dirty="0">
            <a:solidFill>
              <a:schemeClr val="tx1"/>
            </a:solidFill>
          </a:endParaRPr>
        </a:p>
      </dgm:t>
    </dgm:pt>
    <dgm:pt modelId="{A8F3999D-D9A2-4A28-9EB2-8E4B35131CBF}" type="parTrans" cxnId="{AA3A5249-F70D-4FD5-B107-DF0AB352D6E2}">
      <dgm:prSet/>
      <dgm:spPr/>
      <dgm:t>
        <a:bodyPr/>
        <a:lstStyle/>
        <a:p>
          <a:endParaRPr lang="id-ID" sz="1800">
            <a:solidFill>
              <a:schemeClr val="tx1"/>
            </a:solidFill>
          </a:endParaRPr>
        </a:p>
      </dgm:t>
    </dgm:pt>
    <dgm:pt modelId="{FC8A0910-30F5-4B16-9DE9-201C779EB2ED}" type="sibTrans" cxnId="{AA3A5249-F70D-4FD5-B107-DF0AB352D6E2}">
      <dgm:prSet/>
      <dgm:spPr/>
      <dgm:t>
        <a:bodyPr/>
        <a:lstStyle/>
        <a:p>
          <a:endParaRPr lang="id-ID" sz="1800">
            <a:solidFill>
              <a:schemeClr val="tx1"/>
            </a:solidFill>
          </a:endParaRPr>
        </a:p>
      </dgm:t>
    </dgm:pt>
    <dgm:pt modelId="{02CADA79-3B43-46C6-8074-1AA2A262F1FE}">
      <dgm:prSet custT="1"/>
      <dgm:spPr/>
      <dgm:t>
        <a:bodyPr/>
        <a:lstStyle/>
        <a:p>
          <a:pPr rtl="0"/>
          <a:r>
            <a:rPr lang="id-ID" sz="1800" dirty="0" smtClean="0">
              <a:solidFill>
                <a:schemeClr val="tx1"/>
              </a:solidFill>
            </a:rPr>
            <a:t>Sumber Hukum terdiri atas sumber Hukum tertulis dan tidak tertulis;</a:t>
          </a:r>
          <a:endParaRPr lang="id-ID" sz="1800" dirty="0">
            <a:solidFill>
              <a:schemeClr val="tx1"/>
            </a:solidFill>
          </a:endParaRPr>
        </a:p>
      </dgm:t>
    </dgm:pt>
    <dgm:pt modelId="{47A16BB7-5A6A-4814-8503-A884F137FCB4}" type="parTrans" cxnId="{E8EC7580-9A9A-44F4-B0FE-287B9E4B9344}">
      <dgm:prSet/>
      <dgm:spPr/>
      <dgm:t>
        <a:bodyPr/>
        <a:lstStyle/>
        <a:p>
          <a:endParaRPr lang="id-ID" sz="1800">
            <a:solidFill>
              <a:schemeClr val="tx1"/>
            </a:solidFill>
          </a:endParaRPr>
        </a:p>
      </dgm:t>
    </dgm:pt>
    <dgm:pt modelId="{9A5241F7-6343-4669-952E-E6F8886FD00B}" type="sibTrans" cxnId="{E8EC7580-9A9A-44F4-B0FE-287B9E4B9344}">
      <dgm:prSet/>
      <dgm:spPr/>
      <dgm:t>
        <a:bodyPr/>
        <a:lstStyle/>
        <a:p>
          <a:endParaRPr lang="id-ID" sz="1800">
            <a:solidFill>
              <a:schemeClr val="tx1"/>
            </a:solidFill>
          </a:endParaRPr>
        </a:p>
      </dgm:t>
    </dgm:pt>
    <dgm:pt modelId="{D1FE1DD6-624E-4274-A936-694C43442B16}">
      <dgm:prSet custT="1"/>
      <dgm:spPr/>
      <dgm:t>
        <a:bodyPr/>
        <a:lstStyle/>
        <a:p>
          <a:pPr rtl="0"/>
          <a:r>
            <a:rPr lang="id-ID" sz="1800" dirty="0" smtClean="0">
              <a:solidFill>
                <a:schemeClr val="tx1"/>
              </a:solidFill>
            </a:rPr>
            <a:t>Sumber Hukum dasar nasional adalah (i) Pancasila sebagaimana yang tertulis dalam pembukaan UUD 1945 yaitu Ketuhanan Yang Maha Esa, Kemanusiaan Yang Adil dan Beradab, Persatuan Indonesia, dan Kerakyatan Yang Dipimpin oleh Hikmat Kebijaksanaan dalam Permusyawaratan / Perwakilan, serta dengan mewujudkan suatu Keadilan Sosial bagi seluruh rakyat Indonesia, dan (ii) batang tubuh Undang-Undang Dasar 1945.</a:t>
          </a:r>
          <a:endParaRPr lang="id-ID" sz="1800" dirty="0">
            <a:solidFill>
              <a:schemeClr val="tx1"/>
            </a:solidFill>
          </a:endParaRPr>
        </a:p>
      </dgm:t>
    </dgm:pt>
    <dgm:pt modelId="{C8B80181-4C84-4C7D-8BDF-2B3655851B98}" type="parTrans" cxnId="{7E7C11DA-6EAF-41C0-BE1E-76801937B3B5}">
      <dgm:prSet/>
      <dgm:spPr/>
      <dgm:t>
        <a:bodyPr/>
        <a:lstStyle/>
        <a:p>
          <a:endParaRPr lang="id-ID" sz="1800">
            <a:solidFill>
              <a:schemeClr val="tx1"/>
            </a:solidFill>
          </a:endParaRPr>
        </a:p>
      </dgm:t>
    </dgm:pt>
    <dgm:pt modelId="{3BD15D84-DC78-4279-BB7F-ED9D59E727BF}" type="sibTrans" cxnId="{7E7C11DA-6EAF-41C0-BE1E-76801937B3B5}">
      <dgm:prSet/>
      <dgm:spPr/>
      <dgm:t>
        <a:bodyPr/>
        <a:lstStyle/>
        <a:p>
          <a:endParaRPr lang="id-ID" sz="1800">
            <a:solidFill>
              <a:schemeClr val="tx1"/>
            </a:solidFill>
          </a:endParaRPr>
        </a:p>
      </dgm:t>
    </dgm:pt>
    <dgm:pt modelId="{57914006-72FF-4EB0-B2D7-27A23F268225}" type="pres">
      <dgm:prSet presAssocID="{F1C99ADB-DF4D-4A2D-9371-14A8EA1832BE}" presName="Name0" presStyleCnt="0">
        <dgm:presLayoutVars>
          <dgm:dir/>
          <dgm:resizeHandles val="exact"/>
        </dgm:presLayoutVars>
      </dgm:prSet>
      <dgm:spPr/>
      <dgm:t>
        <a:bodyPr/>
        <a:lstStyle/>
        <a:p>
          <a:endParaRPr lang="id-ID"/>
        </a:p>
      </dgm:t>
    </dgm:pt>
    <dgm:pt modelId="{B341B08D-37E6-4866-B124-7496F58F95B0}" type="pres">
      <dgm:prSet presAssocID="{F1C99ADB-DF4D-4A2D-9371-14A8EA1832BE}" presName="fgShape" presStyleLbl="fgShp" presStyleIdx="0" presStyleCnt="1" custLinFactNeighborX="829" custLinFactNeighborY="35119"/>
      <dgm:spPr/>
      <dgm:t>
        <a:bodyPr/>
        <a:lstStyle/>
        <a:p>
          <a:endParaRPr lang="id-ID"/>
        </a:p>
      </dgm:t>
    </dgm:pt>
    <dgm:pt modelId="{2A3668C8-0196-4396-9E3F-B8C1BE8E8BAC}" type="pres">
      <dgm:prSet presAssocID="{F1C99ADB-DF4D-4A2D-9371-14A8EA1832BE}" presName="linComp" presStyleCnt="0"/>
      <dgm:spPr/>
      <dgm:t>
        <a:bodyPr/>
        <a:lstStyle/>
        <a:p>
          <a:endParaRPr lang="id-ID"/>
        </a:p>
      </dgm:t>
    </dgm:pt>
    <dgm:pt modelId="{BC0B2421-7B9B-4A8A-A8C4-9302F71A33BE}" type="pres">
      <dgm:prSet presAssocID="{406BC5D7-5756-40F6-958C-0141630F8FA5}" presName="compNode" presStyleCnt="0"/>
      <dgm:spPr/>
      <dgm:t>
        <a:bodyPr/>
        <a:lstStyle/>
        <a:p>
          <a:endParaRPr lang="id-ID"/>
        </a:p>
      </dgm:t>
    </dgm:pt>
    <dgm:pt modelId="{C677C40B-629C-44D5-AAD6-31CBD9E80D6D}" type="pres">
      <dgm:prSet presAssocID="{406BC5D7-5756-40F6-958C-0141630F8FA5}" presName="bkgdShape" presStyleLbl="node1" presStyleIdx="0" presStyleCnt="1"/>
      <dgm:spPr/>
      <dgm:t>
        <a:bodyPr/>
        <a:lstStyle/>
        <a:p>
          <a:endParaRPr lang="id-ID"/>
        </a:p>
      </dgm:t>
    </dgm:pt>
    <dgm:pt modelId="{63A64C3A-87C4-4BBC-A66D-E2D3D9A68777}" type="pres">
      <dgm:prSet presAssocID="{406BC5D7-5756-40F6-958C-0141630F8FA5}" presName="nodeTx" presStyleLbl="node1" presStyleIdx="0" presStyleCnt="1">
        <dgm:presLayoutVars>
          <dgm:bulletEnabled val="1"/>
        </dgm:presLayoutVars>
      </dgm:prSet>
      <dgm:spPr/>
      <dgm:t>
        <a:bodyPr/>
        <a:lstStyle/>
        <a:p>
          <a:endParaRPr lang="id-ID"/>
        </a:p>
      </dgm:t>
    </dgm:pt>
    <dgm:pt modelId="{35B36DC4-8BC5-4BF5-A59A-618368F2FB5F}" type="pres">
      <dgm:prSet presAssocID="{406BC5D7-5756-40F6-958C-0141630F8FA5}" presName="invisiNode" presStyleLbl="node1" presStyleIdx="0" presStyleCnt="1"/>
      <dgm:spPr/>
      <dgm:t>
        <a:bodyPr/>
        <a:lstStyle/>
        <a:p>
          <a:endParaRPr lang="id-ID"/>
        </a:p>
      </dgm:t>
    </dgm:pt>
    <dgm:pt modelId="{B9FBB3BD-FC39-4C8C-8ADF-8E5D82B8FD86}" type="pres">
      <dgm:prSet presAssocID="{406BC5D7-5756-40F6-958C-0141630F8FA5}" presName="imagNode" presStyleLbl="fgImgPlace1" presStyleIdx="0" presStyleCnt="1" custLinFactNeighborX="1758" custLinFactNeighborY="-15820"/>
      <dgm:spPr>
        <a:blipFill rotWithShape="0">
          <a:blip xmlns:r="http://schemas.openxmlformats.org/officeDocument/2006/relationships" r:embed="rId1"/>
          <a:stretch>
            <a:fillRect/>
          </a:stretch>
        </a:blipFill>
      </dgm:spPr>
      <dgm:t>
        <a:bodyPr/>
        <a:lstStyle/>
        <a:p>
          <a:endParaRPr lang="id-ID"/>
        </a:p>
      </dgm:t>
    </dgm:pt>
  </dgm:ptLst>
  <dgm:cxnLst>
    <dgm:cxn modelId="{D624E7DD-0597-467E-9C48-6823D992E874}" type="presOf" srcId="{02CADA79-3B43-46C6-8074-1AA2A262F1FE}" destId="{63A64C3A-87C4-4BBC-A66D-E2D3D9A68777}" srcOrd="1" destOrd="2" presId="urn:microsoft.com/office/officeart/2005/8/layout/hList7"/>
    <dgm:cxn modelId="{F9A43D54-F82C-4625-A6F0-5B187C57E267}" srcId="{F1C99ADB-DF4D-4A2D-9371-14A8EA1832BE}" destId="{406BC5D7-5756-40F6-958C-0141630F8FA5}" srcOrd="0" destOrd="0" parTransId="{BB481C21-5700-46A1-9272-2B53A4A54BE0}" sibTransId="{C5DA49DF-35D7-44C7-9941-8682F79CCD67}"/>
    <dgm:cxn modelId="{742B2A0F-1A1B-4376-8BAD-EEAF5C80C40A}" type="presOf" srcId="{D1FE1DD6-624E-4274-A936-694C43442B16}" destId="{63A64C3A-87C4-4BBC-A66D-E2D3D9A68777}" srcOrd="1" destOrd="3" presId="urn:microsoft.com/office/officeart/2005/8/layout/hList7"/>
    <dgm:cxn modelId="{C4ED136F-71DC-4F80-926B-FAB1CE2FF0F2}" type="presOf" srcId="{BF64CE61-F9B7-42D7-A49A-D163ED84781B}" destId="{63A64C3A-87C4-4BBC-A66D-E2D3D9A68777}" srcOrd="1" destOrd="1" presId="urn:microsoft.com/office/officeart/2005/8/layout/hList7"/>
    <dgm:cxn modelId="{7E7C11DA-6EAF-41C0-BE1E-76801937B3B5}" srcId="{406BC5D7-5756-40F6-958C-0141630F8FA5}" destId="{D1FE1DD6-624E-4274-A936-694C43442B16}" srcOrd="2" destOrd="0" parTransId="{C8B80181-4C84-4C7D-8BDF-2B3655851B98}" sibTransId="{3BD15D84-DC78-4279-BB7F-ED9D59E727BF}"/>
    <dgm:cxn modelId="{AA3A5249-F70D-4FD5-B107-DF0AB352D6E2}" srcId="{406BC5D7-5756-40F6-958C-0141630F8FA5}" destId="{BF64CE61-F9B7-42D7-A49A-D163ED84781B}" srcOrd="0" destOrd="0" parTransId="{A8F3999D-D9A2-4A28-9EB2-8E4B35131CBF}" sibTransId="{FC8A0910-30F5-4B16-9DE9-201C779EB2ED}"/>
    <dgm:cxn modelId="{C1E0F5FE-BA4F-430C-A29A-D4471678EB49}" type="presOf" srcId="{406BC5D7-5756-40F6-958C-0141630F8FA5}" destId="{C677C40B-629C-44D5-AAD6-31CBD9E80D6D}" srcOrd="0" destOrd="0" presId="urn:microsoft.com/office/officeart/2005/8/layout/hList7"/>
    <dgm:cxn modelId="{9B6A4684-2202-40DA-ADE1-7E988A8912F9}" type="presOf" srcId="{BF64CE61-F9B7-42D7-A49A-D163ED84781B}" destId="{C677C40B-629C-44D5-AAD6-31CBD9E80D6D}" srcOrd="0" destOrd="1" presId="urn:microsoft.com/office/officeart/2005/8/layout/hList7"/>
    <dgm:cxn modelId="{8EA280DB-92DF-45F0-B999-D014D2A3727F}" type="presOf" srcId="{D1FE1DD6-624E-4274-A936-694C43442B16}" destId="{C677C40B-629C-44D5-AAD6-31CBD9E80D6D}" srcOrd="0" destOrd="3" presId="urn:microsoft.com/office/officeart/2005/8/layout/hList7"/>
    <dgm:cxn modelId="{AFDD51CF-0398-4F7A-8335-A0A046AFBD34}" type="presOf" srcId="{F1C99ADB-DF4D-4A2D-9371-14A8EA1832BE}" destId="{57914006-72FF-4EB0-B2D7-27A23F268225}" srcOrd="0" destOrd="0" presId="urn:microsoft.com/office/officeart/2005/8/layout/hList7"/>
    <dgm:cxn modelId="{E8EC7580-9A9A-44F4-B0FE-287B9E4B9344}" srcId="{406BC5D7-5756-40F6-958C-0141630F8FA5}" destId="{02CADA79-3B43-46C6-8074-1AA2A262F1FE}" srcOrd="1" destOrd="0" parTransId="{47A16BB7-5A6A-4814-8503-A884F137FCB4}" sibTransId="{9A5241F7-6343-4669-952E-E6F8886FD00B}"/>
    <dgm:cxn modelId="{CDCA32DD-45A7-4631-BC29-075110B82C42}" type="presOf" srcId="{02CADA79-3B43-46C6-8074-1AA2A262F1FE}" destId="{C677C40B-629C-44D5-AAD6-31CBD9E80D6D}" srcOrd="0" destOrd="2" presId="urn:microsoft.com/office/officeart/2005/8/layout/hList7"/>
    <dgm:cxn modelId="{0F060466-A188-49DC-9978-55DABAD3BECA}" type="presOf" srcId="{406BC5D7-5756-40F6-958C-0141630F8FA5}" destId="{63A64C3A-87C4-4BBC-A66D-E2D3D9A68777}" srcOrd="1" destOrd="0" presId="urn:microsoft.com/office/officeart/2005/8/layout/hList7"/>
    <dgm:cxn modelId="{7353914D-1820-4D97-9824-F985B60BC1F3}" type="presParOf" srcId="{57914006-72FF-4EB0-B2D7-27A23F268225}" destId="{B341B08D-37E6-4866-B124-7496F58F95B0}" srcOrd="0" destOrd="0" presId="urn:microsoft.com/office/officeart/2005/8/layout/hList7"/>
    <dgm:cxn modelId="{73C97AAA-A92A-4131-9260-ED5112E8901E}" type="presParOf" srcId="{57914006-72FF-4EB0-B2D7-27A23F268225}" destId="{2A3668C8-0196-4396-9E3F-B8C1BE8E8BAC}" srcOrd="1" destOrd="0" presId="urn:microsoft.com/office/officeart/2005/8/layout/hList7"/>
    <dgm:cxn modelId="{04488FA5-7F36-47F6-BA37-C63241A3853B}" type="presParOf" srcId="{2A3668C8-0196-4396-9E3F-B8C1BE8E8BAC}" destId="{BC0B2421-7B9B-4A8A-A8C4-9302F71A33BE}" srcOrd="0" destOrd="0" presId="urn:microsoft.com/office/officeart/2005/8/layout/hList7"/>
    <dgm:cxn modelId="{745D988E-5C9B-4AEE-9E1E-87371B0F08F4}" type="presParOf" srcId="{BC0B2421-7B9B-4A8A-A8C4-9302F71A33BE}" destId="{C677C40B-629C-44D5-AAD6-31CBD9E80D6D}" srcOrd="0" destOrd="0" presId="urn:microsoft.com/office/officeart/2005/8/layout/hList7"/>
    <dgm:cxn modelId="{A1026EDB-E927-44D9-864A-BCCFA8EE5C8A}" type="presParOf" srcId="{BC0B2421-7B9B-4A8A-A8C4-9302F71A33BE}" destId="{63A64C3A-87C4-4BBC-A66D-E2D3D9A68777}" srcOrd="1" destOrd="0" presId="urn:microsoft.com/office/officeart/2005/8/layout/hList7"/>
    <dgm:cxn modelId="{3C659715-0B6C-4159-B55B-D759840ED8B5}" type="presParOf" srcId="{BC0B2421-7B9B-4A8A-A8C4-9302F71A33BE}" destId="{35B36DC4-8BC5-4BF5-A59A-618368F2FB5F}" srcOrd="2" destOrd="0" presId="urn:microsoft.com/office/officeart/2005/8/layout/hList7"/>
    <dgm:cxn modelId="{F97AD579-6B1C-41E2-A9DC-DC96D8119610}" type="presParOf" srcId="{BC0B2421-7B9B-4A8A-A8C4-9302F71A33BE}" destId="{B9FBB3BD-FC39-4C8C-8ADF-8E5D82B8FD86}" srcOrd="3" destOrd="0" presId="urn:microsoft.com/office/officeart/2005/8/layout/hList7"/>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62ADAA35-1B94-42E3-96B5-69B8E411FCFD}" type="presOf" srcId="{2E530979-921F-4996-98D8-AFEB5F96B7DE}" destId="{211193E1-5E12-4589-BA5F-3469B2D8B4BF}" srcOrd="0" destOrd="0" presId="urn:microsoft.com/office/officeart/2005/8/layout/vList2"/>
    <dgm:cxn modelId="{314D927E-2851-407C-88B2-38FDA7B41DB9}" type="presOf" srcId="{026362B3-D754-4C4B-A502-EB64AEEB7E44}" destId="{09D3F267-E6CD-481D-BCEC-7563BBCA2483}" srcOrd="0" destOrd="0" presId="urn:microsoft.com/office/officeart/2005/8/layout/vList2"/>
    <dgm:cxn modelId="{1BF38309-19A6-4472-8944-86B2F2CB6CEA}"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F334E862-3ADE-4ED8-BB7D-99DEFA445EC8}" type="presOf" srcId="{2E530979-921F-4996-98D8-AFEB5F96B7DE}" destId="{211193E1-5E12-4589-BA5F-3469B2D8B4BF}" srcOrd="0" destOrd="0" presId="urn:microsoft.com/office/officeart/2005/8/layout/vList2"/>
    <dgm:cxn modelId="{AD2EA367-40ED-42C3-A869-3C25F4A16ED4}" type="presOf" srcId="{026362B3-D754-4C4B-A502-EB64AEEB7E44}" destId="{09D3F267-E6CD-481D-BCEC-7563BBCA2483}" srcOrd="0" destOrd="0" presId="urn:microsoft.com/office/officeart/2005/8/layout/vList2"/>
    <dgm:cxn modelId="{E9D9541A-26D2-48C5-984E-D473B7CDC7C2}"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C7708130-CA1A-4DE6-9039-0E6C86DFBF99}"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9D783EC2-4FB9-4B88-B9C9-86887160B24D}" type="presOf" srcId="{2E530979-921F-4996-98D8-AFEB5F96B7DE}" destId="{211193E1-5E12-4589-BA5F-3469B2D8B4BF}" srcOrd="0" destOrd="0" presId="urn:microsoft.com/office/officeart/2005/8/layout/vList2"/>
    <dgm:cxn modelId="{955CA802-7EA5-4ECE-859D-47B1C9A9C126}"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24152195-3F6A-436D-B5ED-D38FBEE1DC13}" type="doc">
      <dgm:prSet loTypeId="urn:microsoft.com/office/officeart/2005/8/layout/target3" loCatId="relationship" qsTypeId="urn:microsoft.com/office/officeart/2005/8/quickstyle/simple1" qsCatId="simple" csTypeId="urn:microsoft.com/office/officeart/2005/8/colors/colorful1" csCatId="colorful"/>
      <dgm:spPr/>
      <dgm:t>
        <a:bodyPr/>
        <a:lstStyle/>
        <a:p>
          <a:endParaRPr lang="id-ID"/>
        </a:p>
      </dgm:t>
    </dgm:pt>
    <dgm:pt modelId="{A9D45861-4679-41B1-855B-3CB0B98A830B}">
      <dgm:prSet custT="1"/>
      <dgm:spPr/>
      <dgm:t>
        <a:bodyPr/>
        <a:lstStyle/>
        <a:p>
          <a:pPr rtl="0"/>
          <a:r>
            <a:rPr lang="id-ID" sz="1700" dirty="0" smtClean="0"/>
            <a:t>Menurut Hamid Attamimi, guna memahami konsep tentang hukum yang merupakan kenyataan dalam kehidupan yang berkaitan dengan nilai-nilai yang diinginkan dengan tujuan yang mengabdi pada yang ingin digapai. Maka, kedudukan Pancasila sebagai Norma Hukum Tertinggi, dalam hal ini sebagai pokok-pokok pikiran Pembukaan Hukum Dasar yang menciptkan pasal-pasal hukum tersebut, menentukan isi dan bentuk lapisan-lapisan hukum yang lebih rendah. </a:t>
          </a:r>
          <a:endParaRPr lang="id-ID" sz="1700" dirty="0"/>
        </a:p>
      </dgm:t>
    </dgm:pt>
    <dgm:pt modelId="{C7D9F9C5-3CE2-4CC9-AB1D-90348E362980}" type="parTrans" cxnId="{9CFAA334-FCB1-483C-A16F-7CE2CE49C949}">
      <dgm:prSet/>
      <dgm:spPr/>
      <dgm:t>
        <a:bodyPr/>
        <a:lstStyle/>
        <a:p>
          <a:endParaRPr lang="id-ID" sz="1700"/>
        </a:p>
      </dgm:t>
    </dgm:pt>
    <dgm:pt modelId="{9670606A-0D59-4680-83B0-C8C2772E58EE}" type="sibTrans" cxnId="{9CFAA334-FCB1-483C-A16F-7CE2CE49C949}">
      <dgm:prSet/>
      <dgm:spPr/>
      <dgm:t>
        <a:bodyPr/>
        <a:lstStyle/>
        <a:p>
          <a:endParaRPr lang="id-ID" sz="1700"/>
        </a:p>
      </dgm:t>
    </dgm:pt>
    <dgm:pt modelId="{C0B4CCA8-A94B-4FA5-9CB8-7AF6CDA2D07E}">
      <dgm:prSet custT="1"/>
      <dgm:spPr/>
      <dgm:t>
        <a:bodyPr/>
        <a:lstStyle/>
        <a:p>
          <a:pPr rtl="0"/>
          <a:r>
            <a:rPr lang="id-ID" sz="1700" dirty="0" smtClean="0"/>
            <a:t>Karena di dalam tata susunan norma hukum yang rendah dan norma hukum yang lebih tinggi, maka penentuan Pancasila sebagai norma hukum menggariskan pokok-pokok pikiran pembukaan hukum dasar yang merupakan jaminan tentang adanya keserasian dan tiadanya pertentangan antara Pancasila sebagai norma hukum yang rendah. </a:t>
          </a:r>
          <a:endParaRPr lang="id-ID" sz="1700" dirty="0"/>
        </a:p>
      </dgm:t>
    </dgm:pt>
    <dgm:pt modelId="{CBC8C0CB-532C-4DB7-AF2D-0FEA839174D4}" type="parTrans" cxnId="{4F90DF10-BA90-4171-A0B9-553194361EC1}">
      <dgm:prSet/>
      <dgm:spPr/>
      <dgm:t>
        <a:bodyPr/>
        <a:lstStyle/>
        <a:p>
          <a:endParaRPr lang="id-ID" sz="1700"/>
        </a:p>
      </dgm:t>
    </dgm:pt>
    <dgm:pt modelId="{1F596D75-91C8-4D6B-B65A-3C36CBD64B5D}" type="sibTrans" cxnId="{4F90DF10-BA90-4171-A0B9-553194361EC1}">
      <dgm:prSet/>
      <dgm:spPr/>
      <dgm:t>
        <a:bodyPr/>
        <a:lstStyle/>
        <a:p>
          <a:endParaRPr lang="id-ID" sz="1700"/>
        </a:p>
      </dgm:t>
    </dgm:pt>
    <dgm:pt modelId="{01384D16-E9CE-497B-AF13-AA03BAE4D422}">
      <dgm:prSet custT="1"/>
      <dgm:spPr/>
      <dgm:t>
        <a:bodyPr/>
        <a:lstStyle/>
        <a:p>
          <a:pPr rtl="0"/>
          <a:r>
            <a:rPr lang="id-ID" sz="1700" dirty="0" smtClean="0"/>
            <a:t>Lebih lanjut Hamid Attamimi menegaskan bahwa, ketidakserasian dan pertentangan antara suatu norma hukum denga norma hukum yang lebih tinggi menyebabkan terjadinya ketidakkonstitusionalan (</a:t>
          </a:r>
          <a:r>
            <a:rPr lang="id-ID" sz="1700" i="1" dirty="0" smtClean="0"/>
            <a:t>unconstitutionality</a:t>
          </a:r>
          <a:r>
            <a:rPr lang="id-ID" sz="1700" dirty="0" smtClean="0"/>
            <a:t>) dan ketidaklegalan (</a:t>
          </a:r>
          <a:r>
            <a:rPr lang="id-ID" sz="1700" i="1" dirty="0" smtClean="0"/>
            <a:t>Illegality</a:t>
          </a:r>
          <a:r>
            <a:rPr lang="id-ID" sz="1700" dirty="0" smtClean="0"/>
            <a:t>), norma tersebut dan karena itu tidak berlaku.</a:t>
          </a:r>
          <a:endParaRPr lang="id-ID" sz="1700" dirty="0"/>
        </a:p>
      </dgm:t>
    </dgm:pt>
    <dgm:pt modelId="{1871668C-D06F-4D7B-98CE-D59D80B72200}" type="parTrans" cxnId="{8E6E1DA5-0112-4759-BD5D-1AB955714313}">
      <dgm:prSet/>
      <dgm:spPr/>
      <dgm:t>
        <a:bodyPr/>
        <a:lstStyle/>
        <a:p>
          <a:endParaRPr lang="id-ID" sz="1700"/>
        </a:p>
      </dgm:t>
    </dgm:pt>
    <dgm:pt modelId="{B0257B1A-6DD8-4335-A7D7-E7A1860A2C22}" type="sibTrans" cxnId="{8E6E1DA5-0112-4759-BD5D-1AB955714313}">
      <dgm:prSet/>
      <dgm:spPr/>
      <dgm:t>
        <a:bodyPr/>
        <a:lstStyle/>
        <a:p>
          <a:endParaRPr lang="id-ID" sz="1700"/>
        </a:p>
      </dgm:t>
    </dgm:pt>
    <dgm:pt modelId="{2F4CF5C4-0FE1-41B5-A892-4B6549E174C4}" type="pres">
      <dgm:prSet presAssocID="{24152195-3F6A-436D-B5ED-D38FBEE1DC13}" presName="Name0" presStyleCnt="0">
        <dgm:presLayoutVars>
          <dgm:chMax val="7"/>
          <dgm:dir/>
          <dgm:animLvl val="lvl"/>
          <dgm:resizeHandles val="exact"/>
        </dgm:presLayoutVars>
      </dgm:prSet>
      <dgm:spPr/>
      <dgm:t>
        <a:bodyPr/>
        <a:lstStyle/>
        <a:p>
          <a:endParaRPr lang="id-ID"/>
        </a:p>
      </dgm:t>
    </dgm:pt>
    <dgm:pt modelId="{7BB6F73A-97C5-4076-B075-1DEE246E124C}" type="pres">
      <dgm:prSet presAssocID="{A9D45861-4679-41B1-855B-3CB0B98A830B}" presName="circle1" presStyleLbl="node1" presStyleIdx="0" presStyleCnt="3"/>
      <dgm:spPr/>
    </dgm:pt>
    <dgm:pt modelId="{EFBD64EC-DA21-467E-BDCF-388C718DF981}" type="pres">
      <dgm:prSet presAssocID="{A9D45861-4679-41B1-855B-3CB0B98A830B}" presName="space" presStyleCnt="0"/>
      <dgm:spPr/>
    </dgm:pt>
    <dgm:pt modelId="{9CFCE1CB-0698-456A-9256-BF5937269F29}" type="pres">
      <dgm:prSet presAssocID="{A9D45861-4679-41B1-855B-3CB0B98A830B}" presName="rect1" presStyleLbl="alignAcc1" presStyleIdx="0" presStyleCnt="3"/>
      <dgm:spPr/>
      <dgm:t>
        <a:bodyPr/>
        <a:lstStyle/>
        <a:p>
          <a:endParaRPr lang="id-ID"/>
        </a:p>
      </dgm:t>
    </dgm:pt>
    <dgm:pt modelId="{899331EC-C5FF-4C9B-BBE5-A3436E0F98F5}" type="pres">
      <dgm:prSet presAssocID="{C0B4CCA8-A94B-4FA5-9CB8-7AF6CDA2D07E}" presName="vertSpace2" presStyleLbl="node1" presStyleIdx="0" presStyleCnt="3"/>
      <dgm:spPr/>
    </dgm:pt>
    <dgm:pt modelId="{314B424F-7D09-4ABC-87E4-8FAEC90AE8EF}" type="pres">
      <dgm:prSet presAssocID="{C0B4CCA8-A94B-4FA5-9CB8-7AF6CDA2D07E}" presName="circle2" presStyleLbl="node1" presStyleIdx="1" presStyleCnt="3"/>
      <dgm:spPr/>
    </dgm:pt>
    <dgm:pt modelId="{E5687086-D3A4-45AF-9C9F-1E1414B05FAE}" type="pres">
      <dgm:prSet presAssocID="{C0B4CCA8-A94B-4FA5-9CB8-7AF6CDA2D07E}" presName="rect2" presStyleLbl="alignAcc1" presStyleIdx="1" presStyleCnt="3"/>
      <dgm:spPr/>
      <dgm:t>
        <a:bodyPr/>
        <a:lstStyle/>
        <a:p>
          <a:endParaRPr lang="id-ID"/>
        </a:p>
      </dgm:t>
    </dgm:pt>
    <dgm:pt modelId="{A60AE752-0273-41B2-844F-0C619C258EED}" type="pres">
      <dgm:prSet presAssocID="{01384D16-E9CE-497B-AF13-AA03BAE4D422}" presName="vertSpace3" presStyleLbl="node1" presStyleIdx="1" presStyleCnt="3"/>
      <dgm:spPr/>
    </dgm:pt>
    <dgm:pt modelId="{CDFDE806-570C-4C8B-AD52-BAC59CFAA1E9}" type="pres">
      <dgm:prSet presAssocID="{01384D16-E9CE-497B-AF13-AA03BAE4D422}" presName="circle3" presStyleLbl="node1" presStyleIdx="2" presStyleCnt="3"/>
      <dgm:spPr/>
    </dgm:pt>
    <dgm:pt modelId="{3AB54C8D-FE48-437C-991C-CA02C1B00EDD}" type="pres">
      <dgm:prSet presAssocID="{01384D16-E9CE-497B-AF13-AA03BAE4D422}" presName="rect3" presStyleLbl="alignAcc1" presStyleIdx="2" presStyleCnt="3"/>
      <dgm:spPr/>
      <dgm:t>
        <a:bodyPr/>
        <a:lstStyle/>
        <a:p>
          <a:endParaRPr lang="id-ID"/>
        </a:p>
      </dgm:t>
    </dgm:pt>
    <dgm:pt modelId="{3AE9D915-60D7-4C85-9F58-A4E56A21FD2D}" type="pres">
      <dgm:prSet presAssocID="{A9D45861-4679-41B1-855B-3CB0B98A830B}" presName="rect1ParTxNoCh" presStyleLbl="alignAcc1" presStyleIdx="2" presStyleCnt="3">
        <dgm:presLayoutVars>
          <dgm:chMax val="1"/>
          <dgm:bulletEnabled val="1"/>
        </dgm:presLayoutVars>
      </dgm:prSet>
      <dgm:spPr/>
      <dgm:t>
        <a:bodyPr/>
        <a:lstStyle/>
        <a:p>
          <a:endParaRPr lang="id-ID"/>
        </a:p>
      </dgm:t>
    </dgm:pt>
    <dgm:pt modelId="{43EAD02C-EE88-4B9B-8077-0C5649F362F2}" type="pres">
      <dgm:prSet presAssocID="{C0B4CCA8-A94B-4FA5-9CB8-7AF6CDA2D07E}" presName="rect2ParTxNoCh" presStyleLbl="alignAcc1" presStyleIdx="2" presStyleCnt="3">
        <dgm:presLayoutVars>
          <dgm:chMax val="1"/>
          <dgm:bulletEnabled val="1"/>
        </dgm:presLayoutVars>
      </dgm:prSet>
      <dgm:spPr/>
      <dgm:t>
        <a:bodyPr/>
        <a:lstStyle/>
        <a:p>
          <a:endParaRPr lang="id-ID"/>
        </a:p>
      </dgm:t>
    </dgm:pt>
    <dgm:pt modelId="{86B9C001-7094-4ECB-986F-5067BCAC2B79}" type="pres">
      <dgm:prSet presAssocID="{01384D16-E9CE-497B-AF13-AA03BAE4D422}" presName="rect3ParTxNoCh" presStyleLbl="alignAcc1" presStyleIdx="2" presStyleCnt="3">
        <dgm:presLayoutVars>
          <dgm:chMax val="1"/>
          <dgm:bulletEnabled val="1"/>
        </dgm:presLayoutVars>
      </dgm:prSet>
      <dgm:spPr/>
      <dgm:t>
        <a:bodyPr/>
        <a:lstStyle/>
        <a:p>
          <a:endParaRPr lang="id-ID"/>
        </a:p>
      </dgm:t>
    </dgm:pt>
  </dgm:ptLst>
  <dgm:cxnLst>
    <dgm:cxn modelId="{FA9B4446-E2B6-450F-B382-FC66D56664BE}" type="presOf" srcId="{01384D16-E9CE-497B-AF13-AA03BAE4D422}" destId="{86B9C001-7094-4ECB-986F-5067BCAC2B79}" srcOrd="1" destOrd="0" presId="urn:microsoft.com/office/officeart/2005/8/layout/target3"/>
    <dgm:cxn modelId="{6AD02B26-A3CA-4E31-9D9B-C9FD8E7706DB}" type="presOf" srcId="{C0B4CCA8-A94B-4FA5-9CB8-7AF6CDA2D07E}" destId="{43EAD02C-EE88-4B9B-8077-0C5649F362F2}" srcOrd="1" destOrd="0" presId="urn:microsoft.com/office/officeart/2005/8/layout/target3"/>
    <dgm:cxn modelId="{569A030C-BDE1-42A6-9642-1C866740ED5E}" type="presOf" srcId="{C0B4CCA8-A94B-4FA5-9CB8-7AF6CDA2D07E}" destId="{E5687086-D3A4-45AF-9C9F-1E1414B05FAE}" srcOrd="0" destOrd="0" presId="urn:microsoft.com/office/officeart/2005/8/layout/target3"/>
    <dgm:cxn modelId="{9CFAA334-FCB1-483C-A16F-7CE2CE49C949}" srcId="{24152195-3F6A-436D-B5ED-D38FBEE1DC13}" destId="{A9D45861-4679-41B1-855B-3CB0B98A830B}" srcOrd="0" destOrd="0" parTransId="{C7D9F9C5-3CE2-4CC9-AB1D-90348E362980}" sibTransId="{9670606A-0D59-4680-83B0-C8C2772E58EE}"/>
    <dgm:cxn modelId="{A9814622-9C5F-4D1D-90D8-A7C3B38E5329}" type="presOf" srcId="{24152195-3F6A-436D-B5ED-D38FBEE1DC13}" destId="{2F4CF5C4-0FE1-41B5-A892-4B6549E174C4}" srcOrd="0" destOrd="0" presId="urn:microsoft.com/office/officeart/2005/8/layout/target3"/>
    <dgm:cxn modelId="{0DDDD45E-CB6C-4341-96D2-47B8B81BFE13}" type="presOf" srcId="{A9D45861-4679-41B1-855B-3CB0B98A830B}" destId="{9CFCE1CB-0698-456A-9256-BF5937269F29}" srcOrd="0" destOrd="0" presId="urn:microsoft.com/office/officeart/2005/8/layout/target3"/>
    <dgm:cxn modelId="{8E6E1DA5-0112-4759-BD5D-1AB955714313}" srcId="{24152195-3F6A-436D-B5ED-D38FBEE1DC13}" destId="{01384D16-E9CE-497B-AF13-AA03BAE4D422}" srcOrd="2" destOrd="0" parTransId="{1871668C-D06F-4D7B-98CE-D59D80B72200}" sibTransId="{B0257B1A-6DD8-4335-A7D7-E7A1860A2C22}"/>
    <dgm:cxn modelId="{17B6EBCD-5FB0-4369-8B8E-4023312776C8}" type="presOf" srcId="{01384D16-E9CE-497B-AF13-AA03BAE4D422}" destId="{3AB54C8D-FE48-437C-991C-CA02C1B00EDD}" srcOrd="0" destOrd="0" presId="urn:microsoft.com/office/officeart/2005/8/layout/target3"/>
    <dgm:cxn modelId="{4F90DF10-BA90-4171-A0B9-553194361EC1}" srcId="{24152195-3F6A-436D-B5ED-D38FBEE1DC13}" destId="{C0B4CCA8-A94B-4FA5-9CB8-7AF6CDA2D07E}" srcOrd="1" destOrd="0" parTransId="{CBC8C0CB-532C-4DB7-AF2D-0FEA839174D4}" sibTransId="{1F596D75-91C8-4D6B-B65A-3C36CBD64B5D}"/>
    <dgm:cxn modelId="{4257E1E6-4EEE-43FA-9C0B-4B8BEE3E0925}" type="presOf" srcId="{A9D45861-4679-41B1-855B-3CB0B98A830B}" destId="{3AE9D915-60D7-4C85-9F58-A4E56A21FD2D}" srcOrd="1" destOrd="0" presId="urn:microsoft.com/office/officeart/2005/8/layout/target3"/>
    <dgm:cxn modelId="{90EE93F1-266A-437D-BB57-626C1EF83103}" type="presParOf" srcId="{2F4CF5C4-0FE1-41B5-A892-4B6549E174C4}" destId="{7BB6F73A-97C5-4076-B075-1DEE246E124C}" srcOrd="0" destOrd="0" presId="urn:microsoft.com/office/officeart/2005/8/layout/target3"/>
    <dgm:cxn modelId="{D5F73AF7-2DA0-49D8-930A-2D61FE7AA601}" type="presParOf" srcId="{2F4CF5C4-0FE1-41B5-A892-4B6549E174C4}" destId="{EFBD64EC-DA21-467E-BDCF-388C718DF981}" srcOrd="1" destOrd="0" presId="urn:microsoft.com/office/officeart/2005/8/layout/target3"/>
    <dgm:cxn modelId="{C60CB0E2-BC37-4646-B2D0-CCE2767F2D40}" type="presParOf" srcId="{2F4CF5C4-0FE1-41B5-A892-4B6549E174C4}" destId="{9CFCE1CB-0698-456A-9256-BF5937269F29}" srcOrd="2" destOrd="0" presId="urn:microsoft.com/office/officeart/2005/8/layout/target3"/>
    <dgm:cxn modelId="{EC46131D-B0EB-4EC3-983B-E105A76E6760}" type="presParOf" srcId="{2F4CF5C4-0FE1-41B5-A892-4B6549E174C4}" destId="{899331EC-C5FF-4C9B-BBE5-A3436E0F98F5}" srcOrd="3" destOrd="0" presId="urn:microsoft.com/office/officeart/2005/8/layout/target3"/>
    <dgm:cxn modelId="{8BD3C6B4-3BFB-4704-BFBF-8F45FC5DD00B}" type="presParOf" srcId="{2F4CF5C4-0FE1-41B5-A892-4B6549E174C4}" destId="{314B424F-7D09-4ABC-87E4-8FAEC90AE8EF}" srcOrd="4" destOrd="0" presId="urn:microsoft.com/office/officeart/2005/8/layout/target3"/>
    <dgm:cxn modelId="{7CBE2F9E-9AE4-47A4-9748-1C668A02182D}" type="presParOf" srcId="{2F4CF5C4-0FE1-41B5-A892-4B6549E174C4}" destId="{E5687086-D3A4-45AF-9C9F-1E1414B05FAE}" srcOrd="5" destOrd="0" presId="urn:microsoft.com/office/officeart/2005/8/layout/target3"/>
    <dgm:cxn modelId="{088E7BA9-139F-4EF9-BDD9-D39A4250D053}" type="presParOf" srcId="{2F4CF5C4-0FE1-41B5-A892-4B6549E174C4}" destId="{A60AE752-0273-41B2-844F-0C619C258EED}" srcOrd="6" destOrd="0" presId="urn:microsoft.com/office/officeart/2005/8/layout/target3"/>
    <dgm:cxn modelId="{75002EE2-E170-42FF-A57F-B80BF9C6F22F}" type="presParOf" srcId="{2F4CF5C4-0FE1-41B5-A892-4B6549E174C4}" destId="{CDFDE806-570C-4C8B-AD52-BAC59CFAA1E9}" srcOrd="7" destOrd="0" presId="urn:microsoft.com/office/officeart/2005/8/layout/target3"/>
    <dgm:cxn modelId="{38CA1EDF-5736-4430-8D60-36401E1DEE9D}" type="presParOf" srcId="{2F4CF5C4-0FE1-41B5-A892-4B6549E174C4}" destId="{3AB54C8D-FE48-437C-991C-CA02C1B00EDD}" srcOrd="8" destOrd="0" presId="urn:microsoft.com/office/officeart/2005/8/layout/target3"/>
    <dgm:cxn modelId="{4BC89BDB-41A0-4084-9B15-3843A9D6E09A}" type="presParOf" srcId="{2F4CF5C4-0FE1-41B5-A892-4B6549E174C4}" destId="{3AE9D915-60D7-4C85-9F58-A4E56A21FD2D}" srcOrd="9" destOrd="0" presId="urn:microsoft.com/office/officeart/2005/8/layout/target3"/>
    <dgm:cxn modelId="{EC59A73A-95FC-4D77-A88D-81D7228CA8E5}" type="presParOf" srcId="{2F4CF5C4-0FE1-41B5-A892-4B6549E174C4}" destId="{43EAD02C-EE88-4B9B-8077-0C5649F362F2}" srcOrd="10" destOrd="0" presId="urn:microsoft.com/office/officeart/2005/8/layout/target3"/>
    <dgm:cxn modelId="{759BC4D7-50BA-4C17-91CD-59732CE0AC3F}" type="presParOf" srcId="{2F4CF5C4-0FE1-41B5-A892-4B6549E174C4}" destId="{86B9C001-7094-4ECB-986F-5067BCAC2B79}" srcOrd="11" destOrd="0" presId="urn:microsoft.com/office/officeart/2005/8/layout/target3"/>
  </dgm:cxnLst>
  <dgm:bg>
    <a:solidFill>
      <a:schemeClr val="accent2">
        <a:lumMod val="60000"/>
        <a:lumOff val="40000"/>
      </a:schemeClr>
    </a:solidFill>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B116D6F9-41EA-43C8-B623-F87A50CFAF15}" type="presOf" srcId="{026362B3-D754-4C4B-A502-EB64AEEB7E44}" destId="{09D3F267-E6CD-481D-BCEC-7563BBCA2483}" srcOrd="0" destOrd="0" presId="urn:microsoft.com/office/officeart/2005/8/layout/vList2"/>
    <dgm:cxn modelId="{522934A5-3F2F-4ABE-A12F-3A90F43A2AB7}" type="presOf" srcId="{2E530979-921F-4996-98D8-AFEB5F96B7DE}" destId="{211193E1-5E12-4589-BA5F-3469B2D8B4BF}" srcOrd="0" destOrd="0" presId="urn:microsoft.com/office/officeart/2005/8/layout/vList2"/>
    <dgm:cxn modelId="{9D1BB07E-3AD2-4E8A-B461-E1693368E739}"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F44DA8A7-BCC6-4B17-BAB9-7ACE0C0E2C83}" type="doc">
      <dgm:prSet loTypeId="urn:microsoft.com/office/officeart/2005/8/layout/target2" loCatId="relationship" qsTypeId="urn:microsoft.com/office/officeart/2005/8/quickstyle/3d2" qsCatId="3D" csTypeId="urn:microsoft.com/office/officeart/2005/8/colors/colorful1" csCatId="colorful" phldr="1"/>
      <dgm:spPr/>
      <dgm:t>
        <a:bodyPr/>
        <a:lstStyle/>
        <a:p>
          <a:endParaRPr lang="id-ID"/>
        </a:p>
      </dgm:t>
    </dgm:pt>
    <dgm:pt modelId="{9DF9DCAE-39E5-45D7-A120-9C4C95B4591B}">
      <dgm:prSet custT="1"/>
      <dgm:spPr/>
      <dgm:t>
        <a:bodyPr/>
        <a:lstStyle/>
        <a:p>
          <a:pPr rtl="0"/>
          <a:r>
            <a:rPr lang="id-ID" sz="2100" dirty="0" smtClean="0">
              <a:solidFill>
                <a:schemeClr val="tx1"/>
              </a:solidFill>
            </a:rPr>
            <a:t>Pancasila berada dalam kedudukan sebagai cita hukum (</a:t>
          </a:r>
          <a:r>
            <a:rPr lang="id-ID" sz="2100" i="1" dirty="0" smtClean="0">
              <a:solidFill>
                <a:schemeClr val="tx1"/>
              </a:solidFill>
            </a:rPr>
            <a:t>Richtsidee</a:t>
          </a:r>
          <a:r>
            <a:rPr lang="id-ID" sz="2100" dirty="0" smtClean="0">
              <a:solidFill>
                <a:schemeClr val="tx1"/>
              </a:solidFill>
            </a:rPr>
            <a:t>), Pancasila berada dalam tata hukum Indonesia namun posisinya diluar sistem norma hukum. </a:t>
          </a:r>
          <a:endParaRPr lang="id-ID" sz="2100" dirty="0">
            <a:solidFill>
              <a:schemeClr val="tx1"/>
            </a:solidFill>
          </a:endParaRPr>
        </a:p>
      </dgm:t>
    </dgm:pt>
    <dgm:pt modelId="{BA5BA4E6-5A4A-45D8-9783-36700E22B709}" type="parTrans" cxnId="{26C4A4E2-A770-4C55-ADFB-0E37687DADA0}">
      <dgm:prSet/>
      <dgm:spPr/>
      <dgm:t>
        <a:bodyPr/>
        <a:lstStyle/>
        <a:p>
          <a:endParaRPr lang="id-ID" sz="2200">
            <a:solidFill>
              <a:schemeClr val="tx1"/>
            </a:solidFill>
          </a:endParaRPr>
        </a:p>
      </dgm:t>
    </dgm:pt>
    <dgm:pt modelId="{93F37A9E-CE83-443C-8E54-F8F1036EC4A3}" type="sibTrans" cxnId="{26C4A4E2-A770-4C55-ADFB-0E37687DADA0}">
      <dgm:prSet/>
      <dgm:spPr/>
      <dgm:t>
        <a:bodyPr/>
        <a:lstStyle/>
        <a:p>
          <a:endParaRPr lang="id-ID" sz="2200">
            <a:solidFill>
              <a:schemeClr val="tx1"/>
            </a:solidFill>
          </a:endParaRPr>
        </a:p>
      </dgm:t>
    </dgm:pt>
    <dgm:pt modelId="{B27FB27D-9720-449F-8EEB-2CF247255F75}">
      <dgm:prSet custT="1"/>
      <dgm:spPr/>
      <dgm:t>
        <a:bodyPr/>
        <a:lstStyle/>
        <a:p>
          <a:pPr rtl="0"/>
          <a:r>
            <a:rPr lang="id-ID" sz="2200" dirty="0" smtClean="0">
              <a:solidFill>
                <a:schemeClr val="tx1"/>
              </a:solidFill>
            </a:rPr>
            <a:t>Dalam kedudukan yang demikian, Pancasila berfungsi secara konstitusi dan secara legulatif terhadap norma-norma yang ada dalam sistem norma hukum. </a:t>
          </a:r>
          <a:endParaRPr lang="id-ID" sz="2200" dirty="0">
            <a:solidFill>
              <a:schemeClr val="tx1"/>
            </a:solidFill>
          </a:endParaRPr>
        </a:p>
      </dgm:t>
    </dgm:pt>
    <dgm:pt modelId="{7507AA9D-EC98-4780-B274-0B3D2ACE2AA9}" type="parTrans" cxnId="{2E9917E0-A0B0-45C3-8376-999B594ADE48}">
      <dgm:prSet/>
      <dgm:spPr/>
      <dgm:t>
        <a:bodyPr/>
        <a:lstStyle/>
        <a:p>
          <a:endParaRPr lang="id-ID" sz="2200">
            <a:solidFill>
              <a:schemeClr val="tx1"/>
            </a:solidFill>
          </a:endParaRPr>
        </a:p>
      </dgm:t>
    </dgm:pt>
    <dgm:pt modelId="{26F34D09-133E-41E5-9529-09F18CC8DFCD}" type="sibTrans" cxnId="{2E9917E0-A0B0-45C3-8376-999B594ADE48}">
      <dgm:prSet/>
      <dgm:spPr/>
      <dgm:t>
        <a:bodyPr/>
        <a:lstStyle/>
        <a:p>
          <a:endParaRPr lang="id-ID" sz="2200">
            <a:solidFill>
              <a:schemeClr val="tx1"/>
            </a:solidFill>
          </a:endParaRPr>
        </a:p>
      </dgm:t>
    </dgm:pt>
    <dgm:pt modelId="{983E4C56-5620-49CE-9C88-0FD5A6C54E68}">
      <dgm:prSet custT="1"/>
      <dgm:spPr/>
      <dgm:t>
        <a:bodyPr/>
        <a:lstStyle/>
        <a:p>
          <a:pPr rtl="0"/>
          <a:r>
            <a:rPr lang="id-ID" sz="2200" dirty="0" smtClean="0">
              <a:solidFill>
                <a:schemeClr val="tx1"/>
              </a:solidFill>
            </a:rPr>
            <a:t>Pokok-pokok pikiran yang terkandung dalam pembukaan UUD 1945, Pancasila merupakan norma dasar (</a:t>
          </a:r>
          <a:r>
            <a:rPr lang="id-ID" sz="2200" i="1" dirty="0" smtClean="0">
              <a:solidFill>
                <a:schemeClr val="tx1"/>
              </a:solidFill>
            </a:rPr>
            <a:t>Grundnorm</a:t>
          </a:r>
          <a:r>
            <a:rPr lang="id-ID" sz="2200" dirty="0" smtClean="0">
              <a:solidFill>
                <a:schemeClr val="tx1"/>
              </a:solidFill>
            </a:rPr>
            <a:t>), oleh Nwiasky sebagaimana yang dikutip Attamimi menjelaskan bahwa dalam suatu negara sebaikanya disebut norma fundamental negara, yang menciptkan semua norma-norma yang lebih rendah dalam sistem norma hukum tersebut, serta menentukan berlaku atau tidaknya norma-norma dimaksud.</a:t>
          </a:r>
          <a:endParaRPr lang="id-ID" sz="2200" dirty="0">
            <a:solidFill>
              <a:schemeClr val="tx1"/>
            </a:solidFill>
          </a:endParaRPr>
        </a:p>
      </dgm:t>
    </dgm:pt>
    <dgm:pt modelId="{F98B76A3-C6C4-43C3-A48E-3A5270253BBF}" type="parTrans" cxnId="{BFDBCBA4-8086-49D6-905D-79CF586398F0}">
      <dgm:prSet/>
      <dgm:spPr/>
      <dgm:t>
        <a:bodyPr/>
        <a:lstStyle/>
        <a:p>
          <a:endParaRPr lang="id-ID" sz="2200">
            <a:solidFill>
              <a:schemeClr val="tx1"/>
            </a:solidFill>
          </a:endParaRPr>
        </a:p>
      </dgm:t>
    </dgm:pt>
    <dgm:pt modelId="{F888834B-0837-42A0-9E4B-39B45EF6BBC4}" type="sibTrans" cxnId="{BFDBCBA4-8086-49D6-905D-79CF586398F0}">
      <dgm:prSet/>
      <dgm:spPr/>
      <dgm:t>
        <a:bodyPr/>
        <a:lstStyle/>
        <a:p>
          <a:endParaRPr lang="id-ID" sz="2200">
            <a:solidFill>
              <a:schemeClr val="tx1"/>
            </a:solidFill>
          </a:endParaRPr>
        </a:p>
      </dgm:t>
    </dgm:pt>
    <dgm:pt modelId="{FC802F3A-E46F-4DF5-8189-E452C7B4A205}" type="pres">
      <dgm:prSet presAssocID="{F44DA8A7-BCC6-4B17-BAB9-7ACE0C0E2C83}" presName="Name0" presStyleCnt="0">
        <dgm:presLayoutVars>
          <dgm:chMax val="3"/>
          <dgm:chPref val="1"/>
          <dgm:dir/>
          <dgm:animLvl val="lvl"/>
          <dgm:resizeHandles/>
        </dgm:presLayoutVars>
      </dgm:prSet>
      <dgm:spPr/>
      <dgm:t>
        <a:bodyPr/>
        <a:lstStyle/>
        <a:p>
          <a:endParaRPr lang="id-ID"/>
        </a:p>
      </dgm:t>
    </dgm:pt>
    <dgm:pt modelId="{7F11BACC-1930-464C-9BBB-F37D9F4001DC}" type="pres">
      <dgm:prSet presAssocID="{F44DA8A7-BCC6-4B17-BAB9-7ACE0C0E2C83}" presName="outerBox" presStyleCnt="0"/>
      <dgm:spPr/>
    </dgm:pt>
    <dgm:pt modelId="{D5C83CB2-A98E-4F24-ADFD-F061FB1D2F18}" type="pres">
      <dgm:prSet presAssocID="{F44DA8A7-BCC6-4B17-BAB9-7ACE0C0E2C83}" presName="outerBoxParent" presStyleLbl="node1" presStyleIdx="0" presStyleCnt="3"/>
      <dgm:spPr/>
      <dgm:t>
        <a:bodyPr/>
        <a:lstStyle/>
        <a:p>
          <a:endParaRPr lang="id-ID"/>
        </a:p>
      </dgm:t>
    </dgm:pt>
    <dgm:pt modelId="{2072CF95-9B4C-4F04-9B5D-B7EB98EEE55A}" type="pres">
      <dgm:prSet presAssocID="{F44DA8A7-BCC6-4B17-BAB9-7ACE0C0E2C83}" presName="outerBoxChildren" presStyleCnt="0"/>
      <dgm:spPr/>
    </dgm:pt>
    <dgm:pt modelId="{D541B641-75D0-4622-A5C9-8204399E7541}" type="pres">
      <dgm:prSet presAssocID="{F44DA8A7-BCC6-4B17-BAB9-7ACE0C0E2C83}" presName="middleBox" presStyleCnt="0"/>
      <dgm:spPr/>
    </dgm:pt>
    <dgm:pt modelId="{B8C88175-F2E6-47CC-9C41-4A05E0B665C9}" type="pres">
      <dgm:prSet presAssocID="{F44DA8A7-BCC6-4B17-BAB9-7ACE0C0E2C83}" presName="middleBoxParent" presStyleLbl="node1" presStyleIdx="1" presStyleCnt="3"/>
      <dgm:spPr/>
      <dgm:t>
        <a:bodyPr/>
        <a:lstStyle/>
        <a:p>
          <a:endParaRPr lang="id-ID"/>
        </a:p>
      </dgm:t>
    </dgm:pt>
    <dgm:pt modelId="{7490C159-79D0-4CE5-A9EB-20A8C1FB4FD6}" type="pres">
      <dgm:prSet presAssocID="{F44DA8A7-BCC6-4B17-BAB9-7ACE0C0E2C83}" presName="middleBoxChildren" presStyleCnt="0"/>
      <dgm:spPr/>
    </dgm:pt>
    <dgm:pt modelId="{66721363-2F70-4CC6-A0B1-927514E97E36}" type="pres">
      <dgm:prSet presAssocID="{F44DA8A7-BCC6-4B17-BAB9-7ACE0C0E2C83}" presName="centerBox" presStyleCnt="0"/>
      <dgm:spPr/>
    </dgm:pt>
    <dgm:pt modelId="{D37D24C3-BD9C-41DE-8383-395BD3241BD0}" type="pres">
      <dgm:prSet presAssocID="{F44DA8A7-BCC6-4B17-BAB9-7ACE0C0E2C83}" presName="centerBoxParent" presStyleLbl="node1" presStyleIdx="2" presStyleCnt="3" custScaleY="117516"/>
      <dgm:spPr/>
      <dgm:t>
        <a:bodyPr/>
        <a:lstStyle/>
        <a:p>
          <a:endParaRPr lang="id-ID"/>
        </a:p>
      </dgm:t>
    </dgm:pt>
  </dgm:ptLst>
  <dgm:cxnLst>
    <dgm:cxn modelId="{44617530-2EE7-49EB-85B4-8E3CA75E8DF2}" type="presOf" srcId="{F44DA8A7-BCC6-4B17-BAB9-7ACE0C0E2C83}" destId="{FC802F3A-E46F-4DF5-8189-E452C7B4A205}" srcOrd="0" destOrd="0" presId="urn:microsoft.com/office/officeart/2005/8/layout/target2"/>
    <dgm:cxn modelId="{F1FEE325-45BD-44D0-A58B-5DEBC0768A35}" type="presOf" srcId="{983E4C56-5620-49CE-9C88-0FD5A6C54E68}" destId="{D37D24C3-BD9C-41DE-8383-395BD3241BD0}" srcOrd="0" destOrd="0" presId="urn:microsoft.com/office/officeart/2005/8/layout/target2"/>
    <dgm:cxn modelId="{26C4A4E2-A770-4C55-ADFB-0E37687DADA0}" srcId="{F44DA8A7-BCC6-4B17-BAB9-7ACE0C0E2C83}" destId="{9DF9DCAE-39E5-45D7-A120-9C4C95B4591B}" srcOrd="0" destOrd="0" parTransId="{BA5BA4E6-5A4A-45D8-9783-36700E22B709}" sibTransId="{93F37A9E-CE83-443C-8E54-F8F1036EC4A3}"/>
    <dgm:cxn modelId="{BFDBCBA4-8086-49D6-905D-79CF586398F0}" srcId="{F44DA8A7-BCC6-4B17-BAB9-7ACE0C0E2C83}" destId="{983E4C56-5620-49CE-9C88-0FD5A6C54E68}" srcOrd="2" destOrd="0" parTransId="{F98B76A3-C6C4-43C3-A48E-3A5270253BBF}" sibTransId="{F888834B-0837-42A0-9E4B-39B45EF6BBC4}"/>
    <dgm:cxn modelId="{2E9917E0-A0B0-45C3-8376-999B594ADE48}" srcId="{F44DA8A7-BCC6-4B17-BAB9-7ACE0C0E2C83}" destId="{B27FB27D-9720-449F-8EEB-2CF247255F75}" srcOrd="1" destOrd="0" parTransId="{7507AA9D-EC98-4780-B274-0B3D2ACE2AA9}" sibTransId="{26F34D09-133E-41E5-9529-09F18CC8DFCD}"/>
    <dgm:cxn modelId="{D4587531-F9ED-4A44-9C30-71F76A15F36E}" type="presOf" srcId="{9DF9DCAE-39E5-45D7-A120-9C4C95B4591B}" destId="{D5C83CB2-A98E-4F24-ADFD-F061FB1D2F18}" srcOrd="0" destOrd="0" presId="urn:microsoft.com/office/officeart/2005/8/layout/target2"/>
    <dgm:cxn modelId="{E4FD1F04-E21B-46A6-8221-1A52A0B9BB64}" type="presOf" srcId="{B27FB27D-9720-449F-8EEB-2CF247255F75}" destId="{B8C88175-F2E6-47CC-9C41-4A05E0B665C9}" srcOrd="0" destOrd="0" presId="urn:microsoft.com/office/officeart/2005/8/layout/target2"/>
    <dgm:cxn modelId="{E65F03B3-AE33-4212-A9F0-E537D14DE17B}" type="presParOf" srcId="{FC802F3A-E46F-4DF5-8189-E452C7B4A205}" destId="{7F11BACC-1930-464C-9BBB-F37D9F4001DC}" srcOrd="0" destOrd="0" presId="urn:microsoft.com/office/officeart/2005/8/layout/target2"/>
    <dgm:cxn modelId="{F6911FA6-9A0D-4D39-BB05-14C8B595454F}" type="presParOf" srcId="{7F11BACC-1930-464C-9BBB-F37D9F4001DC}" destId="{D5C83CB2-A98E-4F24-ADFD-F061FB1D2F18}" srcOrd="0" destOrd="0" presId="urn:microsoft.com/office/officeart/2005/8/layout/target2"/>
    <dgm:cxn modelId="{E998DC26-445A-4F67-8D1B-89E843212441}" type="presParOf" srcId="{7F11BACC-1930-464C-9BBB-F37D9F4001DC}" destId="{2072CF95-9B4C-4F04-9B5D-B7EB98EEE55A}" srcOrd="1" destOrd="0" presId="urn:microsoft.com/office/officeart/2005/8/layout/target2"/>
    <dgm:cxn modelId="{4B0E89D8-EF93-4C2E-A56C-FDF45B29E73E}" type="presParOf" srcId="{FC802F3A-E46F-4DF5-8189-E452C7B4A205}" destId="{D541B641-75D0-4622-A5C9-8204399E7541}" srcOrd="1" destOrd="0" presId="urn:microsoft.com/office/officeart/2005/8/layout/target2"/>
    <dgm:cxn modelId="{4A0C69FB-A923-44E4-AFAE-D2EB1A21333D}" type="presParOf" srcId="{D541B641-75D0-4622-A5C9-8204399E7541}" destId="{B8C88175-F2E6-47CC-9C41-4A05E0B665C9}" srcOrd="0" destOrd="0" presId="urn:microsoft.com/office/officeart/2005/8/layout/target2"/>
    <dgm:cxn modelId="{495B1832-FFEA-4758-88B2-ACBBF8B6C04D}" type="presParOf" srcId="{D541B641-75D0-4622-A5C9-8204399E7541}" destId="{7490C159-79D0-4CE5-A9EB-20A8C1FB4FD6}" srcOrd="1" destOrd="0" presId="urn:microsoft.com/office/officeart/2005/8/layout/target2"/>
    <dgm:cxn modelId="{8B5A31BF-94C5-4905-8142-DE61E8070777}" type="presParOf" srcId="{FC802F3A-E46F-4DF5-8189-E452C7B4A205}" destId="{66721363-2F70-4CC6-A0B1-927514E97E36}" srcOrd="2" destOrd="0" presId="urn:microsoft.com/office/officeart/2005/8/layout/target2"/>
    <dgm:cxn modelId="{C5990766-8023-4C11-ABFE-B373CA620114}" type="presParOf" srcId="{66721363-2F70-4CC6-A0B1-927514E97E36}" destId="{D37D24C3-BD9C-41DE-8383-395BD3241BD0}" srcOrd="0" destOrd="0" presId="urn:microsoft.com/office/officeart/2005/8/layout/targe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9BF83110-13C4-4FC5-8365-5D29056D26E6}" type="presOf" srcId="{026362B3-D754-4C4B-A502-EB64AEEB7E44}" destId="{09D3F267-E6CD-481D-BCEC-7563BBCA2483}" srcOrd="0" destOrd="0" presId="urn:microsoft.com/office/officeart/2005/8/layout/vList2"/>
    <dgm:cxn modelId="{77A13B3E-0C12-432B-AA9E-CABE66BC2721}" type="presOf" srcId="{2E530979-921F-4996-98D8-AFEB5F96B7DE}" destId="{211193E1-5E12-4589-BA5F-3469B2D8B4BF}" srcOrd="0" destOrd="0" presId="urn:microsoft.com/office/officeart/2005/8/layout/vList2"/>
    <dgm:cxn modelId="{F6D4DA6F-3E5C-49DE-9882-F46DBB3052F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54E0A5D-B160-4898-A2BF-50C8DCEF6889}" type="doc">
      <dgm:prSet loTypeId="urn:microsoft.com/office/officeart/2005/8/layout/process5" loCatId="process" qsTypeId="urn:microsoft.com/office/officeart/2005/8/quickstyle/3d2" qsCatId="3D" csTypeId="urn:microsoft.com/office/officeart/2005/8/colors/colorful2" csCatId="colorful" phldr="1"/>
      <dgm:spPr/>
      <dgm:t>
        <a:bodyPr/>
        <a:lstStyle/>
        <a:p>
          <a:endParaRPr lang="id-ID"/>
        </a:p>
      </dgm:t>
    </dgm:pt>
    <dgm:pt modelId="{3581DE66-4C6A-4540-9A1E-5F260400B261}">
      <dgm:prSet custT="1"/>
      <dgm:spPr/>
      <dgm:t>
        <a:bodyPr/>
        <a:lstStyle/>
        <a:p>
          <a:pPr rtl="0"/>
          <a:r>
            <a:rPr lang="id-ID" sz="1700" dirty="0" smtClean="0">
              <a:solidFill>
                <a:schemeClr val="tx1"/>
              </a:solidFill>
            </a:rPr>
            <a:t>Landasan filosofis terkait dengan Pancasila dijadikan sebagai sumber nilai dan cita-cita hukum dan perundang-undangan, pada hakikanya adalah suatu amanat konstutusi yang belaku surut bagi negara Indonesia, baik di dalam pelaksanaan sistem pemerintahan maupun dalam porses penegakkan hukum. Sebab Pancasila menjadi sumber dari segala sumber hukum.</a:t>
          </a:r>
          <a:endParaRPr lang="id-ID" sz="1700" dirty="0">
            <a:solidFill>
              <a:schemeClr val="tx1"/>
            </a:solidFill>
          </a:endParaRPr>
        </a:p>
      </dgm:t>
    </dgm:pt>
    <dgm:pt modelId="{72CF0984-8BF4-4476-AFA7-A1C7619C5CFE}" type="parTrans" cxnId="{4E15EADD-D979-4463-A105-B21BDB638BEE}">
      <dgm:prSet/>
      <dgm:spPr/>
      <dgm:t>
        <a:bodyPr/>
        <a:lstStyle/>
        <a:p>
          <a:endParaRPr lang="id-ID" sz="1700">
            <a:solidFill>
              <a:schemeClr val="tx1"/>
            </a:solidFill>
          </a:endParaRPr>
        </a:p>
      </dgm:t>
    </dgm:pt>
    <dgm:pt modelId="{4B5C061E-B47F-41D2-B484-15DC158FC887}" type="sibTrans" cxnId="{4E15EADD-D979-4463-A105-B21BDB638BEE}">
      <dgm:prSet custT="1"/>
      <dgm:spPr/>
      <dgm:t>
        <a:bodyPr/>
        <a:lstStyle/>
        <a:p>
          <a:endParaRPr lang="id-ID" sz="1700">
            <a:solidFill>
              <a:schemeClr val="tx1"/>
            </a:solidFill>
          </a:endParaRPr>
        </a:p>
      </dgm:t>
    </dgm:pt>
    <dgm:pt modelId="{A93661EF-7A25-4309-9172-CD9A3BEDB119}">
      <dgm:prSet custT="1"/>
      <dgm:spPr/>
      <dgm:t>
        <a:bodyPr/>
        <a:lstStyle/>
        <a:p>
          <a:pPr rtl="0"/>
          <a:r>
            <a:rPr lang="id-ID" sz="1700" dirty="0" smtClean="0">
              <a:solidFill>
                <a:schemeClr val="tx1"/>
              </a:solidFill>
            </a:rPr>
            <a:t>Walaupun dalam pelaksanaanya, cita hukum yang digambarkan Attamimi tidak langsung mengawasi pembentukan hukum, akan tetapi amanat secara konstitusi berpijak pada nilai Pancasila. </a:t>
          </a:r>
          <a:endParaRPr lang="id-ID" sz="1700" dirty="0">
            <a:solidFill>
              <a:schemeClr val="tx1"/>
            </a:solidFill>
          </a:endParaRPr>
        </a:p>
      </dgm:t>
    </dgm:pt>
    <dgm:pt modelId="{A45A56AD-C8EF-4589-99DE-2BDC952ECB31}" type="parTrans" cxnId="{49294318-46DD-4CE2-9AC0-86ED6E909458}">
      <dgm:prSet/>
      <dgm:spPr/>
      <dgm:t>
        <a:bodyPr/>
        <a:lstStyle/>
        <a:p>
          <a:endParaRPr lang="id-ID" sz="1700">
            <a:solidFill>
              <a:schemeClr val="tx1"/>
            </a:solidFill>
          </a:endParaRPr>
        </a:p>
      </dgm:t>
    </dgm:pt>
    <dgm:pt modelId="{F0DDCC09-1159-4A8C-A3E9-ACD85E982662}" type="sibTrans" cxnId="{49294318-46DD-4CE2-9AC0-86ED6E909458}">
      <dgm:prSet custT="1"/>
      <dgm:spPr/>
      <dgm:t>
        <a:bodyPr/>
        <a:lstStyle/>
        <a:p>
          <a:endParaRPr lang="id-ID" sz="1700">
            <a:solidFill>
              <a:schemeClr val="tx1"/>
            </a:solidFill>
          </a:endParaRPr>
        </a:p>
      </dgm:t>
    </dgm:pt>
    <dgm:pt modelId="{55D21CD3-1DAB-4378-9E2E-E7066DAC132B}">
      <dgm:prSet custT="1"/>
      <dgm:spPr/>
      <dgm:t>
        <a:bodyPr/>
        <a:lstStyle/>
        <a:p>
          <a:pPr rtl="0"/>
          <a:r>
            <a:rPr lang="id-ID" sz="1700" dirty="0" smtClean="0">
              <a:solidFill>
                <a:schemeClr val="tx1"/>
              </a:solidFill>
            </a:rPr>
            <a:t>Maka, produk hukum dan perundang-udangan harus selaras dan tidak boleh bertentangan dengan Pancasila. </a:t>
          </a:r>
          <a:endParaRPr lang="id-ID" sz="1700" dirty="0">
            <a:solidFill>
              <a:schemeClr val="tx1"/>
            </a:solidFill>
          </a:endParaRPr>
        </a:p>
      </dgm:t>
    </dgm:pt>
    <dgm:pt modelId="{1435493F-9C1A-455B-BB9B-DBC9F1793570}" type="parTrans" cxnId="{44984E90-7103-4657-9E14-6DECA09C945D}">
      <dgm:prSet/>
      <dgm:spPr/>
      <dgm:t>
        <a:bodyPr/>
        <a:lstStyle/>
        <a:p>
          <a:endParaRPr lang="id-ID" sz="1700">
            <a:solidFill>
              <a:schemeClr val="tx1"/>
            </a:solidFill>
          </a:endParaRPr>
        </a:p>
      </dgm:t>
    </dgm:pt>
    <dgm:pt modelId="{CD97CEEB-DFC3-4426-8493-CDFEA8121C9E}" type="sibTrans" cxnId="{44984E90-7103-4657-9E14-6DECA09C945D}">
      <dgm:prSet/>
      <dgm:spPr/>
      <dgm:t>
        <a:bodyPr/>
        <a:lstStyle/>
        <a:p>
          <a:endParaRPr lang="id-ID" sz="1700">
            <a:solidFill>
              <a:schemeClr val="tx1"/>
            </a:solidFill>
          </a:endParaRPr>
        </a:p>
      </dgm:t>
    </dgm:pt>
    <dgm:pt modelId="{566B7175-F39E-4471-8686-2B6FF8EE190E}" type="pres">
      <dgm:prSet presAssocID="{754E0A5D-B160-4898-A2BF-50C8DCEF6889}" presName="diagram" presStyleCnt="0">
        <dgm:presLayoutVars>
          <dgm:dir/>
          <dgm:resizeHandles val="exact"/>
        </dgm:presLayoutVars>
      </dgm:prSet>
      <dgm:spPr/>
      <dgm:t>
        <a:bodyPr/>
        <a:lstStyle/>
        <a:p>
          <a:endParaRPr lang="id-ID"/>
        </a:p>
      </dgm:t>
    </dgm:pt>
    <dgm:pt modelId="{D364B39E-C670-407F-8848-9EE2F75D7D4C}" type="pres">
      <dgm:prSet presAssocID="{3581DE66-4C6A-4540-9A1E-5F260400B261}" presName="node" presStyleLbl="node1" presStyleIdx="0" presStyleCnt="3" custScaleX="168930">
        <dgm:presLayoutVars>
          <dgm:bulletEnabled val="1"/>
        </dgm:presLayoutVars>
      </dgm:prSet>
      <dgm:spPr/>
      <dgm:t>
        <a:bodyPr/>
        <a:lstStyle/>
        <a:p>
          <a:endParaRPr lang="id-ID"/>
        </a:p>
      </dgm:t>
    </dgm:pt>
    <dgm:pt modelId="{DB507029-47FF-4F6A-8ADC-DCFC03195368}" type="pres">
      <dgm:prSet presAssocID="{4B5C061E-B47F-41D2-B484-15DC158FC887}" presName="sibTrans" presStyleLbl="sibTrans2D1" presStyleIdx="0" presStyleCnt="2"/>
      <dgm:spPr/>
      <dgm:t>
        <a:bodyPr/>
        <a:lstStyle/>
        <a:p>
          <a:endParaRPr lang="id-ID"/>
        </a:p>
      </dgm:t>
    </dgm:pt>
    <dgm:pt modelId="{7579BFC6-6D8A-4AD2-8A3D-CB36E16538A4}" type="pres">
      <dgm:prSet presAssocID="{4B5C061E-B47F-41D2-B484-15DC158FC887}" presName="connectorText" presStyleLbl="sibTrans2D1" presStyleIdx="0" presStyleCnt="2"/>
      <dgm:spPr/>
      <dgm:t>
        <a:bodyPr/>
        <a:lstStyle/>
        <a:p>
          <a:endParaRPr lang="id-ID"/>
        </a:p>
      </dgm:t>
    </dgm:pt>
    <dgm:pt modelId="{25B06A33-5980-4C69-A772-A0087CF75C8B}" type="pres">
      <dgm:prSet presAssocID="{A93661EF-7A25-4309-9172-CD9A3BEDB119}" presName="node" presStyleLbl="node1" presStyleIdx="1" presStyleCnt="3">
        <dgm:presLayoutVars>
          <dgm:bulletEnabled val="1"/>
        </dgm:presLayoutVars>
      </dgm:prSet>
      <dgm:spPr/>
      <dgm:t>
        <a:bodyPr/>
        <a:lstStyle/>
        <a:p>
          <a:endParaRPr lang="id-ID"/>
        </a:p>
      </dgm:t>
    </dgm:pt>
    <dgm:pt modelId="{79EE5039-BC81-4EF1-BDDD-0B274D8D8880}" type="pres">
      <dgm:prSet presAssocID="{F0DDCC09-1159-4A8C-A3E9-ACD85E982662}" presName="sibTrans" presStyleLbl="sibTrans2D1" presStyleIdx="1" presStyleCnt="2"/>
      <dgm:spPr/>
      <dgm:t>
        <a:bodyPr/>
        <a:lstStyle/>
        <a:p>
          <a:endParaRPr lang="id-ID"/>
        </a:p>
      </dgm:t>
    </dgm:pt>
    <dgm:pt modelId="{A8BE2F20-1B3E-4332-A528-92ED8A0D00AB}" type="pres">
      <dgm:prSet presAssocID="{F0DDCC09-1159-4A8C-A3E9-ACD85E982662}" presName="connectorText" presStyleLbl="sibTrans2D1" presStyleIdx="1" presStyleCnt="2"/>
      <dgm:spPr/>
      <dgm:t>
        <a:bodyPr/>
        <a:lstStyle/>
        <a:p>
          <a:endParaRPr lang="id-ID"/>
        </a:p>
      </dgm:t>
    </dgm:pt>
    <dgm:pt modelId="{E6E53C6A-80CA-4C24-99E4-9AC98F888DE0}" type="pres">
      <dgm:prSet presAssocID="{55D21CD3-1DAB-4378-9E2E-E7066DAC132B}" presName="node" presStyleLbl="node1" presStyleIdx="2" presStyleCnt="3">
        <dgm:presLayoutVars>
          <dgm:bulletEnabled val="1"/>
        </dgm:presLayoutVars>
      </dgm:prSet>
      <dgm:spPr/>
      <dgm:t>
        <a:bodyPr/>
        <a:lstStyle/>
        <a:p>
          <a:endParaRPr lang="id-ID"/>
        </a:p>
      </dgm:t>
    </dgm:pt>
  </dgm:ptLst>
  <dgm:cxnLst>
    <dgm:cxn modelId="{22FBEC8C-41BD-4D70-9B24-5CC94CEEC026}" type="presOf" srcId="{A93661EF-7A25-4309-9172-CD9A3BEDB119}" destId="{25B06A33-5980-4C69-A772-A0087CF75C8B}" srcOrd="0" destOrd="0" presId="urn:microsoft.com/office/officeart/2005/8/layout/process5"/>
    <dgm:cxn modelId="{A6BFE313-B014-4C41-AA91-B92C1B6D1847}" type="presOf" srcId="{4B5C061E-B47F-41D2-B484-15DC158FC887}" destId="{7579BFC6-6D8A-4AD2-8A3D-CB36E16538A4}" srcOrd="1" destOrd="0" presId="urn:microsoft.com/office/officeart/2005/8/layout/process5"/>
    <dgm:cxn modelId="{0F2EC963-BB7F-4CDC-8F5E-C7F43D61E365}" type="presOf" srcId="{F0DDCC09-1159-4A8C-A3E9-ACD85E982662}" destId="{79EE5039-BC81-4EF1-BDDD-0B274D8D8880}" srcOrd="0" destOrd="0" presId="urn:microsoft.com/office/officeart/2005/8/layout/process5"/>
    <dgm:cxn modelId="{CB0D19AD-3990-43C7-B28E-FC5F89B9D152}" type="presOf" srcId="{F0DDCC09-1159-4A8C-A3E9-ACD85E982662}" destId="{A8BE2F20-1B3E-4332-A528-92ED8A0D00AB}" srcOrd="1" destOrd="0" presId="urn:microsoft.com/office/officeart/2005/8/layout/process5"/>
    <dgm:cxn modelId="{100B1EC2-A886-41BA-9A2D-19F20CE44C00}" type="presOf" srcId="{55D21CD3-1DAB-4378-9E2E-E7066DAC132B}" destId="{E6E53C6A-80CA-4C24-99E4-9AC98F888DE0}" srcOrd="0" destOrd="0" presId="urn:microsoft.com/office/officeart/2005/8/layout/process5"/>
    <dgm:cxn modelId="{1F8BDBE8-0DF9-4E81-A52D-B4A63C29B30F}" type="presOf" srcId="{754E0A5D-B160-4898-A2BF-50C8DCEF6889}" destId="{566B7175-F39E-4471-8686-2B6FF8EE190E}" srcOrd="0" destOrd="0" presId="urn:microsoft.com/office/officeart/2005/8/layout/process5"/>
    <dgm:cxn modelId="{49294318-46DD-4CE2-9AC0-86ED6E909458}" srcId="{754E0A5D-B160-4898-A2BF-50C8DCEF6889}" destId="{A93661EF-7A25-4309-9172-CD9A3BEDB119}" srcOrd="1" destOrd="0" parTransId="{A45A56AD-C8EF-4589-99DE-2BDC952ECB31}" sibTransId="{F0DDCC09-1159-4A8C-A3E9-ACD85E982662}"/>
    <dgm:cxn modelId="{BB7DF9B2-C30D-4F73-841A-2A29F08858E4}" type="presOf" srcId="{4B5C061E-B47F-41D2-B484-15DC158FC887}" destId="{DB507029-47FF-4F6A-8ADC-DCFC03195368}" srcOrd="0" destOrd="0" presId="urn:microsoft.com/office/officeart/2005/8/layout/process5"/>
    <dgm:cxn modelId="{44984E90-7103-4657-9E14-6DECA09C945D}" srcId="{754E0A5D-B160-4898-A2BF-50C8DCEF6889}" destId="{55D21CD3-1DAB-4378-9E2E-E7066DAC132B}" srcOrd="2" destOrd="0" parTransId="{1435493F-9C1A-455B-BB9B-DBC9F1793570}" sibTransId="{CD97CEEB-DFC3-4426-8493-CDFEA8121C9E}"/>
    <dgm:cxn modelId="{7016591A-7523-4769-A6E0-1B7E7F9803E4}" type="presOf" srcId="{3581DE66-4C6A-4540-9A1E-5F260400B261}" destId="{D364B39E-C670-407F-8848-9EE2F75D7D4C}" srcOrd="0" destOrd="0" presId="urn:microsoft.com/office/officeart/2005/8/layout/process5"/>
    <dgm:cxn modelId="{4E15EADD-D979-4463-A105-B21BDB638BEE}" srcId="{754E0A5D-B160-4898-A2BF-50C8DCEF6889}" destId="{3581DE66-4C6A-4540-9A1E-5F260400B261}" srcOrd="0" destOrd="0" parTransId="{72CF0984-8BF4-4476-AFA7-A1C7619C5CFE}" sibTransId="{4B5C061E-B47F-41D2-B484-15DC158FC887}"/>
    <dgm:cxn modelId="{4885F4C8-C559-439E-9BA9-3B8A29A2FD0F}" type="presParOf" srcId="{566B7175-F39E-4471-8686-2B6FF8EE190E}" destId="{D364B39E-C670-407F-8848-9EE2F75D7D4C}" srcOrd="0" destOrd="0" presId="urn:microsoft.com/office/officeart/2005/8/layout/process5"/>
    <dgm:cxn modelId="{F9070707-A6D1-43DE-97A0-17B4694182E8}" type="presParOf" srcId="{566B7175-F39E-4471-8686-2B6FF8EE190E}" destId="{DB507029-47FF-4F6A-8ADC-DCFC03195368}" srcOrd="1" destOrd="0" presId="urn:microsoft.com/office/officeart/2005/8/layout/process5"/>
    <dgm:cxn modelId="{CAEA1192-0592-4094-AA5B-F94346061327}" type="presParOf" srcId="{DB507029-47FF-4F6A-8ADC-DCFC03195368}" destId="{7579BFC6-6D8A-4AD2-8A3D-CB36E16538A4}" srcOrd="0" destOrd="0" presId="urn:microsoft.com/office/officeart/2005/8/layout/process5"/>
    <dgm:cxn modelId="{2E02AA11-D7E8-4DC4-B227-9CE7511FF84D}" type="presParOf" srcId="{566B7175-F39E-4471-8686-2B6FF8EE190E}" destId="{25B06A33-5980-4C69-A772-A0087CF75C8B}" srcOrd="2" destOrd="0" presId="urn:microsoft.com/office/officeart/2005/8/layout/process5"/>
    <dgm:cxn modelId="{12A36DA8-6AE0-446B-84D0-C87DC6CB1782}" type="presParOf" srcId="{566B7175-F39E-4471-8686-2B6FF8EE190E}" destId="{79EE5039-BC81-4EF1-BDDD-0B274D8D8880}" srcOrd="3" destOrd="0" presId="urn:microsoft.com/office/officeart/2005/8/layout/process5"/>
    <dgm:cxn modelId="{9FDA294F-FC22-4B99-B6A0-EAC767E98E3E}" type="presParOf" srcId="{79EE5039-BC81-4EF1-BDDD-0B274D8D8880}" destId="{A8BE2F20-1B3E-4332-A528-92ED8A0D00AB}" srcOrd="0" destOrd="0" presId="urn:microsoft.com/office/officeart/2005/8/layout/process5"/>
    <dgm:cxn modelId="{EECAD7AB-5701-4F81-9710-56678D3945F3}" type="presParOf" srcId="{566B7175-F39E-4471-8686-2B6FF8EE190E}" destId="{E6E53C6A-80CA-4C24-99E4-9AC98F888DE0}" srcOrd="4" destOrd="0" presId="urn:microsoft.com/office/officeart/2005/8/layout/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3D63CC0-78BC-488C-A224-E83F109CB5BA}" type="presOf" srcId="{2E530979-921F-4996-98D8-AFEB5F96B7DE}" destId="{211193E1-5E12-4589-BA5F-3469B2D8B4BF}" srcOrd="0" destOrd="0" presId="urn:microsoft.com/office/officeart/2005/8/layout/vList2"/>
    <dgm:cxn modelId="{3F2ACD6B-0571-4519-9190-2E24EB7F3CF9}" type="presOf" srcId="{026362B3-D754-4C4B-A502-EB64AEEB7E44}" destId="{09D3F267-E6CD-481D-BCEC-7563BBCA2483}" srcOrd="0" destOrd="0" presId="urn:microsoft.com/office/officeart/2005/8/layout/vList2"/>
    <dgm:cxn modelId="{68ABF3AF-0CF4-4A43-AC8B-C290CDC0E115}"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D4E9BEF-5406-49C7-8B8B-7165299F1B66}" type="doc">
      <dgm:prSet loTypeId="urn:microsoft.com/office/officeart/2005/8/layout/hList6" loCatId="list" qsTypeId="urn:microsoft.com/office/officeart/2005/8/quickstyle/3d2" qsCatId="3D" csTypeId="urn:microsoft.com/office/officeart/2005/8/colors/colorful1" csCatId="colorful" phldr="1"/>
      <dgm:spPr/>
      <dgm:t>
        <a:bodyPr/>
        <a:lstStyle/>
        <a:p>
          <a:endParaRPr lang="id-ID"/>
        </a:p>
      </dgm:t>
    </dgm:pt>
    <dgm:pt modelId="{DA5EF298-853D-44E5-9439-82921D541AB7}">
      <dgm:prSet custT="1"/>
      <dgm:spPr/>
      <dgm:t>
        <a:bodyPr/>
        <a:lstStyle/>
        <a:p>
          <a:pPr rtl="0"/>
          <a:r>
            <a:rPr lang="id-ID" sz="2400" b="0" i="0" baseline="0" dirty="0" smtClean="0">
              <a:solidFill>
                <a:schemeClr val="tx1"/>
              </a:solidFill>
            </a:rPr>
            <a:t>Pancasila menjadi sumber dari segala sumber hukum sesungguhnya memuat nalai-nilai luhur yang hingga saat ini tetap menjadi penguatan dan pemersatu bangsa Indonesia. </a:t>
          </a:r>
          <a:endParaRPr lang="id-ID" sz="2400" dirty="0">
            <a:solidFill>
              <a:schemeClr val="tx1"/>
            </a:solidFill>
          </a:endParaRPr>
        </a:p>
      </dgm:t>
    </dgm:pt>
    <dgm:pt modelId="{83DDA58D-89FC-4B7F-B370-9A856400C067}" type="parTrans" cxnId="{E11895E7-1541-456D-A53D-7DB026FB86ED}">
      <dgm:prSet/>
      <dgm:spPr/>
      <dgm:t>
        <a:bodyPr/>
        <a:lstStyle/>
        <a:p>
          <a:endParaRPr lang="id-ID" sz="2400">
            <a:solidFill>
              <a:schemeClr val="tx1"/>
            </a:solidFill>
          </a:endParaRPr>
        </a:p>
      </dgm:t>
    </dgm:pt>
    <dgm:pt modelId="{05F43C73-AD2E-4228-B7B6-434A0F07F390}" type="sibTrans" cxnId="{E11895E7-1541-456D-A53D-7DB026FB86ED}">
      <dgm:prSet/>
      <dgm:spPr/>
      <dgm:t>
        <a:bodyPr/>
        <a:lstStyle/>
        <a:p>
          <a:endParaRPr lang="id-ID" sz="2400">
            <a:solidFill>
              <a:schemeClr val="tx1"/>
            </a:solidFill>
          </a:endParaRPr>
        </a:p>
      </dgm:t>
    </dgm:pt>
    <dgm:pt modelId="{E786E127-18E5-46A6-B116-038AD2716BCA}">
      <dgm:prSet custT="1"/>
      <dgm:spPr/>
      <dgm:t>
        <a:bodyPr/>
        <a:lstStyle/>
        <a:p>
          <a:pPr rtl="0"/>
          <a:r>
            <a:rPr lang="id-ID" sz="2400" b="0" i="0" baseline="0" dirty="0" smtClean="0">
              <a:solidFill>
                <a:schemeClr val="tx1"/>
              </a:solidFill>
            </a:rPr>
            <a:t>Pancasila pada hakikatnya berisi lima nilai dasar yang fundamental dan filosofis sehingga menjadi sumber cita hukum dan perundang-perundangan di Indonesia. </a:t>
          </a:r>
          <a:endParaRPr lang="id-ID" sz="2400" dirty="0">
            <a:solidFill>
              <a:schemeClr val="tx1"/>
            </a:solidFill>
          </a:endParaRPr>
        </a:p>
      </dgm:t>
    </dgm:pt>
    <dgm:pt modelId="{B8DF69BC-4EEF-4437-9036-35971F8F6B80}" type="parTrans" cxnId="{7171FA4C-9661-4B50-869E-CAF207441939}">
      <dgm:prSet/>
      <dgm:spPr/>
      <dgm:t>
        <a:bodyPr/>
        <a:lstStyle/>
        <a:p>
          <a:endParaRPr lang="id-ID" sz="2400">
            <a:solidFill>
              <a:schemeClr val="tx1"/>
            </a:solidFill>
          </a:endParaRPr>
        </a:p>
      </dgm:t>
    </dgm:pt>
    <dgm:pt modelId="{F1EA68FD-E30F-4E21-9C1F-85B2A3504EEF}" type="sibTrans" cxnId="{7171FA4C-9661-4B50-869E-CAF207441939}">
      <dgm:prSet/>
      <dgm:spPr/>
      <dgm:t>
        <a:bodyPr/>
        <a:lstStyle/>
        <a:p>
          <a:endParaRPr lang="id-ID" sz="2400">
            <a:solidFill>
              <a:schemeClr val="tx1"/>
            </a:solidFill>
          </a:endParaRPr>
        </a:p>
      </dgm:t>
    </dgm:pt>
    <dgm:pt modelId="{EBB1E89A-6614-4CBE-88A7-B4DB24AC4D76}">
      <dgm:prSet custT="1"/>
      <dgm:spPr/>
      <dgm:t>
        <a:bodyPr/>
        <a:lstStyle/>
        <a:p>
          <a:pPr rtl="0"/>
          <a:r>
            <a:rPr lang="id-ID" sz="2400" b="0" i="0" baseline="0" dirty="0" smtClean="0">
              <a:solidFill>
                <a:schemeClr val="tx1"/>
              </a:solidFill>
            </a:rPr>
            <a:t>Nilai-nilai dasar Pancasila tersebut diantaranya: </a:t>
          </a:r>
          <a:endParaRPr lang="id-ID" sz="2400" b="0" i="0" baseline="0" dirty="0">
            <a:solidFill>
              <a:schemeClr val="tx1"/>
            </a:solidFill>
          </a:endParaRPr>
        </a:p>
      </dgm:t>
    </dgm:pt>
    <dgm:pt modelId="{350CDDC4-621D-4DFA-BE83-43CDCA58D129}" type="parTrans" cxnId="{5E26C453-E036-4A5C-BD07-CB73484BB34C}">
      <dgm:prSet/>
      <dgm:spPr/>
      <dgm:t>
        <a:bodyPr/>
        <a:lstStyle/>
        <a:p>
          <a:endParaRPr lang="id-ID" sz="2400">
            <a:solidFill>
              <a:schemeClr val="tx1"/>
            </a:solidFill>
          </a:endParaRPr>
        </a:p>
      </dgm:t>
    </dgm:pt>
    <dgm:pt modelId="{D2FBB5BC-3DD3-4C03-931F-F33764FBCC21}" type="sibTrans" cxnId="{5E26C453-E036-4A5C-BD07-CB73484BB34C}">
      <dgm:prSet/>
      <dgm:spPr/>
      <dgm:t>
        <a:bodyPr/>
        <a:lstStyle/>
        <a:p>
          <a:endParaRPr lang="id-ID" sz="2400">
            <a:solidFill>
              <a:schemeClr val="tx1"/>
            </a:solidFill>
          </a:endParaRPr>
        </a:p>
      </dgm:t>
    </dgm:pt>
    <dgm:pt modelId="{D335BF6C-9752-4C47-ADEB-147C68216D07}">
      <dgm:prSet custT="1"/>
      <dgm:spPr/>
      <dgm:t>
        <a:bodyPr/>
        <a:lstStyle/>
        <a:p>
          <a:pPr rtl="0"/>
          <a:r>
            <a:rPr lang="id-ID" sz="2400" b="0" i="0" baseline="0" dirty="0" smtClean="0">
              <a:solidFill>
                <a:schemeClr val="tx1"/>
              </a:solidFill>
            </a:rPr>
            <a:t>Nilai Ketuhanan </a:t>
          </a:r>
          <a:endParaRPr lang="id-ID" sz="2400" b="0" i="0" baseline="0" dirty="0">
            <a:solidFill>
              <a:schemeClr val="tx1"/>
            </a:solidFill>
          </a:endParaRPr>
        </a:p>
      </dgm:t>
    </dgm:pt>
    <dgm:pt modelId="{F473ED93-8209-4A0F-A26E-245BC4036711}" type="parTrans" cxnId="{041C5660-817E-4B18-9B0A-E57F6669BBB7}">
      <dgm:prSet/>
      <dgm:spPr/>
      <dgm:t>
        <a:bodyPr/>
        <a:lstStyle/>
        <a:p>
          <a:endParaRPr lang="id-ID" sz="2400">
            <a:solidFill>
              <a:schemeClr val="tx1"/>
            </a:solidFill>
          </a:endParaRPr>
        </a:p>
      </dgm:t>
    </dgm:pt>
    <dgm:pt modelId="{6C2B6DC2-E4F0-42BF-A988-8F83C46298BF}" type="sibTrans" cxnId="{041C5660-817E-4B18-9B0A-E57F6669BBB7}">
      <dgm:prSet/>
      <dgm:spPr/>
      <dgm:t>
        <a:bodyPr/>
        <a:lstStyle/>
        <a:p>
          <a:endParaRPr lang="id-ID" sz="2400">
            <a:solidFill>
              <a:schemeClr val="tx1"/>
            </a:solidFill>
          </a:endParaRPr>
        </a:p>
      </dgm:t>
    </dgm:pt>
    <dgm:pt modelId="{4413B0E8-4B71-416A-B3C0-B9688F13742A}">
      <dgm:prSet custT="1"/>
      <dgm:spPr/>
      <dgm:t>
        <a:bodyPr/>
        <a:lstStyle/>
        <a:p>
          <a:pPr rtl="0"/>
          <a:r>
            <a:rPr lang="id-ID" sz="2400" b="0" i="0" baseline="0" dirty="0" smtClean="0">
              <a:solidFill>
                <a:schemeClr val="tx1"/>
              </a:solidFill>
            </a:rPr>
            <a:t>Nilai Kemanusiaan</a:t>
          </a:r>
          <a:endParaRPr lang="id-ID" sz="2400" b="0" i="0" baseline="0" dirty="0">
            <a:solidFill>
              <a:schemeClr val="tx1"/>
            </a:solidFill>
          </a:endParaRPr>
        </a:p>
      </dgm:t>
    </dgm:pt>
    <dgm:pt modelId="{8BEEC96B-62EB-4AE0-A200-D254747A809B}" type="parTrans" cxnId="{F40A2D57-D963-486E-ABAF-1A4D7A3D1A51}">
      <dgm:prSet/>
      <dgm:spPr/>
      <dgm:t>
        <a:bodyPr/>
        <a:lstStyle/>
        <a:p>
          <a:endParaRPr lang="id-ID" sz="2400">
            <a:solidFill>
              <a:schemeClr val="tx1"/>
            </a:solidFill>
          </a:endParaRPr>
        </a:p>
      </dgm:t>
    </dgm:pt>
    <dgm:pt modelId="{7BC4482C-CE12-425B-869B-A7A317F642D0}" type="sibTrans" cxnId="{F40A2D57-D963-486E-ABAF-1A4D7A3D1A51}">
      <dgm:prSet/>
      <dgm:spPr/>
      <dgm:t>
        <a:bodyPr/>
        <a:lstStyle/>
        <a:p>
          <a:endParaRPr lang="id-ID" sz="2400">
            <a:solidFill>
              <a:schemeClr val="tx1"/>
            </a:solidFill>
          </a:endParaRPr>
        </a:p>
      </dgm:t>
    </dgm:pt>
    <dgm:pt modelId="{62BFC51C-7EE2-41A7-9AD7-7A2E66B4DC01}">
      <dgm:prSet custT="1"/>
      <dgm:spPr/>
      <dgm:t>
        <a:bodyPr/>
        <a:lstStyle/>
        <a:p>
          <a:pPr rtl="0"/>
          <a:r>
            <a:rPr lang="id-ID" sz="2400" b="0" i="0" baseline="0" dirty="0" smtClean="0">
              <a:solidFill>
                <a:schemeClr val="tx1"/>
              </a:solidFill>
            </a:rPr>
            <a:t>Nilai Keadilan</a:t>
          </a:r>
          <a:endParaRPr lang="id-ID" sz="2400" b="0" i="0" baseline="0" dirty="0">
            <a:solidFill>
              <a:schemeClr val="tx1"/>
            </a:solidFill>
          </a:endParaRPr>
        </a:p>
      </dgm:t>
    </dgm:pt>
    <dgm:pt modelId="{07C8D8BE-AEA4-44B7-AF8C-EE8875EF5061}" type="parTrans" cxnId="{BCE1AAD2-D5E3-4623-97BC-C52A3C7F21BA}">
      <dgm:prSet/>
      <dgm:spPr/>
      <dgm:t>
        <a:bodyPr/>
        <a:lstStyle/>
        <a:p>
          <a:endParaRPr lang="id-ID" sz="2400">
            <a:solidFill>
              <a:schemeClr val="tx1"/>
            </a:solidFill>
          </a:endParaRPr>
        </a:p>
      </dgm:t>
    </dgm:pt>
    <dgm:pt modelId="{1E973CD1-2578-4993-8D26-ED0AB3362672}" type="sibTrans" cxnId="{BCE1AAD2-D5E3-4623-97BC-C52A3C7F21BA}">
      <dgm:prSet/>
      <dgm:spPr/>
      <dgm:t>
        <a:bodyPr/>
        <a:lstStyle/>
        <a:p>
          <a:endParaRPr lang="id-ID" sz="2400">
            <a:solidFill>
              <a:schemeClr val="tx1"/>
            </a:solidFill>
          </a:endParaRPr>
        </a:p>
      </dgm:t>
    </dgm:pt>
    <dgm:pt modelId="{C6D350BD-ED8B-4889-ADEB-6A2FD8BEBFF4}">
      <dgm:prSet custT="1"/>
      <dgm:spPr/>
      <dgm:t>
        <a:bodyPr/>
        <a:lstStyle/>
        <a:p>
          <a:pPr rtl="0"/>
          <a:r>
            <a:rPr lang="id-ID" sz="2400" b="0" i="0" baseline="0" dirty="0" smtClean="0">
              <a:solidFill>
                <a:schemeClr val="tx1"/>
              </a:solidFill>
            </a:rPr>
            <a:t>Nilai Persatuan</a:t>
          </a:r>
          <a:endParaRPr lang="id-ID" sz="2400" dirty="0">
            <a:solidFill>
              <a:schemeClr val="tx1"/>
            </a:solidFill>
          </a:endParaRPr>
        </a:p>
      </dgm:t>
    </dgm:pt>
    <dgm:pt modelId="{8AF40B63-D208-47A6-90BE-EB6186FF09C3}" type="parTrans" cxnId="{847A32C5-4DFE-4BB9-A256-8F65E0B04B90}">
      <dgm:prSet/>
      <dgm:spPr/>
      <dgm:t>
        <a:bodyPr/>
        <a:lstStyle/>
        <a:p>
          <a:endParaRPr lang="id-ID" sz="2400">
            <a:solidFill>
              <a:schemeClr val="tx1"/>
            </a:solidFill>
          </a:endParaRPr>
        </a:p>
      </dgm:t>
    </dgm:pt>
    <dgm:pt modelId="{86F1834D-988D-48F2-8EF3-F34ED81561D1}" type="sibTrans" cxnId="{847A32C5-4DFE-4BB9-A256-8F65E0B04B90}">
      <dgm:prSet/>
      <dgm:spPr/>
      <dgm:t>
        <a:bodyPr/>
        <a:lstStyle/>
        <a:p>
          <a:endParaRPr lang="id-ID" sz="2400">
            <a:solidFill>
              <a:schemeClr val="tx1"/>
            </a:solidFill>
          </a:endParaRPr>
        </a:p>
      </dgm:t>
    </dgm:pt>
    <dgm:pt modelId="{FFCA619F-024C-4286-B259-CEF5646E62B9}">
      <dgm:prSet custT="1"/>
      <dgm:spPr/>
      <dgm:t>
        <a:bodyPr/>
        <a:lstStyle/>
        <a:p>
          <a:pPr rtl="0"/>
          <a:r>
            <a:rPr lang="id-ID" sz="2400" b="0" i="0" baseline="0" dirty="0" smtClean="0">
              <a:solidFill>
                <a:schemeClr val="tx1"/>
              </a:solidFill>
            </a:rPr>
            <a:t>Nilai Kerakyatan </a:t>
          </a:r>
          <a:endParaRPr lang="id-ID" sz="2400" dirty="0">
            <a:solidFill>
              <a:schemeClr val="tx1"/>
            </a:solidFill>
          </a:endParaRPr>
        </a:p>
      </dgm:t>
    </dgm:pt>
    <dgm:pt modelId="{67469375-B0EE-4733-9FF6-93B8BED3DD07}" type="parTrans" cxnId="{5BEC8D92-281D-4894-9774-5B9FA8357C42}">
      <dgm:prSet/>
      <dgm:spPr/>
      <dgm:t>
        <a:bodyPr/>
        <a:lstStyle/>
        <a:p>
          <a:endParaRPr lang="id-ID" sz="2400">
            <a:solidFill>
              <a:schemeClr val="tx1"/>
            </a:solidFill>
          </a:endParaRPr>
        </a:p>
      </dgm:t>
    </dgm:pt>
    <dgm:pt modelId="{3C85FE73-1BE0-4A80-9EA8-410BF360060F}" type="sibTrans" cxnId="{5BEC8D92-281D-4894-9774-5B9FA8357C42}">
      <dgm:prSet/>
      <dgm:spPr/>
      <dgm:t>
        <a:bodyPr/>
        <a:lstStyle/>
        <a:p>
          <a:endParaRPr lang="id-ID" sz="2400">
            <a:solidFill>
              <a:schemeClr val="tx1"/>
            </a:solidFill>
          </a:endParaRPr>
        </a:p>
      </dgm:t>
    </dgm:pt>
    <dgm:pt modelId="{F1D875D6-9927-436F-B5DA-2DFD3388BD53}" type="pres">
      <dgm:prSet presAssocID="{7D4E9BEF-5406-49C7-8B8B-7165299F1B66}" presName="Name0" presStyleCnt="0">
        <dgm:presLayoutVars>
          <dgm:dir/>
          <dgm:resizeHandles val="exact"/>
        </dgm:presLayoutVars>
      </dgm:prSet>
      <dgm:spPr/>
      <dgm:t>
        <a:bodyPr/>
        <a:lstStyle/>
        <a:p>
          <a:endParaRPr lang="id-ID"/>
        </a:p>
      </dgm:t>
    </dgm:pt>
    <dgm:pt modelId="{4C629DED-61C9-4121-9DA1-72B4C214C458}" type="pres">
      <dgm:prSet presAssocID="{DA5EF298-853D-44E5-9439-82921D541AB7}" presName="node" presStyleLbl="node1" presStyleIdx="0" presStyleCnt="3">
        <dgm:presLayoutVars>
          <dgm:bulletEnabled val="1"/>
        </dgm:presLayoutVars>
      </dgm:prSet>
      <dgm:spPr/>
      <dgm:t>
        <a:bodyPr/>
        <a:lstStyle/>
        <a:p>
          <a:endParaRPr lang="id-ID"/>
        </a:p>
      </dgm:t>
    </dgm:pt>
    <dgm:pt modelId="{052B25A2-8CED-48BB-9BE0-A3FB8473FC36}" type="pres">
      <dgm:prSet presAssocID="{05F43C73-AD2E-4228-B7B6-434A0F07F390}" presName="sibTrans" presStyleCnt="0"/>
      <dgm:spPr/>
    </dgm:pt>
    <dgm:pt modelId="{2B9CE6DA-A217-4C20-A5B4-0CE3C6DECEBC}" type="pres">
      <dgm:prSet presAssocID="{E786E127-18E5-46A6-B116-038AD2716BCA}" presName="node" presStyleLbl="node1" presStyleIdx="1" presStyleCnt="3">
        <dgm:presLayoutVars>
          <dgm:bulletEnabled val="1"/>
        </dgm:presLayoutVars>
      </dgm:prSet>
      <dgm:spPr/>
      <dgm:t>
        <a:bodyPr/>
        <a:lstStyle/>
        <a:p>
          <a:endParaRPr lang="id-ID"/>
        </a:p>
      </dgm:t>
    </dgm:pt>
    <dgm:pt modelId="{5EECAA2A-020B-4DF3-9E53-BF9AAC5737E7}" type="pres">
      <dgm:prSet presAssocID="{F1EA68FD-E30F-4E21-9C1F-85B2A3504EEF}" presName="sibTrans" presStyleCnt="0"/>
      <dgm:spPr/>
    </dgm:pt>
    <dgm:pt modelId="{85724C22-3DE2-4319-AE1F-B56DCC2D191C}" type="pres">
      <dgm:prSet presAssocID="{EBB1E89A-6614-4CBE-88A7-B4DB24AC4D76}" presName="node" presStyleLbl="node1" presStyleIdx="2" presStyleCnt="3">
        <dgm:presLayoutVars>
          <dgm:bulletEnabled val="1"/>
        </dgm:presLayoutVars>
      </dgm:prSet>
      <dgm:spPr/>
      <dgm:t>
        <a:bodyPr/>
        <a:lstStyle/>
        <a:p>
          <a:endParaRPr lang="id-ID"/>
        </a:p>
      </dgm:t>
    </dgm:pt>
  </dgm:ptLst>
  <dgm:cxnLst>
    <dgm:cxn modelId="{E11895E7-1541-456D-A53D-7DB026FB86ED}" srcId="{7D4E9BEF-5406-49C7-8B8B-7165299F1B66}" destId="{DA5EF298-853D-44E5-9439-82921D541AB7}" srcOrd="0" destOrd="0" parTransId="{83DDA58D-89FC-4B7F-B370-9A856400C067}" sibTransId="{05F43C73-AD2E-4228-B7B6-434A0F07F390}"/>
    <dgm:cxn modelId="{F40A2D57-D963-486E-ABAF-1A4D7A3D1A51}" srcId="{EBB1E89A-6614-4CBE-88A7-B4DB24AC4D76}" destId="{4413B0E8-4B71-416A-B3C0-B9688F13742A}" srcOrd="1" destOrd="0" parTransId="{8BEEC96B-62EB-4AE0-A200-D254747A809B}" sibTransId="{7BC4482C-CE12-425B-869B-A7A317F642D0}"/>
    <dgm:cxn modelId="{BCE1AAD2-D5E3-4623-97BC-C52A3C7F21BA}" srcId="{EBB1E89A-6614-4CBE-88A7-B4DB24AC4D76}" destId="{62BFC51C-7EE2-41A7-9AD7-7A2E66B4DC01}" srcOrd="2" destOrd="0" parTransId="{07C8D8BE-AEA4-44B7-AF8C-EE8875EF5061}" sibTransId="{1E973CD1-2578-4993-8D26-ED0AB3362672}"/>
    <dgm:cxn modelId="{041C5660-817E-4B18-9B0A-E57F6669BBB7}" srcId="{EBB1E89A-6614-4CBE-88A7-B4DB24AC4D76}" destId="{D335BF6C-9752-4C47-ADEB-147C68216D07}" srcOrd="0" destOrd="0" parTransId="{F473ED93-8209-4A0F-A26E-245BC4036711}" sibTransId="{6C2B6DC2-E4F0-42BF-A988-8F83C46298BF}"/>
    <dgm:cxn modelId="{51D05C3E-0E57-4416-B0C7-15DAA21DCB9F}" type="presOf" srcId="{DA5EF298-853D-44E5-9439-82921D541AB7}" destId="{4C629DED-61C9-4121-9DA1-72B4C214C458}" srcOrd="0" destOrd="0" presId="urn:microsoft.com/office/officeart/2005/8/layout/hList6"/>
    <dgm:cxn modelId="{11C41097-1F4D-48EE-947C-71A75A7A564A}" type="presOf" srcId="{62BFC51C-7EE2-41A7-9AD7-7A2E66B4DC01}" destId="{85724C22-3DE2-4319-AE1F-B56DCC2D191C}" srcOrd="0" destOrd="3" presId="urn:microsoft.com/office/officeart/2005/8/layout/hList6"/>
    <dgm:cxn modelId="{5E26C453-E036-4A5C-BD07-CB73484BB34C}" srcId="{7D4E9BEF-5406-49C7-8B8B-7165299F1B66}" destId="{EBB1E89A-6614-4CBE-88A7-B4DB24AC4D76}" srcOrd="2" destOrd="0" parTransId="{350CDDC4-621D-4DFA-BE83-43CDCA58D129}" sibTransId="{D2FBB5BC-3DD3-4C03-931F-F33764FBCC21}"/>
    <dgm:cxn modelId="{F4C35976-7BC1-441F-BC93-D7F1BE69CF7D}" type="presOf" srcId="{7D4E9BEF-5406-49C7-8B8B-7165299F1B66}" destId="{F1D875D6-9927-436F-B5DA-2DFD3388BD53}" srcOrd="0" destOrd="0" presId="urn:microsoft.com/office/officeart/2005/8/layout/hList6"/>
    <dgm:cxn modelId="{13040B04-9F7B-442E-9CC7-345C9E7264D2}" type="presOf" srcId="{C6D350BD-ED8B-4889-ADEB-6A2FD8BEBFF4}" destId="{85724C22-3DE2-4319-AE1F-B56DCC2D191C}" srcOrd="0" destOrd="4" presId="urn:microsoft.com/office/officeart/2005/8/layout/hList6"/>
    <dgm:cxn modelId="{7AA8DFC3-3D36-4C94-B974-E87D6F23E125}" type="presOf" srcId="{FFCA619F-024C-4286-B259-CEF5646E62B9}" destId="{85724C22-3DE2-4319-AE1F-B56DCC2D191C}" srcOrd="0" destOrd="5" presId="urn:microsoft.com/office/officeart/2005/8/layout/hList6"/>
    <dgm:cxn modelId="{C4706FE9-37F9-4501-BADA-6BB5716BED0A}" type="presOf" srcId="{E786E127-18E5-46A6-B116-038AD2716BCA}" destId="{2B9CE6DA-A217-4C20-A5B4-0CE3C6DECEBC}" srcOrd="0" destOrd="0" presId="urn:microsoft.com/office/officeart/2005/8/layout/hList6"/>
    <dgm:cxn modelId="{88ED0D51-804A-4F89-82B0-3B4A644F1567}" type="presOf" srcId="{4413B0E8-4B71-416A-B3C0-B9688F13742A}" destId="{85724C22-3DE2-4319-AE1F-B56DCC2D191C}" srcOrd="0" destOrd="2" presId="urn:microsoft.com/office/officeart/2005/8/layout/hList6"/>
    <dgm:cxn modelId="{6FD4845F-6839-41A1-8E05-8594E9B32AA6}" type="presOf" srcId="{EBB1E89A-6614-4CBE-88A7-B4DB24AC4D76}" destId="{85724C22-3DE2-4319-AE1F-B56DCC2D191C}" srcOrd="0" destOrd="0" presId="urn:microsoft.com/office/officeart/2005/8/layout/hList6"/>
    <dgm:cxn modelId="{847A32C5-4DFE-4BB9-A256-8F65E0B04B90}" srcId="{EBB1E89A-6614-4CBE-88A7-B4DB24AC4D76}" destId="{C6D350BD-ED8B-4889-ADEB-6A2FD8BEBFF4}" srcOrd="3" destOrd="0" parTransId="{8AF40B63-D208-47A6-90BE-EB6186FF09C3}" sibTransId="{86F1834D-988D-48F2-8EF3-F34ED81561D1}"/>
    <dgm:cxn modelId="{7171FA4C-9661-4B50-869E-CAF207441939}" srcId="{7D4E9BEF-5406-49C7-8B8B-7165299F1B66}" destId="{E786E127-18E5-46A6-B116-038AD2716BCA}" srcOrd="1" destOrd="0" parTransId="{B8DF69BC-4EEF-4437-9036-35971F8F6B80}" sibTransId="{F1EA68FD-E30F-4E21-9C1F-85B2A3504EEF}"/>
    <dgm:cxn modelId="{5BEC8D92-281D-4894-9774-5B9FA8357C42}" srcId="{EBB1E89A-6614-4CBE-88A7-B4DB24AC4D76}" destId="{FFCA619F-024C-4286-B259-CEF5646E62B9}" srcOrd="4" destOrd="0" parTransId="{67469375-B0EE-4733-9FF6-93B8BED3DD07}" sibTransId="{3C85FE73-1BE0-4A80-9EA8-410BF360060F}"/>
    <dgm:cxn modelId="{02B52EF8-6409-48AE-B55B-51BB9575C21A}" type="presOf" srcId="{D335BF6C-9752-4C47-ADEB-147C68216D07}" destId="{85724C22-3DE2-4319-AE1F-B56DCC2D191C}" srcOrd="0" destOrd="1" presId="urn:microsoft.com/office/officeart/2005/8/layout/hList6"/>
    <dgm:cxn modelId="{8ABEC453-56EC-4E3C-99A4-7FCF2C2DA855}" type="presParOf" srcId="{F1D875D6-9927-436F-B5DA-2DFD3388BD53}" destId="{4C629DED-61C9-4121-9DA1-72B4C214C458}" srcOrd="0" destOrd="0" presId="urn:microsoft.com/office/officeart/2005/8/layout/hList6"/>
    <dgm:cxn modelId="{C9A4CE1C-FCD5-4508-AC85-7EF88801D0E8}" type="presParOf" srcId="{F1D875D6-9927-436F-B5DA-2DFD3388BD53}" destId="{052B25A2-8CED-48BB-9BE0-A3FB8473FC36}" srcOrd="1" destOrd="0" presId="urn:microsoft.com/office/officeart/2005/8/layout/hList6"/>
    <dgm:cxn modelId="{E897D22F-4FBB-42F4-A7ED-9693F3AE02A9}" type="presParOf" srcId="{F1D875D6-9927-436F-B5DA-2DFD3388BD53}" destId="{2B9CE6DA-A217-4C20-A5B4-0CE3C6DECEBC}" srcOrd="2" destOrd="0" presId="urn:microsoft.com/office/officeart/2005/8/layout/hList6"/>
    <dgm:cxn modelId="{648B3B08-862D-4B08-8FA6-24F87F98E1F0}" type="presParOf" srcId="{F1D875D6-9927-436F-B5DA-2DFD3388BD53}" destId="{5EECAA2A-020B-4DF3-9E53-BF9AAC5737E7}" srcOrd="3" destOrd="0" presId="urn:microsoft.com/office/officeart/2005/8/layout/hList6"/>
    <dgm:cxn modelId="{29D6C0EF-C4B0-419A-A3D0-8CAA6FD8BD25}" type="presParOf" srcId="{F1D875D6-9927-436F-B5DA-2DFD3388BD53}" destId="{85724C22-3DE2-4319-AE1F-B56DCC2D191C}" srcOrd="4" destOrd="0" presId="urn:microsoft.com/office/officeart/2005/8/layout/hList6"/>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8A071304-1399-4C9F-8245-3DFB11987188}" type="presOf" srcId="{2E530979-921F-4996-98D8-AFEB5F96B7DE}" destId="{211193E1-5E12-4589-BA5F-3469B2D8B4BF}" srcOrd="0" destOrd="0" presId="urn:microsoft.com/office/officeart/2005/8/layout/vList2"/>
    <dgm:cxn modelId="{B08A89DC-CCA7-4F9C-BDA5-5A461E5CB704}" type="presOf" srcId="{026362B3-D754-4C4B-A502-EB64AEEB7E44}" destId="{09D3F267-E6CD-481D-BCEC-7563BBCA2483}" srcOrd="0" destOrd="0" presId="urn:microsoft.com/office/officeart/2005/8/layout/vList2"/>
    <dgm:cxn modelId="{EF8204B2-9674-4760-B6D3-573BEF714943}"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CCC65CEB-4A78-4ACA-BB5C-EADEB2391EE4}" type="doc">
      <dgm:prSet loTypeId="urn:microsoft.com/office/officeart/2005/8/layout/process4" loCatId="list" qsTypeId="urn:microsoft.com/office/officeart/2005/8/quickstyle/3d2" qsCatId="3D" csTypeId="urn:microsoft.com/office/officeart/2005/8/colors/accent1_1" csCatId="accent1" phldr="1"/>
      <dgm:spPr/>
      <dgm:t>
        <a:bodyPr/>
        <a:lstStyle/>
        <a:p>
          <a:endParaRPr lang="id-ID"/>
        </a:p>
      </dgm:t>
    </dgm:pt>
    <dgm:pt modelId="{959A42F4-4907-4C8E-8551-9E0C63E83FCC}">
      <dgm:prSet custT="1"/>
      <dgm:spPr/>
      <dgm:t>
        <a:bodyPr/>
        <a:lstStyle/>
        <a:p>
          <a:pPr rtl="0"/>
          <a:r>
            <a:rPr lang="id-ID" sz="1400" b="1" dirty="0" smtClean="0"/>
            <a:t>Nilai Ketuhanan</a:t>
          </a:r>
          <a:r>
            <a:rPr lang="id-ID" sz="1400" dirty="0" smtClean="0"/>
            <a:t>; Nilai ketuhanan Yang Maha Esa, nilai keyakinan dan kepercayaan terhadap Tuhan Yang Maha Esa, mengandung arti akan adanya pengakuan dan keyakinan bangsa Indonesia terhadap adanya Tuhan sebagai pancipta alam semesta.</a:t>
          </a:r>
          <a:endParaRPr lang="id-ID" sz="1400" dirty="0"/>
        </a:p>
      </dgm:t>
    </dgm:pt>
    <dgm:pt modelId="{7DF0F378-6A5D-4B9D-8B29-C152A403FA5D}" type="parTrans" cxnId="{CC8E7FDB-BDB7-4210-B93D-B12A7207EA8B}">
      <dgm:prSet/>
      <dgm:spPr/>
      <dgm:t>
        <a:bodyPr/>
        <a:lstStyle/>
        <a:p>
          <a:endParaRPr lang="id-ID" sz="1400"/>
        </a:p>
      </dgm:t>
    </dgm:pt>
    <dgm:pt modelId="{BFFCBF00-5702-455A-BFD7-017BC2C5AF8C}" type="sibTrans" cxnId="{CC8E7FDB-BDB7-4210-B93D-B12A7207EA8B}">
      <dgm:prSet/>
      <dgm:spPr/>
      <dgm:t>
        <a:bodyPr/>
        <a:lstStyle/>
        <a:p>
          <a:endParaRPr lang="id-ID" sz="1400"/>
        </a:p>
      </dgm:t>
    </dgm:pt>
    <dgm:pt modelId="{36FB5B40-4C47-4375-A53E-C282028EC8FE}">
      <dgm:prSet custT="1"/>
      <dgm:spPr/>
      <dgm:t>
        <a:bodyPr/>
        <a:lstStyle/>
        <a:p>
          <a:pPr rtl="0"/>
          <a:r>
            <a:rPr lang="id-ID" sz="1400" b="1" dirty="0" smtClean="0"/>
            <a:t>Nilai Kemanusiaan; </a:t>
          </a:r>
          <a:r>
            <a:rPr lang="id-ID" sz="1400" dirty="0" smtClean="0"/>
            <a:t>Nilai kemanusiaan yang adil dan beradab. Di mana, nilai keberadaban dijungjung tinggi oleh bangsa di dunia. Sifat-sifat kemanusiaan (humanisme) yang tidak berperikemanusiaan atau tidak beradab sepantasnya dihapuskan dimuka bumi, seperti, penjajahan harus dihapuskan karena tidak sesuai dengan perikemansuiaan dan perikeadilan.</a:t>
          </a:r>
          <a:endParaRPr lang="id-ID" sz="1400" dirty="0"/>
        </a:p>
      </dgm:t>
    </dgm:pt>
    <dgm:pt modelId="{E99F56C9-AF8E-4258-968D-7F816493B8CD}" type="parTrans" cxnId="{D989B144-1F27-4CC3-9706-D90622EC6422}">
      <dgm:prSet/>
      <dgm:spPr/>
      <dgm:t>
        <a:bodyPr/>
        <a:lstStyle/>
        <a:p>
          <a:endParaRPr lang="id-ID" sz="1400"/>
        </a:p>
      </dgm:t>
    </dgm:pt>
    <dgm:pt modelId="{77F5AAB9-47DB-4A1A-A4EE-D60C80BA85CB}" type="sibTrans" cxnId="{D989B144-1F27-4CC3-9706-D90622EC6422}">
      <dgm:prSet/>
      <dgm:spPr/>
      <dgm:t>
        <a:bodyPr/>
        <a:lstStyle/>
        <a:p>
          <a:endParaRPr lang="id-ID" sz="1400"/>
        </a:p>
      </dgm:t>
    </dgm:pt>
    <dgm:pt modelId="{D5561B1C-CB0F-4C15-A876-8331423CF25A}">
      <dgm:prSet custT="1"/>
      <dgm:spPr/>
      <dgm:t>
        <a:bodyPr/>
        <a:lstStyle/>
        <a:p>
          <a:pPr rtl="0"/>
          <a:r>
            <a:rPr lang="id-ID" sz="1400" b="1" dirty="0" smtClean="0"/>
            <a:t>Nilai Persatuan; </a:t>
          </a:r>
          <a:r>
            <a:rPr lang="id-ID" sz="1400" dirty="0" smtClean="0"/>
            <a:t>Nilai persatuan Indonesia mengandung makna usaha ke arah bersatu dalam keteguhan masyarakat untuk membina rasa nasionalisme dalam Negara Kesatuan Republik Indonesia.</a:t>
          </a:r>
          <a:endParaRPr lang="id-ID" sz="1400" dirty="0"/>
        </a:p>
      </dgm:t>
    </dgm:pt>
    <dgm:pt modelId="{4FEDFEB3-849E-4E08-966A-FA64CC14F107}" type="parTrans" cxnId="{60BC03A1-7076-4C42-B547-0C377CC86E80}">
      <dgm:prSet/>
      <dgm:spPr/>
      <dgm:t>
        <a:bodyPr/>
        <a:lstStyle/>
        <a:p>
          <a:endParaRPr lang="id-ID" sz="1400"/>
        </a:p>
      </dgm:t>
    </dgm:pt>
    <dgm:pt modelId="{78BAED91-0758-4080-8B47-AFFE4D42B08B}" type="sibTrans" cxnId="{60BC03A1-7076-4C42-B547-0C377CC86E80}">
      <dgm:prSet/>
      <dgm:spPr/>
      <dgm:t>
        <a:bodyPr/>
        <a:lstStyle/>
        <a:p>
          <a:endParaRPr lang="id-ID" sz="1400"/>
        </a:p>
      </dgm:t>
    </dgm:pt>
    <dgm:pt modelId="{9065A204-3E4F-4E8B-9629-37B6D113B354}">
      <dgm:prSet custT="1"/>
      <dgm:spPr/>
      <dgm:t>
        <a:bodyPr/>
        <a:lstStyle/>
        <a:p>
          <a:pPr rtl="0"/>
          <a:r>
            <a:rPr lang="id-ID" sz="1400" b="1" dirty="0" smtClean="0"/>
            <a:t>Nilai Kerakyatan; </a:t>
          </a:r>
          <a:r>
            <a:rPr lang="id-ID" sz="1400" dirty="0" smtClean="0"/>
            <a:t>Nilai kerakyatan yang dipimpin oleh hikmat kebijaksanaan dalam permusyawaratan perwakilan mengandung makna suatu pemerintahan dari rakyat, oleh rakyat, dan untuk rakyat dengan cara musyawarah mufakat melalui lembaga-lembaga  perwakilan.</a:t>
          </a:r>
          <a:endParaRPr lang="id-ID" sz="1400" dirty="0"/>
        </a:p>
      </dgm:t>
    </dgm:pt>
    <dgm:pt modelId="{4EAACAD3-3005-418F-A4CA-D1D73AE589C3}" type="parTrans" cxnId="{37A73B57-E416-4FD7-8419-E2DD8D9B0CE4}">
      <dgm:prSet/>
      <dgm:spPr/>
      <dgm:t>
        <a:bodyPr/>
        <a:lstStyle/>
        <a:p>
          <a:endParaRPr lang="id-ID" sz="1400"/>
        </a:p>
      </dgm:t>
    </dgm:pt>
    <dgm:pt modelId="{437072A9-4B1A-4E6A-B9E2-30479AB86EB0}" type="sibTrans" cxnId="{37A73B57-E416-4FD7-8419-E2DD8D9B0CE4}">
      <dgm:prSet/>
      <dgm:spPr/>
      <dgm:t>
        <a:bodyPr/>
        <a:lstStyle/>
        <a:p>
          <a:endParaRPr lang="id-ID" sz="1400"/>
        </a:p>
      </dgm:t>
    </dgm:pt>
    <dgm:pt modelId="{1EF3217F-0516-4963-ADC5-BDCC624098D8}">
      <dgm:prSet custT="1"/>
      <dgm:spPr/>
      <dgm:t>
        <a:bodyPr/>
        <a:lstStyle/>
        <a:p>
          <a:pPr rtl="0"/>
          <a:r>
            <a:rPr lang="id-ID" sz="1400" b="1" dirty="0" smtClean="0"/>
            <a:t>Nilai Keadilan; </a:t>
          </a:r>
          <a:r>
            <a:rPr lang="id-ID" sz="1400" dirty="0" smtClean="0"/>
            <a:t>Nilai Keadilan sosial bagi seluruh rakyat Indonesia mengandung makna sebagai dasar sekaligus tujuan, yaitu tercapainya masyarakat Indonesia Yang Adil dan Makmur secara lahiriah maupun batiniah.</a:t>
          </a:r>
          <a:endParaRPr lang="id-ID" sz="1400" dirty="0"/>
        </a:p>
      </dgm:t>
    </dgm:pt>
    <dgm:pt modelId="{5E89B71C-8CA3-4422-9A6E-1869D28FD296}" type="parTrans" cxnId="{06401989-06DD-4374-A626-1651140358A4}">
      <dgm:prSet/>
      <dgm:spPr/>
      <dgm:t>
        <a:bodyPr/>
        <a:lstStyle/>
        <a:p>
          <a:endParaRPr lang="id-ID" sz="1400"/>
        </a:p>
      </dgm:t>
    </dgm:pt>
    <dgm:pt modelId="{C305D4FC-1062-46A5-AC2C-55A584D6516F}" type="sibTrans" cxnId="{06401989-06DD-4374-A626-1651140358A4}">
      <dgm:prSet/>
      <dgm:spPr/>
      <dgm:t>
        <a:bodyPr/>
        <a:lstStyle/>
        <a:p>
          <a:endParaRPr lang="id-ID" sz="1400"/>
        </a:p>
      </dgm:t>
    </dgm:pt>
    <dgm:pt modelId="{5C212E57-C654-46B3-B349-C87DE6B3DF45}" type="pres">
      <dgm:prSet presAssocID="{CCC65CEB-4A78-4ACA-BB5C-EADEB2391EE4}" presName="Name0" presStyleCnt="0">
        <dgm:presLayoutVars>
          <dgm:dir/>
          <dgm:animLvl val="lvl"/>
          <dgm:resizeHandles val="exact"/>
        </dgm:presLayoutVars>
      </dgm:prSet>
      <dgm:spPr/>
      <dgm:t>
        <a:bodyPr/>
        <a:lstStyle/>
        <a:p>
          <a:endParaRPr lang="id-ID"/>
        </a:p>
      </dgm:t>
    </dgm:pt>
    <dgm:pt modelId="{87BC26E2-C6AF-4130-9BB0-838285ACFEA6}" type="pres">
      <dgm:prSet presAssocID="{1EF3217F-0516-4963-ADC5-BDCC624098D8}" presName="boxAndChildren" presStyleCnt="0"/>
      <dgm:spPr/>
    </dgm:pt>
    <dgm:pt modelId="{3D0A9913-F79E-43E5-9B38-DEE229EF2253}" type="pres">
      <dgm:prSet presAssocID="{1EF3217F-0516-4963-ADC5-BDCC624098D8}" presName="parentTextBox" presStyleLbl="node1" presStyleIdx="0" presStyleCnt="5"/>
      <dgm:spPr/>
      <dgm:t>
        <a:bodyPr/>
        <a:lstStyle/>
        <a:p>
          <a:endParaRPr lang="id-ID"/>
        </a:p>
      </dgm:t>
    </dgm:pt>
    <dgm:pt modelId="{B01A70F1-D594-4F79-98B1-8FC2AF7DD799}" type="pres">
      <dgm:prSet presAssocID="{437072A9-4B1A-4E6A-B9E2-30479AB86EB0}" presName="sp" presStyleCnt="0"/>
      <dgm:spPr/>
    </dgm:pt>
    <dgm:pt modelId="{F904740F-0A13-4835-BD5D-CD13E3C9E3A5}" type="pres">
      <dgm:prSet presAssocID="{9065A204-3E4F-4E8B-9629-37B6D113B354}" presName="arrowAndChildren" presStyleCnt="0"/>
      <dgm:spPr/>
    </dgm:pt>
    <dgm:pt modelId="{33DEBB19-81D3-4EF2-81F4-7E5DF521A714}" type="pres">
      <dgm:prSet presAssocID="{9065A204-3E4F-4E8B-9629-37B6D113B354}" presName="parentTextArrow" presStyleLbl="node1" presStyleIdx="1" presStyleCnt="5"/>
      <dgm:spPr/>
      <dgm:t>
        <a:bodyPr/>
        <a:lstStyle/>
        <a:p>
          <a:endParaRPr lang="id-ID"/>
        </a:p>
      </dgm:t>
    </dgm:pt>
    <dgm:pt modelId="{F92C3C4D-2F50-4041-9E45-31E44DEAA486}" type="pres">
      <dgm:prSet presAssocID="{78BAED91-0758-4080-8B47-AFFE4D42B08B}" presName="sp" presStyleCnt="0"/>
      <dgm:spPr/>
    </dgm:pt>
    <dgm:pt modelId="{E5CD37AB-E033-4C27-944F-47E5EA73F17D}" type="pres">
      <dgm:prSet presAssocID="{D5561B1C-CB0F-4C15-A876-8331423CF25A}" presName="arrowAndChildren" presStyleCnt="0"/>
      <dgm:spPr/>
    </dgm:pt>
    <dgm:pt modelId="{EDE4EDAE-2CF4-40CE-96D6-422948EC2D86}" type="pres">
      <dgm:prSet presAssocID="{D5561B1C-CB0F-4C15-A876-8331423CF25A}" presName="parentTextArrow" presStyleLbl="node1" presStyleIdx="2" presStyleCnt="5"/>
      <dgm:spPr/>
      <dgm:t>
        <a:bodyPr/>
        <a:lstStyle/>
        <a:p>
          <a:endParaRPr lang="id-ID"/>
        </a:p>
      </dgm:t>
    </dgm:pt>
    <dgm:pt modelId="{76C3E0FE-F4B9-4721-AD9D-30761D4B34DB}" type="pres">
      <dgm:prSet presAssocID="{77F5AAB9-47DB-4A1A-A4EE-D60C80BA85CB}" presName="sp" presStyleCnt="0"/>
      <dgm:spPr/>
    </dgm:pt>
    <dgm:pt modelId="{39611E06-17CA-469D-90FD-201A4D575A9F}" type="pres">
      <dgm:prSet presAssocID="{36FB5B40-4C47-4375-A53E-C282028EC8FE}" presName="arrowAndChildren" presStyleCnt="0"/>
      <dgm:spPr/>
    </dgm:pt>
    <dgm:pt modelId="{C2E8FA26-F88F-43F9-A4D3-C7E2DEB2B834}" type="pres">
      <dgm:prSet presAssocID="{36FB5B40-4C47-4375-A53E-C282028EC8FE}" presName="parentTextArrow" presStyleLbl="node1" presStyleIdx="3" presStyleCnt="5" custScaleY="124665"/>
      <dgm:spPr/>
      <dgm:t>
        <a:bodyPr/>
        <a:lstStyle/>
        <a:p>
          <a:endParaRPr lang="id-ID"/>
        </a:p>
      </dgm:t>
    </dgm:pt>
    <dgm:pt modelId="{28516A15-EF0D-4040-A36F-6FE4978673D7}" type="pres">
      <dgm:prSet presAssocID="{BFFCBF00-5702-455A-BFD7-017BC2C5AF8C}" presName="sp" presStyleCnt="0"/>
      <dgm:spPr/>
    </dgm:pt>
    <dgm:pt modelId="{557D064A-CC5F-41F0-B216-357579EB072D}" type="pres">
      <dgm:prSet presAssocID="{959A42F4-4907-4C8E-8551-9E0C63E83FCC}" presName="arrowAndChildren" presStyleCnt="0"/>
      <dgm:spPr/>
    </dgm:pt>
    <dgm:pt modelId="{789B48B0-1084-4EE9-8D0D-0CC6DF604FCB}" type="pres">
      <dgm:prSet presAssocID="{959A42F4-4907-4C8E-8551-9E0C63E83FCC}" presName="parentTextArrow" presStyleLbl="node1" presStyleIdx="4" presStyleCnt="5"/>
      <dgm:spPr/>
      <dgm:t>
        <a:bodyPr/>
        <a:lstStyle/>
        <a:p>
          <a:endParaRPr lang="id-ID"/>
        </a:p>
      </dgm:t>
    </dgm:pt>
  </dgm:ptLst>
  <dgm:cxnLst>
    <dgm:cxn modelId="{C455F541-7B42-4219-BCD6-5D338960D454}" type="presOf" srcId="{D5561B1C-CB0F-4C15-A876-8331423CF25A}" destId="{EDE4EDAE-2CF4-40CE-96D6-422948EC2D86}" srcOrd="0" destOrd="0" presId="urn:microsoft.com/office/officeart/2005/8/layout/process4"/>
    <dgm:cxn modelId="{CC8E7FDB-BDB7-4210-B93D-B12A7207EA8B}" srcId="{CCC65CEB-4A78-4ACA-BB5C-EADEB2391EE4}" destId="{959A42F4-4907-4C8E-8551-9E0C63E83FCC}" srcOrd="0" destOrd="0" parTransId="{7DF0F378-6A5D-4B9D-8B29-C152A403FA5D}" sibTransId="{BFFCBF00-5702-455A-BFD7-017BC2C5AF8C}"/>
    <dgm:cxn modelId="{C5825DBF-30CB-4170-A725-8CA18B20D22A}" type="presOf" srcId="{9065A204-3E4F-4E8B-9629-37B6D113B354}" destId="{33DEBB19-81D3-4EF2-81F4-7E5DF521A714}" srcOrd="0" destOrd="0" presId="urn:microsoft.com/office/officeart/2005/8/layout/process4"/>
    <dgm:cxn modelId="{37A73B57-E416-4FD7-8419-E2DD8D9B0CE4}" srcId="{CCC65CEB-4A78-4ACA-BB5C-EADEB2391EE4}" destId="{9065A204-3E4F-4E8B-9629-37B6D113B354}" srcOrd="3" destOrd="0" parTransId="{4EAACAD3-3005-418F-A4CA-D1D73AE589C3}" sibTransId="{437072A9-4B1A-4E6A-B9E2-30479AB86EB0}"/>
    <dgm:cxn modelId="{D989B144-1F27-4CC3-9706-D90622EC6422}" srcId="{CCC65CEB-4A78-4ACA-BB5C-EADEB2391EE4}" destId="{36FB5B40-4C47-4375-A53E-C282028EC8FE}" srcOrd="1" destOrd="0" parTransId="{E99F56C9-AF8E-4258-968D-7F816493B8CD}" sibTransId="{77F5AAB9-47DB-4A1A-A4EE-D60C80BA85CB}"/>
    <dgm:cxn modelId="{19D36E3B-AA70-424E-9C3A-A3D2F5C70B97}" type="presOf" srcId="{CCC65CEB-4A78-4ACA-BB5C-EADEB2391EE4}" destId="{5C212E57-C654-46B3-B349-C87DE6B3DF45}" srcOrd="0" destOrd="0" presId="urn:microsoft.com/office/officeart/2005/8/layout/process4"/>
    <dgm:cxn modelId="{60BC03A1-7076-4C42-B547-0C377CC86E80}" srcId="{CCC65CEB-4A78-4ACA-BB5C-EADEB2391EE4}" destId="{D5561B1C-CB0F-4C15-A876-8331423CF25A}" srcOrd="2" destOrd="0" parTransId="{4FEDFEB3-849E-4E08-966A-FA64CC14F107}" sibTransId="{78BAED91-0758-4080-8B47-AFFE4D42B08B}"/>
    <dgm:cxn modelId="{7FA9490B-F778-47E6-A427-9844A8612AC0}" type="presOf" srcId="{36FB5B40-4C47-4375-A53E-C282028EC8FE}" destId="{C2E8FA26-F88F-43F9-A4D3-C7E2DEB2B834}" srcOrd="0" destOrd="0" presId="urn:microsoft.com/office/officeart/2005/8/layout/process4"/>
    <dgm:cxn modelId="{06401989-06DD-4374-A626-1651140358A4}" srcId="{CCC65CEB-4A78-4ACA-BB5C-EADEB2391EE4}" destId="{1EF3217F-0516-4963-ADC5-BDCC624098D8}" srcOrd="4" destOrd="0" parTransId="{5E89B71C-8CA3-4422-9A6E-1869D28FD296}" sibTransId="{C305D4FC-1062-46A5-AC2C-55A584D6516F}"/>
    <dgm:cxn modelId="{DA6BA09F-4AF1-4D48-9DD9-423559942BF5}" type="presOf" srcId="{1EF3217F-0516-4963-ADC5-BDCC624098D8}" destId="{3D0A9913-F79E-43E5-9B38-DEE229EF2253}" srcOrd="0" destOrd="0" presId="urn:microsoft.com/office/officeart/2005/8/layout/process4"/>
    <dgm:cxn modelId="{91999175-F893-4947-9D7A-4800E0555AC8}" type="presOf" srcId="{959A42F4-4907-4C8E-8551-9E0C63E83FCC}" destId="{789B48B0-1084-4EE9-8D0D-0CC6DF604FCB}" srcOrd="0" destOrd="0" presId="urn:microsoft.com/office/officeart/2005/8/layout/process4"/>
    <dgm:cxn modelId="{6985F080-6CE4-4152-AE06-D0A05BB69148}" type="presParOf" srcId="{5C212E57-C654-46B3-B349-C87DE6B3DF45}" destId="{87BC26E2-C6AF-4130-9BB0-838285ACFEA6}" srcOrd="0" destOrd="0" presId="urn:microsoft.com/office/officeart/2005/8/layout/process4"/>
    <dgm:cxn modelId="{FF652CDE-27D3-4C05-9155-3A4F4320A6EB}" type="presParOf" srcId="{87BC26E2-C6AF-4130-9BB0-838285ACFEA6}" destId="{3D0A9913-F79E-43E5-9B38-DEE229EF2253}" srcOrd="0" destOrd="0" presId="urn:microsoft.com/office/officeart/2005/8/layout/process4"/>
    <dgm:cxn modelId="{7ABBA734-7198-4969-B552-82F311A22CF1}" type="presParOf" srcId="{5C212E57-C654-46B3-B349-C87DE6B3DF45}" destId="{B01A70F1-D594-4F79-98B1-8FC2AF7DD799}" srcOrd="1" destOrd="0" presId="urn:microsoft.com/office/officeart/2005/8/layout/process4"/>
    <dgm:cxn modelId="{79294A3F-563B-4C30-AD2E-B0FD880CFEE8}" type="presParOf" srcId="{5C212E57-C654-46B3-B349-C87DE6B3DF45}" destId="{F904740F-0A13-4835-BD5D-CD13E3C9E3A5}" srcOrd="2" destOrd="0" presId="urn:microsoft.com/office/officeart/2005/8/layout/process4"/>
    <dgm:cxn modelId="{82A805D4-B3C7-4AD4-BDFD-CF18B47C520C}" type="presParOf" srcId="{F904740F-0A13-4835-BD5D-CD13E3C9E3A5}" destId="{33DEBB19-81D3-4EF2-81F4-7E5DF521A714}" srcOrd="0" destOrd="0" presId="urn:microsoft.com/office/officeart/2005/8/layout/process4"/>
    <dgm:cxn modelId="{6E889B9C-9071-4053-BF78-9C2D3CFF04EF}" type="presParOf" srcId="{5C212E57-C654-46B3-B349-C87DE6B3DF45}" destId="{F92C3C4D-2F50-4041-9E45-31E44DEAA486}" srcOrd="3" destOrd="0" presId="urn:microsoft.com/office/officeart/2005/8/layout/process4"/>
    <dgm:cxn modelId="{927518F9-3208-4E2D-835C-687418D98BE2}" type="presParOf" srcId="{5C212E57-C654-46B3-B349-C87DE6B3DF45}" destId="{E5CD37AB-E033-4C27-944F-47E5EA73F17D}" srcOrd="4" destOrd="0" presId="urn:microsoft.com/office/officeart/2005/8/layout/process4"/>
    <dgm:cxn modelId="{3212E4CA-494B-40BB-80F9-913A3BCE5BC4}" type="presParOf" srcId="{E5CD37AB-E033-4C27-944F-47E5EA73F17D}" destId="{EDE4EDAE-2CF4-40CE-96D6-422948EC2D86}" srcOrd="0" destOrd="0" presId="urn:microsoft.com/office/officeart/2005/8/layout/process4"/>
    <dgm:cxn modelId="{0808B88D-924B-4786-B437-1C8321176CB3}" type="presParOf" srcId="{5C212E57-C654-46B3-B349-C87DE6B3DF45}" destId="{76C3E0FE-F4B9-4721-AD9D-30761D4B34DB}" srcOrd="5" destOrd="0" presId="urn:microsoft.com/office/officeart/2005/8/layout/process4"/>
    <dgm:cxn modelId="{A12CEBF4-9C16-4078-B104-BF6049341A11}" type="presParOf" srcId="{5C212E57-C654-46B3-B349-C87DE6B3DF45}" destId="{39611E06-17CA-469D-90FD-201A4D575A9F}" srcOrd="6" destOrd="0" presId="urn:microsoft.com/office/officeart/2005/8/layout/process4"/>
    <dgm:cxn modelId="{8C242466-3CFA-4430-A3F9-DEC96C6BE0FE}" type="presParOf" srcId="{39611E06-17CA-469D-90FD-201A4D575A9F}" destId="{C2E8FA26-F88F-43F9-A4D3-C7E2DEB2B834}" srcOrd="0" destOrd="0" presId="urn:microsoft.com/office/officeart/2005/8/layout/process4"/>
    <dgm:cxn modelId="{8F75DE28-88CF-4AB6-B6C3-51DD16708AD3}" type="presParOf" srcId="{5C212E57-C654-46B3-B349-C87DE6B3DF45}" destId="{28516A15-EF0D-4040-A36F-6FE4978673D7}" srcOrd="7" destOrd="0" presId="urn:microsoft.com/office/officeart/2005/8/layout/process4"/>
    <dgm:cxn modelId="{DB189152-8425-4A1B-AFAE-3BFCB27D497C}" type="presParOf" srcId="{5C212E57-C654-46B3-B349-C87DE6B3DF45}" destId="{557D064A-CC5F-41F0-B216-357579EB072D}" srcOrd="8" destOrd="0" presId="urn:microsoft.com/office/officeart/2005/8/layout/process4"/>
    <dgm:cxn modelId="{69643736-23B9-47B3-BDCF-732F70A0751E}" type="presParOf" srcId="{557D064A-CC5F-41F0-B216-357579EB072D}" destId="{789B48B0-1084-4EE9-8D0D-0CC6DF604FCB}" srcOrd="0" destOrd="0" presId="urn:microsoft.com/office/officeart/2005/8/layout/process4"/>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DA7D67F2-7D99-449A-933F-49CF549CD55B}" type="presOf" srcId="{2E530979-921F-4996-98D8-AFEB5F96B7DE}" destId="{211193E1-5E12-4589-BA5F-3469B2D8B4BF}" srcOrd="0" destOrd="0" presId="urn:microsoft.com/office/officeart/2005/8/layout/vList2"/>
    <dgm:cxn modelId="{E253FABD-A63E-4EA7-9C88-8AE944D596FB}" type="presOf" srcId="{026362B3-D754-4C4B-A502-EB64AEEB7E44}" destId="{09D3F267-E6CD-481D-BCEC-7563BBCA2483}" srcOrd="0" destOrd="0" presId="urn:microsoft.com/office/officeart/2005/8/layout/vList2"/>
    <dgm:cxn modelId="{1DCCE1A0-54E4-4647-A994-E713FE016E77}"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19D38067-AFFC-4CCC-ADCB-FA6763FD6C65}" type="presOf" srcId="{026362B3-D754-4C4B-A502-EB64AEEB7E44}" destId="{09D3F267-E6CD-481D-BCEC-7563BBCA2483}" srcOrd="0" destOrd="0" presId="urn:microsoft.com/office/officeart/2005/8/layout/vList2"/>
    <dgm:cxn modelId="{09996594-6AD3-4AC9-9635-34B4BF27F141}" type="presOf" srcId="{2E530979-921F-4996-98D8-AFEB5F96B7DE}" destId="{211193E1-5E12-4589-BA5F-3469B2D8B4BF}" srcOrd="0" destOrd="0" presId="urn:microsoft.com/office/officeart/2005/8/layout/vList2"/>
    <dgm:cxn modelId="{4B6813D1-BDDC-4CF8-8045-C2D74D0A39A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F4F5E752-A670-4274-BDF9-26DB69CFACFC}"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AE8A22FF-0659-4FFC-8323-7880131E5C33}">
      <dgm:prSet/>
      <dgm:spPr/>
      <dgm:t>
        <a:bodyPr/>
        <a:lstStyle/>
        <a:p>
          <a:pPr rtl="0"/>
          <a:r>
            <a:rPr lang="id-ID" smtClean="0"/>
            <a:t>Hirarki perundang-undangan menurut TAP MPR No. III/MPR/2000 tentang Sumber Hukum dan Tata Urutan Peraturan Perundang-undangan. Tata urutan peraturan perundang-undangan Republik Indonesia adalah:</a:t>
          </a:r>
          <a:endParaRPr lang="id-ID" dirty="0"/>
        </a:p>
      </dgm:t>
    </dgm:pt>
    <dgm:pt modelId="{68E20625-2B67-40B6-BE2D-A990371FCDBB}" type="parTrans" cxnId="{AFCA2908-C3A4-49F2-A07D-53DDE5D10141}">
      <dgm:prSet/>
      <dgm:spPr/>
      <dgm:t>
        <a:bodyPr/>
        <a:lstStyle/>
        <a:p>
          <a:endParaRPr lang="id-ID">
            <a:solidFill>
              <a:schemeClr val="bg1"/>
            </a:solidFill>
          </a:endParaRPr>
        </a:p>
      </dgm:t>
    </dgm:pt>
    <dgm:pt modelId="{8B59A176-4232-489F-A507-4A45ECA6D1F5}" type="sibTrans" cxnId="{AFCA2908-C3A4-49F2-A07D-53DDE5D10141}">
      <dgm:prSet/>
      <dgm:spPr/>
      <dgm:t>
        <a:bodyPr/>
        <a:lstStyle/>
        <a:p>
          <a:endParaRPr lang="id-ID">
            <a:solidFill>
              <a:schemeClr val="bg1"/>
            </a:solidFill>
          </a:endParaRPr>
        </a:p>
      </dgm:t>
    </dgm:pt>
    <dgm:pt modelId="{668DBB5C-4A19-4A1D-9194-513EA4AB2B89}">
      <dgm:prSet/>
      <dgm:spPr/>
      <dgm:t>
        <a:bodyPr/>
        <a:lstStyle/>
        <a:p>
          <a:pPr rtl="0"/>
          <a:r>
            <a:rPr lang="id-ID" smtClean="0"/>
            <a:t>Undang-Undang Dasar 1945 merupakan hukum dasar tertulis Negara Republik Indonesia, memuat dasar dan garis besar hukum dalam penyelenggaraan negara.</a:t>
          </a:r>
          <a:endParaRPr lang="id-ID" dirty="0"/>
        </a:p>
      </dgm:t>
    </dgm:pt>
    <dgm:pt modelId="{20E73D12-7779-4E4D-BF85-2166763AF79B}" type="parTrans" cxnId="{745B21E7-C350-464C-B31D-974CB1372247}">
      <dgm:prSet/>
      <dgm:spPr/>
      <dgm:t>
        <a:bodyPr/>
        <a:lstStyle/>
        <a:p>
          <a:endParaRPr lang="id-ID">
            <a:solidFill>
              <a:schemeClr val="bg1"/>
            </a:solidFill>
          </a:endParaRPr>
        </a:p>
      </dgm:t>
    </dgm:pt>
    <dgm:pt modelId="{15A86E72-CF54-41E4-998D-4F8717788902}" type="sibTrans" cxnId="{745B21E7-C350-464C-B31D-974CB1372247}">
      <dgm:prSet/>
      <dgm:spPr/>
      <dgm:t>
        <a:bodyPr/>
        <a:lstStyle/>
        <a:p>
          <a:endParaRPr lang="id-ID">
            <a:solidFill>
              <a:schemeClr val="bg1"/>
            </a:solidFill>
          </a:endParaRPr>
        </a:p>
      </dgm:t>
    </dgm:pt>
    <dgm:pt modelId="{06F5C26F-C21C-461B-B4F6-C3A130BF90E5}">
      <dgm:prSet/>
      <dgm:spPr/>
      <dgm:t>
        <a:bodyPr/>
        <a:lstStyle/>
        <a:p>
          <a:pPr rtl="0"/>
          <a:r>
            <a:rPr lang="id-ID" smtClean="0"/>
            <a:t>Ketetapan Majelis Permusyawaratan Rakyat Republik Indonesia, merupakan putusan Majelis Permusyawaratan Rakyat (MPR) sebagai pengemban kedaulatan rakyat yang ditetapkan dalam sidang-sidang MPR.</a:t>
          </a:r>
          <a:endParaRPr lang="id-ID" dirty="0"/>
        </a:p>
      </dgm:t>
    </dgm:pt>
    <dgm:pt modelId="{65334772-458E-4994-8D48-9F1BA0F81D20}" type="parTrans" cxnId="{1CB59F6F-BFE1-4A72-B804-E8785D4EE7AC}">
      <dgm:prSet/>
      <dgm:spPr/>
      <dgm:t>
        <a:bodyPr/>
        <a:lstStyle/>
        <a:p>
          <a:endParaRPr lang="id-ID">
            <a:solidFill>
              <a:schemeClr val="bg1"/>
            </a:solidFill>
          </a:endParaRPr>
        </a:p>
      </dgm:t>
    </dgm:pt>
    <dgm:pt modelId="{38497EC4-EF0E-4FCD-9E05-19ED7D2C1CF1}" type="sibTrans" cxnId="{1CB59F6F-BFE1-4A72-B804-E8785D4EE7AC}">
      <dgm:prSet/>
      <dgm:spPr/>
      <dgm:t>
        <a:bodyPr/>
        <a:lstStyle/>
        <a:p>
          <a:endParaRPr lang="id-ID">
            <a:solidFill>
              <a:schemeClr val="bg1"/>
            </a:solidFill>
          </a:endParaRPr>
        </a:p>
      </dgm:t>
    </dgm:pt>
    <dgm:pt modelId="{24950013-591E-40B2-9602-D13A0192FE9B}">
      <dgm:prSet/>
      <dgm:spPr/>
      <dgm:t>
        <a:bodyPr/>
        <a:lstStyle/>
        <a:p>
          <a:pPr rtl="0"/>
          <a:r>
            <a:rPr lang="id-ID" smtClean="0"/>
            <a:t>Undang-Undang (UU) dibuat oleh Dewan Perwakilan Rakyat (DPR) bersama Presiden untuk melaksanakan UUD 1945 serta TAP MPR-RI</a:t>
          </a:r>
          <a:endParaRPr lang="id-ID" dirty="0"/>
        </a:p>
      </dgm:t>
    </dgm:pt>
    <dgm:pt modelId="{3BA6DA73-CC55-4AD6-94A6-D3FEB394B335}" type="parTrans" cxnId="{FAF79913-CF26-4F26-A682-88DAC3A626B8}">
      <dgm:prSet/>
      <dgm:spPr/>
      <dgm:t>
        <a:bodyPr/>
        <a:lstStyle/>
        <a:p>
          <a:endParaRPr lang="id-ID"/>
        </a:p>
      </dgm:t>
    </dgm:pt>
    <dgm:pt modelId="{91B7E0FC-F25E-4193-8E45-4C60C382D8C6}" type="sibTrans" cxnId="{FAF79913-CF26-4F26-A682-88DAC3A626B8}">
      <dgm:prSet/>
      <dgm:spPr/>
      <dgm:t>
        <a:bodyPr/>
        <a:lstStyle/>
        <a:p>
          <a:endParaRPr lang="id-ID"/>
        </a:p>
      </dgm:t>
    </dgm:pt>
    <dgm:pt modelId="{E5A955DC-DB3C-4677-88E8-77DA88F83499}">
      <dgm:prSet/>
      <dgm:spPr/>
      <dgm:t>
        <a:bodyPr/>
        <a:lstStyle/>
        <a:p>
          <a:r>
            <a:rPr lang="id-ID" smtClean="0"/>
            <a:t>Peraturan Pemerintah Pengganti Undang-undang (Perpu), dibuat oleh Presiden dalam hal ihwal kegentingan yang memaksa, dengan ketentuan: a). Perpu harus diajukan ke DPR dalam persidangan yang berikut. b). DPR dapat menerima atau menolak Perpu dengan tidak mengadakan perubahan. c). Jika ditolak DPR, Perpu tersebut harus dicabut.</a:t>
          </a:r>
          <a:endParaRPr lang="id-ID" dirty="0" smtClean="0"/>
        </a:p>
      </dgm:t>
    </dgm:pt>
    <dgm:pt modelId="{50E96CC1-8234-4FB8-8144-7BCBD25AB75E}" type="parTrans" cxnId="{14CE9E65-3F2A-43C5-9794-8C9FAA7BC571}">
      <dgm:prSet/>
      <dgm:spPr/>
      <dgm:t>
        <a:bodyPr/>
        <a:lstStyle/>
        <a:p>
          <a:endParaRPr lang="id-ID"/>
        </a:p>
      </dgm:t>
    </dgm:pt>
    <dgm:pt modelId="{44DCB854-AA7F-49F8-9736-5BC24E60EE58}" type="sibTrans" cxnId="{14CE9E65-3F2A-43C5-9794-8C9FAA7BC571}">
      <dgm:prSet/>
      <dgm:spPr/>
      <dgm:t>
        <a:bodyPr/>
        <a:lstStyle/>
        <a:p>
          <a:endParaRPr lang="id-ID"/>
        </a:p>
      </dgm:t>
    </dgm:pt>
    <dgm:pt modelId="{5F5C2C01-D107-4125-8763-C2823F51CE0D}">
      <dgm:prSet/>
      <dgm:spPr/>
      <dgm:t>
        <a:bodyPr/>
        <a:lstStyle/>
        <a:p>
          <a:r>
            <a:rPr lang="id-ID" smtClean="0"/>
            <a:t>Peraturan Pemerintah dibuat oleh Pemerintah untuk melaksanakan perintah undang-undang</a:t>
          </a:r>
          <a:endParaRPr lang="id-ID" dirty="0"/>
        </a:p>
      </dgm:t>
    </dgm:pt>
    <dgm:pt modelId="{A816FE41-6377-41B2-A4A0-FEB1DC7B2988}" type="parTrans" cxnId="{0A9F1316-7742-46CA-8961-2521CC4DEA78}">
      <dgm:prSet/>
      <dgm:spPr/>
      <dgm:t>
        <a:bodyPr/>
        <a:lstStyle/>
        <a:p>
          <a:endParaRPr lang="id-ID"/>
        </a:p>
      </dgm:t>
    </dgm:pt>
    <dgm:pt modelId="{76BED7CD-77E8-4352-923D-2C9DE6C541F9}" type="sibTrans" cxnId="{0A9F1316-7742-46CA-8961-2521CC4DEA78}">
      <dgm:prSet/>
      <dgm:spPr/>
      <dgm:t>
        <a:bodyPr/>
        <a:lstStyle/>
        <a:p>
          <a:endParaRPr lang="id-ID"/>
        </a:p>
      </dgm:t>
    </dgm:pt>
    <dgm:pt modelId="{8FC31678-1580-47DC-A50D-30B0B36277CD}">
      <dgm:prSet/>
      <dgm:spPr/>
      <dgm:t>
        <a:bodyPr/>
        <a:lstStyle/>
        <a:p>
          <a:r>
            <a:rPr lang="id-ID" smtClean="0"/>
            <a:t>Keputusan Presiden (Keppres), Keputusan Presiden yang bersifat mengatur dibuat oleh Presiden untuk menjalankan fungsi dan tugasnya berupa pengaturan pelaksanaan administrasi negara dan administrasi pemerintahan</a:t>
          </a:r>
          <a:endParaRPr lang="id-ID" dirty="0"/>
        </a:p>
      </dgm:t>
    </dgm:pt>
    <dgm:pt modelId="{2E889369-FCBD-4C38-80BD-E7DAE8412F29}" type="parTrans" cxnId="{722DFFBA-63EE-4517-9621-CF5A2220F186}">
      <dgm:prSet/>
      <dgm:spPr/>
      <dgm:t>
        <a:bodyPr/>
        <a:lstStyle/>
        <a:p>
          <a:endParaRPr lang="id-ID"/>
        </a:p>
      </dgm:t>
    </dgm:pt>
    <dgm:pt modelId="{055CC160-4500-4F21-B29B-91CE173043C2}" type="sibTrans" cxnId="{722DFFBA-63EE-4517-9621-CF5A2220F186}">
      <dgm:prSet/>
      <dgm:spPr/>
      <dgm:t>
        <a:bodyPr/>
        <a:lstStyle/>
        <a:p>
          <a:endParaRPr lang="id-ID"/>
        </a:p>
      </dgm:t>
    </dgm:pt>
    <dgm:pt modelId="{3E9C3111-4033-4DEE-921E-927B31A947E7}">
      <dgm:prSet/>
      <dgm:spPr/>
      <dgm:t>
        <a:bodyPr/>
        <a:lstStyle/>
        <a:p>
          <a:r>
            <a:rPr lang="id-ID" smtClean="0"/>
            <a:t>Peraturan Daerah:</a:t>
          </a:r>
          <a:endParaRPr lang="id-ID" dirty="0" smtClean="0"/>
        </a:p>
      </dgm:t>
    </dgm:pt>
    <dgm:pt modelId="{0D70BA13-D3A3-4043-A294-98E2228C48AE}" type="parTrans" cxnId="{111FDE48-DBED-46A9-9196-219664425A90}">
      <dgm:prSet/>
      <dgm:spPr/>
      <dgm:t>
        <a:bodyPr/>
        <a:lstStyle/>
        <a:p>
          <a:endParaRPr lang="id-ID"/>
        </a:p>
      </dgm:t>
    </dgm:pt>
    <dgm:pt modelId="{2FDE7753-9453-412B-9002-64A3B9FF8FEF}" type="sibTrans" cxnId="{111FDE48-DBED-46A9-9196-219664425A90}">
      <dgm:prSet/>
      <dgm:spPr/>
      <dgm:t>
        <a:bodyPr/>
        <a:lstStyle/>
        <a:p>
          <a:endParaRPr lang="id-ID"/>
        </a:p>
      </dgm:t>
    </dgm:pt>
    <dgm:pt modelId="{B703D9AA-A153-413F-A296-3576C11F4758}" type="pres">
      <dgm:prSet presAssocID="{F4F5E752-A670-4274-BDF9-26DB69CFACFC}" presName="linear" presStyleCnt="0">
        <dgm:presLayoutVars>
          <dgm:animLvl val="lvl"/>
          <dgm:resizeHandles val="exact"/>
        </dgm:presLayoutVars>
      </dgm:prSet>
      <dgm:spPr/>
      <dgm:t>
        <a:bodyPr/>
        <a:lstStyle/>
        <a:p>
          <a:endParaRPr lang="id-ID"/>
        </a:p>
      </dgm:t>
    </dgm:pt>
    <dgm:pt modelId="{9A8F0FF7-03EF-49B9-A803-9D6561F7C1F0}" type="pres">
      <dgm:prSet presAssocID="{AE8A22FF-0659-4FFC-8323-7880131E5C33}" presName="parentText" presStyleLbl="node1" presStyleIdx="0" presStyleCnt="1">
        <dgm:presLayoutVars>
          <dgm:chMax val="0"/>
          <dgm:bulletEnabled val="1"/>
        </dgm:presLayoutVars>
      </dgm:prSet>
      <dgm:spPr/>
      <dgm:t>
        <a:bodyPr/>
        <a:lstStyle/>
        <a:p>
          <a:endParaRPr lang="id-ID"/>
        </a:p>
      </dgm:t>
    </dgm:pt>
    <dgm:pt modelId="{8DB3F9A7-AF6C-4E1B-97E2-255F69042D5E}" type="pres">
      <dgm:prSet presAssocID="{AE8A22FF-0659-4FFC-8323-7880131E5C33}" presName="childText" presStyleLbl="revTx" presStyleIdx="0" presStyleCnt="1">
        <dgm:presLayoutVars>
          <dgm:bulletEnabled val="1"/>
        </dgm:presLayoutVars>
      </dgm:prSet>
      <dgm:spPr/>
      <dgm:t>
        <a:bodyPr/>
        <a:lstStyle/>
        <a:p>
          <a:endParaRPr lang="id-ID"/>
        </a:p>
      </dgm:t>
    </dgm:pt>
  </dgm:ptLst>
  <dgm:cxnLst>
    <dgm:cxn modelId="{14CE9E65-3F2A-43C5-9794-8C9FAA7BC571}" srcId="{AE8A22FF-0659-4FFC-8323-7880131E5C33}" destId="{E5A955DC-DB3C-4677-88E8-77DA88F83499}" srcOrd="3" destOrd="0" parTransId="{50E96CC1-8234-4FB8-8144-7BCBD25AB75E}" sibTransId="{44DCB854-AA7F-49F8-9736-5BC24E60EE58}"/>
    <dgm:cxn modelId="{688B40BF-3EF0-476E-B807-01414C909DDD}" type="presOf" srcId="{24950013-591E-40B2-9602-D13A0192FE9B}" destId="{8DB3F9A7-AF6C-4E1B-97E2-255F69042D5E}" srcOrd="0" destOrd="2" presId="urn:microsoft.com/office/officeart/2005/8/layout/vList2"/>
    <dgm:cxn modelId="{745B21E7-C350-464C-B31D-974CB1372247}" srcId="{AE8A22FF-0659-4FFC-8323-7880131E5C33}" destId="{668DBB5C-4A19-4A1D-9194-513EA4AB2B89}" srcOrd="0" destOrd="0" parTransId="{20E73D12-7779-4E4D-BF85-2166763AF79B}" sibTransId="{15A86E72-CF54-41E4-998D-4F8717788902}"/>
    <dgm:cxn modelId="{AFCA2908-C3A4-49F2-A07D-53DDE5D10141}" srcId="{F4F5E752-A670-4274-BDF9-26DB69CFACFC}" destId="{AE8A22FF-0659-4FFC-8323-7880131E5C33}" srcOrd="0" destOrd="0" parTransId="{68E20625-2B67-40B6-BE2D-A990371FCDBB}" sibTransId="{8B59A176-4232-489F-A507-4A45ECA6D1F5}"/>
    <dgm:cxn modelId="{111FDE48-DBED-46A9-9196-219664425A90}" srcId="{AE8A22FF-0659-4FFC-8323-7880131E5C33}" destId="{3E9C3111-4033-4DEE-921E-927B31A947E7}" srcOrd="6" destOrd="0" parTransId="{0D70BA13-D3A3-4043-A294-98E2228C48AE}" sibTransId="{2FDE7753-9453-412B-9002-64A3B9FF8FEF}"/>
    <dgm:cxn modelId="{1CB59F6F-BFE1-4A72-B804-E8785D4EE7AC}" srcId="{AE8A22FF-0659-4FFC-8323-7880131E5C33}" destId="{06F5C26F-C21C-461B-B4F6-C3A130BF90E5}" srcOrd="1" destOrd="0" parTransId="{65334772-458E-4994-8D48-9F1BA0F81D20}" sibTransId="{38497EC4-EF0E-4FCD-9E05-19ED7D2C1CF1}"/>
    <dgm:cxn modelId="{4A1F3A9B-3D15-4A53-BF81-B0A17B70CDC4}" type="presOf" srcId="{5F5C2C01-D107-4125-8763-C2823F51CE0D}" destId="{8DB3F9A7-AF6C-4E1B-97E2-255F69042D5E}" srcOrd="0" destOrd="4" presId="urn:microsoft.com/office/officeart/2005/8/layout/vList2"/>
    <dgm:cxn modelId="{0A9F1316-7742-46CA-8961-2521CC4DEA78}" srcId="{AE8A22FF-0659-4FFC-8323-7880131E5C33}" destId="{5F5C2C01-D107-4125-8763-C2823F51CE0D}" srcOrd="4" destOrd="0" parTransId="{A816FE41-6377-41B2-A4A0-FEB1DC7B2988}" sibTransId="{76BED7CD-77E8-4352-923D-2C9DE6C541F9}"/>
    <dgm:cxn modelId="{C6F1086E-32FA-450D-B93D-6117ABD1533C}" type="presOf" srcId="{AE8A22FF-0659-4FFC-8323-7880131E5C33}" destId="{9A8F0FF7-03EF-49B9-A803-9D6561F7C1F0}" srcOrd="0" destOrd="0" presId="urn:microsoft.com/office/officeart/2005/8/layout/vList2"/>
    <dgm:cxn modelId="{F4CBE7C6-7578-43C6-9B9D-B2107CFDF4D2}" type="presOf" srcId="{06F5C26F-C21C-461B-B4F6-C3A130BF90E5}" destId="{8DB3F9A7-AF6C-4E1B-97E2-255F69042D5E}" srcOrd="0" destOrd="1" presId="urn:microsoft.com/office/officeart/2005/8/layout/vList2"/>
    <dgm:cxn modelId="{3EB45421-DA1B-4908-B0F2-6D1ABDAEA239}" type="presOf" srcId="{8FC31678-1580-47DC-A50D-30B0B36277CD}" destId="{8DB3F9A7-AF6C-4E1B-97E2-255F69042D5E}" srcOrd="0" destOrd="5" presId="urn:microsoft.com/office/officeart/2005/8/layout/vList2"/>
    <dgm:cxn modelId="{76DE0524-2001-42E9-B681-DFA1DEB6C7A1}" type="presOf" srcId="{3E9C3111-4033-4DEE-921E-927B31A947E7}" destId="{8DB3F9A7-AF6C-4E1B-97E2-255F69042D5E}" srcOrd="0" destOrd="6" presId="urn:microsoft.com/office/officeart/2005/8/layout/vList2"/>
    <dgm:cxn modelId="{003E2BCC-9789-4375-85F1-046DF3288FDC}" type="presOf" srcId="{668DBB5C-4A19-4A1D-9194-513EA4AB2B89}" destId="{8DB3F9A7-AF6C-4E1B-97E2-255F69042D5E}" srcOrd="0" destOrd="0" presId="urn:microsoft.com/office/officeart/2005/8/layout/vList2"/>
    <dgm:cxn modelId="{2009A89C-2BB9-46CF-A60F-1582B42AF13D}" type="presOf" srcId="{E5A955DC-DB3C-4677-88E8-77DA88F83499}" destId="{8DB3F9A7-AF6C-4E1B-97E2-255F69042D5E}" srcOrd="0" destOrd="3" presId="urn:microsoft.com/office/officeart/2005/8/layout/vList2"/>
    <dgm:cxn modelId="{722DFFBA-63EE-4517-9621-CF5A2220F186}" srcId="{AE8A22FF-0659-4FFC-8323-7880131E5C33}" destId="{8FC31678-1580-47DC-A50D-30B0B36277CD}" srcOrd="5" destOrd="0" parTransId="{2E889369-FCBD-4C38-80BD-E7DAE8412F29}" sibTransId="{055CC160-4500-4F21-B29B-91CE173043C2}"/>
    <dgm:cxn modelId="{59E38252-EF3B-4970-B5F9-6AF2015C6EE9}" type="presOf" srcId="{F4F5E752-A670-4274-BDF9-26DB69CFACFC}" destId="{B703D9AA-A153-413F-A296-3576C11F4758}" srcOrd="0" destOrd="0" presId="urn:microsoft.com/office/officeart/2005/8/layout/vList2"/>
    <dgm:cxn modelId="{FAF79913-CF26-4F26-A682-88DAC3A626B8}" srcId="{AE8A22FF-0659-4FFC-8323-7880131E5C33}" destId="{24950013-591E-40B2-9602-D13A0192FE9B}" srcOrd="2" destOrd="0" parTransId="{3BA6DA73-CC55-4AD6-94A6-D3FEB394B335}" sibTransId="{91B7E0FC-F25E-4193-8E45-4C60C382D8C6}"/>
    <dgm:cxn modelId="{96D0F1CE-08C0-45AD-B684-7327B975E927}" type="presParOf" srcId="{B703D9AA-A153-413F-A296-3576C11F4758}" destId="{9A8F0FF7-03EF-49B9-A803-9D6561F7C1F0}" srcOrd="0" destOrd="0" presId="urn:microsoft.com/office/officeart/2005/8/layout/vList2"/>
    <dgm:cxn modelId="{2456753D-5DF2-44B4-99F7-1FCBE46F4842}" type="presParOf" srcId="{B703D9AA-A153-413F-A296-3576C11F4758}" destId="{8DB3F9A7-AF6C-4E1B-97E2-255F69042D5E}" srcOrd="1"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3200" dirty="0" smtClean="0">
              <a:latin typeface="Arial" pitchFamily="34" charset="0"/>
              <a:cs typeface="Arial" pitchFamily="34" charset="0"/>
            </a:rPr>
            <a:t>PANCASILA SEBAGAI SUMBER </a:t>
          </a:r>
          <a:r>
            <a:rPr lang="id-ID" sz="3200" dirty="0" smtClean="0">
              <a:latin typeface="Arial" pitchFamily="34" charset="0"/>
              <a:cs typeface="Arial" pitchFamily="34" charset="0"/>
            </a:rPr>
            <a:t>N</a:t>
          </a:r>
          <a:r>
            <a:rPr lang="en-US" sz="3200" dirty="0" smtClean="0">
              <a:latin typeface="Arial" pitchFamily="34" charset="0"/>
              <a:cs typeface="Arial" pitchFamily="34" charset="0"/>
            </a:rPr>
            <a:t>ILAI DAN CITA-CITA HUKUM</a:t>
          </a:r>
          <a:endParaRPr lang="id-ID" sz="32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3200" b="1" dirty="0"/>
        </a:p>
      </dgm:t>
    </dgm:pt>
    <dgm:pt modelId="{9F32F526-6B02-43EA-9195-499796C62204}" type="sibTrans" cxnId="{FBC87B5A-EEB0-4685-8531-D8B68FC77497}">
      <dgm:prSet/>
      <dgm:spPr/>
      <dgm:t>
        <a:bodyPr/>
        <a:lstStyle/>
        <a:p>
          <a:endParaRPr lang="id-ID" sz="32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417229" custLinFactNeighborX="808" custLinFactNeighborY="20861">
        <dgm:presLayoutVars>
          <dgm:chMax val="0"/>
          <dgm:bulletEnabled val="1"/>
        </dgm:presLayoutVars>
      </dgm:prSet>
      <dgm:spPr/>
      <dgm:t>
        <a:bodyPr/>
        <a:lstStyle/>
        <a:p>
          <a:endParaRPr lang="id-ID"/>
        </a:p>
      </dgm:t>
    </dgm:pt>
  </dgm:ptLst>
  <dgm:cxnLst>
    <dgm:cxn modelId="{4FEF92D9-E64E-4440-A989-092A034E3B00}" type="presOf" srcId="{2E530979-921F-4996-98D8-AFEB5F96B7DE}" destId="{211193E1-5E12-4589-BA5F-3469B2D8B4BF}"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B4A495F3-C31C-45D1-BF0B-E17FCA71D00C}" type="presOf" srcId="{026362B3-D754-4C4B-A502-EB64AEEB7E44}" destId="{09D3F267-E6CD-481D-BCEC-7563BBCA2483}" srcOrd="0" destOrd="0" presId="urn:microsoft.com/office/officeart/2005/8/layout/vList2"/>
    <dgm:cxn modelId="{D8FD9744-2304-46B5-A3D9-62CB555D4C6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4DF154E6-0779-4BC4-8641-11A70620EA51}" type="doc">
      <dgm:prSet loTypeId="urn:microsoft.com/office/officeart/2005/8/layout/hList1" loCatId="list" qsTypeId="urn:microsoft.com/office/officeart/2005/8/quickstyle/3d2" qsCatId="3D" csTypeId="urn:microsoft.com/office/officeart/2005/8/colors/colorful4" csCatId="colorful" phldr="1"/>
      <dgm:spPr/>
      <dgm:t>
        <a:bodyPr/>
        <a:lstStyle/>
        <a:p>
          <a:endParaRPr lang="id-ID"/>
        </a:p>
      </dgm:t>
    </dgm:pt>
    <dgm:pt modelId="{38D0EF8A-EC50-4D91-A6F7-F69546366F64}">
      <dgm:prSet/>
      <dgm:spPr/>
      <dgm:t>
        <a:bodyPr/>
        <a:lstStyle/>
        <a:p>
          <a:pPr rtl="0"/>
          <a:r>
            <a:rPr lang="id-ID" dirty="0" smtClean="0"/>
            <a:t>Dalam Pasal 7 (1) UU No. 12 Tahun 2011 tentang pembentukan peraturan perundang-undangan, Jenis dan hierarki Peraturan Perundang-undangan adalah sebagai berikut:</a:t>
          </a:r>
          <a:endParaRPr lang="id-ID" dirty="0"/>
        </a:p>
      </dgm:t>
    </dgm:pt>
    <dgm:pt modelId="{56CF26A9-FF95-4047-B2DA-C4D9A2FC128B}" type="parTrans" cxnId="{7E3B5B2D-1824-430B-B762-A14778CD7036}">
      <dgm:prSet/>
      <dgm:spPr/>
      <dgm:t>
        <a:bodyPr/>
        <a:lstStyle/>
        <a:p>
          <a:endParaRPr lang="id-ID"/>
        </a:p>
      </dgm:t>
    </dgm:pt>
    <dgm:pt modelId="{AEE164B5-DF3D-46AE-9D79-ED7701FF3559}" type="sibTrans" cxnId="{7E3B5B2D-1824-430B-B762-A14778CD7036}">
      <dgm:prSet/>
      <dgm:spPr/>
      <dgm:t>
        <a:bodyPr/>
        <a:lstStyle/>
        <a:p>
          <a:endParaRPr lang="id-ID"/>
        </a:p>
      </dgm:t>
    </dgm:pt>
    <dgm:pt modelId="{F8D38F53-0394-49FF-AE8D-376A9D7B6BC8}">
      <dgm:prSet/>
      <dgm:spPr/>
      <dgm:t>
        <a:bodyPr/>
        <a:lstStyle/>
        <a:p>
          <a:pPr rtl="0"/>
          <a:r>
            <a:rPr lang="id-ID" dirty="0" smtClean="0"/>
            <a:t>Undang-Undang Dasar Negara Republik Indonesia Tahun 1945;</a:t>
          </a:r>
          <a:endParaRPr lang="id-ID" dirty="0"/>
        </a:p>
      </dgm:t>
    </dgm:pt>
    <dgm:pt modelId="{6F8D7234-7FC9-4AF7-80D4-A6E997B6F733}" type="parTrans" cxnId="{E778772A-B4A4-4D17-A13B-96411ECD6151}">
      <dgm:prSet/>
      <dgm:spPr/>
      <dgm:t>
        <a:bodyPr/>
        <a:lstStyle/>
        <a:p>
          <a:endParaRPr lang="id-ID"/>
        </a:p>
      </dgm:t>
    </dgm:pt>
    <dgm:pt modelId="{763CD1D7-1860-4EE3-AC6F-2D3AA6C7597B}" type="sibTrans" cxnId="{E778772A-B4A4-4D17-A13B-96411ECD6151}">
      <dgm:prSet/>
      <dgm:spPr/>
      <dgm:t>
        <a:bodyPr/>
        <a:lstStyle/>
        <a:p>
          <a:endParaRPr lang="id-ID"/>
        </a:p>
      </dgm:t>
    </dgm:pt>
    <dgm:pt modelId="{BD226631-AFC8-4645-8009-FB55A2E57142}">
      <dgm:prSet/>
      <dgm:spPr/>
      <dgm:t>
        <a:bodyPr/>
        <a:lstStyle/>
        <a:p>
          <a:pPr rtl="0"/>
          <a:r>
            <a:rPr lang="id-ID" dirty="0" smtClean="0"/>
            <a:t>Ketetapan Majelis Permusyawaratan Rakyat</a:t>
          </a:r>
          <a:endParaRPr lang="id-ID" dirty="0"/>
        </a:p>
      </dgm:t>
    </dgm:pt>
    <dgm:pt modelId="{ADCD497F-976B-40A3-9CC5-7A67CCBB6B4B}" type="parTrans" cxnId="{B78787C8-392A-4999-A8F7-91A681E512A5}">
      <dgm:prSet/>
      <dgm:spPr/>
      <dgm:t>
        <a:bodyPr/>
        <a:lstStyle/>
        <a:p>
          <a:endParaRPr lang="id-ID"/>
        </a:p>
      </dgm:t>
    </dgm:pt>
    <dgm:pt modelId="{12915AB4-432B-4EF7-AF4B-8992ABC3C33A}" type="sibTrans" cxnId="{B78787C8-392A-4999-A8F7-91A681E512A5}">
      <dgm:prSet/>
      <dgm:spPr/>
      <dgm:t>
        <a:bodyPr/>
        <a:lstStyle/>
        <a:p>
          <a:endParaRPr lang="id-ID"/>
        </a:p>
      </dgm:t>
    </dgm:pt>
    <dgm:pt modelId="{7505DFDE-AA46-4862-B382-8DA4188E7D3B}">
      <dgm:prSet/>
      <dgm:spPr/>
      <dgm:t>
        <a:bodyPr/>
        <a:lstStyle/>
        <a:p>
          <a:pPr rtl="0"/>
          <a:r>
            <a:rPr lang="id-ID" dirty="0" smtClean="0"/>
            <a:t>Undang-Undang/Peraturan Pemerintah Pengganti Undang - Undang;</a:t>
          </a:r>
          <a:endParaRPr lang="id-ID" dirty="0"/>
        </a:p>
      </dgm:t>
    </dgm:pt>
    <dgm:pt modelId="{121DA600-B21E-4D32-98E1-D2B024D6C6A6}" type="parTrans" cxnId="{FC65E893-3E85-4724-ACEC-023F48A43A75}">
      <dgm:prSet/>
      <dgm:spPr/>
      <dgm:t>
        <a:bodyPr/>
        <a:lstStyle/>
        <a:p>
          <a:endParaRPr lang="id-ID"/>
        </a:p>
      </dgm:t>
    </dgm:pt>
    <dgm:pt modelId="{ABC0681D-B8D4-4737-92F2-5B61E93CF687}" type="sibTrans" cxnId="{FC65E893-3E85-4724-ACEC-023F48A43A75}">
      <dgm:prSet/>
      <dgm:spPr/>
      <dgm:t>
        <a:bodyPr/>
        <a:lstStyle/>
        <a:p>
          <a:endParaRPr lang="id-ID"/>
        </a:p>
      </dgm:t>
    </dgm:pt>
    <dgm:pt modelId="{40A00C76-44EC-401C-9C52-CE7B32108431}">
      <dgm:prSet/>
      <dgm:spPr/>
      <dgm:t>
        <a:bodyPr/>
        <a:lstStyle/>
        <a:p>
          <a:pPr rtl="0"/>
          <a:r>
            <a:rPr lang="id-ID" dirty="0" smtClean="0"/>
            <a:t>Peraturan Pemerintah;</a:t>
          </a:r>
          <a:endParaRPr lang="id-ID" dirty="0"/>
        </a:p>
      </dgm:t>
    </dgm:pt>
    <dgm:pt modelId="{B41DDA92-DB38-448D-ADF4-E44AB93D7038}" type="parTrans" cxnId="{8FE0BB06-E6DB-43D8-ADFD-F9E2C4F44C5E}">
      <dgm:prSet/>
      <dgm:spPr/>
      <dgm:t>
        <a:bodyPr/>
        <a:lstStyle/>
        <a:p>
          <a:endParaRPr lang="id-ID"/>
        </a:p>
      </dgm:t>
    </dgm:pt>
    <dgm:pt modelId="{03DD5A38-8962-4BC5-843D-E3C4D9373791}" type="sibTrans" cxnId="{8FE0BB06-E6DB-43D8-ADFD-F9E2C4F44C5E}">
      <dgm:prSet/>
      <dgm:spPr/>
      <dgm:t>
        <a:bodyPr/>
        <a:lstStyle/>
        <a:p>
          <a:endParaRPr lang="id-ID"/>
        </a:p>
      </dgm:t>
    </dgm:pt>
    <dgm:pt modelId="{35406E05-D1FB-4074-BFD2-71D4F3D1FB49}">
      <dgm:prSet/>
      <dgm:spPr/>
      <dgm:t>
        <a:bodyPr/>
        <a:lstStyle/>
        <a:p>
          <a:pPr rtl="0"/>
          <a:r>
            <a:rPr lang="id-ID" dirty="0" smtClean="0"/>
            <a:t>Peraturan Presiden;</a:t>
          </a:r>
          <a:endParaRPr lang="id-ID" dirty="0"/>
        </a:p>
      </dgm:t>
    </dgm:pt>
    <dgm:pt modelId="{9872AEE1-EE9B-44A2-A06E-8468A4AA31D5}" type="parTrans" cxnId="{8A509392-65C6-4D2F-A8F5-28C0BD0D9E59}">
      <dgm:prSet/>
      <dgm:spPr/>
      <dgm:t>
        <a:bodyPr/>
        <a:lstStyle/>
        <a:p>
          <a:endParaRPr lang="id-ID"/>
        </a:p>
      </dgm:t>
    </dgm:pt>
    <dgm:pt modelId="{54DC1EAE-988B-41E0-97A8-C707F40F8DC0}" type="sibTrans" cxnId="{8A509392-65C6-4D2F-A8F5-28C0BD0D9E59}">
      <dgm:prSet/>
      <dgm:spPr/>
      <dgm:t>
        <a:bodyPr/>
        <a:lstStyle/>
        <a:p>
          <a:endParaRPr lang="id-ID"/>
        </a:p>
      </dgm:t>
    </dgm:pt>
    <dgm:pt modelId="{309B3560-100E-44C8-9F9F-418313357BF0}">
      <dgm:prSet/>
      <dgm:spPr/>
      <dgm:t>
        <a:bodyPr/>
        <a:lstStyle/>
        <a:p>
          <a:pPr rtl="0"/>
          <a:r>
            <a:rPr lang="id-ID" dirty="0" smtClean="0"/>
            <a:t>Peraturan Daerah Provinsi, dan </a:t>
          </a:r>
          <a:endParaRPr lang="id-ID" dirty="0"/>
        </a:p>
      </dgm:t>
    </dgm:pt>
    <dgm:pt modelId="{EE2E068D-BEE8-483A-98FE-77A798D4299F}" type="parTrans" cxnId="{3A416756-1C02-4EE5-8B02-AA52590B91FA}">
      <dgm:prSet/>
      <dgm:spPr/>
      <dgm:t>
        <a:bodyPr/>
        <a:lstStyle/>
        <a:p>
          <a:endParaRPr lang="id-ID"/>
        </a:p>
      </dgm:t>
    </dgm:pt>
    <dgm:pt modelId="{763FF016-1443-4551-AA88-F7E9143D8E3F}" type="sibTrans" cxnId="{3A416756-1C02-4EE5-8B02-AA52590B91FA}">
      <dgm:prSet/>
      <dgm:spPr/>
      <dgm:t>
        <a:bodyPr/>
        <a:lstStyle/>
        <a:p>
          <a:endParaRPr lang="id-ID"/>
        </a:p>
      </dgm:t>
    </dgm:pt>
    <dgm:pt modelId="{1AA97419-F567-45FE-9183-84A9A7C98FB5}">
      <dgm:prSet/>
      <dgm:spPr/>
      <dgm:t>
        <a:bodyPr/>
        <a:lstStyle/>
        <a:p>
          <a:pPr rtl="0"/>
          <a:r>
            <a:rPr lang="id-ID" dirty="0" smtClean="0"/>
            <a:t>Peraturan Daerah Kabupaten/Kota </a:t>
          </a:r>
          <a:endParaRPr lang="id-ID" dirty="0"/>
        </a:p>
      </dgm:t>
    </dgm:pt>
    <dgm:pt modelId="{F6288520-A988-4FB5-89AE-549E80B08D27}" type="parTrans" cxnId="{FD29DA87-DDCC-463D-913A-15F914501038}">
      <dgm:prSet/>
      <dgm:spPr/>
      <dgm:t>
        <a:bodyPr/>
        <a:lstStyle/>
        <a:p>
          <a:endParaRPr lang="id-ID"/>
        </a:p>
      </dgm:t>
    </dgm:pt>
    <dgm:pt modelId="{02B48055-8631-4ADD-B6F4-89F7E417F2E8}" type="sibTrans" cxnId="{FD29DA87-DDCC-463D-913A-15F914501038}">
      <dgm:prSet/>
      <dgm:spPr/>
      <dgm:t>
        <a:bodyPr/>
        <a:lstStyle/>
        <a:p>
          <a:endParaRPr lang="id-ID"/>
        </a:p>
      </dgm:t>
    </dgm:pt>
    <dgm:pt modelId="{2273CE77-AA87-4436-AA5C-F6E10F01394E}">
      <dgm:prSet/>
      <dgm:spPr/>
      <dgm:t>
        <a:bodyPr/>
        <a:lstStyle/>
        <a:p>
          <a:pPr rtl="0"/>
          <a:endParaRPr lang="id-ID" dirty="0"/>
        </a:p>
      </dgm:t>
    </dgm:pt>
    <dgm:pt modelId="{EA105022-83A6-4D4E-9F6A-C675BF6FA7A2}" type="parTrans" cxnId="{C133F222-355B-4510-88E8-67BFBDE81343}">
      <dgm:prSet/>
      <dgm:spPr/>
      <dgm:t>
        <a:bodyPr/>
        <a:lstStyle/>
        <a:p>
          <a:endParaRPr lang="id-ID"/>
        </a:p>
      </dgm:t>
    </dgm:pt>
    <dgm:pt modelId="{4ACF1AE3-A0FD-4F06-A3E0-CA0931273BFF}" type="sibTrans" cxnId="{C133F222-355B-4510-88E8-67BFBDE81343}">
      <dgm:prSet/>
      <dgm:spPr/>
      <dgm:t>
        <a:bodyPr/>
        <a:lstStyle/>
        <a:p>
          <a:endParaRPr lang="id-ID"/>
        </a:p>
      </dgm:t>
    </dgm:pt>
    <dgm:pt modelId="{3B8FDF25-A2AF-4E08-96AF-FA0AC90763B6}" type="pres">
      <dgm:prSet presAssocID="{4DF154E6-0779-4BC4-8641-11A70620EA51}" presName="Name0" presStyleCnt="0">
        <dgm:presLayoutVars>
          <dgm:dir/>
          <dgm:animLvl val="lvl"/>
          <dgm:resizeHandles val="exact"/>
        </dgm:presLayoutVars>
      </dgm:prSet>
      <dgm:spPr/>
      <dgm:t>
        <a:bodyPr/>
        <a:lstStyle/>
        <a:p>
          <a:endParaRPr lang="id-ID"/>
        </a:p>
      </dgm:t>
    </dgm:pt>
    <dgm:pt modelId="{396DBE3D-49F6-44E2-813D-BC500AE8E345}" type="pres">
      <dgm:prSet presAssocID="{38D0EF8A-EC50-4D91-A6F7-F69546366F64}" presName="composite" presStyleCnt="0"/>
      <dgm:spPr/>
    </dgm:pt>
    <dgm:pt modelId="{8D0C9DBB-3FF2-4994-B031-09A662CEEFBF}" type="pres">
      <dgm:prSet presAssocID="{38D0EF8A-EC50-4D91-A6F7-F69546366F64}" presName="parTx" presStyleLbl="alignNode1" presStyleIdx="0" presStyleCnt="1">
        <dgm:presLayoutVars>
          <dgm:chMax val="0"/>
          <dgm:chPref val="0"/>
          <dgm:bulletEnabled val="1"/>
        </dgm:presLayoutVars>
      </dgm:prSet>
      <dgm:spPr/>
      <dgm:t>
        <a:bodyPr/>
        <a:lstStyle/>
        <a:p>
          <a:endParaRPr lang="id-ID"/>
        </a:p>
      </dgm:t>
    </dgm:pt>
    <dgm:pt modelId="{BD65431F-4EFA-480B-99DD-F97065DA3018}" type="pres">
      <dgm:prSet presAssocID="{38D0EF8A-EC50-4D91-A6F7-F69546366F64}" presName="desTx" presStyleLbl="alignAccFollowNode1" presStyleIdx="0" presStyleCnt="1" custLinFactNeighborX="7033" custLinFactNeighborY="423">
        <dgm:presLayoutVars>
          <dgm:bulletEnabled val="1"/>
        </dgm:presLayoutVars>
      </dgm:prSet>
      <dgm:spPr/>
      <dgm:t>
        <a:bodyPr/>
        <a:lstStyle/>
        <a:p>
          <a:endParaRPr lang="id-ID"/>
        </a:p>
      </dgm:t>
    </dgm:pt>
  </dgm:ptLst>
  <dgm:cxnLst>
    <dgm:cxn modelId="{619EAF7E-B6E0-4E5A-B579-47656FCD9051}" type="presOf" srcId="{BD226631-AFC8-4645-8009-FB55A2E57142}" destId="{BD65431F-4EFA-480B-99DD-F97065DA3018}" srcOrd="0" destOrd="1" presId="urn:microsoft.com/office/officeart/2005/8/layout/hList1"/>
    <dgm:cxn modelId="{FC65E893-3E85-4724-ACEC-023F48A43A75}" srcId="{38D0EF8A-EC50-4D91-A6F7-F69546366F64}" destId="{7505DFDE-AA46-4862-B382-8DA4188E7D3B}" srcOrd="2" destOrd="0" parTransId="{121DA600-B21E-4D32-98E1-D2B024D6C6A6}" sibTransId="{ABC0681D-B8D4-4737-92F2-5B61E93CF687}"/>
    <dgm:cxn modelId="{9E455A9E-2D5E-4544-B4D9-8649F45A19FC}" type="presOf" srcId="{309B3560-100E-44C8-9F9F-418313357BF0}" destId="{BD65431F-4EFA-480B-99DD-F97065DA3018}" srcOrd="0" destOrd="5" presId="urn:microsoft.com/office/officeart/2005/8/layout/hList1"/>
    <dgm:cxn modelId="{8FE0BB06-E6DB-43D8-ADFD-F9E2C4F44C5E}" srcId="{38D0EF8A-EC50-4D91-A6F7-F69546366F64}" destId="{40A00C76-44EC-401C-9C52-CE7B32108431}" srcOrd="3" destOrd="0" parTransId="{B41DDA92-DB38-448D-ADF4-E44AB93D7038}" sibTransId="{03DD5A38-8962-4BC5-843D-E3C4D9373791}"/>
    <dgm:cxn modelId="{A78C7F29-EED2-4236-A240-B009A1353428}" type="presOf" srcId="{35406E05-D1FB-4074-BFD2-71D4F3D1FB49}" destId="{BD65431F-4EFA-480B-99DD-F97065DA3018}" srcOrd="0" destOrd="4" presId="urn:microsoft.com/office/officeart/2005/8/layout/hList1"/>
    <dgm:cxn modelId="{CDD16F63-C804-428D-89E7-DC433CE7727B}" type="presOf" srcId="{7505DFDE-AA46-4862-B382-8DA4188E7D3B}" destId="{BD65431F-4EFA-480B-99DD-F97065DA3018}" srcOrd="0" destOrd="2" presId="urn:microsoft.com/office/officeart/2005/8/layout/hList1"/>
    <dgm:cxn modelId="{FD29DA87-DDCC-463D-913A-15F914501038}" srcId="{38D0EF8A-EC50-4D91-A6F7-F69546366F64}" destId="{1AA97419-F567-45FE-9183-84A9A7C98FB5}" srcOrd="6" destOrd="0" parTransId="{F6288520-A988-4FB5-89AE-549E80B08D27}" sibTransId="{02B48055-8631-4ADD-B6F4-89F7E417F2E8}"/>
    <dgm:cxn modelId="{E778772A-B4A4-4D17-A13B-96411ECD6151}" srcId="{38D0EF8A-EC50-4D91-A6F7-F69546366F64}" destId="{F8D38F53-0394-49FF-AE8D-376A9D7B6BC8}" srcOrd="0" destOrd="0" parTransId="{6F8D7234-7FC9-4AF7-80D4-A6E997B6F733}" sibTransId="{763CD1D7-1860-4EE3-AC6F-2D3AA6C7597B}"/>
    <dgm:cxn modelId="{C133F222-355B-4510-88E8-67BFBDE81343}" srcId="{38D0EF8A-EC50-4D91-A6F7-F69546366F64}" destId="{2273CE77-AA87-4436-AA5C-F6E10F01394E}" srcOrd="7" destOrd="0" parTransId="{EA105022-83A6-4D4E-9F6A-C675BF6FA7A2}" sibTransId="{4ACF1AE3-A0FD-4F06-A3E0-CA0931273BFF}"/>
    <dgm:cxn modelId="{D6F0876F-A16D-43FD-952F-097BC46A383C}" type="presOf" srcId="{1AA97419-F567-45FE-9183-84A9A7C98FB5}" destId="{BD65431F-4EFA-480B-99DD-F97065DA3018}" srcOrd="0" destOrd="6" presId="urn:microsoft.com/office/officeart/2005/8/layout/hList1"/>
    <dgm:cxn modelId="{AD8A8F42-F6BB-4803-94A4-8BD4E49CBDF8}" type="presOf" srcId="{4DF154E6-0779-4BC4-8641-11A70620EA51}" destId="{3B8FDF25-A2AF-4E08-96AF-FA0AC90763B6}" srcOrd="0" destOrd="0" presId="urn:microsoft.com/office/officeart/2005/8/layout/hList1"/>
    <dgm:cxn modelId="{CBB1C817-1905-4240-8925-C6748AABC8AF}" type="presOf" srcId="{F8D38F53-0394-49FF-AE8D-376A9D7B6BC8}" destId="{BD65431F-4EFA-480B-99DD-F97065DA3018}" srcOrd="0" destOrd="0" presId="urn:microsoft.com/office/officeart/2005/8/layout/hList1"/>
    <dgm:cxn modelId="{3A416756-1C02-4EE5-8B02-AA52590B91FA}" srcId="{38D0EF8A-EC50-4D91-A6F7-F69546366F64}" destId="{309B3560-100E-44C8-9F9F-418313357BF0}" srcOrd="5" destOrd="0" parTransId="{EE2E068D-BEE8-483A-98FE-77A798D4299F}" sibTransId="{763FF016-1443-4551-AA88-F7E9143D8E3F}"/>
    <dgm:cxn modelId="{7AE4C119-DA7D-4387-B07A-EBF71C3F8B29}" type="presOf" srcId="{40A00C76-44EC-401C-9C52-CE7B32108431}" destId="{BD65431F-4EFA-480B-99DD-F97065DA3018}" srcOrd="0" destOrd="3" presId="urn:microsoft.com/office/officeart/2005/8/layout/hList1"/>
    <dgm:cxn modelId="{228FFAEB-B02F-413C-A0C4-9026CD481451}" type="presOf" srcId="{2273CE77-AA87-4436-AA5C-F6E10F01394E}" destId="{BD65431F-4EFA-480B-99DD-F97065DA3018}" srcOrd="0" destOrd="7" presId="urn:microsoft.com/office/officeart/2005/8/layout/hList1"/>
    <dgm:cxn modelId="{7E3B5B2D-1824-430B-B762-A14778CD7036}" srcId="{4DF154E6-0779-4BC4-8641-11A70620EA51}" destId="{38D0EF8A-EC50-4D91-A6F7-F69546366F64}" srcOrd="0" destOrd="0" parTransId="{56CF26A9-FF95-4047-B2DA-C4D9A2FC128B}" sibTransId="{AEE164B5-DF3D-46AE-9D79-ED7701FF3559}"/>
    <dgm:cxn modelId="{8A509392-65C6-4D2F-A8F5-28C0BD0D9E59}" srcId="{38D0EF8A-EC50-4D91-A6F7-F69546366F64}" destId="{35406E05-D1FB-4074-BFD2-71D4F3D1FB49}" srcOrd="4" destOrd="0" parTransId="{9872AEE1-EE9B-44A2-A06E-8468A4AA31D5}" sibTransId="{54DC1EAE-988B-41E0-97A8-C707F40F8DC0}"/>
    <dgm:cxn modelId="{B78787C8-392A-4999-A8F7-91A681E512A5}" srcId="{38D0EF8A-EC50-4D91-A6F7-F69546366F64}" destId="{BD226631-AFC8-4645-8009-FB55A2E57142}" srcOrd="1" destOrd="0" parTransId="{ADCD497F-976B-40A3-9CC5-7A67CCBB6B4B}" sibTransId="{12915AB4-432B-4EF7-AF4B-8992ABC3C33A}"/>
    <dgm:cxn modelId="{06CE7D00-71F3-4BE3-94D5-2E5FCAE20140}" type="presOf" srcId="{38D0EF8A-EC50-4D91-A6F7-F69546366F64}" destId="{8D0C9DBB-3FF2-4994-B031-09A662CEEFBF}" srcOrd="0" destOrd="0" presId="urn:microsoft.com/office/officeart/2005/8/layout/hList1"/>
    <dgm:cxn modelId="{DEA1A5A2-BF69-4076-B64A-E1AE45AC4AC2}" type="presParOf" srcId="{3B8FDF25-A2AF-4E08-96AF-FA0AC90763B6}" destId="{396DBE3D-49F6-44E2-813D-BC500AE8E345}" srcOrd="0" destOrd="0" presId="urn:microsoft.com/office/officeart/2005/8/layout/hList1"/>
    <dgm:cxn modelId="{AA92B6FB-03C5-4EBF-A3CE-2C17E1322580}" type="presParOf" srcId="{396DBE3D-49F6-44E2-813D-BC500AE8E345}" destId="{8D0C9DBB-3FF2-4994-B031-09A662CEEFBF}" srcOrd="0" destOrd="0" presId="urn:microsoft.com/office/officeart/2005/8/layout/hList1"/>
    <dgm:cxn modelId="{59AB6FE6-9C1E-4EA2-89B0-E929294BE52C}" type="presParOf" srcId="{396DBE3D-49F6-44E2-813D-BC500AE8E345}" destId="{BD65431F-4EFA-480B-99DD-F97065DA3018}" srcOrd="1" destOrd="0" presId="urn:microsoft.com/office/officeart/2005/8/layout/hLis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2800" b="1" dirty="0" smtClean="0">
              <a:latin typeface="Arial" pitchFamily="34" charset="0"/>
              <a:cs typeface="Arial" pitchFamily="34" charset="0"/>
            </a:rPr>
            <a:t>AKTUALISASI NILAI-NILAI PANCASILA DALAM PENEGAKAN HUKUM DI INDO</a:t>
          </a:r>
          <a:r>
            <a:rPr lang="id-ID" sz="2800" b="1" dirty="0" smtClean="0">
              <a:latin typeface="Arial" pitchFamily="34" charset="0"/>
              <a:cs typeface="Arial" pitchFamily="34" charset="0"/>
            </a:rPr>
            <a:t>N</a:t>
          </a:r>
          <a:r>
            <a:rPr lang="en-US" sz="2800" b="1" dirty="0" smtClean="0">
              <a:latin typeface="Arial" pitchFamily="34" charset="0"/>
              <a:cs typeface="Arial" pitchFamily="34" charset="0"/>
            </a:rPr>
            <a:t>ESIA</a:t>
          </a:r>
          <a:r>
            <a:rPr lang="id-ID" sz="2800" b="1" dirty="0" smtClean="0">
              <a:latin typeface="Arial" pitchFamily="34" charset="0"/>
              <a:cs typeface="Arial" pitchFamily="34" charset="0"/>
            </a:rPr>
            <a:t> </a:t>
          </a:r>
          <a:endParaRPr lang="id-ID" sz="28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800" b="1" dirty="0"/>
        </a:p>
      </dgm:t>
    </dgm:pt>
    <dgm:pt modelId="{9F32F526-6B02-43EA-9195-499796C62204}" type="sibTrans" cxnId="{FBC87B5A-EEB0-4685-8531-D8B68FC77497}">
      <dgm:prSet/>
      <dgm:spPr/>
      <dgm:t>
        <a:bodyPr/>
        <a:lstStyle/>
        <a:p>
          <a:endParaRPr lang="id-ID" sz="28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640066">
        <dgm:presLayoutVars>
          <dgm:chMax val="0"/>
          <dgm:bulletEnabled val="1"/>
        </dgm:presLayoutVars>
      </dgm:prSet>
      <dgm:spPr/>
      <dgm:t>
        <a:bodyPr/>
        <a:lstStyle/>
        <a:p>
          <a:endParaRPr lang="id-ID"/>
        </a:p>
      </dgm:t>
    </dgm:pt>
  </dgm:ptLst>
  <dgm:cxnLst>
    <dgm:cxn modelId="{F94FB3E4-85CF-4EDB-BAAB-64F957FED45F}" type="presOf" srcId="{026362B3-D754-4C4B-A502-EB64AEEB7E44}" destId="{09D3F267-E6CD-481D-BCEC-7563BBCA2483}" srcOrd="0" destOrd="0" presId="urn:microsoft.com/office/officeart/2005/8/layout/vList2"/>
    <dgm:cxn modelId="{FBC87B5A-EEB0-4685-8531-D8B68FC77497}" srcId="{2E530979-921F-4996-98D8-AFEB5F96B7DE}" destId="{026362B3-D754-4C4B-A502-EB64AEEB7E44}" srcOrd="0" destOrd="0" parTransId="{53B3D544-9E52-49E1-9753-5895EF4E388D}" sibTransId="{9F32F526-6B02-43EA-9195-499796C62204}"/>
    <dgm:cxn modelId="{DF28DFEF-4E70-4EFF-835E-7B2F205CC15F}" type="presOf" srcId="{2E530979-921F-4996-98D8-AFEB5F96B7DE}" destId="{211193E1-5E12-4589-BA5F-3469B2D8B4BF}" srcOrd="0" destOrd="0" presId="urn:microsoft.com/office/officeart/2005/8/layout/vList2"/>
    <dgm:cxn modelId="{760EEDFC-04C7-46DA-B275-4F6C7F4C512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2800" b="1" dirty="0" smtClean="0">
              <a:latin typeface="Arial" pitchFamily="34" charset="0"/>
              <a:cs typeface="Arial" pitchFamily="34" charset="0"/>
            </a:rPr>
            <a:t>AKTUALISASI NILAI-NILAI PANCASILA DALAM PENEGAKAN HUKUM DI INDO</a:t>
          </a:r>
          <a:r>
            <a:rPr lang="id-ID" sz="2800" b="1" dirty="0" smtClean="0">
              <a:latin typeface="Arial" pitchFamily="34" charset="0"/>
              <a:cs typeface="Arial" pitchFamily="34" charset="0"/>
            </a:rPr>
            <a:t>N</a:t>
          </a:r>
          <a:r>
            <a:rPr lang="en-US" sz="2800" b="1" dirty="0" smtClean="0">
              <a:latin typeface="Arial" pitchFamily="34" charset="0"/>
              <a:cs typeface="Arial" pitchFamily="34" charset="0"/>
            </a:rPr>
            <a:t>ESIA</a:t>
          </a:r>
          <a:r>
            <a:rPr lang="id-ID" sz="2800" b="1" dirty="0" smtClean="0">
              <a:latin typeface="Arial" pitchFamily="34" charset="0"/>
              <a:cs typeface="Arial" pitchFamily="34" charset="0"/>
            </a:rPr>
            <a:t> </a:t>
          </a:r>
          <a:endParaRPr lang="id-ID" sz="28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800" b="1" dirty="0"/>
        </a:p>
      </dgm:t>
    </dgm:pt>
    <dgm:pt modelId="{9F32F526-6B02-43EA-9195-499796C62204}" type="sibTrans" cxnId="{FBC87B5A-EEB0-4685-8531-D8B68FC77497}">
      <dgm:prSet/>
      <dgm:spPr/>
      <dgm:t>
        <a:bodyPr/>
        <a:lstStyle/>
        <a:p>
          <a:endParaRPr lang="id-ID" sz="28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640066">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3A11492E-7D74-44BD-977B-C590CE61D875}" type="presOf" srcId="{2E530979-921F-4996-98D8-AFEB5F96B7DE}" destId="{211193E1-5E12-4589-BA5F-3469B2D8B4BF}" srcOrd="0" destOrd="0" presId="urn:microsoft.com/office/officeart/2005/8/layout/vList2"/>
    <dgm:cxn modelId="{43AF2633-FB16-4D2B-B5B7-70D22D34E739}" type="presOf" srcId="{026362B3-D754-4C4B-A502-EB64AEEB7E44}" destId="{09D3F267-E6CD-481D-BCEC-7563BBCA2483}" srcOrd="0" destOrd="0" presId="urn:microsoft.com/office/officeart/2005/8/layout/vList2"/>
    <dgm:cxn modelId="{86B72B19-0B7B-44D5-83EA-93EBC6331EBF}"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A3B2B9A2-A0E6-4464-B1CC-C5DFCEFC6514}" type="doc">
      <dgm:prSet loTypeId="urn:microsoft.com/office/officeart/2005/8/layout/hList7" loCatId="list" qsTypeId="urn:microsoft.com/office/officeart/2005/8/quickstyle/3d2" qsCatId="3D" csTypeId="urn:microsoft.com/office/officeart/2005/8/colors/colorful1" csCatId="colorful"/>
      <dgm:spPr/>
      <dgm:t>
        <a:bodyPr/>
        <a:lstStyle/>
        <a:p>
          <a:endParaRPr lang="id-ID"/>
        </a:p>
      </dgm:t>
    </dgm:pt>
    <dgm:pt modelId="{E9E5C622-EFBE-4582-BF03-CD2448054F5F}">
      <dgm:prSet custT="1"/>
      <dgm:spPr/>
      <dgm:t>
        <a:bodyPr/>
        <a:lstStyle/>
        <a:p>
          <a:pPr rtl="0"/>
          <a:r>
            <a:rPr lang="id-ID" sz="2000" dirty="0" smtClean="0">
              <a:solidFill>
                <a:schemeClr val="tx1"/>
              </a:solidFill>
            </a:rPr>
            <a:t>Nilai-nilai Pancasila  penting peranannya dalam penegakan hukum agar benar-benar menjadi sarana pembangunan dan pembaharuan masyarakat yang kita harapkan. </a:t>
          </a:r>
          <a:endParaRPr lang="id-ID" sz="2000" dirty="0">
            <a:solidFill>
              <a:schemeClr val="tx1"/>
            </a:solidFill>
          </a:endParaRPr>
        </a:p>
      </dgm:t>
    </dgm:pt>
    <dgm:pt modelId="{57F86751-717A-468E-B4A8-0F6470F284E1}" type="parTrans" cxnId="{440BBD3E-AA54-4B50-8A50-C961CCC97CBF}">
      <dgm:prSet/>
      <dgm:spPr/>
      <dgm:t>
        <a:bodyPr/>
        <a:lstStyle/>
        <a:p>
          <a:endParaRPr lang="id-ID" sz="2000">
            <a:solidFill>
              <a:schemeClr val="tx1"/>
            </a:solidFill>
          </a:endParaRPr>
        </a:p>
      </dgm:t>
    </dgm:pt>
    <dgm:pt modelId="{94B96E8E-C109-4011-AF4F-484A2F2FEC78}" type="sibTrans" cxnId="{440BBD3E-AA54-4B50-8A50-C961CCC97CBF}">
      <dgm:prSet/>
      <dgm:spPr/>
      <dgm:t>
        <a:bodyPr/>
        <a:lstStyle/>
        <a:p>
          <a:endParaRPr lang="id-ID" sz="2000">
            <a:solidFill>
              <a:schemeClr val="tx1"/>
            </a:solidFill>
          </a:endParaRPr>
        </a:p>
      </dgm:t>
    </dgm:pt>
    <dgm:pt modelId="{DA6A0B4C-290B-45A9-A0CB-18BCFB3E52BD}">
      <dgm:prSet custT="1"/>
      <dgm:spPr/>
      <dgm:t>
        <a:bodyPr/>
        <a:lstStyle/>
        <a:p>
          <a:pPr rtl="0"/>
          <a:r>
            <a:rPr lang="id-ID" sz="2000" dirty="0" smtClean="0">
              <a:solidFill>
                <a:schemeClr val="tx1"/>
              </a:solidFill>
            </a:rPr>
            <a:t>Hukum dapat berperan sebagai objek pembangunan dalam rangka mewujudkan hukum yang ideal sesuai dengan nilai-nilai yang hidup di masyarakat. </a:t>
          </a:r>
          <a:endParaRPr lang="id-ID" sz="2000" dirty="0">
            <a:solidFill>
              <a:schemeClr val="tx1"/>
            </a:solidFill>
          </a:endParaRPr>
        </a:p>
      </dgm:t>
    </dgm:pt>
    <dgm:pt modelId="{6208A061-A450-4EA6-BD4C-0B002619707F}" type="parTrans" cxnId="{E09540A9-067B-49B7-A983-54DA4E5D024B}">
      <dgm:prSet/>
      <dgm:spPr/>
      <dgm:t>
        <a:bodyPr/>
        <a:lstStyle/>
        <a:p>
          <a:endParaRPr lang="id-ID" sz="2000">
            <a:solidFill>
              <a:schemeClr val="tx1"/>
            </a:solidFill>
          </a:endParaRPr>
        </a:p>
      </dgm:t>
    </dgm:pt>
    <dgm:pt modelId="{79DCEE1E-BD01-40DF-8479-4DF7406A2957}" type="sibTrans" cxnId="{E09540A9-067B-49B7-A983-54DA4E5D024B}">
      <dgm:prSet/>
      <dgm:spPr/>
      <dgm:t>
        <a:bodyPr/>
        <a:lstStyle/>
        <a:p>
          <a:endParaRPr lang="id-ID" sz="2000">
            <a:solidFill>
              <a:schemeClr val="tx1"/>
            </a:solidFill>
          </a:endParaRPr>
        </a:p>
      </dgm:t>
    </dgm:pt>
    <dgm:pt modelId="{9C87B618-A94D-4F97-802E-1447D7AE8853}">
      <dgm:prSet custT="1"/>
      <dgm:spPr/>
      <dgm:t>
        <a:bodyPr/>
        <a:lstStyle/>
        <a:p>
          <a:pPr rtl="0"/>
          <a:r>
            <a:rPr lang="id-ID" sz="2000" dirty="0" smtClean="0">
              <a:solidFill>
                <a:schemeClr val="tx1"/>
              </a:solidFill>
            </a:rPr>
            <a:t>Tetapi hukum juga dapat menjadi subjek pembangunan manakala hukum itu telah berfungsi di masyarakat sebagai penggerak dan pengaman pembangunan dan hasil-hasilnya.</a:t>
          </a:r>
          <a:endParaRPr lang="id-ID" sz="2000" dirty="0">
            <a:solidFill>
              <a:schemeClr val="tx1"/>
            </a:solidFill>
          </a:endParaRPr>
        </a:p>
      </dgm:t>
    </dgm:pt>
    <dgm:pt modelId="{1EDF78D9-F435-4ACF-A90D-97DD5C6F3556}" type="parTrans" cxnId="{74806BC2-C8EF-46FB-BEF7-9032B409C69B}">
      <dgm:prSet/>
      <dgm:spPr/>
      <dgm:t>
        <a:bodyPr/>
        <a:lstStyle/>
        <a:p>
          <a:endParaRPr lang="id-ID" sz="2000">
            <a:solidFill>
              <a:schemeClr val="tx1"/>
            </a:solidFill>
          </a:endParaRPr>
        </a:p>
      </dgm:t>
    </dgm:pt>
    <dgm:pt modelId="{CC188F25-5B30-4EA0-A102-2B0A86217875}" type="sibTrans" cxnId="{74806BC2-C8EF-46FB-BEF7-9032B409C69B}">
      <dgm:prSet/>
      <dgm:spPr/>
      <dgm:t>
        <a:bodyPr/>
        <a:lstStyle/>
        <a:p>
          <a:endParaRPr lang="id-ID" sz="2000">
            <a:solidFill>
              <a:schemeClr val="tx1"/>
            </a:solidFill>
          </a:endParaRPr>
        </a:p>
      </dgm:t>
    </dgm:pt>
    <dgm:pt modelId="{DC373BE3-E9CC-4815-8E1B-56F34103C4B1}" type="pres">
      <dgm:prSet presAssocID="{A3B2B9A2-A0E6-4464-B1CC-C5DFCEFC6514}" presName="Name0" presStyleCnt="0">
        <dgm:presLayoutVars>
          <dgm:dir/>
          <dgm:resizeHandles val="exact"/>
        </dgm:presLayoutVars>
      </dgm:prSet>
      <dgm:spPr/>
      <dgm:t>
        <a:bodyPr/>
        <a:lstStyle/>
        <a:p>
          <a:endParaRPr lang="id-ID"/>
        </a:p>
      </dgm:t>
    </dgm:pt>
    <dgm:pt modelId="{1D78F3DF-4D49-4401-BD9B-ECFDC84C2A15}" type="pres">
      <dgm:prSet presAssocID="{A3B2B9A2-A0E6-4464-B1CC-C5DFCEFC6514}" presName="fgShape" presStyleLbl="fgShp" presStyleIdx="0" presStyleCnt="1"/>
      <dgm:spPr/>
    </dgm:pt>
    <dgm:pt modelId="{D67CB2DD-2D6C-432A-98AC-967178ABF506}" type="pres">
      <dgm:prSet presAssocID="{A3B2B9A2-A0E6-4464-B1CC-C5DFCEFC6514}" presName="linComp" presStyleCnt="0"/>
      <dgm:spPr/>
    </dgm:pt>
    <dgm:pt modelId="{E116780E-534E-4208-9923-9348E51A1D14}" type="pres">
      <dgm:prSet presAssocID="{E9E5C622-EFBE-4582-BF03-CD2448054F5F}" presName="compNode" presStyleCnt="0"/>
      <dgm:spPr/>
    </dgm:pt>
    <dgm:pt modelId="{16BE5E40-6F2D-4664-8EF1-953B8BB45169}" type="pres">
      <dgm:prSet presAssocID="{E9E5C622-EFBE-4582-BF03-CD2448054F5F}" presName="bkgdShape" presStyleLbl="node1" presStyleIdx="0" presStyleCnt="3"/>
      <dgm:spPr/>
      <dgm:t>
        <a:bodyPr/>
        <a:lstStyle/>
        <a:p>
          <a:endParaRPr lang="id-ID"/>
        </a:p>
      </dgm:t>
    </dgm:pt>
    <dgm:pt modelId="{AD1BCD23-A974-4A82-A14D-0C02355B8711}" type="pres">
      <dgm:prSet presAssocID="{E9E5C622-EFBE-4582-BF03-CD2448054F5F}" presName="nodeTx" presStyleLbl="node1" presStyleIdx="0" presStyleCnt="3">
        <dgm:presLayoutVars>
          <dgm:bulletEnabled val="1"/>
        </dgm:presLayoutVars>
      </dgm:prSet>
      <dgm:spPr/>
      <dgm:t>
        <a:bodyPr/>
        <a:lstStyle/>
        <a:p>
          <a:endParaRPr lang="id-ID"/>
        </a:p>
      </dgm:t>
    </dgm:pt>
    <dgm:pt modelId="{F78DFEA3-CFE7-4157-B3CB-D485920BDB8C}" type="pres">
      <dgm:prSet presAssocID="{E9E5C622-EFBE-4582-BF03-CD2448054F5F}" presName="invisiNode" presStyleLbl="node1" presStyleIdx="0" presStyleCnt="3"/>
      <dgm:spPr/>
    </dgm:pt>
    <dgm:pt modelId="{62C64DEA-D818-4C4B-ADC6-E44B3162834D}" type="pres">
      <dgm:prSet presAssocID="{E9E5C622-EFBE-4582-BF03-CD2448054F5F}" presName="imagNode" presStyleLbl="fgImgPlace1" presStyleIdx="0" presStyleCnt="3" custLinFactNeighborX="-956" custLinFactNeighborY="-16258"/>
      <dgm:spPr/>
    </dgm:pt>
    <dgm:pt modelId="{163D48E3-7A3C-49A8-85B4-306E535CEDC7}" type="pres">
      <dgm:prSet presAssocID="{94B96E8E-C109-4011-AF4F-484A2F2FEC78}" presName="sibTrans" presStyleLbl="sibTrans2D1" presStyleIdx="0" presStyleCnt="0"/>
      <dgm:spPr/>
      <dgm:t>
        <a:bodyPr/>
        <a:lstStyle/>
        <a:p>
          <a:endParaRPr lang="id-ID"/>
        </a:p>
      </dgm:t>
    </dgm:pt>
    <dgm:pt modelId="{045C5026-4B31-4576-A55D-D908D1045B24}" type="pres">
      <dgm:prSet presAssocID="{DA6A0B4C-290B-45A9-A0CB-18BCFB3E52BD}" presName="compNode" presStyleCnt="0"/>
      <dgm:spPr/>
    </dgm:pt>
    <dgm:pt modelId="{9AFFE520-005A-48DF-B142-31D154445E7F}" type="pres">
      <dgm:prSet presAssocID="{DA6A0B4C-290B-45A9-A0CB-18BCFB3E52BD}" presName="bkgdShape" presStyleLbl="node1" presStyleIdx="1" presStyleCnt="3"/>
      <dgm:spPr/>
      <dgm:t>
        <a:bodyPr/>
        <a:lstStyle/>
        <a:p>
          <a:endParaRPr lang="id-ID"/>
        </a:p>
      </dgm:t>
    </dgm:pt>
    <dgm:pt modelId="{092E68EC-6BA4-435D-8DBB-F4116E20DCDA}" type="pres">
      <dgm:prSet presAssocID="{DA6A0B4C-290B-45A9-A0CB-18BCFB3E52BD}" presName="nodeTx" presStyleLbl="node1" presStyleIdx="1" presStyleCnt="3">
        <dgm:presLayoutVars>
          <dgm:bulletEnabled val="1"/>
        </dgm:presLayoutVars>
      </dgm:prSet>
      <dgm:spPr/>
      <dgm:t>
        <a:bodyPr/>
        <a:lstStyle/>
        <a:p>
          <a:endParaRPr lang="id-ID"/>
        </a:p>
      </dgm:t>
    </dgm:pt>
    <dgm:pt modelId="{C8F1FA13-5720-464C-9309-B04729DAEEE9}" type="pres">
      <dgm:prSet presAssocID="{DA6A0B4C-290B-45A9-A0CB-18BCFB3E52BD}" presName="invisiNode" presStyleLbl="node1" presStyleIdx="1" presStyleCnt="3"/>
      <dgm:spPr/>
    </dgm:pt>
    <dgm:pt modelId="{1E3266F9-1B5E-42EE-9444-426519B2308A}" type="pres">
      <dgm:prSet presAssocID="{DA6A0B4C-290B-45A9-A0CB-18BCFB3E52BD}" presName="imagNode" presStyleLbl="fgImgPlace1" presStyleIdx="1" presStyleCnt="3" custLinFactNeighborX="-1913" custLinFactNeighborY="-14346"/>
      <dgm:spPr/>
    </dgm:pt>
    <dgm:pt modelId="{1125EECD-F617-4751-8FDD-712B66259ED6}" type="pres">
      <dgm:prSet presAssocID="{79DCEE1E-BD01-40DF-8479-4DF7406A2957}" presName="sibTrans" presStyleLbl="sibTrans2D1" presStyleIdx="0" presStyleCnt="0"/>
      <dgm:spPr/>
      <dgm:t>
        <a:bodyPr/>
        <a:lstStyle/>
        <a:p>
          <a:endParaRPr lang="id-ID"/>
        </a:p>
      </dgm:t>
    </dgm:pt>
    <dgm:pt modelId="{9FA87403-1DEC-479D-8594-B30EB536A10B}" type="pres">
      <dgm:prSet presAssocID="{9C87B618-A94D-4F97-802E-1447D7AE8853}" presName="compNode" presStyleCnt="0"/>
      <dgm:spPr/>
    </dgm:pt>
    <dgm:pt modelId="{99AA7AA1-4D25-4831-83E5-A854BD1B4BB2}" type="pres">
      <dgm:prSet presAssocID="{9C87B618-A94D-4F97-802E-1447D7AE8853}" presName="bkgdShape" presStyleLbl="node1" presStyleIdx="2" presStyleCnt="3"/>
      <dgm:spPr/>
      <dgm:t>
        <a:bodyPr/>
        <a:lstStyle/>
        <a:p>
          <a:endParaRPr lang="id-ID"/>
        </a:p>
      </dgm:t>
    </dgm:pt>
    <dgm:pt modelId="{CAE35098-EB1E-406D-B9B2-E39C934F453F}" type="pres">
      <dgm:prSet presAssocID="{9C87B618-A94D-4F97-802E-1447D7AE8853}" presName="nodeTx" presStyleLbl="node1" presStyleIdx="2" presStyleCnt="3">
        <dgm:presLayoutVars>
          <dgm:bulletEnabled val="1"/>
        </dgm:presLayoutVars>
      </dgm:prSet>
      <dgm:spPr/>
      <dgm:t>
        <a:bodyPr/>
        <a:lstStyle/>
        <a:p>
          <a:endParaRPr lang="id-ID"/>
        </a:p>
      </dgm:t>
    </dgm:pt>
    <dgm:pt modelId="{5739185B-206B-4771-9415-168F2DD6B73A}" type="pres">
      <dgm:prSet presAssocID="{9C87B618-A94D-4F97-802E-1447D7AE8853}" presName="invisiNode" presStyleLbl="node1" presStyleIdx="2" presStyleCnt="3"/>
      <dgm:spPr/>
    </dgm:pt>
    <dgm:pt modelId="{A0C50DF7-29E8-4C06-BA03-FD6F902AA8D2}" type="pres">
      <dgm:prSet presAssocID="{9C87B618-A94D-4F97-802E-1447D7AE8853}" presName="imagNode" presStyleLbl="fgImgPlace1" presStyleIdx="2" presStyleCnt="3" custLinFactNeighborY="-16258"/>
      <dgm:spPr/>
    </dgm:pt>
  </dgm:ptLst>
  <dgm:cxnLst>
    <dgm:cxn modelId="{99595052-2E15-416B-BA1C-D98159791E62}" type="presOf" srcId="{E9E5C622-EFBE-4582-BF03-CD2448054F5F}" destId="{16BE5E40-6F2D-4664-8EF1-953B8BB45169}" srcOrd="0" destOrd="0" presId="urn:microsoft.com/office/officeart/2005/8/layout/hList7"/>
    <dgm:cxn modelId="{74806BC2-C8EF-46FB-BEF7-9032B409C69B}" srcId="{A3B2B9A2-A0E6-4464-B1CC-C5DFCEFC6514}" destId="{9C87B618-A94D-4F97-802E-1447D7AE8853}" srcOrd="2" destOrd="0" parTransId="{1EDF78D9-F435-4ACF-A90D-97DD5C6F3556}" sibTransId="{CC188F25-5B30-4EA0-A102-2B0A86217875}"/>
    <dgm:cxn modelId="{7475C3FB-0DEF-4735-AD29-9DEF7AA05576}" type="presOf" srcId="{DA6A0B4C-290B-45A9-A0CB-18BCFB3E52BD}" destId="{092E68EC-6BA4-435D-8DBB-F4116E20DCDA}" srcOrd="1" destOrd="0" presId="urn:microsoft.com/office/officeart/2005/8/layout/hList7"/>
    <dgm:cxn modelId="{E8EED58A-E6C6-408D-B8A5-FE5744C0383C}" type="presOf" srcId="{A3B2B9A2-A0E6-4464-B1CC-C5DFCEFC6514}" destId="{DC373BE3-E9CC-4815-8E1B-56F34103C4B1}" srcOrd="0" destOrd="0" presId="urn:microsoft.com/office/officeart/2005/8/layout/hList7"/>
    <dgm:cxn modelId="{82143D81-821F-4EBA-BBBA-BF8FD71DB8FE}" type="presOf" srcId="{94B96E8E-C109-4011-AF4F-484A2F2FEC78}" destId="{163D48E3-7A3C-49A8-85B4-306E535CEDC7}" srcOrd="0" destOrd="0" presId="urn:microsoft.com/office/officeart/2005/8/layout/hList7"/>
    <dgm:cxn modelId="{E09540A9-067B-49B7-A983-54DA4E5D024B}" srcId="{A3B2B9A2-A0E6-4464-B1CC-C5DFCEFC6514}" destId="{DA6A0B4C-290B-45A9-A0CB-18BCFB3E52BD}" srcOrd="1" destOrd="0" parTransId="{6208A061-A450-4EA6-BD4C-0B002619707F}" sibTransId="{79DCEE1E-BD01-40DF-8479-4DF7406A2957}"/>
    <dgm:cxn modelId="{89A62159-9DD9-438F-A287-7F76F9980148}" type="presOf" srcId="{DA6A0B4C-290B-45A9-A0CB-18BCFB3E52BD}" destId="{9AFFE520-005A-48DF-B142-31D154445E7F}" srcOrd="0" destOrd="0" presId="urn:microsoft.com/office/officeart/2005/8/layout/hList7"/>
    <dgm:cxn modelId="{BC8DB8B9-3FDA-4315-ABB3-5F9A428CA44A}" type="presOf" srcId="{9C87B618-A94D-4F97-802E-1447D7AE8853}" destId="{99AA7AA1-4D25-4831-83E5-A854BD1B4BB2}" srcOrd="0" destOrd="0" presId="urn:microsoft.com/office/officeart/2005/8/layout/hList7"/>
    <dgm:cxn modelId="{BE433F71-2847-4F10-8089-CB6EB079026E}" type="presOf" srcId="{E9E5C622-EFBE-4582-BF03-CD2448054F5F}" destId="{AD1BCD23-A974-4A82-A14D-0C02355B8711}" srcOrd="1" destOrd="0" presId="urn:microsoft.com/office/officeart/2005/8/layout/hList7"/>
    <dgm:cxn modelId="{2AF03E4C-A1BE-4AF7-A812-921F8E6BCF11}" type="presOf" srcId="{79DCEE1E-BD01-40DF-8479-4DF7406A2957}" destId="{1125EECD-F617-4751-8FDD-712B66259ED6}" srcOrd="0" destOrd="0" presId="urn:microsoft.com/office/officeart/2005/8/layout/hList7"/>
    <dgm:cxn modelId="{990AE21D-B4C2-4BAA-96CF-B35449D66C06}" type="presOf" srcId="{9C87B618-A94D-4F97-802E-1447D7AE8853}" destId="{CAE35098-EB1E-406D-B9B2-E39C934F453F}" srcOrd="1" destOrd="0" presId="urn:microsoft.com/office/officeart/2005/8/layout/hList7"/>
    <dgm:cxn modelId="{440BBD3E-AA54-4B50-8A50-C961CCC97CBF}" srcId="{A3B2B9A2-A0E6-4464-B1CC-C5DFCEFC6514}" destId="{E9E5C622-EFBE-4582-BF03-CD2448054F5F}" srcOrd="0" destOrd="0" parTransId="{57F86751-717A-468E-B4A8-0F6470F284E1}" sibTransId="{94B96E8E-C109-4011-AF4F-484A2F2FEC78}"/>
    <dgm:cxn modelId="{293E81F0-D233-4504-9957-21D7C9BD22B4}" type="presParOf" srcId="{DC373BE3-E9CC-4815-8E1B-56F34103C4B1}" destId="{1D78F3DF-4D49-4401-BD9B-ECFDC84C2A15}" srcOrd="0" destOrd="0" presId="urn:microsoft.com/office/officeart/2005/8/layout/hList7"/>
    <dgm:cxn modelId="{FC69D8C5-6E29-403D-ABF8-417D0530F340}" type="presParOf" srcId="{DC373BE3-E9CC-4815-8E1B-56F34103C4B1}" destId="{D67CB2DD-2D6C-432A-98AC-967178ABF506}" srcOrd="1" destOrd="0" presId="urn:microsoft.com/office/officeart/2005/8/layout/hList7"/>
    <dgm:cxn modelId="{C0C12404-6F58-4D9C-8F06-058BC49F1AB5}" type="presParOf" srcId="{D67CB2DD-2D6C-432A-98AC-967178ABF506}" destId="{E116780E-534E-4208-9923-9348E51A1D14}" srcOrd="0" destOrd="0" presId="urn:microsoft.com/office/officeart/2005/8/layout/hList7"/>
    <dgm:cxn modelId="{C8B37B81-A0E0-44AC-8889-3763D03EDC5B}" type="presParOf" srcId="{E116780E-534E-4208-9923-9348E51A1D14}" destId="{16BE5E40-6F2D-4664-8EF1-953B8BB45169}" srcOrd="0" destOrd="0" presId="urn:microsoft.com/office/officeart/2005/8/layout/hList7"/>
    <dgm:cxn modelId="{AF5326FE-166A-48FD-9364-CD75D765770A}" type="presParOf" srcId="{E116780E-534E-4208-9923-9348E51A1D14}" destId="{AD1BCD23-A974-4A82-A14D-0C02355B8711}" srcOrd="1" destOrd="0" presId="urn:microsoft.com/office/officeart/2005/8/layout/hList7"/>
    <dgm:cxn modelId="{C5FCC83A-F5CF-4FC7-A305-C62F14EC8E15}" type="presParOf" srcId="{E116780E-534E-4208-9923-9348E51A1D14}" destId="{F78DFEA3-CFE7-4157-B3CB-D485920BDB8C}" srcOrd="2" destOrd="0" presId="urn:microsoft.com/office/officeart/2005/8/layout/hList7"/>
    <dgm:cxn modelId="{DD8249B0-A67F-47E4-BEBD-47E0DA0EC3E1}" type="presParOf" srcId="{E116780E-534E-4208-9923-9348E51A1D14}" destId="{62C64DEA-D818-4C4B-ADC6-E44B3162834D}" srcOrd="3" destOrd="0" presId="urn:microsoft.com/office/officeart/2005/8/layout/hList7"/>
    <dgm:cxn modelId="{ED767141-1BFC-4CE0-9F27-C3110DF91E3B}" type="presParOf" srcId="{D67CB2DD-2D6C-432A-98AC-967178ABF506}" destId="{163D48E3-7A3C-49A8-85B4-306E535CEDC7}" srcOrd="1" destOrd="0" presId="urn:microsoft.com/office/officeart/2005/8/layout/hList7"/>
    <dgm:cxn modelId="{7D956D62-DDC6-4B9A-8C12-5BEFCB313EC2}" type="presParOf" srcId="{D67CB2DD-2D6C-432A-98AC-967178ABF506}" destId="{045C5026-4B31-4576-A55D-D908D1045B24}" srcOrd="2" destOrd="0" presId="urn:microsoft.com/office/officeart/2005/8/layout/hList7"/>
    <dgm:cxn modelId="{D7EEF49D-0179-4A27-B441-0EDCDF918B56}" type="presParOf" srcId="{045C5026-4B31-4576-A55D-D908D1045B24}" destId="{9AFFE520-005A-48DF-B142-31D154445E7F}" srcOrd="0" destOrd="0" presId="urn:microsoft.com/office/officeart/2005/8/layout/hList7"/>
    <dgm:cxn modelId="{37ADDBDE-6F34-43DC-8D26-2741A4CA13D0}" type="presParOf" srcId="{045C5026-4B31-4576-A55D-D908D1045B24}" destId="{092E68EC-6BA4-435D-8DBB-F4116E20DCDA}" srcOrd="1" destOrd="0" presId="urn:microsoft.com/office/officeart/2005/8/layout/hList7"/>
    <dgm:cxn modelId="{151E18DF-B4A9-4938-9F7F-4CD537194D0E}" type="presParOf" srcId="{045C5026-4B31-4576-A55D-D908D1045B24}" destId="{C8F1FA13-5720-464C-9309-B04729DAEEE9}" srcOrd="2" destOrd="0" presId="urn:microsoft.com/office/officeart/2005/8/layout/hList7"/>
    <dgm:cxn modelId="{90D9A8D5-7084-445A-8DBF-8B6E08095D1C}" type="presParOf" srcId="{045C5026-4B31-4576-A55D-D908D1045B24}" destId="{1E3266F9-1B5E-42EE-9444-426519B2308A}" srcOrd="3" destOrd="0" presId="urn:microsoft.com/office/officeart/2005/8/layout/hList7"/>
    <dgm:cxn modelId="{38482364-EDA9-423A-9AB6-9CB5EA917496}" type="presParOf" srcId="{D67CB2DD-2D6C-432A-98AC-967178ABF506}" destId="{1125EECD-F617-4751-8FDD-712B66259ED6}" srcOrd="3" destOrd="0" presId="urn:microsoft.com/office/officeart/2005/8/layout/hList7"/>
    <dgm:cxn modelId="{1519CC0B-A856-4460-A816-2F26688EE7A5}" type="presParOf" srcId="{D67CB2DD-2D6C-432A-98AC-967178ABF506}" destId="{9FA87403-1DEC-479D-8594-B30EB536A10B}" srcOrd="4" destOrd="0" presId="urn:microsoft.com/office/officeart/2005/8/layout/hList7"/>
    <dgm:cxn modelId="{417BE4FE-997A-411F-8C7E-E02B9AA0F1A1}" type="presParOf" srcId="{9FA87403-1DEC-479D-8594-B30EB536A10B}" destId="{99AA7AA1-4D25-4831-83E5-A854BD1B4BB2}" srcOrd="0" destOrd="0" presId="urn:microsoft.com/office/officeart/2005/8/layout/hList7"/>
    <dgm:cxn modelId="{965894D0-E510-43D4-83F8-7173A6A6063A}" type="presParOf" srcId="{9FA87403-1DEC-479D-8594-B30EB536A10B}" destId="{CAE35098-EB1E-406D-B9B2-E39C934F453F}" srcOrd="1" destOrd="0" presId="urn:microsoft.com/office/officeart/2005/8/layout/hList7"/>
    <dgm:cxn modelId="{D1370722-7090-4BBF-BDB6-4459A830AEBF}" type="presParOf" srcId="{9FA87403-1DEC-479D-8594-B30EB536A10B}" destId="{5739185B-206B-4771-9415-168F2DD6B73A}" srcOrd="2" destOrd="0" presId="urn:microsoft.com/office/officeart/2005/8/layout/hList7"/>
    <dgm:cxn modelId="{E6633AB4-EB37-4C30-B0A9-11B371523A8F}" type="presParOf" srcId="{9FA87403-1DEC-479D-8594-B30EB536A10B}" destId="{A0C50DF7-29E8-4C06-BA03-FD6F902AA8D2}" srcOrd="3" destOrd="0" presId="urn:microsoft.com/office/officeart/2005/8/layout/hList7"/>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2800" b="1" dirty="0" smtClean="0">
              <a:latin typeface="Arial" pitchFamily="34" charset="0"/>
              <a:cs typeface="Arial" pitchFamily="34" charset="0"/>
            </a:rPr>
            <a:t>AKTUALISASI NILAI-NILAI PANCASILA DALAM PENEGAKAN HUKUM DI INDO</a:t>
          </a:r>
          <a:r>
            <a:rPr lang="id-ID" sz="2800" b="1" dirty="0" smtClean="0">
              <a:latin typeface="Arial" pitchFamily="34" charset="0"/>
              <a:cs typeface="Arial" pitchFamily="34" charset="0"/>
            </a:rPr>
            <a:t>N</a:t>
          </a:r>
          <a:r>
            <a:rPr lang="en-US" sz="2800" b="1" dirty="0" smtClean="0">
              <a:latin typeface="Arial" pitchFamily="34" charset="0"/>
              <a:cs typeface="Arial" pitchFamily="34" charset="0"/>
            </a:rPr>
            <a:t>ESIA</a:t>
          </a:r>
          <a:r>
            <a:rPr lang="id-ID" sz="2800" b="1" dirty="0" smtClean="0">
              <a:latin typeface="Arial" pitchFamily="34" charset="0"/>
              <a:cs typeface="Arial" pitchFamily="34" charset="0"/>
            </a:rPr>
            <a:t> </a:t>
          </a:r>
          <a:endParaRPr lang="id-ID" sz="28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800" b="1" dirty="0"/>
        </a:p>
      </dgm:t>
    </dgm:pt>
    <dgm:pt modelId="{9F32F526-6B02-43EA-9195-499796C62204}" type="sibTrans" cxnId="{FBC87B5A-EEB0-4685-8531-D8B68FC77497}">
      <dgm:prSet/>
      <dgm:spPr/>
      <dgm:t>
        <a:bodyPr/>
        <a:lstStyle/>
        <a:p>
          <a:endParaRPr lang="id-ID" sz="28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640066">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D11F3F3B-6438-443F-BE58-2F559CE7782A}" type="presOf" srcId="{026362B3-D754-4C4B-A502-EB64AEEB7E44}" destId="{09D3F267-E6CD-481D-BCEC-7563BBCA2483}" srcOrd="0" destOrd="0" presId="urn:microsoft.com/office/officeart/2005/8/layout/vList2"/>
    <dgm:cxn modelId="{7DF6277A-3E42-42E3-817B-0FF75542B4A6}" type="presOf" srcId="{2E530979-921F-4996-98D8-AFEB5F96B7DE}" destId="{211193E1-5E12-4589-BA5F-3469B2D8B4BF}" srcOrd="0" destOrd="0" presId="urn:microsoft.com/office/officeart/2005/8/layout/vList2"/>
    <dgm:cxn modelId="{8C0B01F1-4BD7-46E7-A5EF-F5A569132F08}"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38C369B3-40C3-445C-BC12-3F10C6969C22}" type="doc">
      <dgm:prSet loTypeId="urn:microsoft.com/office/officeart/2005/8/layout/vProcess5" loCatId="process" qsTypeId="urn:microsoft.com/office/officeart/2005/8/quickstyle/3d2" qsCatId="3D" csTypeId="urn:microsoft.com/office/officeart/2005/8/colors/colorful4" csCatId="colorful" phldr="1"/>
      <dgm:spPr/>
      <dgm:t>
        <a:bodyPr/>
        <a:lstStyle/>
        <a:p>
          <a:endParaRPr lang="id-ID"/>
        </a:p>
      </dgm:t>
    </dgm:pt>
    <dgm:pt modelId="{B13D7339-F26F-488B-819F-0AC0C766C507}">
      <dgm:prSet custT="1"/>
      <dgm:spPr/>
      <dgm:t>
        <a:bodyPr/>
        <a:lstStyle/>
        <a:p>
          <a:pPr rtl="0"/>
          <a:r>
            <a:rPr lang="id-ID" sz="1600" dirty="0" smtClean="0">
              <a:solidFill>
                <a:schemeClr val="tx1"/>
              </a:solidFill>
            </a:rPr>
            <a:t>Landasan penegakan hukum yang dapat menjawab tuntutan masyarakat haruslah hukum yang responsif, jika tidak maka hukum akan kehilangan rohnya (Moral dan keadilan).</a:t>
          </a:r>
          <a:endParaRPr lang="id-ID" sz="1600" dirty="0">
            <a:solidFill>
              <a:schemeClr val="tx1"/>
            </a:solidFill>
          </a:endParaRPr>
        </a:p>
      </dgm:t>
    </dgm:pt>
    <dgm:pt modelId="{7305B1AE-6B5D-4910-8B41-F7B05057C8FB}" type="parTrans" cxnId="{72C2B9E2-E248-49A9-96BC-913B8AA23989}">
      <dgm:prSet/>
      <dgm:spPr/>
      <dgm:t>
        <a:bodyPr/>
        <a:lstStyle/>
        <a:p>
          <a:endParaRPr lang="id-ID" sz="1600">
            <a:solidFill>
              <a:schemeClr val="tx1"/>
            </a:solidFill>
          </a:endParaRPr>
        </a:p>
      </dgm:t>
    </dgm:pt>
    <dgm:pt modelId="{AB6E3E4D-9CFD-47C5-8178-021F11C368B2}" type="sibTrans" cxnId="{72C2B9E2-E248-49A9-96BC-913B8AA23989}">
      <dgm:prSet custT="1"/>
      <dgm:spPr/>
      <dgm:t>
        <a:bodyPr/>
        <a:lstStyle/>
        <a:p>
          <a:endParaRPr lang="id-ID" sz="1600">
            <a:solidFill>
              <a:schemeClr val="tx1"/>
            </a:solidFill>
          </a:endParaRPr>
        </a:p>
      </dgm:t>
    </dgm:pt>
    <dgm:pt modelId="{FAE3C052-0A46-4985-B36D-FD6FCFAF69AA}">
      <dgm:prSet custT="1"/>
      <dgm:spPr/>
      <dgm:t>
        <a:bodyPr/>
        <a:lstStyle/>
        <a:p>
          <a:pPr rtl="0"/>
          <a:r>
            <a:rPr lang="id-ID" sz="1600" dirty="0" smtClean="0">
              <a:solidFill>
                <a:schemeClr val="tx1"/>
              </a:solidFill>
            </a:rPr>
            <a:t>Reformasi hukum seyogyanya melihat kembali pada tatanan moralitas yang hidup, tumbuh dan berkembang dalam masyarakat. Suara-suara rakyat dari bawah haruslah sudah tiba waktunya untuk disahuti, dengan merumuskan berbagai kebijakan yang dituangkan dalam produk pembangunan hukum</a:t>
          </a:r>
          <a:endParaRPr lang="id-ID" sz="1600" dirty="0">
            <a:solidFill>
              <a:schemeClr val="tx1"/>
            </a:solidFill>
          </a:endParaRPr>
        </a:p>
      </dgm:t>
    </dgm:pt>
    <dgm:pt modelId="{F072E05B-FEFA-4E21-AB3F-C59299015018}" type="parTrans" cxnId="{1207718A-B0CE-4478-B2C5-3189565BAB96}">
      <dgm:prSet/>
      <dgm:spPr/>
      <dgm:t>
        <a:bodyPr/>
        <a:lstStyle/>
        <a:p>
          <a:endParaRPr lang="id-ID" sz="1600">
            <a:solidFill>
              <a:schemeClr val="tx1"/>
            </a:solidFill>
          </a:endParaRPr>
        </a:p>
      </dgm:t>
    </dgm:pt>
    <dgm:pt modelId="{2A4BB9E5-8612-457B-B9F0-BD788F9E6958}" type="sibTrans" cxnId="{1207718A-B0CE-4478-B2C5-3189565BAB96}">
      <dgm:prSet custT="1"/>
      <dgm:spPr/>
      <dgm:t>
        <a:bodyPr/>
        <a:lstStyle/>
        <a:p>
          <a:endParaRPr lang="id-ID" sz="1600">
            <a:solidFill>
              <a:schemeClr val="tx1"/>
            </a:solidFill>
          </a:endParaRPr>
        </a:p>
      </dgm:t>
    </dgm:pt>
    <dgm:pt modelId="{7F54DDF4-03A6-4EA5-82EF-A4413AD8EF4E}">
      <dgm:prSet custT="1"/>
      <dgm:spPr/>
      <dgm:t>
        <a:bodyPr/>
        <a:lstStyle/>
        <a:p>
          <a:pPr rtl="0"/>
          <a:r>
            <a:rPr lang="id-ID" sz="1600" dirty="0" smtClean="0">
              <a:solidFill>
                <a:schemeClr val="tx1"/>
              </a:solidFill>
            </a:rPr>
            <a:t>Pembangaunan hukum yang berbasis pada nilai-nilai luhur Pancasila yang kemudian dijadikan sebagai sumber nilai dan cita-cita hukum dan perundang-undangan. </a:t>
          </a:r>
          <a:endParaRPr lang="id-ID" sz="1600" dirty="0">
            <a:solidFill>
              <a:schemeClr val="tx1"/>
            </a:solidFill>
          </a:endParaRPr>
        </a:p>
      </dgm:t>
    </dgm:pt>
    <dgm:pt modelId="{D48BAABF-574B-4DCE-84F2-2A6AD3A40335}" type="parTrans" cxnId="{BC05426A-FDED-4554-88B9-1DD06FA13BAB}">
      <dgm:prSet/>
      <dgm:spPr/>
      <dgm:t>
        <a:bodyPr/>
        <a:lstStyle/>
        <a:p>
          <a:endParaRPr lang="id-ID" sz="1600">
            <a:solidFill>
              <a:schemeClr val="tx1"/>
            </a:solidFill>
          </a:endParaRPr>
        </a:p>
      </dgm:t>
    </dgm:pt>
    <dgm:pt modelId="{448F7F24-C7A7-439B-B0E0-58797393318E}" type="sibTrans" cxnId="{BC05426A-FDED-4554-88B9-1DD06FA13BAB}">
      <dgm:prSet custT="1"/>
      <dgm:spPr/>
      <dgm:t>
        <a:bodyPr/>
        <a:lstStyle/>
        <a:p>
          <a:endParaRPr lang="id-ID" sz="1600">
            <a:solidFill>
              <a:schemeClr val="tx1"/>
            </a:solidFill>
          </a:endParaRPr>
        </a:p>
      </dgm:t>
    </dgm:pt>
    <dgm:pt modelId="{C5EC4AF1-EEB1-4C4F-8092-EB54F82FE55A}">
      <dgm:prSet custT="1"/>
      <dgm:spPr/>
      <dgm:t>
        <a:bodyPr/>
        <a:lstStyle/>
        <a:p>
          <a:pPr rtl="0"/>
          <a:r>
            <a:rPr lang="id-ID" sz="1500" dirty="0" smtClean="0">
              <a:solidFill>
                <a:schemeClr val="tx1"/>
              </a:solidFill>
            </a:rPr>
            <a:t>Pancasila yang menjadi sumber dari segala sumber hukum seharusnya menjadi landasan hukum Indonesia. Baik di dalam pelaksanaan sistem pemerintahan maupun dalam porses penegakkan hukum. Dikarenakan, amanat secara konstitusi berpijak pada nilai Pancasila. Maka, produk hukum dan perundang-udangan selaras dan tidak boleh bertentangan dengan Pancasila. </a:t>
          </a:r>
          <a:endParaRPr lang="id-ID" sz="1500" dirty="0">
            <a:solidFill>
              <a:schemeClr val="tx1"/>
            </a:solidFill>
          </a:endParaRPr>
        </a:p>
      </dgm:t>
    </dgm:pt>
    <dgm:pt modelId="{7F9613D3-7C20-45CC-9A96-893BF28002FD}" type="parTrans" cxnId="{A82A7CE0-46D3-46D9-9763-DEFF40525B60}">
      <dgm:prSet/>
      <dgm:spPr/>
      <dgm:t>
        <a:bodyPr/>
        <a:lstStyle/>
        <a:p>
          <a:endParaRPr lang="id-ID" sz="1600">
            <a:solidFill>
              <a:schemeClr val="tx1"/>
            </a:solidFill>
          </a:endParaRPr>
        </a:p>
      </dgm:t>
    </dgm:pt>
    <dgm:pt modelId="{CCCECAF4-2758-486A-B3F5-3A33F994E102}" type="sibTrans" cxnId="{A82A7CE0-46D3-46D9-9763-DEFF40525B60}">
      <dgm:prSet custT="1"/>
      <dgm:spPr/>
      <dgm:t>
        <a:bodyPr/>
        <a:lstStyle/>
        <a:p>
          <a:endParaRPr lang="id-ID" sz="1600">
            <a:solidFill>
              <a:schemeClr val="tx1"/>
            </a:solidFill>
          </a:endParaRPr>
        </a:p>
      </dgm:t>
    </dgm:pt>
    <dgm:pt modelId="{9D7A3947-9282-4409-BAD8-773C4A8201DC}">
      <dgm:prSet custT="1"/>
      <dgm:spPr/>
      <dgm:t>
        <a:bodyPr/>
        <a:lstStyle/>
        <a:p>
          <a:pPr rtl="0"/>
          <a:r>
            <a:rPr lang="id-ID" sz="1600" dirty="0" smtClean="0">
              <a:solidFill>
                <a:schemeClr val="tx1"/>
              </a:solidFill>
            </a:rPr>
            <a:t>Oleh karena itu, Pancasila dengan kesadaran kolektif masyarakat Indonesia yang pluralis ini perlu diperlakukan sama di mata hukum.</a:t>
          </a:r>
          <a:endParaRPr lang="id-ID" sz="1600" dirty="0">
            <a:solidFill>
              <a:schemeClr val="tx1"/>
            </a:solidFill>
          </a:endParaRPr>
        </a:p>
      </dgm:t>
    </dgm:pt>
    <dgm:pt modelId="{79E7ACD8-3FA4-4DA2-BE42-C6ACA7737EFB}" type="parTrans" cxnId="{634C6F75-8C94-4A14-808F-01B7A3925CEB}">
      <dgm:prSet/>
      <dgm:spPr/>
      <dgm:t>
        <a:bodyPr/>
        <a:lstStyle/>
        <a:p>
          <a:endParaRPr lang="id-ID" sz="1600">
            <a:solidFill>
              <a:schemeClr val="tx1"/>
            </a:solidFill>
          </a:endParaRPr>
        </a:p>
      </dgm:t>
    </dgm:pt>
    <dgm:pt modelId="{38AACD93-4A66-4E84-944D-474FCB425377}" type="sibTrans" cxnId="{634C6F75-8C94-4A14-808F-01B7A3925CEB}">
      <dgm:prSet/>
      <dgm:spPr/>
      <dgm:t>
        <a:bodyPr/>
        <a:lstStyle/>
        <a:p>
          <a:endParaRPr lang="id-ID" sz="1600">
            <a:solidFill>
              <a:schemeClr val="tx1"/>
            </a:solidFill>
          </a:endParaRPr>
        </a:p>
      </dgm:t>
    </dgm:pt>
    <dgm:pt modelId="{99FE54D9-9CB4-4FE3-8FBE-37F07A00FA79}" type="pres">
      <dgm:prSet presAssocID="{38C369B3-40C3-445C-BC12-3F10C6969C22}" presName="outerComposite" presStyleCnt="0">
        <dgm:presLayoutVars>
          <dgm:chMax val="5"/>
          <dgm:dir/>
          <dgm:resizeHandles val="exact"/>
        </dgm:presLayoutVars>
      </dgm:prSet>
      <dgm:spPr/>
      <dgm:t>
        <a:bodyPr/>
        <a:lstStyle/>
        <a:p>
          <a:endParaRPr lang="id-ID"/>
        </a:p>
      </dgm:t>
    </dgm:pt>
    <dgm:pt modelId="{92A4AD2F-AAC8-4EED-AAD5-F92E526B47BF}" type="pres">
      <dgm:prSet presAssocID="{38C369B3-40C3-445C-BC12-3F10C6969C22}" presName="dummyMaxCanvas" presStyleCnt="0">
        <dgm:presLayoutVars/>
      </dgm:prSet>
      <dgm:spPr/>
    </dgm:pt>
    <dgm:pt modelId="{A9301B1D-D546-430C-93D1-6EBB720767C5}" type="pres">
      <dgm:prSet presAssocID="{38C369B3-40C3-445C-BC12-3F10C6969C22}" presName="FiveNodes_1" presStyleLbl="node1" presStyleIdx="0" presStyleCnt="5">
        <dgm:presLayoutVars>
          <dgm:bulletEnabled val="1"/>
        </dgm:presLayoutVars>
      </dgm:prSet>
      <dgm:spPr/>
      <dgm:t>
        <a:bodyPr/>
        <a:lstStyle/>
        <a:p>
          <a:endParaRPr lang="id-ID"/>
        </a:p>
      </dgm:t>
    </dgm:pt>
    <dgm:pt modelId="{FBF47EB1-B24A-43A0-BEC3-311F670AC3AA}" type="pres">
      <dgm:prSet presAssocID="{38C369B3-40C3-445C-BC12-3F10C6969C22}" presName="FiveNodes_2" presStyleLbl="node1" presStyleIdx="1" presStyleCnt="5">
        <dgm:presLayoutVars>
          <dgm:bulletEnabled val="1"/>
        </dgm:presLayoutVars>
      </dgm:prSet>
      <dgm:spPr/>
      <dgm:t>
        <a:bodyPr/>
        <a:lstStyle/>
        <a:p>
          <a:endParaRPr lang="id-ID"/>
        </a:p>
      </dgm:t>
    </dgm:pt>
    <dgm:pt modelId="{A1CA5C81-2BCA-475B-9BA3-51B554B59B9F}" type="pres">
      <dgm:prSet presAssocID="{38C369B3-40C3-445C-BC12-3F10C6969C22}" presName="FiveNodes_3" presStyleLbl="node1" presStyleIdx="2" presStyleCnt="5">
        <dgm:presLayoutVars>
          <dgm:bulletEnabled val="1"/>
        </dgm:presLayoutVars>
      </dgm:prSet>
      <dgm:spPr/>
      <dgm:t>
        <a:bodyPr/>
        <a:lstStyle/>
        <a:p>
          <a:endParaRPr lang="id-ID"/>
        </a:p>
      </dgm:t>
    </dgm:pt>
    <dgm:pt modelId="{A682E306-581B-4736-8F6E-27BB1E3FAC9B}" type="pres">
      <dgm:prSet presAssocID="{38C369B3-40C3-445C-BC12-3F10C6969C22}" presName="FiveNodes_4" presStyleLbl="node1" presStyleIdx="3" presStyleCnt="5" custScaleX="107484" custScaleY="120516">
        <dgm:presLayoutVars>
          <dgm:bulletEnabled val="1"/>
        </dgm:presLayoutVars>
      </dgm:prSet>
      <dgm:spPr/>
      <dgm:t>
        <a:bodyPr/>
        <a:lstStyle/>
        <a:p>
          <a:endParaRPr lang="id-ID"/>
        </a:p>
      </dgm:t>
    </dgm:pt>
    <dgm:pt modelId="{1E50C069-6959-4ACF-9CFA-9E6CC1F9A9AD}" type="pres">
      <dgm:prSet presAssocID="{38C369B3-40C3-445C-BC12-3F10C6969C22}" presName="FiveNodes_5" presStyleLbl="node1" presStyleIdx="4" presStyleCnt="5">
        <dgm:presLayoutVars>
          <dgm:bulletEnabled val="1"/>
        </dgm:presLayoutVars>
      </dgm:prSet>
      <dgm:spPr/>
      <dgm:t>
        <a:bodyPr/>
        <a:lstStyle/>
        <a:p>
          <a:endParaRPr lang="id-ID"/>
        </a:p>
      </dgm:t>
    </dgm:pt>
    <dgm:pt modelId="{1F36E2C0-577B-4127-A7AD-B1F73ED2EE24}" type="pres">
      <dgm:prSet presAssocID="{38C369B3-40C3-445C-BC12-3F10C6969C22}" presName="FiveConn_1-2" presStyleLbl="fgAccFollowNode1" presStyleIdx="0" presStyleCnt="4">
        <dgm:presLayoutVars>
          <dgm:bulletEnabled val="1"/>
        </dgm:presLayoutVars>
      </dgm:prSet>
      <dgm:spPr/>
      <dgm:t>
        <a:bodyPr/>
        <a:lstStyle/>
        <a:p>
          <a:endParaRPr lang="id-ID"/>
        </a:p>
      </dgm:t>
    </dgm:pt>
    <dgm:pt modelId="{FB17F813-0C4B-4064-9873-BBF2B84A760E}" type="pres">
      <dgm:prSet presAssocID="{38C369B3-40C3-445C-BC12-3F10C6969C22}" presName="FiveConn_2-3" presStyleLbl="fgAccFollowNode1" presStyleIdx="1" presStyleCnt="4">
        <dgm:presLayoutVars>
          <dgm:bulletEnabled val="1"/>
        </dgm:presLayoutVars>
      </dgm:prSet>
      <dgm:spPr/>
      <dgm:t>
        <a:bodyPr/>
        <a:lstStyle/>
        <a:p>
          <a:endParaRPr lang="id-ID"/>
        </a:p>
      </dgm:t>
    </dgm:pt>
    <dgm:pt modelId="{9BF04F06-8F4A-4C04-8130-0685A2A6B955}" type="pres">
      <dgm:prSet presAssocID="{38C369B3-40C3-445C-BC12-3F10C6969C22}" presName="FiveConn_3-4" presStyleLbl="fgAccFollowNode1" presStyleIdx="2" presStyleCnt="4">
        <dgm:presLayoutVars>
          <dgm:bulletEnabled val="1"/>
        </dgm:presLayoutVars>
      </dgm:prSet>
      <dgm:spPr/>
      <dgm:t>
        <a:bodyPr/>
        <a:lstStyle/>
        <a:p>
          <a:endParaRPr lang="id-ID"/>
        </a:p>
      </dgm:t>
    </dgm:pt>
    <dgm:pt modelId="{B0358774-FBF5-4583-A6ED-0F90A96BB5C0}" type="pres">
      <dgm:prSet presAssocID="{38C369B3-40C3-445C-BC12-3F10C6969C22}" presName="FiveConn_4-5" presStyleLbl="fgAccFollowNode1" presStyleIdx="3" presStyleCnt="4">
        <dgm:presLayoutVars>
          <dgm:bulletEnabled val="1"/>
        </dgm:presLayoutVars>
      </dgm:prSet>
      <dgm:spPr/>
      <dgm:t>
        <a:bodyPr/>
        <a:lstStyle/>
        <a:p>
          <a:endParaRPr lang="id-ID"/>
        </a:p>
      </dgm:t>
    </dgm:pt>
    <dgm:pt modelId="{CE874201-6E3D-42B4-BAA5-165751353FA8}" type="pres">
      <dgm:prSet presAssocID="{38C369B3-40C3-445C-BC12-3F10C6969C22}" presName="FiveNodes_1_text" presStyleLbl="node1" presStyleIdx="4" presStyleCnt="5">
        <dgm:presLayoutVars>
          <dgm:bulletEnabled val="1"/>
        </dgm:presLayoutVars>
      </dgm:prSet>
      <dgm:spPr/>
      <dgm:t>
        <a:bodyPr/>
        <a:lstStyle/>
        <a:p>
          <a:endParaRPr lang="id-ID"/>
        </a:p>
      </dgm:t>
    </dgm:pt>
    <dgm:pt modelId="{ED05FEB6-D163-4E9F-A599-183CEF2870BC}" type="pres">
      <dgm:prSet presAssocID="{38C369B3-40C3-445C-BC12-3F10C6969C22}" presName="FiveNodes_2_text" presStyleLbl="node1" presStyleIdx="4" presStyleCnt="5">
        <dgm:presLayoutVars>
          <dgm:bulletEnabled val="1"/>
        </dgm:presLayoutVars>
      </dgm:prSet>
      <dgm:spPr/>
      <dgm:t>
        <a:bodyPr/>
        <a:lstStyle/>
        <a:p>
          <a:endParaRPr lang="id-ID"/>
        </a:p>
      </dgm:t>
    </dgm:pt>
    <dgm:pt modelId="{1237FA8E-4E0A-4841-B887-F3A501300286}" type="pres">
      <dgm:prSet presAssocID="{38C369B3-40C3-445C-BC12-3F10C6969C22}" presName="FiveNodes_3_text" presStyleLbl="node1" presStyleIdx="4" presStyleCnt="5">
        <dgm:presLayoutVars>
          <dgm:bulletEnabled val="1"/>
        </dgm:presLayoutVars>
      </dgm:prSet>
      <dgm:spPr/>
      <dgm:t>
        <a:bodyPr/>
        <a:lstStyle/>
        <a:p>
          <a:endParaRPr lang="id-ID"/>
        </a:p>
      </dgm:t>
    </dgm:pt>
    <dgm:pt modelId="{2594AA45-05E6-4B09-B881-3998BA5CFA7B}" type="pres">
      <dgm:prSet presAssocID="{38C369B3-40C3-445C-BC12-3F10C6969C22}" presName="FiveNodes_4_text" presStyleLbl="node1" presStyleIdx="4" presStyleCnt="5">
        <dgm:presLayoutVars>
          <dgm:bulletEnabled val="1"/>
        </dgm:presLayoutVars>
      </dgm:prSet>
      <dgm:spPr/>
      <dgm:t>
        <a:bodyPr/>
        <a:lstStyle/>
        <a:p>
          <a:endParaRPr lang="id-ID"/>
        </a:p>
      </dgm:t>
    </dgm:pt>
    <dgm:pt modelId="{95C163D3-1EB5-46DE-A91E-AB4C8D2E0267}" type="pres">
      <dgm:prSet presAssocID="{38C369B3-40C3-445C-BC12-3F10C6969C22}" presName="FiveNodes_5_text" presStyleLbl="node1" presStyleIdx="4" presStyleCnt="5">
        <dgm:presLayoutVars>
          <dgm:bulletEnabled val="1"/>
        </dgm:presLayoutVars>
      </dgm:prSet>
      <dgm:spPr/>
      <dgm:t>
        <a:bodyPr/>
        <a:lstStyle/>
        <a:p>
          <a:endParaRPr lang="id-ID"/>
        </a:p>
      </dgm:t>
    </dgm:pt>
  </dgm:ptLst>
  <dgm:cxnLst>
    <dgm:cxn modelId="{1207718A-B0CE-4478-B2C5-3189565BAB96}" srcId="{38C369B3-40C3-445C-BC12-3F10C6969C22}" destId="{FAE3C052-0A46-4985-B36D-FD6FCFAF69AA}" srcOrd="1" destOrd="0" parTransId="{F072E05B-FEFA-4E21-AB3F-C59299015018}" sibTransId="{2A4BB9E5-8612-457B-B9F0-BD788F9E6958}"/>
    <dgm:cxn modelId="{672435D5-8656-4005-99A4-F3F971EA1CAB}" type="presOf" srcId="{CCCECAF4-2758-486A-B3F5-3A33F994E102}" destId="{B0358774-FBF5-4583-A6ED-0F90A96BB5C0}" srcOrd="0" destOrd="0" presId="urn:microsoft.com/office/officeart/2005/8/layout/vProcess5"/>
    <dgm:cxn modelId="{128E3E98-BCAF-49D8-BFD3-ABD120148F91}" type="presOf" srcId="{7F54DDF4-03A6-4EA5-82EF-A4413AD8EF4E}" destId="{A1CA5C81-2BCA-475B-9BA3-51B554B59B9F}" srcOrd="0" destOrd="0" presId="urn:microsoft.com/office/officeart/2005/8/layout/vProcess5"/>
    <dgm:cxn modelId="{ACE96A79-6C37-4066-B966-CB78D77FE6D8}" type="presOf" srcId="{AB6E3E4D-9CFD-47C5-8178-021F11C368B2}" destId="{1F36E2C0-577B-4127-A7AD-B1F73ED2EE24}" srcOrd="0" destOrd="0" presId="urn:microsoft.com/office/officeart/2005/8/layout/vProcess5"/>
    <dgm:cxn modelId="{F08F0823-A59B-4327-9B9A-A932CBF26672}" type="presOf" srcId="{38C369B3-40C3-445C-BC12-3F10C6969C22}" destId="{99FE54D9-9CB4-4FE3-8FBE-37F07A00FA79}" srcOrd="0" destOrd="0" presId="urn:microsoft.com/office/officeart/2005/8/layout/vProcess5"/>
    <dgm:cxn modelId="{BC05426A-FDED-4554-88B9-1DD06FA13BAB}" srcId="{38C369B3-40C3-445C-BC12-3F10C6969C22}" destId="{7F54DDF4-03A6-4EA5-82EF-A4413AD8EF4E}" srcOrd="2" destOrd="0" parTransId="{D48BAABF-574B-4DCE-84F2-2A6AD3A40335}" sibTransId="{448F7F24-C7A7-439B-B0E0-58797393318E}"/>
    <dgm:cxn modelId="{A609F170-EB3A-498F-B635-D956312FD518}" type="presOf" srcId="{C5EC4AF1-EEB1-4C4F-8092-EB54F82FE55A}" destId="{A682E306-581B-4736-8F6E-27BB1E3FAC9B}" srcOrd="0" destOrd="0" presId="urn:microsoft.com/office/officeart/2005/8/layout/vProcess5"/>
    <dgm:cxn modelId="{1D3B35AA-9A76-4DE1-9B71-B5827D75B7C0}" type="presOf" srcId="{C5EC4AF1-EEB1-4C4F-8092-EB54F82FE55A}" destId="{2594AA45-05E6-4B09-B881-3998BA5CFA7B}" srcOrd="1" destOrd="0" presId="urn:microsoft.com/office/officeart/2005/8/layout/vProcess5"/>
    <dgm:cxn modelId="{72C2B9E2-E248-49A9-96BC-913B8AA23989}" srcId="{38C369B3-40C3-445C-BC12-3F10C6969C22}" destId="{B13D7339-F26F-488B-819F-0AC0C766C507}" srcOrd="0" destOrd="0" parTransId="{7305B1AE-6B5D-4910-8B41-F7B05057C8FB}" sibTransId="{AB6E3E4D-9CFD-47C5-8178-021F11C368B2}"/>
    <dgm:cxn modelId="{5B254126-B657-4D97-8FAB-0BE2ECF7DB65}" type="presOf" srcId="{9D7A3947-9282-4409-BAD8-773C4A8201DC}" destId="{1E50C069-6959-4ACF-9CFA-9E6CC1F9A9AD}" srcOrd="0" destOrd="0" presId="urn:microsoft.com/office/officeart/2005/8/layout/vProcess5"/>
    <dgm:cxn modelId="{97D53130-E39C-4859-8DF0-2CF80E443FF3}" type="presOf" srcId="{448F7F24-C7A7-439B-B0E0-58797393318E}" destId="{9BF04F06-8F4A-4C04-8130-0685A2A6B955}" srcOrd="0" destOrd="0" presId="urn:microsoft.com/office/officeart/2005/8/layout/vProcess5"/>
    <dgm:cxn modelId="{DD1A690D-9081-46CD-AA97-397944FD56B3}" type="presOf" srcId="{FAE3C052-0A46-4985-B36D-FD6FCFAF69AA}" destId="{FBF47EB1-B24A-43A0-BEC3-311F670AC3AA}" srcOrd="0" destOrd="0" presId="urn:microsoft.com/office/officeart/2005/8/layout/vProcess5"/>
    <dgm:cxn modelId="{9A41760A-D6F7-45B1-9751-5412F3C47A0A}" type="presOf" srcId="{2A4BB9E5-8612-457B-B9F0-BD788F9E6958}" destId="{FB17F813-0C4B-4064-9873-BBF2B84A760E}" srcOrd="0" destOrd="0" presId="urn:microsoft.com/office/officeart/2005/8/layout/vProcess5"/>
    <dgm:cxn modelId="{ACE05F03-95DF-4CC7-A89E-6F811E7E4197}" type="presOf" srcId="{B13D7339-F26F-488B-819F-0AC0C766C507}" destId="{CE874201-6E3D-42B4-BAA5-165751353FA8}" srcOrd="1" destOrd="0" presId="urn:microsoft.com/office/officeart/2005/8/layout/vProcess5"/>
    <dgm:cxn modelId="{A82A7CE0-46D3-46D9-9763-DEFF40525B60}" srcId="{38C369B3-40C3-445C-BC12-3F10C6969C22}" destId="{C5EC4AF1-EEB1-4C4F-8092-EB54F82FE55A}" srcOrd="3" destOrd="0" parTransId="{7F9613D3-7C20-45CC-9A96-893BF28002FD}" sibTransId="{CCCECAF4-2758-486A-B3F5-3A33F994E102}"/>
    <dgm:cxn modelId="{C81E4E3C-6511-443B-805D-3A7135E7269C}" type="presOf" srcId="{9D7A3947-9282-4409-BAD8-773C4A8201DC}" destId="{95C163D3-1EB5-46DE-A91E-AB4C8D2E0267}" srcOrd="1" destOrd="0" presId="urn:microsoft.com/office/officeart/2005/8/layout/vProcess5"/>
    <dgm:cxn modelId="{CCACD3AE-E61E-429F-B948-563F5F2A1B19}" type="presOf" srcId="{7F54DDF4-03A6-4EA5-82EF-A4413AD8EF4E}" destId="{1237FA8E-4E0A-4841-B887-F3A501300286}" srcOrd="1" destOrd="0" presId="urn:microsoft.com/office/officeart/2005/8/layout/vProcess5"/>
    <dgm:cxn modelId="{60EFB0BC-05BA-45EC-B2B1-A6493DCF622B}" type="presOf" srcId="{FAE3C052-0A46-4985-B36D-FD6FCFAF69AA}" destId="{ED05FEB6-D163-4E9F-A599-183CEF2870BC}" srcOrd="1" destOrd="0" presId="urn:microsoft.com/office/officeart/2005/8/layout/vProcess5"/>
    <dgm:cxn modelId="{634C6F75-8C94-4A14-808F-01B7A3925CEB}" srcId="{38C369B3-40C3-445C-BC12-3F10C6969C22}" destId="{9D7A3947-9282-4409-BAD8-773C4A8201DC}" srcOrd="4" destOrd="0" parTransId="{79E7ACD8-3FA4-4DA2-BE42-C6ACA7737EFB}" sibTransId="{38AACD93-4A66-4E84-944D-474FCB425377}"/>
    <dgm:cxn modelId="{390E1444-A35E-48A1-8041-3BB71F973E85}" type="presOf" srcId="{B13D7339-F26F-488B-819F-0AC0C766C507}" destId="{A9301B1D-D546-430C-93D1-6EBB720767C5}" srcOrd="0" destOrd="0" presId="urn:microsoft.com/office/officeart/2005/8/layout/vProcess5"/>
    <dgm:cxn modelId="{09474A3D-24FB-4632-BB00-C2D25F2A21B0}" type="presParOf" srcId="{99FE54D9-9CB4-4FE3-8FBE-37F07A00FA79}" destId="{92A4AD2F-AAC8-4EED-AAD5-F92E526B47BF}" srcOrd="0" destOrd="0" presId="urn:microsoft.com/office/officeart/2005/8/layout/vProcess5"/>
    <dgm:cxn modelId="{05CEB378-4709-45F0-8FA6-260B7E4D343A}" type="presParOf" srcId="{99FE54D9-9CB4-4FE3-8FBE-37F07A00FA79}" destId="{A9301B1D-D546-430C-93D1-6EBB720767C5}" srcOrd="1" destOrd="0" presId="urn:microsoft.com/office/officeart/2005/8/layout/vProcess5"/>
    <dgm:cxn modelId="{B7DF087A-B014-4D61-B2EE-79971765A0AA}" type="presParOf" srcId="{99FE54D9-9CB4-4FE3-8FBE-37F07A00FA79}" destId="{FBF47EB1-B24A-43A0-BEC3-311F670AC3AA}" srcOrd="2" destOrd="0" presId="urn:microsoft.com/office/officeart/2005/8/layout/vProcess5"/>
    <dgm:cxn modelId="{6AECABA8-C3D8-49C8-A8F0-069F7EBB53DA}" type="presParOf" srcId="{99FE54D9-9CB4-4FE3-8FBE-37F07A00FA79}" destId="{A1CA5C81-2BCA-475B-9BA3-51B554B59B9F}" srcOrd="3" destOrd="0" presId="urn:microsoft.com/office/officeart/2005/8/layout/vProcess5"/>
    <dgm:cxn modelId="{B3A4AE49-39EC-4202-A53F-6F142C69C08E}" type="presParOf" srcId="{99FE54D9-9CB4-4FE3-8FBE-37F07A00FA79}" destId="{A682E306-581B-4736-8F6E-27BB1E3FAC9B}" srcOrd="4" destOrd="0" presId="urn:microsoft.com/office/officeart/2005/8/layout/vProcess5"/>
    <dgm:cxn modelId="{3B472BB7-784D-4A91-8DB4-64800453EB4B}" type="presParOf" srcId="{99FE54D9-9CB4-4FE3-8FBE-37F07A00FA79}" destId="{1E50C069-6959-4ACF-9CFA-9E6CC1F9A9AD}" srcOrd="5" destOrd="0" presId="urn:microsoft.com/office/officeart/2005/8/layout/vProcess5"/>
    <dgm:cxn modelId="{96B3CB00-D98A-48BC-844B-DCE8477F4FD3}" type="presParOf" srcId="{99FE54D9-9CB4-4FE3-8FBE-37F07A00FA79}" destId="{1F36E2C0-577B-4127-A7AD-B1F73ED2EE24}" srcOrd="6" destOrd="0" presId="urn:microsoft.com/office/officeart/2005/8/layout/vProcess5"/>
    <dgm:cxn modelId="{6625FE99-8033-4F3C-9F15-A2EE0DC99688}" type="presParOf" srcId="{99FE54D9-9CB4-4FE3-8FBE-37F07A00FA79}" destId="{FB17F813-0C4B-4064-9873-BBF2B84A760E}" srcOrd="7" destOrd="0" presId="urn:microsoft.com/office/officeart/2005/8/layout/vProcess5"/>
    <dgm:cxn modelId="{46677ACC-A972-4BFD-BAB1-202D67A772CD}" type="presParOf" srcId="{99FE54D9-9CB4-4FE3-8FBE-37F07A00FA79}" destId="{9BF04F06-8F4A-4C04-8130-0685A2A6B955}" srcOrd="8" destOrd="0" presId="urn:microsoft.com/office/officeart/2005/8/layout/vProcess5"/>
    <dgm:cxn modelId="{C8C604F2-3AEE-4AA7-AAF1-4FFF1E9134FE}" type="presParOf" srcId="{99FE54D9-9CB4-4FE3-8FBE-37F07A00FA79}" destId="{B0358774-FBF5-4583-A6ED-0F90A96BB5C0}" srcOrd="9" destOrd="0" presId="urn:microsoft.com/office/officeart/2005/8/layout/vProcess5"/>
    <dgm:cxn modelId="{0206504A-A46A-45CE-AC12-E168B6193A9A}" type="presParOf" srcId="{99FE54D9-9CB4-4FE3-8FBE-37F07A00FA79}" destId="{CE874201-6E3D-42B4-BAA5-165751353FA8}" srcOrd="10" destOrd="0" presId="urn:microsoft.com/office/officeart/2005/8/layout/vProcess5"/>
    <dgm:cxn modelId="{EF396A79-AB24-40C9-B346-179B3B34195C}" type="presParOf" srcId="{99FE54D9-9CB4-4FE3-8FBE-37F07A00FA79}" destId="{ED05FEB6-D163-4E9F-A599-183CEF2870BC}" srcOrd="11" destOrd="0" presId="urn:microsoft.com/office/officeart/2005/8/layout/vProcess5"/>
    <dgm:cxn modelId="{9F397AEE-5429-4FE9-8C02-E2FC4B657CFD}" type="presParOf" srcId="{99FE54D9-9CB4-4FE3-8FBE-37F07A00FA79}" destId="{1237FA8E-4E0A-4841-B887-F3A501300286}" srcOrd="12" destOrd="0" presId="urn:microsoft.com/office/officeart/2005/8/layout/vProcess5"/>
    <dgm:cxn modelId="{FA97433B-CAE9-4AE5-8AC0-312D54BBC6E9}" type="presParOf" srcId="{99FE54D9-9CB4-4FE3-8FBE-37F07A00FA79}" destId="{2594AA45-05E6-4B09-B881-3998BA5CFA7B}" srcOrd="13" destOrd="0" presId="urn:microsoft.com/office/officeart/2005/8/layout/vProcess5"/>
    <dgm:cxn modelId="{BAC037FD-3587-4759-BEA3-EDDCE9419C1E}" type="presParOf" srcId="{99FE54D9-9CB4-4FE3-8FBE-37F07A00FA79}" destId="{95C163D3-1EB5-46DE-A91E-AB4C8D2E0267}" srcOrd="14" destOrd="0" presId="urn:microsoft.com/office/officeart/2005/8/layout/vProcess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en-US" sz="2800" b="1" dirty="0" smtClean="0">
              <a:latin typeface="Arial" pitchFamily="34" charset="0"/>
              <a:cs typeface="Arial" pitchFamily="34" charset="0"/>
            </a:rPr>
            <a:t>AKTUALISASI NILAI-NILAI PANCASILA DALAM PENEGAKAN HUKUM DI INDO</a:t>
          </a:r>
          <a:r>
            <a:rPr lang="id-ID" sz="2800" b="1" dirty="0" smtClean="0">
              <a:latin typeface="Arial" pitchFamily="34" charset="0"/>
              <a:cs typeface="Arial" pitchFamily="34" charset="0"/>
            </a:rPr>
            <a:t>N</a:t>
          </a:r>
          <a:r>
            <a:rPr lang="en-US" sz="2800" b="1" dirty="0" smtClean="0">
              <a:latin typeface="Arial" pitchFamily="34" charset="0"/>
              <a:cs typeface="Arial" pitchFamily="34" charset="0"/>
            </a:rPr>
            <a:t>ESIA</a:t>
          </a:r>
          <a:r>
            <a:rPr lang="id-ID" sz="2800" b="1" dirty="0" smtClean="0">
              <a:latin typeface="Arial" pitchFamily="34" charset="0"/>
              <a:cs typeface="Arial" pitchFamily="34" charset="0"/>
            </a:rPr>
            <a:t> </a:t>
          </a:r>
          <a:endParaRPr lang="id-ID" sz="28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sz="2800" b="1" dirty="0"/>
        </a:p>
      </dgm:t>
    </dgm:pt>
    <dgm:pt modelId="{9F32F526-6B02-43EA-9195-499796C62204}" type="sibTrans" cxnId="{FBC87B5A-EEB0-4685-8531-D8B68FC77497}">
      <dgm:prSet/>
      <dgm:spPr/>
      <dgm:t>
        <a:bodyPr/>
        <a:lstStyle/>
        <a:p>
          <a:endParaRPr lang="id-ID" sz="2800" b="1" dirty="0"/>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640066">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214C85E8-89AC-4E65-958E-B1AB49665AF9}" type="presOf" srcId="{026362B3-D754-4C4B-A502-EB64AEEB7E44}" destId="{09D3F267-E6CD-481D-BCEC-7563BBCA2483}" srcOrd="0" destOrd="0" presId="urn:microsoft.com/office/officeart/2005/8/layout/vList2"/>
    <dgm:cxn modelId="{F24B59CB-1C46-4B0E-A3D7-E6BF0677988A}" type="presOf" srcId="{2E530979-921F-4996-98D8-AFEB5F96B7DE}" destId="{211193E1-5E12-4589-BA5F-3469B2D8B4BF}" srcOrd="0" destOrd="0" presId="urn:microsoft.com/office/officeart/2005/8/layout/vList2"/>
    <dgm:cxn modelId="{5D3C824A-417C-4E29-9D69-59023B8B977C}"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0A8959FB-CF00-418C-8E65-A83B36B3F802}" type="presOf" srcId="{2E530979-921F-4996-98D8-AFEB5F96B7DE}" destId="{211193E1-5E12-4589-BA5F-3469B2D8B4BF}" srcOrd="0" destOrd="0" presId="urn:microsoft.com/office/officeart/2005/8/layout/vList2"/>
    <dgm:cxn modelId="{E1896974-E0B3-4D11-B6C4-6F1D2805792C}" type="presOf" srcId="{026362B3-D754-4C4B-A502-EB64AEEB7E44}" destId="{09D3F267-E6CD-481D-BCEC-7563BBCA2483}" srcOrd="0" destOrd="0" presId="urn:microsoft.com/office/officeart/2005/8/layout/vList2"/>
    <dgm:cxn modelId="{0C6D70E5-B36C-4BB0-BB06-5660CB5ED871}"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CECBB786-5919-4ECE-96EF-44E32AD68151}" type="presOf" srcId="{026362B3-D754-4C4B-A502-EB64AEEB7E44}" destId="{09D3F267-E6CD-481D-BCEC-7563BBCA2483}" srcOrd="0" destOrd="0" presId="urn:microsoft.com/office/officeart/2005/8/layout/vList2"/>
    <dgm:cxn modelId="{D485F9D9-7BBE-4E27-9BB4-CFAD63F2C802}" type="presOf" srcId="{2E530979-921F-4996-98D8-AFEB5F96B7DE}" destId="{211193E1-5E12-4589-BA5F-3469B2D8B4BF}" srcOrd="0" destOrd="0" presId="urn:microsoft.com/office/officeart/2005/8/layout/vList2"/>
    <dgm:cxn modelId="{8B1CCAA8-7EE7-4636-8FE6-F52DBBB78EE0}"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E530979-921F-4996-98D8-AFEB5F96B7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026362B3-D754-4C4B-A502-EB64AEEB7E44}">
      <dgm:prSet custT="1"/>
      <dgm:spPr/>
      <dgm:t>
        <a:bodyPr/>
        <a:lstStyle/>
        <a:p>
          <a:pPr algn="ctr" rtl="0"/>
          <a:r>
            <a:rPr lang="id-ID" sz="3600" b="1" dirty="0" smtClean="0">
              <a:latin typeface="Arial" pitchFamily="34" charset="0"/>
              <a:cs typeface="Arial" pitchFamily="34" charset="0"/>
            </a:rPr>
            <a:t>Pengertian Sumber Hukum </a:t>
          </a:r>
          <a:endParaRPr lang="id-ID" sz="3600" b="1" dirty="0">
            <a:latin typeface="Arial" pitchFamily="34" charset="0"/>
            <a:cs typeface="Arial" pitchFamily="34" charset="0"/>
          </a:endParaRPr>
        </a:p>
      </dgm:t>
    </dgm:pt>
    <dgm:pt modelId="{53B3D544-9E52-49E1-9753-5895EF4E388D}" type="parTrans" cxnId="{FBC87B5A-EEB0-4685-8531-D8B68FC77497}">
      <dgm:prSet/>
      <dgm:spPr/>
      <dgm:t>
        <a:bodyPr/>
        <a:lstStyle/>
        <a:p>
          <a:endParaRPr lang="id-ID" b="1"/>
        </a:p>
      </dgm:t>
    </dgm:pt>
    <dgm:pt modelId="{9F32F526-6B02-43EA-9195-499796C62204}" type="sibTrans" cxnId="{FBC87B5A-EEB0-4685-8531-D8B68FC77497}">
      <dgm:prSet/>
      <dgm:spPr/>
      <dgm:t>
        <a:bodyPr/>
        <a:lstStyle/>
        <a:p>
          <a:endParaRPr lang="id-ID" b="1"/>
        </a:p>
      </dgm:t>
    </dgm:pt>
    <dgm:pt modelId="{211193E1-5E12-4589-BA5F-3469B2D8B4BF}" type="pres">
      <dgm:prSet presAssocID="{2E530979-921F-4996-98D8-AFEB5F96B7DE}" presName="linear" presStyleCnt="0">
        <dgm:presLayoutVars>
          <dgm:animLvl val="lvl"/>
          <dgm:resizeHandles val="exact"/>
        </dgm:presLayoutVars>
      </dgm:prSet>
      <dgm:spPr/>
      <dgm:t>
        <a:bodyPr/>
        <a:lstStyle/>
        <a:p>
          <a:endParaRPr lang="id-ID"/>
        </a:p>
      </dgm:t>
    </dgm:pt>
    <dgm:pt modelId="{09D3F267-E6CD-481D-BCEC-7563BBCA2483}" type="pres">
      <dgm:prSet presAssocID="{026362B3-D754-4C4B-A502-EB64AEEB7E44}" presName="parentText" presStyleLbl="node1" presStyleIdx="0" presStyleCnt="1" custScaleY="233574">
        <dgm:presLayoutVars>
          <dgm:chMax val="0"/>
          <dgm:bulletEnabled val="1"/>
        </dgm:presLayoutVars>
      </dgm:prSet>
      <dgm:spPr/>
      <dgm:t>
        <a:bodyPr/>
        <a:lstStyle/>
        <a:p>
          <a:endParaRPr lang="id-ID"/>
        </a:p>
      </dgm:t>
    </dgm:pt>
  </dgm:ptLst>
  <dgm:cxnLst>
    <dgm:cxn modelId="{FBC87B5A-EEB0-4685-8531-D8B68FC77497}" srcId="{2E530979-921F-4996-98D8-AFEB5F96B7DE}" destId="{026362B3-D754-4C4B-A502-EB64AEEB7E44}" srcOrd="0" destOrd="0" parTransId="{53B3D544-9E52-49E1-9753-5895EF4E388D}" sibTransId="{9F32F526-6B02-43EA-9195-499796C62204}"/>
    <dgm:cxn modelId="{E2663A84-1F94-4014-A234-92326F589EFB}" type="presOf" srcId="{026362B3-D754-4C4B-A502-EB64AEEB7E44}" destId="{09D3F267-E6CD-481D-BCEC-7563BBCA2483}" srcOrd="0" destOrd="0" presId="urn:microsoft.com/office/officeart/2005/8/layout/vList2"/>
    <dgm:cxn modelId="{55DF2A53-0098-4461-93DE-5EAFB41F4DCD}" type="presOf" srcId="{2E530979-921F-4996-98D8-AFEB5F96B7DE}" destId="{211193E1-5E12-4589-BA5F-3469B2D8B4BF}" srcOrd="0" destOrd="0" presId="urn:microsoft.com/office/officeart/2005/8/layout/vList2"/>
    <dgm:cxn modelId="{E493A0AA-CDA8-455F-A9AA-B61E1D0C6C97}" type="presParOf" srcId="{211193E1-5E12-4589-BA5F-3469B2D8B4BF}" destId="{09D3F267-E6CD-481D-BCEC-7563BBCA2483}"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DFF08-30A9-4B55-9C1F-291F09CDF1E0}">
      <dsp:nvSpPr>
        <dsp:cNvPr id="0" name=""/>
        <dsp:cNvSpPr/>
      </dsp:nvSpPr>
      <dsp:spPr>
        <a:xfrm>
          <a:off x="0" y="154035"/>
          <a:ext cx="10104120" cy="1007370"/>
        </a:xfrm>
        <a:prstGeom prst="roundRect">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lvl="0" algn="l" defTabSz="1866900" rtl="0">
            <a:lnSpc>
              <a:spcPct val="90000"/>
            </a:lnSpc>
            <a:spcBef>
              <a:spcPct val="0"/>
            </a:spcBef>
            <a:spcAft>
              <a:spcPct val="35000"/>
            </a:spcAft>
          </a:pPr>
          <a:r>
            <a:rPr lang="id-ID" sz="4200" kern="1200" dirty="0" smtClean="0"/>
            <a:t>Materi yang Dibahas:</a:t>
          </a:r>
          <a:endParaRPr lang="id-ID" sz="4200" kern="1200" dirty="0"/>
        </a:p>
      </dsp:txBody>
      <dsp:txXfrm>
        <a:off x="0" y="154035"/>
        <a:ext cx="10104120" cy="1007370"/>
      </dsp:txXfrm>
    </dsp:sp>
    <dsp:sp modelId="{4ED462ED-1528-435C-9989-90A6F20C8F04}">
      <dsp:nvSpPr>
        <dsp:cNvPr id="0" name=""/>
        <dsp:cNvSpPr/>
      </dsp:nvSpPr>
      <dsp:spPr>
        <a:xfrm>
          <a:off x="0" y="1161406"/>
          <a:ext cx="10104120" cy="3999239"/>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0806" tIns="53340" rIns="298704" bIns="53340" numCol="1" spcCol="1270" anchor="t" anchorCtr="0">
          <a:noAutofit/>
        </a:bodyPr>
        <a:lstStyle/>
        <a:p>
          <a:pPr marL="285750" lvl="1" indent="-285750" algn="l" defTabSz="1466850" rtl="0">
            <a:lnSpc>
              <a:spcPct val="90000"/>
            </a:lnSpc>
            <a:spcBef>
              <a:spcPct val="0"/>
            </a:spcBef>
            <a:spcAft>
              <a:spcPct val="20000"/>
            </a:spcAft>
            <a:buChar char="••"/>
          </a:pPr>
          <a:r>
            <a:rPr kumimoji="0" lang="id-ID" sz="3300" b="0" i="0" u="none" strike="noStrike" kern="1200" cap="none" normalizeH="0" baseline="0" dirty="0" smtClean="0">
              <a:ln/>
              <a:effectLst/>
              <a:latin typeface="Arial" pitchFamily="34" charset="0"/>
              <a:ea typeface="Calibri" pitchFamily="34" charset="0"/>
              <a:cs typeface="Arial" pitchFamily="34" charset="0"/>
            </a:rPr>
            <a:t>Pengertian Hukum, Sumber</a:t>
          </a:r>
          <a:r>
            <a:rPr kumimoji="0" lang="id-ID" sz="3300" b="0" i="0" u="none" strike="noStrike" kern="1200" cap="none" normalizeH="0" dirty="0" smtClean="0">
              <a:ln/>
              <a:effectLst/>
              <a:latin typeface="Arial" pitchFamily="34" charset="0"/>
              <a:ea typeface="Calibri" pitchFamily="34" charset="0"/>
              <a:cs typeface="Arial" pitchFamily="34" charset="0"/>
            </a:rPr>
            <a:t> Hukum, </a:t>
          </a:r>
          <a:endParaRPr lang="id-ID" sz="3300" kern="1200" dirty="0"/>
        </a:p>
        <a:p>
          <a:pPr marL="285750" lvl="1" indent="-285750" algn="l" defTabSz="1466850" rtl="0">
            <a:lnSpc>
              <a:spcPct val="90000"/>
            </a:lnSpc>
            <a:spcBef>
              <a:spcPct val="0"/>
            </a:spcBef>
            <a:spcAft>
              <a:spcPct val="20000"/>
            </a:spcAft>
            <a:buChar char="••"/>
          </a:pPr>
          <a:r>
            <a:rPr lang="en-US" sz="3300" kern="1200" dirty="0" err="1" smtClean="0">
              <a:latin typeface="Arial" pitchFamily="34" charset="0"/>
              <a:cs typeface="Arial" pitchFamily="34" charset="0"/>
            </a:rPr>
            <a:t>Pentingnya</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hukum</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dalam</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kehidupan</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berbangsa</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dan</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bernegara</a:t>
          </a:r>
          <a:r>
            <a:rPr lang="id-ID" sz="3300" kern="1200" dirty="0" smtClean="0">
              <a:latin typeface="Arial" pitchFamily="34" charset="0"/>
              <a:cs typeface="Arial" pitchFamily="34" charset="0"/>
            </a:rPr>
            <a:t>, </a:t>
          </a:r>
          <a:endParaRPr lang="id-ID" sz="3300" kern="1200" dirty="0"/>
        </a:p>
        <a:p>
          <a:pPr marL="285750" lvl="1" indent="-285750" algn="l" defTabSz="1466850" rtl="0">
            <a:lnSpc>
              <a:spcPct val="90000"/>
            </a:lnSpc>
            <a:spcBef>
              <a:spcPct val="0"/>
            </a:spcBef>
            <a:spcAft>
              <a:spcPct val="20000"/>
            </a:spcAft>
            <a:buChar char="••"/>
          </a:pPr>
          <a:r>
            <a:rPr lang="en-US" sz="3300" kern="1200" dirty="0" err="1" smtClean="0">
              <a:latin typeface="Arial" pitchFamily="34" charset="0"/>
              <a:cs typeface="Arial" pitchFamily="34" charset="0"/>
            </a:rPr>
            <a:t>Unifikasi</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dan</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pluralisme</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dalam</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sistem</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hukum</a:t>
          </a:r>
          <a:r>
            <a:rPr lang="en-US" sz="3300" kern="1200" dirty="0" smtClean="0">
              <a:latin typeface="Arial" pitchFamily="34" charset="0"/>
              <a:cs typeface="Arial" pitchFamily="34" charset="0"/>
            </a:rPr>
            <a:t> Indonesia</a:t>
          </a:r>
          <a:r>
            <a:rPr lang="id-ID" sz="3300" kern="1200" dirty="0" smtClean="0">
              <a:latin typeface="Arial" pitchFamily="34" charset="0"/>
              <a:cs typeface="Arial" pitchFamily="34" charset="0"/>
            </a:rPr>
            <a:t>, </a:t>
          </a:r>
          <a:endParaRPr lang="id-ID" sz="3300" kern="1200" dirty="0"/>
        </a:p>
        <a:p>
          <a:pPr marL="285750" lvl="1" indent="-285750" algn="l" defTabSz="1466850" rtl="0">
            <a:lnSpc>
              <a:spcPct val="90000"/>
            </a:lnSpc>
            <a:spcBef>
              <a:spcPct val="0"/>
            </a:spcBef>
            <a:spcAft>
              <a:spcPct val="20000"/>
            </a:spcAft>
            <a:buChar char="••"/>
          </a:pPr>
          <a:r>
            <a:rPr lang="en-US" sz="3300" kern="1200" dirty="0" err="1" smtClean="0">
              <a:latin typeface="Arial" pitchFamily="34" charset="0"/>
              <a:cs typeface="Arial" pitchFamily="34" charset="0"/>
            </a:rPr>
            <a:t>Pancasila</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sebagai</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sumber</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ilai</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dan</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cita-cita</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hukum</a:t>
          </a:r>
          <a:r>
            <a:rPr lang="en-US" sz="3300" kern="1200" dirty="0" smtClean="0">
              <a:latin typeface="Arial" pitchFamily="34" charset="0"/>
              <a:cs typeface="Arial" pitchFamily="34" charset="0"/>
            </a:rPr>
            <a:t> &amp; UU</a:t>
          </a:r>
          <a:r>
            <a:rPr lang="id-ID" sz="3300" kern="1200" dirty="0" smtClean="0">
              <a:latin typeface="Arial" pitchFamily="34" charset="0"/>
              <a:cs typeface="Arial" pitchFamily="34" charset="0"/>
            </a:rPr>
            <a:t> dan </a:t>
          </a:r>
          <a:r>
            <a:rPr lang="en-US" sz="3300" kern="1200" dirty="0" err="1" smtClean="0">
              <a:latin typeface="Arial" pitchFamily="34" charset="0"/>
              <a:cs typeface="Arial" pitchFamily="34" charset="0"/>
            </a:rPr>
            <a:t>Aktualisasi</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nilai-nilai</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Pancasila</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dalam</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penegakan</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Hukum</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di</a:t>
          </a:r>
          <a:r>
            <a:rPr lang="en-US" sz="3300" kern="1200" dirty="0" smtClean="0">
              <a:latin typeface="Arial" pitchFamily="34" charset="0"/>
              <a:cs typeface="Arial" pitchFamily="34" charset="0"/>
            </a:rPr>
            <a:t> </a:t>
          </a:r>
          <a:r>
            <a:rPr lang="en-US" sz="3300" kern="1200" dirty="0" err="1" smtClean="0">
              <a:latin typeface="Arial" pitchFamily="34" charset="0"/>
              <a:cs typeface="Arial" pitchFamily="34" charset="0"/>
            </a:rPr>
            <a:t>Indoensia</a:t>
          </a:r>
          <a:endParaRPr lang="id-ID" sz="3300" kern="1200" dirty="0"/>
        </a:p>
      </dsp:txBody>
      <dsp:txXfrm>
        <a:off x="0" y="1161406"/>
        <a:ext cx="10104120" cy="399923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140A50-064E-4E37-A907-1283D904D4B1}">
      <dsp:nvSpPr>
        <dsp:cNvPr id="0" name=""/>
        <dsp:cNvSpPr/>
      </dsp:nvSpPr>
      <dsp:spPr>
        <a:xfrm>
          <a:off x="0" y="42751"/>
          <a:ext cx="9637076" cy="2534695"/>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id-ID" sz="2500" kern="1200" dirty="0" smtClean="0"/>
            <a:t>Dalam bahasa Inggris, sumber hukum adalah “</a:t>
          </a:r>
          <a:r>
            <a:rPr lang="id-ID" sz="2500" i="1" kern="1200" dirty="0" smtClean="0"/>
            <a:t>source of law”</a:t>
          </a:r>
          <a:r>
            <a:rPr lang="id-ID" sz="2500" kern="1200" dirty="0" smtClean="0"/>
            <a:t>. “Sumber hukum” berbeda dengan “dasar hukum”, “landasan hukum” ataupun “payung hukum”. </a:t>
          </a:r>
          <a:endParaRPr lang="id-ID" sz="2500" kern="1200" dirty="0"/>
        </a:p>
      </dsp:txBody>
      <dsp:txXfrm>
        <a:off x="0" y="42751"/>
        <a:ext cx="9637076" cy="2534695"/>
      </dsp:txXfrm>
    </dsp:sp>
    <dsp:sp modelId="{078B395F-F502-4DE0-ADB4-B6546690E8AF}">
      <dsp:nvSpPr>
        <dsp:cNvPr id="0" name=""/>
        <dsp:cNvSpPr/>
      </dsp:nvSpPr>
      <dsp:spPr>
        <a:xfrm>
          <a:off x="0" y="2649447"/>
          <a:ext cx="9637076" cy="2534695"/>
        </a:xfrm>
        <a:prstGeom prst="roundRect">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id-ID" sz="2500" kern="1200" dirty="0" smtClean="0"/>
            <a:t>Dasar hukum ataupun landasan hukum adalah legal basis atau legal ground, yaitu norma hukum yang mendasari suatu tindakan atau perbuatan hukum tertentu sehingga dapat dianggap sah atau dapat dibenarkan secara hukum. “Sumber hukum” lebih menunjuk kepada pengertian tempat dari mana asal-muasal suatu nilai atau norma tertentu berasal.</a:t>
          </a:r>
          <a:endParaRPr lang="id-ID" sz="2500" kern="1200" dirty="0"/>
        </a:p>
      </dsp:txBody>
      <dsp:txXfrm>
        <a:off x="0" y="2649447"/>
        <a:ext cx="9637076" cy="2534695"/>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Sumber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90AD73-09AC-4F80-97DD-3E0314F3362F}">
      <dsp:nvSpPr>
        <dsp:cNvPr id="0" name=""/>
        <dsp:cNvSpPr/>
      </dsp:nvSpPr>
      <dsp:spPr>
        <a:xfrm>
          <a:off x="-130720" y="84326"/>
          <a:ext cx="5051107" cy="5051107"/>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1FA34-83BB-4205-85C0-09F6A257AA38}">
      <dsp:nvSpPr>
        <dsp:cNvPr id="0" name=""/>
        <dsp:cNvSpPr/>
      </dsp:nvSpPr>
      <dsp:spPr>
        <a:xfrm>
          <a:off x="2133392" y="122916"/>
          <a:ext cx="6415841" cy="5051107"/>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Hans Kelsen dalam bukunya </a:t>
          </a:r>
          <a:r>
            <a:rPr lang="id-ID" sz="2000" b="1" kern="1200" dirty="0" smtClean="0"/>
            <a:t>Teori Umum Negara dan Hukum </a:t>
          </a:r>
          <a:r>
            <a:rPr lang="id-ID" sz="2000" b="1" i="1" kern="1200" dirty="0" smtClean="0"/>
            <a:t>(General Theory of Law and State)</a:t>
          </a:r>
          <a:r>
            <a:rPr lang="id-ID" sz="2000" kern="1200" dirty="0" smtClean="0"/>
            <a:t>, bahwa istilah sumber hukum </a:t>
          </a:r>
          <a:r>
            <a:rPr lang="id-ID" sz="2000" i="1" kern="1200" dirty="0" smtClean="0"/>
            <a:t>(sources of law)</a:t>
          </a:r>
          <a:r>
            <a:rPr lang="id-ID" sz="2000" kern="1200" dirty="0" smtClean="0"/>
            <a:t> mengandung banyak pengertian, karena sifatnya yang.</a:t>
          </a:r>
          <a:r>
            <a:rPr lang="id-ID" sz="2000" i="1" kern="1200" dirty="0" smtClean="0"/>
            <a:t> figurative and highly ambiguous (lambang/kiasan dan sangat tidak jelas)</a:t>
          </a:r>
          <a:r>
            <a:rPr lang="id-ID" sz="2000" kern="1200" dirty="0" smtClean="0"/>
            <a:t> </a:t>
          </a:r>
          <a:endParaRPr lang="id-ID" sz="2000" kern="1200" dirty="0"/>
        </a:p>
      </dsp:txBody>
      <dsp:txXfrm>
        <a:off x="2133392" y="122916"/>
        <a:ext cx="3207920" cy="5051107"/>
      </dsp:txXfrm>
    </dsp:sp>
    <dsp:sp modelId="{8FE12820-3253-4B51-95C8-30DC52A42E17}">
      <dsp:nvSpPr>
        <dsp:cNvPr id="0" name=""/>
        <dsp:cNvSpPr/>
      </dsp:nvSpPr>
      <dsp:spPr>
        <a:xfrm>
          <a:off x="5193473" y="84326"/>
          <a:ext cx="3242158" cy="5051107"/>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77850" rtl="0">
            <a:lnSpc>
              <a:spcPct val="90000"/>
            </a:lnSpc>
            <a:spcBef>
              <a:spcPct val="0"/>
            </a:spcBef>
            <a:spcAft>
              <a:spcPct val="15000"/>
            </a:spcAft>
            <a:buChar char="••"/>
          </a:pPr>
          <a:r>
            <a:rPr lang="id-ID" sz="1300" kern="1200" dirty="0" smtClean="0"/>
            <a:t>S</a:t>
          </a:r>
          <a:r>
            <a:rPr lang="id-ID" sz="1300" i="1" kern="1200" dirty="0" smtClean="0"/>
            <a:t>ources of law </a:t>
          </a:r>
          <a:r>
            <a:rPr lang="id-ID" sz="1300" kern="1200" dirty="0" smtClean="0"/>
            <a:t>ada 2 (dua) macam, yaitu adat (</a:t>
          </a:r>
          <a:r>
            <a:rPr lang="id-ID" sz="1300" i="1" kern="1200" dirty="0" smtClean="0"/>
            <a:t>custom)</a:t>
          </a:r>
          <a:r>
            <a:rPr lang="id-ID" sz="1300" kern="1200" dirty="0" smtClean="0"/>
            <a:t> dan undang-undang (</a:t>
          </a:r>
          <a:r>
            <a:rPr lang="id-ID" sz="1300" i="1" kern="1200" dirty="0" smtClean="0"/>
            <a:t>statute)</a:t>
          </a:r>
          <a:r>
            <a:rPr lang="id-ID" sz="1300" kern="1200" dirty="0" smtClean="0"/>
            <a:t>. Sehingga </a:t>
          </a:r>
          <a:r>
            <a:rPr lang="id-ID" sz="1300" i="1" kern="1200" dirty="0" smtClean="0"/>
            <a:t>sources of law </a:t>
          </a:r>
          <a:r>
            <a:rPr lang="id-ID" sz="1300" kern="1200" dirty="0" smtClean="0"/>
            <a:t>biasa dipahami sebagai </a:t>
          </a:r>
          <a:r>
            <a:rPr lang="id-ID" sz="1300" b="1" kern="1200" dirty="0" smtClean="0"/>
            <a:t>metode menciptakan hukum, adat, dan undang-undang</a:t>
          </a:r>
          <a:r>
            <a:rPr lang="id-ID" sz="1300" kern="1200" dirty="0" smtClean="0"/>
            <a:t> (</a:t>
          </a:r>
          <a:r>
            <a:rPr lang="id-ID" sz="1300" i="1" kern="1200" dirty="0" smtClean="0"/>
            <a:t>a method of creating law</a:t>
          </a:r>
          <a:r>
            <a:rPr lang="id-ID" sz="1300" kern="1200" dirty="0" smtClean="0"/>
            <a:t>, </a:t>
          </a:r>
          <a:r>
            <a:rPr lang="id-ID" sz="1300" i="1" kern="1200" dirty="0" smtClean="0"/>
            <a:t>custom, and legislation),</a:t>
          </a:r>
          <a:r>
            <a:rPr lang="id-ID" sz="1300" kern="1200" dirty="0" smtClean="0"/>
            <a:t> yaitu </a:t>
          </a:r>
          <a:r>
            <a:rPr lang="id-ID" sz="1300" b="1" kern="1200" dirty="0" smtClean="0"/>
            <a:t>penciptaan adat dan hukum</a:t>
          </a:r>
          <a:r>
            <a:rPr lang="id-ID" sz="1300" kern="1200" dirty="0" smtClean="0"/>
            <a:t> “</a:t>
          </a:r>
          <a:r>
            <a:rPr lang="id-ID" sz="1300" i="1" kern="1200" dirty="0" smtClean="0"/>
            <a:t>customary and statutory creation of law”.</a:t>
          </a:r>
          <a:endParaRPr lang="id-ID" sz="1300" kern="1200" dirty="0"/>
        </a:p>
        <a:p>
          <a:pPr marL="114300" lvl="1" indent="-114300" algn="l" defTabSz="577850" rtl="0">
            <a:lnSpc>
              <a:spcPct val="90000"/>
            </a:lnSpc>
            <a:spcBef>
              <a:spcPct val="0"/>
            </a:spcBef>
            <a:spcAft>
              <a:spcPct val="15000"/>
            </a:spcAft>
            <a:buChar char="••"/>
          </a:pPr>
          <a:r>
            <a:rPr lang="id-ID" sz="1300" i="1" kern="1200" dirty="0" smtClean="0"/>
            <a:t>sources of law</a:t>
          </a:r>
          <a:r>
            <a:rPr lang="id-ID" sz="1300" kern="1200" dirty="0" smtClean="0"/>
            <a:t> juga dapat dikaitkan dengan cara untuk menilai alasan atau </a:t>
          </a:r>
          <a:r>
            <a:rPr lang="id-ID" sz="1300" b="1" kern="1200" dirty="0" smtClean="0"/>
            <a:t>alasan keabsahan hukum</a:t>
          </a:r>
          <a:r>
            <a:rPr lang="id-ID" sz="1300" kern="1200" dirty="0" smtClean="0"/>
            <a:t> (</a:t>
          </a:r>
          <a:r>
            <a:rPr lang="id-ID" sz="1300" i="1" kern="1200" dirty="0" smtClean="0"/>
            <a:t>the reason for the validity of law)</a:t>
          </a:r>
          <a:r>
            <a:rPr lang="id-ID" sz="1300" kern="1200" dirty="0" smtClean="0"/>
            <a:t>. Semua norma yang lebih tinggi merupakan sumber hukum bagi norma hukum yang lebih rendah. Sehingga pengertian sumber hukum (</a:t>
          </a:r>
          <a:r>
            <a:rPr lang="id-ID" sz="1300" i="1" kern="1200" dirty="0" smtClean="0"/>
            <a:t>sources of law</a:t>
          </a:r>
          <a:r>
            <a:rPr lang="id-ID" sz="1300" kern="1200" dirty="0" smtClean="0"/>
            <a:t>) identik dengan hukum itu sendiri </a:t>
          </a:r>
          <a:r>
            <a:rPr lang="id-ID" sz="1300" i="1" kern="1200" dirty="0" smtClean="0"/>
            <a:t>(the sources of law is always itself law)</a:t>
          </a:r>
          <a:endParaRPr lang="id-ID" sz="1300" kern="1200" dirty="0"/>
        </a:p>
        <a:p>
          <a:pPr marL="114300" lvl="1" indent="-114300" algn="l" defTabSz="577850" rtl="0">
            <a:lnSpc>
              <a:spcPct val="90000"/>
            </a:lnSpc>
            <a:spcBef>
              <a:spcPct val="0"/>
            </a:spcBef>
            <a:spcAft>
              <a:spcPct val="15000"/>
            </a:spcAft>
            <a:buChar char="••"/>
          </a:pPr>
          <a:r>
            <a:rPr lang="id-ID" sz="1300" i="1" kern="1200" dirty="0" smtClean="0"/>
            <a:t>sources of law</a:t>
          </a:r>
          <a:r>
            <a:rPr lang="id-ID" sz="1300" kern="1200" dirty="0" smtClean="0"/>
            <a:t> juga dipakai untuk hal-hal yang bersifat non-juridis, seperti norma moral, etika, prinsip-prinsip politik, ataupun pendapat para ahli, dan sebagainya yang dapat mempengaruhi pembentukan suatu norma hukum, sehingga dapat pula disebut sebagai sumber hukum atau </a:t>
          </a:r>
          <a:r>
            <a:rPr lang="id-ID" sz="1300" i="1" kern="1200" dirty="0" smtClean="0"/>
            <a:t>the sources of the law</a:t>
          </a:r>
          <a:r>
            <a:rPr lang="id-ID" sz="1300" kern="1200" dirty="0" smtClean="0"/>
            <a:t>.</a:t>
          </a:r>
          <a:endParaRPr lang="id-ID" sz="1300" kern="1200" dirty="0"/>
        </a:p>
        <a:p>
          <a:pPr marL="114300" lvl="1" indent="-114300" algn="l" defTabSz="577850" rtl="0">
            <a:lnSpc>
              <a:spcPct val="90000"/>
            </a:lnSpc>
            <a:spcBef>
              <a:spcPct val="0"/>
            </a:spcBef>
            <a:spcAft>
              <a:spcPct val="15000"/>
            </a:spcAft>
            <a:buChar char="••"/>
          </a:pPr>
          <a:endParaRPr lang="id-ID" sz="1300" i="1" kern="1200" dirty="0"/>
        </a:p>
      </dsp:txBody>
      <dsp:txXfrm>
        <a:off x="5193473" y="84326"/>
        <a:ext cx="3242158" cy="5051107"/>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Sumber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77168A-F1C6-41CA-8990-374838B801DC}">
      <dsp:nvSpPr>
        <dsp:cNvPr id="0" name=""/>
        <dsp:cNvSpPr/>
      </dsp:nvSpPr>
      <dsp:spPr>
        <a:xfrm>
          <a:off x="0" y="207626"/>
          <a:ext cx="9601199" cy="691200"/>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id-ID" sz="2400" kern="1200" dirty="0" smtClean="0"/>
            <a:t>Menurut Sudikno Mertokusumo sumber hukum, yaitu:</a:t>
          </a:r>
          <a:endParaRPr lang="id-ID" sz="2400" kern="1200" dirty="0"/>
        </a:p>
      </dsp:txBody>
      <dsp:txXfrm>
        <a:off x="0" y="207626"/>
        <a:ext cx="9601199" cy="691200"/>
      </dsp:txXfrm>
    </dsp:sp>
    <dsp:sp modelId="{1AE04B2A-BFE7-4317-BE26-1AD30ECF6B53}">
      <dsp:nvSpPr>
        <dsp:cNvPr id="0" name=""/>
        <dsp:cNvSpPr/>
      </dsp:nvSpPr>
      <dsp:spPr>
        <a:xfrm>
          <a:off x="0" y="1106453"/>
          <a:ext cx="9601199" cy="3952800"/>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id-ID" sz="2400" b="1" i="1" kern="1200" dirty="0" smtClean="0"/>
            <a:t>sebagai asas hukum</a:t>
          </a:r>
          <a:r>
            <a:rPr lang="id-ID" sz="2400" kern="1200" dirty="0" smtClean="0"/>
            <a:t>, suatu yang merupakan permulaan hukum, misalnya kehendak Tuhan, akal manusia, jiwa bangsa, dan sebagainya.</a:t>
          </a:r>
          <a:endParaRPr lang="id-ID" sz="2400" kern="1200" dirty="0"/>
        </a:p>
        <a:p>
          <a:pPr marL="228600" lvl="1" indent="-228600" algn="l" defTabSz="1066800" rtl="0">
            <a:lnSpc>
              <a:spcPct val="90000"/>
            </a:lnSpc>
            <a:spcBef>
              <a:spcPct val="0"/>
            </a:spcBef>
            <a:spcAft>
              <a:spcPct val="15000"/>
            </a:spcAft>
            <a:buChar char="••"/>
          </a:pPr>
          <a:r>
            <a:rPr lang="id-ID" sz="2400" b="1" i="1" kern="1200" dirty="0" smtClean="0"/>
            <a:t>menunjukkan hukum terdahulu yang memberi bahan-bahan pada hukum yang sekarang berlaku</a:t>
          </a:r>
          <a:r>
            <a:rPr lang="id-ID" sz="2400" kern="1200" dirty="0" smtClean="0"/>
            <a:t>, seperti hukum prancis, hukum romawi.</a:t>
          </a:r>
          <a:endParaRPr lang="id-ID" sz="2400" kern="1200" dirty="0"/>
        </a:p>
        <a:p>
          <a:pPr marL="228600" lvl="1" indent="-228600" algn="l" defTabSz="1066800" rtl="0">
            <a:lnSpc>
              <a:spcPct val="90000"/>
            </a:lnSpc>
            <a:spcBef>
              <a:spcPct val="0"/>
            </a:spcBef>
            <a:spcAft>
              <a:spcPct val="15000"/>
            </a:spcAft>
            <a:buChar char="••"/>
          </a:pPr>
          <a:r>
            <a:rPr lang="id-ID" sz="2400" b="1" i="1" kern="1200" dirty="0" smtClean="0"/>
            <a:t>sebagai sumber berlakunya</a:t>
          </a:r>
          <a:r>
            <a:rPr lang="id-ID" sz="2400" kern="1200" dirty="0" smtClean="0"/>
            <a:t>, yang memberi kekuatan berlaku secara formal kepada peraturan hukum (penguasa atau masyarakat)</a:t>
          </a:r>
          <a:endParaRPr lang="id-ID" sz="2400" kern="1200" dirty="0"/>
        </a:p>
        <a:p>
          <a:pPr marL="228600" lvl="1" indent="-228600" algn="l" defTabSz="1066800" rtl="0">
            <a:lnSpc>
              <a:spcPct val="90000"/>
            </a:lnSpc>
            <a:spcBef>
              <a:spcPct val="0"/>
            </a:spcBef>
            <a:spcAft>
              <a:spcPct val="15000"/>
            </a:spcAft>
            <a:buChar char="••"/>
          </a:pPr>
          <a:r>
            <a:rPr lang="id-ID" sz="2400" b="1" i="1" kern="1200" dirty="0" smtClean="0"/>
            <a:t>sebagai sumber hukum dimana kita dapat mengenal hukum,</a:t>
          </a:r>
          <a:r>
            <a:rPr lang="id-ID" sz="2400" kern="1200" dirty="0" smtClean="0"/>
            <a:t> seperti; dokumen, undang-undang, daun lontar, batu tertulis, dan sebagainya.</a:t>
          </a:r>
          <a:endParaRPr lang="id-ID" sz="2400" kern="1200" dirty="0"/>
        </a:p>
        <a:p>
          <a:pPr marL="228600" lvl="1" indent="-228600" algn="l" defTabSz="1066800" rtl="0">
            <a:lnSpc>
              <a:spcPct val="90000"/>
            </a:lnSpc>
            <a:spcBef>
              <a:spcPct val="0"/>
            </a:spcBef>
            <a:spcAft>
              <a:spcPct val="15000"/>
            </a:spcAft>
            <a:buChar char="••"/>
          </a:pPr>
          <a:r>
            <a:rPr lang="id-ID" sz="2400" b="1" i="1" kern="1200" dirty="0" smtClean="0"/>
            <a:t>Sebagai sumber terjadinya hukum</a:t>
          </a:r>
          <a:r>
            <a:rPr lang="id-ID" sz="2400" kern="1200" dirty="0" smtClean="0"/>
            <a:t> atau sumber yang menimbulkan hukum.</a:t>
          </a:r>
          <a:endParaRPr lang="id-ID" sz="2400" kern="1200" dirty="0"/>
        </a:p>
      </dsp:txBody>
      <dsp:txXfrm>
        <a:off x="0" y="1106453"/>
        <a:ext cx="9601199" cy="395280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Sumber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DA626C-CEA9-405A-A977-8081CD42D612}">
      <dsp:nvSpPr>
        <dsp:cNvPr id="0" name=""/>
        <dsp:cNvSpPr/>
      </dsp:nvSpPr>
      <dsp:spPr>
        <a:xfrm>
          <a:off x="0" y="0"/>
          <a:ext cx="10139997" cy="5028774"/>
        </a:xfrm>
        <a:prstGeom prst="rect">
          <a:avLst/>
        </a:prstGeom>
        <a:gradFill rotWithShape="0">
          <a:gsLst>
            <a:gs pos="0">
              <a:schemeClr val="accent5">
                <a:alpha val="90000"/>
                <a:hueOff val="0"/>
                <a:satOff val="0"/>
                <a:lumOff val="0"/>
                <a:alphaOff val="0"/>
                <a:tint val="96000"/>
                <a:lumMod val="102000"/>
              </a:schemeClr>
            </a:gs>
            <a:gs pos="100000">
              <a:schemeClr val="accent5">
                <a:alpha val="9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5168" tIns="455168" rIns="455168" bIns="455168" numCol="1" spcCol="1270" anchor="ctr" anchorCtr="0">
          <a:noAutofit/>
        </a:bodyPr>
        <a:lstStyle/>
        <a:p>
          <a:pPr lvl="0" algn="ctr" defTabSz="2844800" rtl="0">
            <a:lnSpc>
              <a:spcPct val="90000"/>
            </a:lnSpc>
            <a:spcBef>
              <a:spcPct val="0"/>
            </a:spcBef>
            <a:spcAft>
              <a:spcPct val="35000"/>
            </a:spcAft>
          </a:pPr>
          <a:r>
            <a:rPr lang="id-ID" sz="6400" kern="1200" dirty="0" smtClean="0"/>
            <a:t>Menurut Joeniarto, sumber hukum dapat dibedakan:</a:t>
          </a:r>
          <a:endParaRPr lang="id-ID" sz="6400" kern="1200" dirty="0"/>
        </a:p>
      </dsp:txBody>
      <dsp:txXfrm>
        <a:off x="0" y="0"/>
        <a:ext cx="10139997" cy="2715537"/>
      </dsp:txXfrm>
    </dsp:sp>
    <dsp:sp modelId="{915106FC-C10D-4220-B4F6-08420269A8DC}">
      <dsp:nvSpPr>
        <dsp:cNvPr id="0" name=""/>
        <dsp:cNvSpPr/>
      </dsp:nvSpPr>
      <dsp:spPr>
        <a:xfrm>
          <a:off x="4951" y="2614962"/>
          <a:ext cx="3376698" cy="2313236"/>
        </a:xfrm>
        <a:prstGeom prst="rect">
          <a:avLst/>
        </a:prstGeom>
        <a:solidFill>
          <a:schemeClr val="accent5">
            <a:alpha val="90000"/>
            <a:tint val="40000"/>
            <a:hueOff val="0"/>
            <a:satOff val="0"/>
            <a:lumOff val="0"/>
            <a:alphaOff val="0"/>
          </a:schemeClr>
        </a:solidFill>
        <a:ln w="9525" cap="rnd" cmpd="sng" algn="ctr">
          <a:solidFill>
            <a:schemeClr val="accent5">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rtl="0">
            <a:lnSpc>
              <a:spcPct val="90000"/>
            </a:lnSpc>
            <a:spcBef>
              <a:spcPct val="0"/>
            </a:spcBef>
            <a:spcAft>
              <a:spcPct val="35000"/>
            </a:spcAft>
          </a:pPr>
          <a:r>
            <a:rPr lang="id-ID" sz="2300" kern="1200" dirty="0" smtClean="0"/>
            <a:t>sumber hukum dalam artian sebagai asal hukum positif, wujudnya berupa keputusan dari yang berwewenang</a:t>
          </a:r>
          <a:endParaRPr lang="id-ID" sz="2300" kern="1200" dirty="0"/>
        </a:p>
      </dsp:txBody>
      <dsp:txXfrm>
        <a:off x="4951" y="2614962"/>
        <a:ext cx="3376698" cy="2313236"/>
      </dsp:txXfrm>
    </dsp:sp>
    <dsp:sp modelId="{967CD00B-9777-4F85-84FD-674A4EEF393C}">
      <dsp:nvSpPr>
        <dsp:cNvPr id="0" name=""/>
        <dsp:cNvSpPr/>
      </dsp:nvSpPr>
      <dsp:spPr>
        <a:xfrm>
          <a:off x="3381649" y="2614962"/>
          <a:ext cx="3376698" cy="2313236"/>
        </a:xfrm>
        <a:prstGeom prst="rect">
          <a:avLst/>
        </a:prstGeom>
        <a:solidFill>
          <a:schemeClr val="accent5">
            <a:alpha val="90000"/>
            <a:tint val="40000"/>
            <a:hueOff val="0"/>
            <a:satOff val="0"/>
            <a:lumOff val="0"/>
            <a:alphaOff val="-20000"/>
          </a:schemeClr>
        </a:solidFill>
        <a:ln w="9525" cap="rnd" cmpd="sng" algn="ctr">
          <a:solidFill>
            <a:schemeClr val="accent5">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rtl="0">
            <a:lnSpc>
              <a:spcPct val="90000"/>
            </a:lnSpc>
            <a:spcBef>
              <a:spcPct val="0"/>
            </a:spcBef>
            <a:spcAft>
              <a:spcPct val="35000"/>
            </a:spcAft>
          </a:pPr>
          <a:r>
            <a:rPr lang="id-ID" sz="2300" kern="1200" dirty="0" smtClean="0"/>
            <a:t>sumber hukum dalam artian sebagai tempat ditemukannya aturan-aturan dan ketentuan-ketentuan hukum positif, tertulis atau tak tertulis.</a:t>
          </a:r>
          <a:endParaRPr lang="id-ID" sz="2300" kern="1200" dirty="0"/>
        </a:p>
      </dsp:txBody>
      <dsp:txXfrm>
        <a:off x="3381649" y="2614962"/>
        <a:ext cx="3376698" cy="2313236"/>
      </dsp:txXfrm>
    </dsp:sp>
    <dsp:sp modelId="{A50C00AC-A2D7-4D90-B0B0-9C0EA41B9812}">
      <dsp:nvSpPr>
        <dsp:cNvPr id="0" name=""/>
        <dsp:cNvSpPr/>
      </dsp:nvSpPr>
      <dsp:spPr>
        <a:xfrm>
          <a:off x="6758347" y="2614962"/>
          <a:ext cx="3376698" cy="2313236"/>
        </a:xfrm>
        <a:prstGeom prst="rect">
          <a:avLst/>
        </a:prstGeom>
        <a:solidFill>
          <a:schemeClr val="accent5">
            <a:alpha val="90000"/>
            <a:tint val="40000"/>
            <a:hueOff val="0"/>
            <a:satOff val="0"/>
            <a:lumOff val="0"/>
            <a:alphaOff val="-40000"/>
          </a:schemeClr>
        </a:solidFill>
        <a:ln w="9525" cap="rnd" cmpd="sng" algn="ctr">
          <a:solidFill>
            <a:schemeClr val="accent5">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lvl="0" algn="ctr" defTabSz="1022350" rtl="0">
            <a:lnSpc>
              <a:spcPct val="90000"/>
            </a:lnSpc>
            <a:spcBef>
              <a:spcPct val="0"/>
            </a:spcBef>
            <a:spcAft>
              <a:spcPct val="35000"/>
            </a:spcAft>
          </a:pPr>
          <a:r>
            <a:rPr lang="id-ID" sz="2300" kern="1200" dirty="0" smtClean="0"/>
            <a:t>sumber hukum yang dihubungkan dengan filsafat, sejarah, dan masyarakat. Kita dapatkan sumber hukum filosofis histories dan sosiologis.</a:t>
          </a:r>
          <a:endParaRPr lang="id-ID" sz="2300" kern="1200" dirty="0"/>
        </a:p>
      </dsp:txBody>
      <dsp:txXfrm>
        <a:off x="6758347" y="2614962"/>
        <a:ext cx="3376698" cy="2313236"/>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Sumber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891935-337D-4954-8452-87D516F325DC}">
      <dsp:nvSpPr>
        <dsp:cNvPr id="0" name=""/>
        <dsp:cNvSpPr/>
      </dsp:nvSpPr>
      <dsp:spPr>
        <a:xfrm rot="10800000">
          <a:off x="2233861" y="1803"/>
          <a:ext cx="7347585" cy="1532617"/>
        </a:xfrm>
        <a:prstGeom prst="homePlate">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75842" tIns="83820" rIns="156464" bIns="83820" numCol="1" spcCol="1270" anchor="ctr" anchorCtr="0">
          <a:noAutofit/>
        </a:bodyPr>
        <a:lstStyle/>
        <a:p>
          <a:pPr lvl="0" algn="ctr" defTabSz="977900" rtl="0">
            <a:lnSpc>
              <a:spcPct val="90000"/>
            </a:lnSpc>
            <a:spcBef>
              <a:spcPct val="0"/>
            </a:spcBef>
            <a:spcAft>
              <a:spcPct val="35000"/>
            </a:spcAft>
          </a:pPr>
          <a:r>
            <a:rPr lang="id-ID" sz="2200" kern="1200" dirty="0" smtClean="0"/>
            <a:t>Prof. Dr. Bagir Manan, membagi sumber hukum Tata Negara, yaitu: sumber hukum yang bersifat formal (</a:t>
          </a:r>
          <a:r>
            <a:rPr lang="id-ID" sz="2200" i="1" kern="1200" dirty="0" smtClean="0"/>
            <a:t>source of law in formal sense</a:t>
          </a:r>
          <a:r>
            <a:rPr lang="id-ID" sz="2200" kern="1200" dirty="0" smtClean="0"/>
            <a:t>) dan sumber hukum yang material (</a:t>
          </a:r>
          <a:r>
            <a:rPr lang="id-ID" sz="2200" i="1" kern="1200" dirty="0" smtClean="0"/>
            <a:t>source of law in material sense</a:t>
          </a:r>
          <a:r>
            <a:rPr lang="id-ID" sz="2200" kern="1200" dirty="0" smtClean="0"/>
            <a:t>).</a:t>
          </a:r>
          <a:endParaRPr lang="id-ID" sz="2200" kern="1200" dirty="0"/>
        </a:p>
      </dsp:txBody>
      <dsp:txXfrm rot="10800000">
        <a:off x="2233861" y="1803"/>
        <a:ext cx="7347585" cy="1532617"/>
      </dsp:txXfrm>
    </dsp:sp>
    <dsp:sp modelId="{DB0ABA70-20C1-40B4-9C45-E31AB94F6A27}">
      <dsp:nvSpPr>
        <dsp:cNvPr id="0" name=""/>
        <dsp:cNvSpPr/>
      </dsp:nvSpPr>
      <dsp:spPr>
        <a:xfrm>
          <a:off x="1467553" y="1803"/>
          <a:ext cx="1532617" cy="1532617"/>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3E25C88-2FA9-4B24-9C46-7E5D0221D03F}">
      <dsp:nvSpPr>
        <dsp:cNvPr id="0" name=""/>
        <dsp:cNvSpPr/>
      </dsp:nvSpPr>
      <dsp:spPr>
        <a:xfrm rot="10800000">
          <a:off x="2233861" y="1991918"/>
          <a:ext cx="7347585" cy="1532617"/>
        </a:xfrm>
        <a:prstGeom prst="homePlate">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75842" tIns="83820" rIns="156464" bIns="83820" numCol="1" spcCol="1270" anchor="ctr" anchorCtr="0">
          <a:noAutofit/>
        </a:bodyPr>
        <a:lstStyle/>
        <a:p>
          <a:pPr lvl="0" algn="ctr" defTabSz="977900" rtl="0">
            <a:lnSpc>
              <a:spcPct val="90000"/>
            </a:lnSpc>
            <a:spcBef>
              <a:spcPct val="0"/>
            </a:spcBef>
            <a:spcAft>
              <a:spcPct val="35000"/>
            </a:spcAft>
          </a:pPr>
          <a:r>
            <a:rPr lang="id-ID" sz="2200" b="1" i="1" kern="1200" dirty="0" smtClean="0"/>
            <a:t>Sumber hukum formal</a:t>
          </a:r>
          <a:r>
            <a:rPr lang="id-ID" sz="2200" kern="1200" dirty="0" smtClean="0"/>
            <a:t> adalah sumber hukum yang dikenal dari bentuknya, yaitu sebagai bentuk pernyataan berlakuknya hukum materiil</a:t>
          </a:r>
          <a:endParaRPr lang="id-ID" sz="2200" kern="1200" dirty="0"/>
        </a:p>
      </dsp:txBody>
      <dsp:txXfrm rot="10800000">
        <a:off x="2233861" y="1991918"/>
        <a:ext cx="7347585" cy="1532617"/>
      </dsp:txXfrm>
    </dsp:sp>
    <dsp:sp modelId="{C8F18993-8046-4782-AD55-172175231407}">
      <dsp:nvSpPr>
        <dsp:cNvPr id="0" name=""/>
        <dsp:cNvSpPr/>
      </dsp:nvSpPr>
      <dsp:spPr>
        <a:xfrm>
          <a:off x="1467553" y="1991918"/>
          <a:ext cx="1532617" cy="1532617"/>
        </a:xfrm>
        <a:prstGeom prst="ellipse">
          <a:avLst/>
        </a:prstGeom>
        <a:solidFill>
          <a:schemeClr val="accent4">
            <a:tint val="50000"/>
            <a:hueOff val="10137579"/>
            <a:satOff val="-447"/>
            <a:lumOff val="15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4D9126D-0E5A-40E6-B2A2-767D3722EE10}">
      <dsp:nvSpPr>
        <dsp:cNvPr id="0" name=""/>
        <dsp:cNvSpPr/>
      </dsp:nvSpPr>
      <dsp:spPr>
        <a:xfrm rot="10800000">
          <a:off x="2233861" y="3982033"/>
          <a:ext cx="7347585" cy="1532617"/>
        </a:xfrm>
        <a:prstGeom prst="homePlate">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75842" tIns="83820" rIns="156464" bIns="83820" numCol="1" spcCol="1270" anchor="ctr" anchorCtr="0">
          <a:noAutofit/>
        </a:bodyPr>
        <a:lstStyle/>
        <a:p>
          <a:pPr lvl="0" algn="ctr" defTabSz="977900" rtl="0">
            <a:lnSpc>
              <a:spcPct val="90000"/>
            </a:lnSpc>
            <a:spcBef>
              <a:spcPct val="0"/>
            </a:spcBef>
            <a:spcAft>
              <a:spcPct val="35000"/>
            </a:spcAft>
          </a:pPr>
          <a:r>
            <a:rPr lang="id-ID" sz="2200" kern="1200" dirty="0" smtClean="0"/>
            <a:t>S</a:t>
          </a:r>
          <a:r>
            <a:rPr lang="id-ID" sz="2200" b="1" i="1" kern="1200" dirty="0" smtClean="0"/>
            <a:t>umber hukum materiil</a:t>
          </a:r>
          <a:r>
            <a:rPr lang="id-ID" sz="2200" kern="1200" dirty="0" smtClean="0"/>
            <a:t> adalah sumber hukum yang mentukan isi hukum. </a:t>
          </a:r>
          <a:endParaRPr lang="id-ID" sz="2200" kern="1200" dirty="0"/>
        </a:p>
      </dsp:txBody>
      <dsp:txXfrm rot="10800000">
        <a:off x="2233861" y="3982033"/>
        <a:ext cx="7347585" cy="1532617"/>
      </dsp:txXfrm>
    </dsp:sp>
    <dsp:sp modelId="{60FD8FA6-F571-476A-980B-83771C49193C}">
      <dsp:nvSpPr>
        <dsp:cNvPr id="0" name=""/>
        <dsp:cNvSpPr/>
      </dsp:nvSpPr>
      <dsp:spPr>
        <a:xfrm>
          <a:off x="1467553" y="3982033"/>
          <a:ext cx="1532617" cy="1532617"/>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Sumber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1882"/>
          <a:ext cx="10347960" cy="3851954"/>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2489200" rtl="0">
            <a:lnSpc>
              <a:spcPct val="90000"/>
            </a:lnSpc>
            <a:spcBef>
              <a:spcPct val="0"/>
            </a:spcBef>
            <a:spcAft>
              <a:spcPct val="35000"/>
            </a:spcAft>
          </a:pPr>
          <a:r>
            <a:rPr lang="id-ID" sz="5600" kern="1200" dirty="0" smtClean="0">
              <a:latin typeface="Arial" pitchFamily="34" charset="0"/>
              <a:cs typeface="Arial" pitchFamily="34" charset="0"/>
            </a:rPr>
            <a:t>Pengertian Sumber Hukum</a:t>
          </a:r>
          <a:endParaRPr lang="id-ID" sz="5600" kern="1200" dirty="0">
            <a:latin typeface="Arial" pitchFamily="34" charset="0"/>
            <a:cs typeface="Arial" pitchFamily="34" charset="0"/>
          </a:endParaRPr>
        </a:p>
      </dsp:txBody>
      <dsp:txXfrm>
        <a:off x="0" y="1882"/>
        <a:ext cx="10347960" cy="3851954"/>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7F1DE4-2AF3-42F7-8554-4DC041CEE1DC}">
      <dsp:nvSpPr>
        <dsp:cNvPr id="0" name=""/>
        <dsp:cNvSpPr/>
      </dsp:nvSpPr>
      <dsp:spPr>
        <a:xfrm>
          <a:off x="0" y="58207"/>
          <a:ext cx="9210357" cy="551655"/>
        </a:xfrm>
        <a:prstGeom prst="round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id-ID" sz="2300" b="1" i="1" kern="1200" smtClean="0"/>
            <a:t>Menurut Prof. Dr. Bagir Manan, sumber hukum dalam arti formal</a:t>
          </a:r>
          <a:r>
            <a:rPr lang="id-ID" sz="2300" kern="1200" smtClean="0"/>
            <a:t>, yaitu:</a:t>
          </a:r>
          <a:endParaRPr lang="id-ID" sz="2300" kern="1200" dirty="0"/>
        </a:p>
      </dsp:txBody>
      <dsp:txXfrm>
        <a:off x="0" y="58207"/>
        <a:ext cx="9210357" cy="551655"/>
      </dsp:txXfrm>
    </dsp:sp>
    <dsp:sp modelId="{1F29B476-320D-49E9-A1BB-383E2EECFD9E}">
      <dsp:nvSpPr>
        <dsp:cNvPr id="0" name=""/>
        <dsp:cNvSpPr/>
      </dsp:nvSpPr>
      <dsp:spPr>
        <a:xfrm>
          <a:off x="0" y="609862"/>
          <a:ext cx="9210357" cy="4189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29"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id-ID" sz="1800" kern="1200" smtClean="0"/>
            <a:t>Hukum perundang-undangan ketatanegaraan, adalah hukum tertulis yang dibentuk dengan cara-cara tertentu oleh pejabat yang berwewenang dan dituangkan dalam bentuk tertulis</a:t>
          </a:r>
          <a:endParaRPr lang="id-ID" sz="1800" kern="1200" dirty="0"/>
        </a:p>
        <a:p>
          <a:pPr marL="171450" lvl="1" indent="-171450" algn="l" defTabSz="800100" rtl="0">
            <a:lnSpc>
              <a:spcPct val="90000"/>
            </a:lnSpc>
            <a:spcBef>
              <a:spcPct val="0"/>
            </a:spcBef>
            <a:spcAft>
              <a:spcPct val="20000"/>
            </a:spcAft>
            <a:buChar char="••"/>
          </a:pPr>
          <a:r>
            <a:rPr lang="id-ID" sz="1800" kern="1200" smtClean="0"/>
            <a:t>Hukum adat ketatanegaraan, merupakan hukum asli bangsa Indonesia yang tertulis, namun tumbuh dan dipertahankan oleh masyarakat hukum adat.</a:t>
          </a:r>
          <a:endParaRPr lang="id-ID" sz="1800" kern="1200" dirty="0"/>
        </a:p>
        <a:p>
          <a:pPr marL="171450" lvl="1" indent="-171450" algn="l" defTabSz="800100" rtl="0">
            <a:lnSpc>
              <a:spcPct val="90000"/>
            </a:lnSpc>
            <a:spcBef>
              <a:spcPct val="0"/>
            </a:spcBef>
            <a:spcAft>
              <a:spcPct val="20000"/>
            </a:spcAft>
            <a:buChar char="••"/>
          </a:pPr>
          <a:r>
            <a:rPr lang="id-ID" sz="1800" kern="1200" smtClean="0"/>
            <a:t>Hukum kebiasaan atau konvensi ketatanegaraan, adalah hukum yang tumbuh dalam praktik penyelenggaraan Negara untuk melengkapi, menyempurnakan, dan menghidupkan (mendinamisasi) kaidah-kaidah hukum perundang-undangan atau hukum adat ketatanegaraan. </a:t>
          </a:r>
          <a:endParaRPr lang="id-ID" sz="1800" kern="1200" dirty="0"/>
        </a:p>
        <a:p>
          <a:pPr marL="171450" lvl="1" indent="-171450" algn="l" defTabSz="800100" rtl="0">
            <a:lnSpc>
              <a:spcPct val="90000"/>
            </a:lnSpc>
            <a:spcBef>
              <a:spcPct val="0"/>
            </a:spcBef>
            <a:spcAft>
              <a:spcPct val="20000"/>
            </a:spcAft>
            <a:buChar char="••"/>
          </a:pPr>
          <a:r>
            <a:rPr lang="id-ID" sz="1800" kern="1200" smtClean="0"/>
            <a:t>Yurisprudensi ketatanegaraan, adalah kumpulan putusan-putusan pengadilan</a:t>
          </a:r>
          <a:endParaRPr lang="id-ID" sz="1800" kern="1200" dirty="0"/>
        </a:p>
        <a:p>
          <a:pPr marL="171450" lvl="1" indent="-171450" algn="l" defTabSz="800100" rtl="0">
            <a:lnSpc>
              <a:spcPct val="90000"/>
            </a:lnSpc>
            <a:spcBef>
              <a:spcPct val="0"/>
            </a:spcBef>
            <a:spcAft>
              <a:spcPct val="20000"/>
            </a:spcAft>
            <a:buChar char="••"/>
          </a:pPr>
          <a:r>
            <a:rPr lang="id-ID" sz="1800" kern="1200" smtClean="0"/>
            <a:t>Traktat atau hukum perjanjian internasional ketatanegaraan, adalah persetujuan yang diadakan Indonesia dengan Negara-negara lain,</a:t>
          </a:r>
          <a:endParaRPr lang="id-ID" sz="1800" kern="1200" dirty="0"/>
        </a:p>
        <a:p>
          <a:pPr marL="171450" lvl="1" indent="-171450" algn="l" defTabSz="800100">
            <a:lnSpc>
              <a:spcPct val="90000"/>
            </a:lnSpc>
            <a:spcBef>
              <a:spcPct val="0"/>
            </a:spcBef>
            <a:spcAft>
              <a:spcPct val="20000"/>
            </a:spcAft>
            <a:buChar char="••"/>
          </a:pPr>
          <a:r>
            <a:rPr lang="id-ID" sz="1800" kern="1200" smtClean="0"/>
            <a:t>Doktrin ketatanegaraan, adalah ajaran-ajaran tentang Hukum Tata Negara yang ditemukan dan dikembangkan di dalam dunia ilmu pengetahuan sebagai hasil penyelidikan dan pemikiran saksama berdasarkan logika formal yang berlaku</a:t>
          </a:r>
          <a:endParaRPr lang="id-ID" sz="1800" kern="1200" dirty="0"/>
        </a:p>
      </dsp:txBody>
      <dsp:txXfrm>
        <a:off x="0" y="609862"/>
        <a:ext cx="9210357" cy="418968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Sumber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F54FD7-9E29-4ABD-B0CF-9D12964FA96B}">
      <dsp:nvSpPr>
        <dsp:cNvPr id="0" name=""/>
        <dsp:cNvSpPr/>
      </dsp:nvSpPr>
      <dsp:spPr>
        <a:xfrm rot="5400000">
          <a:off x="4449018" y="-509826"/>
          <a:ext cx="4064167" cy="6099861"/>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rtl="0">
            <a:lnSpc>
              <a:spcPct val="90000"/>
            </a:lnSpc>
            <a:spcBef>
              <a:spcPct val="0"/>
            </a:spcBef>
            <a:spcAft>
              <a:spcPct val="15000"/>
            </a:spcAft>
            <a:buChar char="••"/>
          </a:pPr>
          <a:r>
            <a:rPr lang="id-ID" sz="2700" kern="1200" dirty="0" smtClean="0"/>
            <a:t>Dasar dan pandangan hidup bernegara, seperti Pancasila</a:t>
          </a:r>
          <a:endParaRPr lang="id-ID" sz="2700" kern="1200" dirty="0"/>
        </a:p>
        <a:p>
          <a:pPr marL="228600" lvl="1" indent="-228600" algn="l" defTabSz="1200150" rtl="0">
            <a:lnSpc>
              <a:spcPct val="90000"/>
            </a:lnSpc>
            <a:spcBef>
              <a:spcPct val="0"/>
            </a:spcBef>
            <a:spcAft>
              <a:spcPct val="15000"/>
            </a:spcAft>
            <a:buChar char="••"/>
          </a:pPr>
          <a:r>
            <a:rPr lang="id-ID" sz="2700" kern="1200" dirty="0" smtClean="0"/>
            <a:t>Kekuatan politik yang berpengaruh pada saat merumuskan kaidah Hukum Tata Negara. Seperti: kekuatan dalam proses perumusan dan perancangan perundang-undangan yang tidak lepas dari pada kepentingan kelompok partai dalam merumuskan hukum. </a:t>
          </a:r>
          <a:endParaRPr lang="id-ID" sz="2700" kern="1200" dirty="0"/>
        </a:p>
      </dsp:txBody>
      <dsp:txXfrm rot="5400000">
        <a:off x="4449018" y="-509826"/>
        <a:ext cx="4064167" cy="6099861"/>
      </dsp:txXfrm>
    </dsp:sp>
    <dsp:sp modelId="{7111BA19-9124-4E57-A9D0-E67064897722}">
      <dsp:nvSpPr>
        <dsp:cNvPr id="0" name=""/>
        <dsp:cNvSpPr/>
      </dsp:nvSpPr>
      <dsp:spPr>
        <a:xfrm>
          <a:off x="0" y="0"/>
          <a:ext cx="3431171" cy="5080209"/>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id-ID" sz="3000" b="1" i="1" kern="1200" dirty="0" smtClean="0"/>
            <a:t>Menurut Prof. Dr. Bagir Manan, sumber hukum materil</a:t>
          </a:r>
          <a:r>
            <a:rPr lang="id-ID" sz="3000" kern="1200" dirty="0" smtClean="0"/>
            <a:t> Hukum Tata Negara adalah sumber hukum yang menentukan isi kaidah hukum tata Negara, yaitu:</a:t>
          </a:r>
          <a:endParaRPr lang="id-ID" sz="3000" kern="1200" dirty="0"/>
        </a:p>
      </dsp:txBody>
      <dsp:txXfrm>
        <a:off x="0" y="0"/>
        <a:ext cx="3431171" cy="5080209"/>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03"/>
          <a:ext cx="7376160" cy="16443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803"/>
        <a:ext cx="7376160" cy="1644312"/>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56D295C-36DD-4F73-9E4F-09CF43E6CC61}">
      <dsp:nvSpPr>
        <dsp:cNvPr id="0" name=""/>
        <dsp:cNvSpPr/>
      </dsp:nvSpPr>
      <dsp:spPr>
        <a:xfrm>
          <a:off x="0" y="0"/>
          <a:ext cx="2140546" cy="4709100"/>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Secara realitas, adanya relasi antar manusia, saling mengenal dan saling membutuhkan. </a:t>
          </a:r>
          <a:endParaRPr lang="id-ID" sz="1700" kern="1200" dirty="0">
            <a:solidFill>
              <a:schemeClr val="tx1"/>
            </a:solidFill>
          </a:endParaRPr>
        </a:p>
      </dsp:txBody>
      <dsp:txXfrm>
        <a:off x="0" y="1883640"/>
        <a:ext cx="2140546" cy="1883640"/>
      </dsp:txXfrm>
    </dsp:sp>
    <dsp:sp modelId="{2B724E27-2B43-4DEB-BE3C-52EF6184A4B5}">
      <dsp:nvSpPr>
        <dsp:cNvPr id="0" name=""/>
        <dsp:cNvSpPr/>
      </dsp:nvSpPr>
      <dsp:spPr>
        <a:xfrm>
          <a:off x="287039" y="69186"/>
          <a:ext cx="1568130" cy="1568130"/>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E580AD3-8CE4-465E-BF7F-A9D23D024360}">
      <dsp:nvSpPr>
        <dsp:cNvPr id="0" name=""/>
        <dsp:cNvSpPr/>
      </dsp:nvSpPr>
      <dsp:spPr>
        <a:xfrm>
          <a:off x="2205594" y="0"/>
          <a:ext cx="2140546" cy="4709100"/>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Akan tetapi, dalam proses bermasyarakat tersebut seringkali dijumpai adanya konflik  antar kelompok dengan kelompok dan masyarakat dengan masyarakat lainnya. </a:t>
          </a:r>
          <a:endParaRPr lang="id-ID" sz="1700" kern="1200" dirty="0">
            <a:solidFill>
              <a:schemeClr val="tx1"/>
            </a:solidFill>
          </a:endParaRPr>
        </a:p>
      </dsp:txBody>
      <dsp:txXfrm>
        <a:off x="2205594" y="1883640"/>
        <a:ext cx="2140546" cy="1883640"/>
      </dsp:txXfrm>
    </dsp:sp>
    <dsp:sp modelId="{57573374-C016-4C13-8CDA-3F7E0E8CFE47}">
      <dsp:nvSpPr>
        <dsp:cNvPr id="0" name=""/>
        <dsp:cNvSpPr/>
      </dsp:nvSpPr>
      <dsp:spPr>
        <a:xfrm>
          <a:off x="2476560" y="53943"/>
          <a:ext cx="1568130" cy="1568130"/>
        </a:xfrm>
        <a:prstGeom prst="ellipse">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C806701-82CC-4FA8-BA3C-66021CEF2B22}">
      <dsp:nvSpPr>
        <dsp:cNvPr id="0" name=""/>
        <dsp:cNvSpPr/>
      </dsp:nvSpPr>
      <dsp:spPr>
        <a:xfrm>
          <a:off x="4410357" y="0"/>
          <a:ext cx="2140546" cy="470910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Konflik yang terjadi tentunya berdampak dari pebedaan kepentingan dan perilaku yang diskriminasi serta adanya ketidakadilan hukum. </a:t>
          </a:r>
          <a:endParaRPr lang="id-ID" sz="1700" kern="1200" dirty="0">
            <a:solidFill>
              <a:schemeClr val="tx1"/>
            </a:solidFill>
          </a:endParaRPr>
        </a:p>
      </dsp:txBody>
      <dsp:txXfrm>
        <a:off x="4410357" y="1883640"/>
        <a:ext cx="2140546" cy="1883640"/>
      </dsp:txXfrm>
    </dsp:sp>
    <dsp:sp modelId="{FBE9CA23-D586-4BA3-A755-C273EF32E89E}">
      <dsp:nvSpPr>
        <dsp:cNvPr id="0" name=""/>
        <dsp:cNvSpPr/>
      </dsp:nvSpPr>
      <dsp:spPr>
        <a:xfrm>
          <a:off x="4711807" y="69186"/>
          <a:ext cx="1568130" cy="1568130"/>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DAB73A3-C0C5-4980-83C4-80C7832F81A0}">
      <dsp:nvSpPr>
        <dsp:cNvPr id="0" name=""/>
        <dsp:cNvSpPr/>
      </dsp:nvSpPr>
      <dsp:spPr>
        <a:xfrm>
          <a:off x="6615952" y="0"/>
          <a:ext cx="3427207" cy="4709100"/>
        </a:xfrm>
        <a:prstGeom prst="roundRect">
          <a:avLst>
            <a:gd name="adj" fmla="val 10000"/>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Maka, untuk mengatasi ketidakteraturan dalam masyarakat diperlukan hukum sebagai sosial kontrol (</a:t>
          </a:r>
          <a:r>
            <a:rPr lang="id-ID" sz="1700" i="1" kern="1200" dirty="0" smtClean="0">
              <a:solidFill>
                <a:schemeClr val="tx1"/>
              </a:solidFill>
            </a:rPr>
            <a:t>social control</a:t>
          </a:r>
          <a:r>
            <a:rPr lang="id-ID" sz="1700" kern="1200" dirty="0" smtClean="0">
              <a:solidFill>
                <a:schemeClr val="tx1"/>
              </a:solidFill>
            </a:rPr>
            <a:t>) yang mengatur dan menertibkan kehidupan bermasyarakat yang sesuai dengan aturan hukum yang berlaku dalam masyarakat tersebut.</a:t>
          </a:r>
          <a:endParaRPr lang="id-ID" sz="1700" kern="1200" dirty="0">
            <a:solidFill>
              <a:schemeClr val="tx1"/>
            </a:solidFill>
          </a:endParaRPr>
        </a:p>
      </dsp:txBody>
      <dsp:txXfrm>
        <a:off x="6615952" y="1883640"/>
        <a:ext cx="3427207" cy="1883640"/>
      </dsp:txXfrm>
    </dsp:sp>
    <dsp:sp modelId="{C3E02D99-2768-4E43-BDF9-59F57FA8FADC}">
      <dsp:nvSpPr>
        <dsp:cNvPr id="0" name=""/>
        <dsp:cNvSpPr/>
      </dsp:nvSpPr>
      <dsp:spPr>
        <a:xfrm>
          <a:off x="7544659" y="53943"/>
          <a:ext cx="1568130" cy="1568130"/>
        </a:xfrm>
        <a:prstGeom prst="ellipse">
          <a:avLst/>
        </a:prstGeom>
        <a:solidFill>
          <a:schemeClr val="accent5">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EC4CA06-1EC7-43AE-9A95-90394EDDBEAC}">
      <dsp:nvSpPr>
        <dsp:cNvPr id="0" name=""/>
        <dsp:cNvSpPr/>
      </dsp:nvSpPr>
      <dsp:spPr>
        <a:xfrm>
          <a:off x="462708" y="4002735"/>
          <a:ext cx="9239707" cy="706365"/>
        </a:xfrm>
        <a:prstGeom prst="leftRightArrow">
          <a:avLst/>
        </a:prstGeom>
        <a:solidFill>
          <a:schemeClr val="accent2">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30478"/>
          <a:ext cx="7376160" cy="158496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30478"/>
        <a:ext cx="7376160" cy="1584962"/>
      </dsp:txXfrm>
    </dsp:sp>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C84EA8-F400-4EB4-8957-744C0AB05277}">
      <dsp:nvSpPr>
        <dsp:cNvPr id="0" name=""/>
        <dsp:cNvSpPr/>
      </dsp:nvSpPr>
      <dsp:spPr>
        <a:xfrm>
          <a:off x="0" y="2315"/>
          <a:ext cx="10378440" cy="772337"/>
        </a:xfrm>
        <a:prstGeom prst="roundRect">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solidFill>
                <a:schemeClr val="tx1"/>
              </a:solidFill>
            </a:rPr>
            <a:t>Hukum sebagai sosial kontrol dapat diartikan sebagai suatu proses, baik yang direncanakan maupun tidak, yang bersifat mendidik, mengajak atau bahkan memaksa warga masyarakat agar mematuhi sistem kaidah dan nilai yang berlaku. </a:t>
          </a:r>
          <a:endParaRPr lang="id-ID" sz="1800" kern="1200" dirty="0">
            <a:solidFill>
              <a:schemeClr val="tx1"/>
            </a:solidFill>
          </a:endParaRPr>
        </a:p>
      </dsp:txBody>
      <dsp:txXfrm>
        <a:off x="0" y="2315"/>
        <a:ext cx="10378440" cy="772337"/>
      </dsp:txXfrm>
    </dsp:sp>
    <dsp:sp modelId="{3391408F-F4D9-482C-9126-850D88F1FCBA}">
      <dsp:nvSpPr>
        <dsp:cNvPr id="0" name=""/>
        <dsp:cNvSpPr/>
      </dsp:nvSpPr>
      <dsp:spPr>
        <a:xfrm>
          <a:off x="0" y="785705"/>
          <a:ext cx="10378440" cy="772337"/>
        </a:xfrm>
        <a:prstGeom prst="roundRect">
          <a:avLst/>
        </a:prstGeom>
        <a:solidFill>
          <a:schemeClr val="accent4">
            <a:hueOff val="3928095"/>
            <a:satOff val="-369"/>
            <a:lumOff val="47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solidFill>
                <a:schemeClr val="tx1"/>
              </a:solidFill>
            </a:rPr>
            <a:t>Menurut Zainuddin Ali, perwujudan dari kontrol sosial berupa pemidanaan, konpensasi, terapi, maupun konsiliasi. </a:t>
          </a:r>
          <a:endParaRPr lang="id-ID" sz="1800" kern="1200" dirty="0">
            <a:solidFill>
              <a:schemeClr val="tx1"/>
            </a:solidFill>
          </a:endParaRPr>
        </a:p>
      </dsp:txBody>
      <dsp:txXfrm>
        <a:off x="0" y="785705"/>
        <a:ext cx="10378440" cy="772337"/>
      </dsp:txXfrm>
    </dsp:sp>
    <dsp:sp modelId="{5312778B-088A-494B-864E-8925471918DE}">
      <dsp:nvSpPr>
        <dsp:cNvPr id="0" name=""/>
        <dsp:cNvSpPr/>
      </dsp:nvSpPr>
      <dsp:spPr>
        <a:xfrm>
          <a:off x="0" y="1569095"/>
          <a:ext cx="10378440" cy="772337"/>
        </a:xfrm>
        <a:prstGeom prst="roundRect">
          <a:avLst/>
        </a:prstGeom>
        <a:solidFill>
          <a:schemeClr val="accent4">
            <a:hueOff val="7856190"/>
            <a:satOff val="-738"/>
            <a:lumOff val="941"/>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solidFill>
                <a:schemeClr val="tx1"/>
              </a:solidFill>
            </a:rPr>
            <a:t>Patokan dari pemidanaan adalah suatu larangan, yang apabila dilanggar akan mengakibatkan penderitaan (sanksi negatif) bagi pelanggarnya. </a:t>
          </a:r>
          <a:endParaRPr lang="id-ID" sz="1800" kern="1200" dirty="0">
            <a:solidFill>
              <a:schemeClr val="tx1"/>
            </a:solidFill>
          </a:endParaRPr>
        </a:p>
      </dsp:txBody>
      <dsp:txXfrm>
        <a:off x="0" y="1569095"/>
        <a:ext cx="10378440" cy="772337"/>
      </dsp:txXfrm>
    </dsp:sp>
    <dsp:sp modelId="{B446C29F-3802-44C1-82AB-373AFD41D60E}">
      <dsp:nvSpPr>
        <dsp:cNvPr id="0" name=""/>
        <dsp:cNvSpPr/>
      </dsp:nvSpPr>
      <dsp:spPr>
        <a:xfrm>
          <a:off x="0" y="2352486"/>
          <a:ext cx="10378440" cy="772337"/>
        </a:xfrm>
        <a:prstGeom prst="roundRect">
          <a:avLst/>
        </a:prstGeom>
        <a:solidFill>
          <a:schemeClr val="accent4">
            <a:hueOff val="11784285"/>
            <a:satOff val="-1107"/>
            <a:lumOff val="1411"/>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solidFill>
                <a:schemeClr val="tx1"/>
              </a:solidFill>
            </a:rPr>
            <a:t>Apabila kepentingan-kepentingan dari suatu kelompok dilanggar, inisiatif datang dari seluruh warga kelompok (yang kemungkinan dikuasakan kepada pihak lain).</a:t>
          </a:r>
          <a:endParaRPr lang="id-ID" sz="1800" kern="1200" dirty="0">
            <a:solidFill>
              <a:schemeClr val="tx1"/>
            </a:solidFill>
          </a:endParaRPr>
        </a:p>
      </dsp:txBody>
      <dsp:txXfrm>
        <a:off x="0" y="2352486"/>
        <a:ext cx="10378440" cy="772337"/>
      </dsp:txXfrm>
    </dsp:sp>
    <dsp:sp modelId="{5AD09888-7A28-436C-AA06-5170D92DEC48}">
      <dsp:nvSpPr>
        <dsp:cNvPr id="0" name=""/>
        <dsp:cNvSpPr/>
      </dsp:nvSpPr>
      <dsp:spPr>
        <a:xfrm>
          <a:off x="0" y="3135876"/>
          <a:ext cx="10378440" cy="772337"/>
        </a:xfrm>
        <a:prstGeom prst="roundRect">
          <a:avLst/>
        </a:prstGeom>
        <a:solidFill>
          <a:schemeClr val="accent4">
            <a:hueOff val="15712381"/>
            <a:satOff val="-1476"/>
            <a:lumOff val="188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solidFill>
                <a:schemeClr val="tx1"/>
              </a:solidFill>
            </a:rPr>
            <a:t>Maka, fungsi hukum dalam kelompok dan masyarakat adalah bertujuan untuk menerapkan mekanisme kontrol sosial yang akan menertibkan masyarakat dari perilaku menyimpang yang tidak dikehendaki. </a:t>
          </a:r>
          <a:endParaRPr lang="id-ID" sz="1800" kern="1200" dirty="0">
            <a:solidFill>
              <a:schemeClr val="tx1"/>
            </a:solidFill>
          </a:endParaRPr>
        </a:p>
      </dsp:txBody>
      <dsp:txXfrm>
        <a:off x="0" y="3135876"/>
        <a:ext cx="10378440" cy="772337"/>
      </dsp:txXfrm>
    </dsp:sp>
    <dsp:sp modelId="{9C48FA44-FD49-44BF-A41E-1CCEA2AA7D94}">
      <dsp:nvSpPr>
        <dsp:cNvPr id="0" name=""/>
        <dsp:cNvSpPr/>
      </dsp:nvSpPr>
      <dsp:spPr>
        <a:xfrm>
          <a:off x="0" y="3919266"/>
          <a:ext cx="10378440" cy="772337"/>
        </a:xfrm>
        <a:prstGeom prst="roundRect">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id-ID" sz="1800" kern="1200" dirty="0" smtClean="0">
              <a:solidFill>
                <a:schemeClr val="tx1"/>
              </a:solidFill>
            </a:rPr>
            <a:t>Sehingga hukum mempunyai suatu fungsi untuk mempertahankan eksistensi kelompok atau masyarakat</a:t>
          </a:r>
          <a:endParaRPr lang="id-ID" sz="1800" kern="1200" dirty="0">
            <a:solidFill>
              <a:schemeClr val="tx1"/>
            </a:solidFill>
          </a:endParaRPr>
        </a:p>
      </dsp:txBody>
      <dsp:txXfrm>
        <a:off x="0" y="3919266"/>
        <a:ext cx="10378440" cy="772337"/>
      </dsp:txXfrm>
    </dsp:sp>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45718"/>
          <a:ext cx="7376160" cy="15544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45718"/>
        <a:ext cx="7376160" cy="1554482"/>
      </dsp:txXfrm>
    </dsp:sp>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DC5C0C-A2FF-48B5-9E9B-2F666C943693}">
      <dsp:nvSpPr>
        <dsp:cNvPr id="0" name=""/>
        <dsp:cNvSpPr/>
      </dsp:nvSpPr>
      <dsp:spPr>
        <a:xfrm>
          <a:off x="496611" y="1303"/>
          <a:ext cx="2976309" cy="1785785"/>
        </a:xfrm>
        <a:prstGeom prst="roundRect">
          <a:avLst>
            <a:gd name="adj" fmla="val 1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id-ID" sz="2200" kern="1200" dirty="0" smtClean="0">
              <a:solidFill>
                <a:schemeClr val="tx1"/>
              </a:solidFill>
            </a:rPr>
            <a:t>Menurut Zainuddin Ali , bahwa hukum mempunyai fungsi rangkap, yaitu: </a:t>
          </a:r>
          <a:endParaRPr lang="id-ID" sz="2200" kern="1200" dirty="0">
            <a:solidFill>
              <a:schemeClr val="tx1"/>
            </a:solidFill>
          </a:endParaRPr>
        </a:p>
      </dsp:txBody>
      <dsp:txXfrm>
        <a:off x="496611" y="1303"/>
        <a:ext cx="2976309" cy="1785785"/>
      </dsp:txXfrm>
    </dsp:sp>
    <dsp:sp modelId="{B31B982A-E32A-4D71-8669-4F0F008B3754}">
      <dsp:nvSpPr>
        <dsp:cNvPr id="0" name=""/>
        <dsp:cNvSpPr/>
      </dsp:nvSpPr>
      <dsp:spPr>
        <a:xfrm rot="10366">
          <a:off x="3748244" y="531451"/>
          <a:ext cx="663286" cy="738124"/>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id-ID" sz="2200" kern="1200">
            <a:solidFill>
              <a:schemeClr val="tx1"/>
            </a:solidFill>
          </a:endParaRPr>
        </a:p>
      </dsp:txBody>
      <dsp:txXfrm rot="10366">
        <a:off x="3748244" y="531451"/>
        <a:ext cx="663286" cy="738124"/>
      </dsp:txXfrm>
    </dsp:sp>
    <dsp:sp modelId="{D4518F05-BD06-4490-990C-8D284EB2462C}">
      <dsp:nvSpPr>
        <dsp:cNvPr id="0" name=""/>
        <dsp:cNvSpPr/>
      </dsp:nvSpPr>
      <dsp:spPr>
        <a:xfrm>
          <a:off x="4724399" y="16536"/>
          <a:ext cx="4624024" cy="1785785"/>
        </a:xfrm>
        <a:prstGeom prst="roundRect">
          <a:avLst>
            <a:gd name="adj" fmla="val 10000"/>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id-ID" sz="2200" b="1" i="1" kern="1200" dirty="0" smtClean="0">
              <a:solidFill>
                <a:schemeClr val="tx1"/>
              </a:solidFill>
            </a:rPr>
            <a:t>Pertama</a:t>
          </a:r>
          <a:r>
            <a:rPr lang="id-ID" sz="2200" kern="1200" dirty="0" smtClean="0">
              <a:solidFill>
                <a:schemeClr val="tx1"/>
              </a:solidFill>
            </a:rPr>
            <a:t>, merupakan tindakan yang melembaga dan kokoh diantara anggota-anggota kelompok masyarakat sehingga hukum mudah digunakkan sebagai kewajiban. </a:t>
          </a:r>
          <a:endParaRPr lang="id-ID" sz="2200" kern="1200" dirty="0">
            <a:solidFill>
              <a:schemeClr val="tx1"/>
            </a:solidFill>
          </a:endParaRPr>
        </a:p>
      </dsp:txBody>
      <dsp:txXfrm>
        <a:off x="4724399" y="16536"/>
        <a:ext cx="4624024" cy="1785785"/>
      </dsp:txXfrm>
    </dsp:sp>
    <dsp:sp modelId="{23AAEA4A-326B-4CEB-A0CC-2CB83906DA18}">
      <dsp:nvSpPr>
        <dsp:cNvPr id="0" name=""/>
        <dsp:cNvSpPr/>
      </dsp:nvSpPr>
      <dsp:spPr>
        <a:xfrm rot="5471562">
          <a:off x="6715401" y="1966318"/>
          <a:ext cx="582644" cy="738124"/>
        </a:xfrm>
        <a:prstGeom prst="rightArrow">
          <a:avLst>
            <a:gd name="adj1" fmla="val 60000"/>
            <a:gd name="adj2" fmla="val 5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id-ID" sz="2200" kern="1200">
            <a:solidFill>
              <a:schemeClr val="tx1"/>
            </a:solidFill>
          </a:endParaRPr>
        </a:p>
      </dsp:txBody>
      <dsp:txXfrm rot="5471562">
        <a:off x="6715401" y="1966318"/>
        <a:ext cx="582644" cy="738124"/>
      </dsp:txXfrm>
    </dsp:sp>
    <dsp:sp modelId="{07096EBD-BD2A-4A68-98A6-0C2E0AC09E6B}">
      <dsp:nvSpPr>
        <dsp:cNvPr id="0" name=""/>
        <dsp:cNvSpPr/>
      </dsp:nvSpPr>
      <dsp:spPr>
        <a:xfrm>
          <a:off x="4314710" y="2901413"/>
          <a:ext cx="5323278" cy="1785785"/>
        </a:xfrm>
        <a:prstGeom prst="roundRect">
          <a:avLst>
            <a:gd name="adj" fmla="val 10000"/>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id-ID" sz="2200" b="1" i="1" kern="1200" dirty="0" smtClean="0">
              <a:solidFill>
                <a:schemeClr val="tx1"/>
              </a:solidFill>
            </a:rPr>
            <a:t>Kedua</a:t>
          </a:r>
          <a:r>
            <a:rPr lang="id-ID" sz="2200" kern="1200" dirty="0" smtClean="0">
              <a:solidFill>
                <a:schemeClr val="tx1"/>
              </a:solidFill>
            </a:rPr>
            <a:t>, merupakan tindakan yang berwujud reaksi kelompok masyarakat itu terhadap tingkah laku yang menyimpang dan mengendalikan tingkah laku yang menyimpang tersebut.</a:t>
          </a:r>
          <a:endParaRPr lang="id-ID" sz="2200" kern="1200" dirty="0">
            <a:solidFill>
              <a:schemeClr val="tx1"/>
            </a:solidFill>
          </a:endParaRPr>
        </a:p>
      </dsp:txBody>
      <dsp:txXfrm>
        <a:off x="4314710" y="2901413"/>
        <a:ext cx="5323278" cy="1785785"/>
      </dsp:txXfrm>
    </dsp:sp>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45718"/>
          <a:ext cx="7376160" cy="15544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45718"/>
        <a:ext cx="7376160" cy="155448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B7C377-E9D0-4CCD-924D-A8490BDC7EC6}">
      <dsp:nvSpPr>
        <dsp:cNvPr id="0" name=""/>
        <dsp:cNvSpPr/>
      </dsp:nvSpPr>
      <dsp:spPr>
        <a:xfrm>
          <a:off x="0" y="28781"/>
          <a:ext cx="6553200" cy="21645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id-ID" sz="2500" kern="1200" dirty="0" smtClean="0">
              <a:solidFill>
                <a:schemeClr val="tx1"/>
              </a:solidFill>
            </a:rPr>
            <a:t>Untuk mencapai tujuan mulianya hukum memerankan dirinya sebagai kendali sosial atau kontrol sosial yang sekaligus merupakan tujuan pembentukan hukum di dalam masyarakat. </a:t>
          </a:r>
          <a:endParaRPr lang="id-ID" sz="2500" kern="1200" dirty="0">
            <a:solidFill>
              <a:schemeClr val="tx1"/>
            </a:solidFill>
          </a:endParaRPr>
        </a:p>
      </dsp:txBody>
      <dsp:txXfrm>
        <a:off x="0" y="28781"/>
        <a:ext cx="6553200" cy="2164500"/>
      </dsp:txXfrm>
    </dsp:sp>
    <dsp:sp modelId="{3D4F2BEF-1918-406D-9694-D35029492B3B}">
      <dsp:nvSpPr>
        <dsp:cNvPr id="0" name=""/>
        <dsp:cNvSpPr/>
      </dsp:nvSpPr>
      <dsp:spPr>
        <a:xfrm>
          <a:off x="0" y="2265281"/>
          <a:ext cx="6553200" cy="2164500"/>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rtl="0">
            <a:lnSpc>
              <a:spcPct val="90000"/>
            </a:lnSpc>
            <a:spcBef>
              <a:spcPct val="0"/>
            </a:spcBef>
            <a:spcAft>
              <a:spcPct val="35000"/>
            </a:spcAft>
          </a:pPr>
          <a:r>
            <a:rPr lang="id-ID" sz="2500" kern="1200" dirty="0" smtClean="0">
              <a:solidFill>
                <a:schemeClr val="tx1"/>
              </a:solidFill>
            </a:rPr>
            <a:t>Tanpa hukum menjalankan fungsi ini, maka aspek ketertiban, ketentraman maupun stabilitas dinamis sosial tidak akan tercipta dan dipatuhi.</a:t>
          </a:r>
          <a:endParaRPr lang="id-ID" sz="2500" kern="1200" dirty="0">
            <a:solidFill>
              <a:schemeClr val="tx1"/>
            </a:solidFill>
          </a:endParaRPr>
        </a:p>
      </dsp:txBody>
      <dsp:txXfrm>
        <a:off x="0" y="2265281"/>
        <a:ext cx="6553200" cy="2164500"/>
      </dsp:txXfrm>
    </dsp:sp>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45718"/>
          <a:ext cx="7376160" cy="15544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45718"/>
        <a:ext cx="7376160" cy="1554482"/>
      </dsp:txXfrm>
    </dsp:sp>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05A92F5-E5D6-4991-9FDC-5F9B4A713201}">
      <dsp:nvSpPr>
        <dsp:cNvPr id="0" name=""/>
        <dsp:cNvSpPr/>
      </dsp:nvSpPr>
      <dsp:spPr>
        <a:xfrm rot="5400000">
          <a:off x="5288280" y="-1077468"/>
          <a:ext cx="3621024" cy="6681216"/>
        </a:xfrm>
        <a:prstGeom prst="round2SameRect">
          <a:avLst/>
        </a:prstGeom>
        <a:solidFill>
          <a:schemeClr val="accent3">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id-ID" sz="1800" b="0" i="0" kern="1200" baseline="0" dirty="0" smtClean="0"/>
            <a:t>Hukum akan mengalami dinamisasi bila berhadapan dengan perubahan.</a:t>
          </a:r>
          <a:endParaRPr lang="id-ID" sz="1800" b="0" i="0" kern="1200" baseline="0" dirty="0"/>
        </a:p>
        <a:p>
          <a:pPr marL="171450" lvl="1" indent="-171450" algn="l" defTabSz="800100" rtl="0">
            <a:lnSpc>
              <a:spcPct val="90000"/>
            </a:lnSpc>
            <a:spcBef>
              <a:spcPct val="0"/>
            </a:spcBef>
            <a:spcAft>
              <a:spcPct val="15000"/>
            </a:spcAft>
            <a:buChar char="••"/>
          </a:pPr>
          <a:r>
            <a:rPr lang="id-ID" sz="1800" b="0" i="0" kern="1200" baseline="0" dirty="0" smtClean="0"/>
            <a:t>Perubahan sosial secara evolusi maupun revolusi akan membawa konsekuensi hukum pada pemulihan hukum.</a:t>
          </a:r>
          <a:endParaRPr lang="id-ID" sz="1800" b="0" i="0" kern="1200" baseline="0" dirty="0"/>
        </a:p>
        <a:p>
          <a:pPr marL="171450" lvl="1" indent="-171450" algn="l" defTabSz="800100" rtl="0">
            <a:lnSpc>
              <a:spcPct val="90000"/>
            </a:lnSpc>
            <a:spcBef>
              <a:spcPct val="0"/>
            </a:spcBef>
            <a:spcAft>
              <a:spcPct val="15000"/>
            </a:spcAft>
            <a:buChar char="••"/>
          </a:pPr>
          <a:r>
            <a:rPr lang="id-ID" sz="1800" b="0" i="0" kern="1200" baseline="0" dirty="0" smtClean="0"/>
            <a:t>Hukum mengalami perubahan pada dirinya seperti kehendak pengaturan yang disertai intervensi positif maupun negatif berupa penyakit hukum. </a:t>
          </a:r>
          <a:endParaRPr lang="id-ID" sz="1800" b="0" i="0" kern="1200" baseline="0" dirty="0"/>
        </a:p>
        <a:p>
          <a:pPr marL="171450" lvl="1" indent="-171450" algn="l" defTabSz="800100" rtl="0">
            <a:lnSpc>
              <a:spcPct val="90000"/>
            </a:lnSpc>
            <a:spcBef>
              <a:spcPct val="0"/>
            </a:spcBef>
            <a:spcAft>
              <a:spcPct val="15000"/>
            </a:spcAft>
            <a:buChar char="••"/>
          </a:pPr>
          <a:r>
            <a:rPr lang="id-ID" sz="1800" b="0" i="0" kern="1200" baseline="0" dirty="0" smtClean="0"/>
            <a:t>Fungsi hukum sebagai kendali sosial atau kontrol sosial merupakan tujuan mulia.</a:t>
          </a:r>
          <a:endParaRPr lang="id-ID" sz="1800" kern="1200" dirty="0"/>
        </a:p>
        <a:p>
          <a:pPr marL="171450" lvl="1" indent="-171450" algn="l" defTabSz="800100" rtl="0">
            <a:lnSpc>
              <a:spcPct val="90000"/>
            </a:lnSpc>
            <a:spcBef>
              <a:spcPct val="0"/>
            </a:spcBef>
            <a:spcAft>
              <a:spcPct val="15000"/>
            </a:spcAft>
            <a:buChar char="••"/>
          </a:pPr>
          <a:r>
            <a:rPr lang="id-ID" sz="1800" b="0" i="0" kern="1200" baseline="0" dirty="0" smtClean="0"/>
            <a:t>Implementasi hukum, merupakan masalah yang kompleks karena bersinggungan dengan berbagai faktor dalam masyarakat </a:t>
          </a:r>
          <a:endParaRPr lang="id-ID" sz="1800" b="0" i="0" kern="1200" baseline="0" dirty="0"/>
        </a:p>
      </dsp:txBody>
      <dsp:txXfrm rot="5400000">
        <a:off x="5288280" y="-1077468"/>
        <a:ext cx="3621024" cy="6681216"/>
      </dsp:txXfrm>
    </dsp:sp>
    <dsp:sp modelId="{2C809C26-6CDD-438F-99BB-A23303CCDF0F}">
      <dsp:nvSpPr>
        <dsp:cNvPr id="0" name=""/>
        <dsp:cNvSpPr/>
      </dsp:nvSpPr>
      <dsp:spPr>
        <a:xfrm>
          <a:off x="0" y="0"/>
          <a:ext cx="3758184" cy="4526280"/>
        </a:xfrm>
        <a:prstGeom prst="roundRect">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id-ID" sz="4600" b="0" i="0" kern="1200" baseline="0" dirty="0" smtClean="0"/>
            <a:t>Siklus bekerjanya hukum dalam masyarakat:</a:t>
          </a:r>
          <a:endParaRPr lang="id-ID" sz="4600" b="0" i="0" kern="1200" baseline="0" dirty="0"/>
        </a:p>
      </dsp:txBody>
      <dsp:txXfrm>
        <a:off x="0" y="0"/>
        <a:ext cx="3758184" cy="4526280"/>
      </dsp:txXfrm>
    </dsp:sp>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45718"/>
          <a:ext cx="7376160" cy="15544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45718"/>
        <a:ext cx="7376160" cy="1554482"/>
      </dsp:txXfrm>
    </dsp:sp>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C6A8CC7-BC47-4044-B712-4A498C290739}">
      <dsp:nvSpPr>
        <dsp:cNvPr id="0" name=""/>
        <dsp:cNvSpPr/>
      </dsp:nvSpPr>
      <dsp:spPr>
        <a:xfrm>
          <a:off x="0" y="0"/>
          <a:ext cx="10256519" cy="2253843"/>
        </a:xfrm>
        <a:prstGeom prst="roundRect">
          <a:avLst>
            <a:gd name="adj" fmla="val 1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BF7079EA-C84A-4DD9-B43E-9B7055741076}">
      <dsp:nvSpPr>
        <dsp:cNvPr id="0" name=""/>
        <dsp:cNvSpPr/>
      </dsp:nvSpPr>
      <dsp:spPr>
        <a:xfrm>
          <a:off x="284779" y="0"/>
          <a:ext cx="2238620" cy="1652818"/>
        </a:xfrm>
        <a:prstGeom prst="roundRect">
          <a:avLst>
            <a:gd name="adj" fmla="val 10000"/>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C969151B-8D5D-4E62-A02F-398B206B7519}">
      <dsp:nvSpPr>
        <dsp:cNvPr id="0" name=""/>
        <dsp:cNvSpPr/>
      </dsp:nvSpPr>
      <dsp:spPr>
        <a:xfrm rot="10800000">
          <a:off x="315224" y="1928197"/>
          <a:ext cx="2238620" cy="3188893"/>
        </a:xfrm>
        <a:prstGeom prst="round2SameRect">
          <a:avLst>
            <a:gd name="adj1" fmla="val 10500"/>
            <a:gd name="adj2" fmla="val 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t" anchorCtr="0">
          <a:noAutofit/>
        </a:bodyPr>
        <a:lstStyle/>
        <a:p>
          <a:pPr lvl="0" algn="ctr" defTabSz="666750" rtl="0">
            <a:lnSpc>
              <a:spcPct val="90000"/>
            </a:lnSpc>
            <a:spcBef>
              <a:spcPct val="0"/>
            </a:spcBef>
            <a:spcAft>
              <a:spcPct val="35000"/>
            </a:spcAft>
          </a:pPr>
          <a:r>
            <a:rPr lang="id-ID" sz="1500" kern="1200" dirty="0" smtClean="0"/>
            <a:t>Untuk menghindari multitafsir dalam masyarakat, guna memahami proses bagaimana implementasi pengaturan yang pada hakikatnya merupakan perwujudan dari keinginan akidah hukum agar fungsi pengendalian sosial, kontrol sosial dapat menjelmakan dalam masyarakat. </a:t>
          </a:r>
          <a:endParaRPr lang="id-ID" sz="1500" kern="1200" dirty="0"/>
        </a:p>
      </dsp:txBody>
      <dsp:txXfrm rot="10800000">
        <a:off x="315224" y="1928197"/>
        <a:ext cx="2238620" cy="3188893"/>
      </dsp:txXfrm>
    </dsp:sp>
    <dsp:sp modelId="{028A696D-0174-4E08-8D6F-6FBCD7BC0DA8}">
      <dsp:nvSpPr>
        <dsp:cNvPr id="0" name=""/>
        <dsp:cNvSpPr/>
      </dsp:nvSpPr>
      <dsp:spPr>
        <a:xfrm>
          <a:off x="2792930" y="0"/>
          <a:ext cx="2238620" cy="1652818"/>
        </a:xfrm>
        <a:prstGeom prst="roundRect">
          <a:avLst>
            <a:gd name="adj" fmla="val 10000"/>
          </a:avLst>
        </a:prstGeom>
        <a:solidFill>
          <a:schemeClr val="accent4">
            <a:tint val="50000"/>
            <a:hueOff val="6758386"/>
            <a:satOff val="-298"/>
            <a:lumOff val="102"/>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65026F0-64D4-453A-AC1F-6649FD70B563}">
      <dsp:nvSpPr>
        <dsp:cNvPr id="0" name=""/>
        <dsp:cNvSpPr/>
      </dsp:nvSpPr>
      <dsp:spPr>
        <a:xfrm rot="10800000">
          <a:off x="2823420" y="1918156"/>
          <a:ext cx="2238620" cy="3202281"/>
        </a:xfrm>
        <a:prstGeom prst="round2SameRect">
          <a:avLst>
            <a:gd name="adj1" fmla="val 10500"/>
            <a:gd name="adj2" fmla="val 0"/>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lvl="0" algn="ctr" defTabSz="755650" rtl="0">
            <a:lnSpc>
              <a:spcPct val="90000"/>
            </a:lnSpc>
            <a:spcBef>
              <a:spcPct val="0"/>
            </a:spcBef>
            <a:spcAft>
              <a:spcPct val="35000"/>
            </a:spcAft>
          </a:pPr>
          <a:r>
            <a:rPr lang="id-ID" sz="1700" kern="1200" dirty="0" smtClean="0"/>
            <a:t>Ketika implementasi aturan dijalankan, disaat itu pula aturan berbaur atau menyatu dengan masyarakat di Indonesia sebagai negara kesatuan yang mana Pancasila merupakan sumber dari segala hukum. </a:t>
          </a:r>
          <a:endParaRPr lang="id-ID" sz="1700" kern="1200" dirty="0"/>
        </a:p>
      </dsp:txBody>
      <dsp:txXfrm rot="10800000">
        <a:off x="2823420" y="1918156"/>
        <a:ext cx="2238620" cy="3202281"/>
      </dsp:txXfrm>
    </dsp:sp>
    <dsp:sp modelId="{129EAB87-59BA-47AC-ADEB-31ECC811285B}">
      <dsp:nvSpPr>
        <dsp:cNvPr id="0" name=""/>
        <dsp:cNvSpPr/>
      </dsp:nvSpPr>
      <dsp:spPr>
        <a:xfrm>
          <a:off x="5194523" y="0"/>
          <a:ext cx="2238620" cy="1652818"/>
        </a:xfrm>
        <a:prstGeom prst="roundRect">
          <a:avLst>
            <a:gd name="adj" fmla="val 10000"/>
          </a:avLst>
        </a:prstGeom>
        <a:solidFill>
          <a:schemeClr val="accent4">
            <a:tint val="50000"/>
            <a:hueOff val="13516772"/>
            <a:satOff val="-596"/>
            <a:lumOff val="205"/>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88FB7CC-AA58-40F0-92B3-6D6B221794DB}">
      <dsp:nvSpPr>
        <dsp:cNvPr id="0" name=""/>
        <dsp:cNvSpPr/>
      </dsp:nvSpPr>
      <dsp:spPr>
        <a:xfrm rot="10800000">
          <a:off x="5240191" y="1923879"/>
          <a:ext cx="2238620" cy="3194650"/>
        </a:xfrm>
        <a:prstGeom prst="round2SameRect">
          <a:avLst>
            <a:gd name="adj1" fmla="val 10500"/>
            <a:gd name="adj2" fmla="val 0"/>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lvl="0" algn="ctr" defTabSz="844550" rtl="0">
            <a:lnSpc>
              <a:spcPct val="90000"/>
            </a:lnSpc>
            <a:spcBef>
              <a:spcPct val="0"/>
            </a:spcBef>
            <a:spcAft>
              <a:spcPct val="35000"/>
            </a:spcAft>
          </a:pPr>
          <a:r>
            <a:rPr lang="id-ID" sz="1900" kern="1200" dirty="0" smtClean="0"/>
            <a:t>Pancasila menjadi landasan dari prinsip berbangsa dan bernegara. Sebagai negara yang memiliki keberagaman suku bangsa dan bahasa serta kebudayaan.  </a:t>
          </a:r>
          <a:endParaRPr lang="id-ID" sz="1900" kern="1200" dirty="0"/>
        </a:p>
      </dsp:txBody>
      <dsp:txXfrm rot="10800000">
        <a:off x="5240191" y="1923879"/>
        <a:ext cx="2238620" cy="3194650"/>
      </dsp:txXfrm>
    </dsp:sp>
    <dsp:sp modelId="{5ACDE463-0B1A-40A8-8016-1E717AE1E0E7}">
      <dsp:nvSpPr>
        <dsp:cNvPr id="0" name=""/>
        <dsp:cNvSpPr/>
      </dsp:nvSpPr>
      <dsp:spPr>
        <a:xfrm>
          <a:off x="7641783" y="0"/>
          <a:ext cx="2238620" cy="1652818"/>
        </a:xfrm>
        <a:prstGeom prst="roundRect">
          <a:avLst>
            <a:gd name="adj" fmla="val 10000"/>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A912E3A-CBFC-413A-991C-EC28AA46706C}">
      <dsp:nvSpPr>
        <dsp:cNvPr id="0" name=""/>
        <dsp:cNvSpPr/>
      </dsp:nvSpPr>
      <dsp:spPr>
        <a:xfrm rot="10800000">
          <a:off x="7702674" y="1930986"/>
          <a:ext cx="2238620" cy="3185174"/>
        </a:xfrm>
        <a:prstGeom prst="round2SameRect">
          <a:avLst>
            <a:gd name="adj1" fmla="val 10500"/>
            <a:gd name="adj2" fmla="val 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t" anchorCtr="0">
          <a:noAutofit/>
        </a:bodyPr>
        <a:lstStyle/>
        <a:p>
          <a:pPr lvl="0" algn="ctr" defTabSz="844550" rtl="0">
            <a:lnSpc>
              <a:spcPct val="90000"/>
            </a:lnSpc>
            <a:spcBef>
              <a:spcPct val="0"/>
            </a:spcBef>
            <a:spcAft>
              <a:spcPct val="35000"/>
            </a:spcAft>
          </a:pPr>
          <a:r>
            <a:rPr lang="id-ID" sz="1900" kern="1200" dirty="0" smtClean="0"/>
            <a:t>Maka Pancasila sebagai dasar pemersatu bangsa dalam bingkai dengan semangat Bhineka Tunggal Ika (berbeda-beda tetap satu)</a:t>
          </a:r>
          <a:endParaRPr lang="id-ID" sz="1900" kern="1200" dirty="0"/>
        </a:p>
      </dsp:txBody>
      <dsp:txXfrm rot="10800000">
        <a:off x="7702674" y="1930986"/>
        <a:ext cx="2238620" cy="3185174"/>
      </dsp:txXfrm>
    </dsp:sp>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45718"/>
          <a:ext cx="7376160" cy="15544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45718"/>
        <a:ext cx="7376160" cy="1554482"/>
      </dsp:txXfrm>
    </dsp:sp>
  </dsp:spTree>
</dsp:drawing>
</file>

<file path=ppt/diagrams/drawing3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C6EC74-CD4E-4C56-8022-9E105BE485E4}">
      <dsp:nvSpPr>
        <dsp:cNvPr id="0" name=""/>
        <dsp:cNvSpPr/>
      </dsp:nvSpPr>
      <dsp:spPr>
        <a:xfrm>
          <a:off x="0" y="0"/>
          <a:ext cx="4961483" cy="4961483"/>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B5DEFD-5F38-43CE-A635-E3A09D6A216F}">
      <dsp:nvSpPr>
        <dsp:cNvPr id="0" name=""/>
        <dsp:cNvSpPr/>
      </dsp:nvSpPr>
      <dsp:spPr>
        <a:xfrm>
          <a:off x="2480741" y="0"/>
          <a:ext cx="8293938" cy="496148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d-ID" sz="1900" kern="1200" dirty="0" smtClean="0"/>
            <a:t>Pancasila dipahami sebagai sumber hukum dan menjadi sumber dari berbagai Sumber Hukum atau Sumber Tertib Hukum bagi kehidupan bangsa Indonesia, maka hal itu sepatutnya dipahami bahwa Pancasila adalah sumber hukum tidak tertulis dan sumber hukum tertulis dalam kehidupan berbangsa dan bernegara di Indonesia.</a:t>
          </a:r>
          <a:endParaRPr lang="id-ID" sz="1900" kern="1200" dirty="0"/>
        </a:p>
      </dsp:txBody>
      <dsp:txXfrm>
        <a:off x="2480741" y="0"/>
        <a:ext cx="8293938" cy="1488448"/>
      </dsp:txXfrm>
    </dsp:sp>
    <dsp:sp modelId="{AEB5B28D-92D2-4F4B-88DF-E9D3A1FF25F1}">
      <dsp:nvSpPr>
        <dsp:cNvPr id="0" name=""/>
        <dsp:cNvSpPr/>
      </dsp:nvSpPr>
      <dsp:spPr>
        <a:xfrm>
          <a:off x="868261" y="1488448"/>
          <a:ext cx="3224961" cy="322496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A8E384-BD49-4F3E-82D8-0A92ED7996B7}">
      <dsp:nvSpPr>
        <dsp:cNvPr id="0" name=""/>
        <dsp:cNvSpPr/>
      </dsp:nvSpPr>
      <dsp:spPr>
        <a:xfrm>
          <a:off x="2480741" y="1657210"/>
          <a:ext cx="8293938" cy="2887436"/>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d-ID" sz="1900" kern="1200" dirty="0" smtClean="0"/>
            <a:t>Pancasila sekaligus menjadi sumber tertib nasional dan tertib hukum dalam kehidupan berbangsa dan bernegara. </a:t>
          </a:r>
          <a:endParaRPr lang="id-ID" sz="1900" kern="1200" dirty="0"/>
        </a:p>
      </dsp:txBody>
      <dsp:txXfrm>
        <a:off x="2480741" y="1657210"/>
        <a:ext cx="8293938" cy="1332662"/>
      </dsp:txXfrm>
    </dsp:sp>
    <dsp:sp modelId="{8396671C-55FF-4A9D-8EC0-33EB688DCBB6}">
      <dsp:nvSpPr>
        <dsp:cNvPr id="0" name=""/>
        <dsp:cNvSpPr/>
      </dsp:nvSpPr>
      <dsp:spPr>
        <a:xfrm>
          <a:off x="1736520" y="2976891"/>
          <a:ext cx="1488443" cy="1488443"/>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B98F92-1FAC-459A-B496-4012E20355A8}">
      <dsp:nvSpPr>
        <dsp:cNvPr id="0" name=""/>
        <dsp:cNvSpPr/>
      </dsp:nvSpPr>
      <dsp:spPr>
        <a:xfrm>
          <a:off x="2480741" y="2976891"/>
          <a:ext cx="8293938" cy="1488443"/>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d-ID" sz="1900" kern="1200" dirty="0" smtClean="0"/>
            <a:t>Maka, secara yuridis ketatanegaraan, Pancasila merupakan dasar Negara Republik Indonesia sebagaimana terdapat pada Pembukaan Undang-Undang Dasar Negara Republik Indonesia tahun 1945</a:t>
          </a:r>
          <a:endParaRPr lang="id-ID" sz="1900" kern="1200" dirty="0"/>
        </a:p>
      </dsp:txBody>
      <dsp:txXfrm>
        <a:off x="2480741" y="2976891"/>
        <a:ext cx="8293938" cy="1488443"/>
      </dsp:txXfrm>
    </dsp:sp>
  </dsp:spTree>
</dsp:drawing>
</file>

<file path=ppt/diagrams/drawing3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45718"/>
          <a:ext cx="7376160" cy="15544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45718"/>
        <a:ext cx="7376160" cy="1554482"/>
      </dsp:txXfrm>
    </dsp:sp>
  </dsp:spTree>
</dsp:drawing>
</file>

<file path=ppt/diagrams/drawing3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A44C58-EFE3-46AD-AE25-66F7EC642DEB}">
      <dsp:nvSpPr>
        <dsp:cNvPr id="0" name=""/>
        <dsp:cNvSpPr/>
      </dsp:nvSpPr>
      <dsp:spPr>
        <a:xfrm>
          <a:off x="2" y="0"/>
          <a:ext cx="9814555" cy="4907280"/>
        </a:xfrm>
        <a:prstGeom prst="rightArrow">
          <a:avLst/>
        </a:prstGeom>
        <a:solidFill>
          <a:schemeClr val="accent3"/>
        </a:solidFill>
        <a:ln w="15875" cap="rnd"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sp>
    <dsp:sp modelId="{D3D0AC3E-D0D4-4054-AD31-FB8437316904}">
      <dsp:nvSpPr>
        <dsp:cNvPr id="0" name=""/>
        <dsp:cNvSpPr/>
      </dsp:nvSpPr>
      <dsp:spPr>
        <a:xfrm>
          <a:off x="209584" y="788972"/>
          <a:ext cx="4618860" cy="3392461"/>
        </a:xfrm>
        <a:prstGeom prst="roundRect">
          <a:avLst/>
        </a:prstGeom>
        <a:solidFill>
          <a:schemeClr val="accent2"/>
        </a:solidFill>
        <a:ln w="22225" cap="rnd" cmpd="sng" algn="ctr">
          <a:solidFill>
            <a:schemeClr val="lt1"/>
          </a:solidFill>
          <a:prstDash val="solid"/>
        </a:ln>
        <a:effectLst/>
      </dsp:spPr>
      <dsp:style>
        <a:lnRef idx="3">
          <a:schemeClr val="lt1"/>
        </a:lnRef>
        <a:fillRef idx="1">
          <a:schemeClr val="accent2"/>
        </a:fillRef>
        <a:effectRef idx="1">
          <a:schemeClr val="accent2"/>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Peneguhan Pancasila sebagai dasar negara sebagaimana terdapat pada pembukaan, juga dimuat dalam Ketetapan MPR Nomor XVIII/MPR/1998, tentang Pencabutan Ketetapan MPR Nomor II/MPR/1978 tentang Pedoman Penghayatan dan Pengamalan Pancasila (Ekaprasetya Pancakarsa) dan ketetapan tentang Penegasan Pancasila sebagai Dasar Negara. </a:t>
          </a:r>
          <a:endParaRPr lang="id-ID" sz="2000" kern="1200" dirty="0">
            <a:solidFill>
              <a:schemeClr val="tx1"/>
            </a:solidFill>
          </a:endParaRPr>
        </a:p>
      </dsp:txBody>
      <dsp:txXfrm>
        <a:off x="209584" y="788972"/>
        <a:ext cx="4618860" cy="3392461"/>
      </dsp:txXfrm>
    </dsp:sp>
    <dsp:sp modelId="{6C4B581D-097E-4347-814D-9B51187CE283}">
      <dsp:nvSpPr>
        <dsp:cNvPr id="0" name=""/>
        <dsp:cNvSpPr/>
      </dsp:nvSpPr>
      <dsp:spPr>
        <a:xfrm>
          <a:off x="5195699" y="1057194"/>
          <a:ext cx="4618860" cy="2950668"/>
        </a:xfrm>
        <a:prstGeom prst="roundRect">
          <a:avLst/>
        </a:prstGeom>
        <a:solidFill>
          <a:schemeClr val="accent1"/>
        </a:solidFill>
        <a:ln w="15875" cap="rnd"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Meskipun status ketetapan MPR tersebut saat ini telah masuk dalam kategori ketetapan MPR yang tidak perlu dilakukan tindakan hukum lebih lanjut, baik karena bersifat einmalig (final), telah dicabut maupun telah selesai dilaksanakan.</a:t>
          </a:r>
          <a:endParaRPr lang="id-ID" sz="2000" kern="1200" dirty="0">
            <a:solidFill>
              <a:schemeClr val="tx1"/>
            </a:solidFill>
          </a:endParaRPr>
        </a:p>
      </dsp:txBody>
      <dsp:txXfrm>
        <a:off x="5195699" y="1057194"/>
        <a:ext cx="4618860" cy="2950668"/>
      </dsp:txXfrm>
    </dsp:sp>
  </dsp:spTree>
</dsp:drawing>
</file>

<file path=ppt/diagrams/drawing3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45718"/>
          <a:ext cx="7376160" cy="155448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Pentingnya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kehidupan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berbangsa</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bernegara</a:t>
          </a:r>
          <a:endParaRPr lang="id-ID" sz="3600" b="1" kern="1200" dirty="0">
            <a:latin typeface="Arial" pitchFamily="34" charset="0"/>
            <a:cs typeface="Arial" pitchFamily="34" charset="0"/>
          </a:endParaRPr>
        </a:p>
      </dsp:txBody>
      <dsp:txXfrm>
        <a:off x="0" y="45718"/>
        <a:ext cx="7376160" cy="155448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4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B76B36C-5C7A-4EED-9804-9123621DF389}">
      <dsp:nvSpPr>
        <dsp:cNvPr id="0" name=""/>
        <dsp:cNvSpPr/>
      </dsp:nvSpPr>
      <dsp:spPr>
        <a:xfrm>
          <a:off x="4235" y="0"/>
          <a:ext cx="9867049" cy="4648140"/>
        </a:xfrm>
        <a:prstGeom prst="roundRect">
          <a:avLst>
            <a:gd name="adj" fmla="val 10000"/>
          </a:avLst>
        </a:prstGeom>
        <a:gradFill rotWithShape="0">
          <a:gsLst>
            <a:gs pos="0">
              <a:schemeClr val="accent3">
                <a:tint val="40000"/>
                <a:hueOff val="0"/>
                <a:satOff val="0"/>
                <a:lumOff val="0"/>
                <a:alphaOff val="0"/>
                <a:tint val="96000"/>
                <a:lumMod val="102000"/>
              </a:schemeClr>
            </a:gs>
            <a:gs pos="100000">
              <a:schemeClr val="accent3">
                <a:tint val="40000"/>
                <a:hueOff val="0"/>
                <a:satOff val="0"/>
                <a:lumOff val="0"/>
                <a:alphaOff val="0"/>
                <a:shade val="88000"/>
                <a:lumMod val="94000"/>
              </a:schemeClr>
            </a:gs>
          </a:gsLst>
          <a:path path="circle">
            <a:fillToRect l="50000" t="100000" r="100000" b="5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Penempatan Pancasila sebagai sumber dari segala sumber hukum negara, yaitu sesuai dengan Pembukaan Undang-Undang Dasar Negara Republik Indonesia tahun 1945, bahwa Pancasila ditempatkan sebagai dasar dan ideologi negara serta sekaligus dasar filosofis bangsa dan negara sehingga setiap materi muatan peraturan perundang-undangan tidak boleh bertentangan dengan nilai-nilai yang terkandung dalam Pancasila.</a:t>
          </a:r>
          <a:endParaRPr lang="id-ID" sz="2000" kern="1200" dirty="0">
            <a:solidFill>
              <a:schemeClr val="tx1"/>
            </a:solidFill>
          </a:endParaRPr>
        </a:p>
      </dsp:txBody>
      <dsp:txXfrm>
        <a:off x="4235" y="0"/>
        <a:ext cx="9867049" cy="1394442"/>
      </dsp:txXfrm>
    </dsp:sp>
    <dsp:sp modelId="{16FE74B5-E704-4C7B-B117-7FE4583A3A34}">
      <dsp:nvSpPr>
        <dsp:cNvPr id="0" name=""/>
        <dsp:cNvSpPr/>
      </dsp:nvSpPr>
      <dsp:spPr>
        <a:xfrm>
          <a:off x="658787" y="1889700"/>
          <a:ext cx="9019930" cy="2077255"/>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lvl="0" algn="ctr" defTabSz="1200150" rtl="0">
            <a:lnSpc>
              <a:spcPct val="90000"/>
            </a:lnSpc>
            <a:spcBef>
              <a:spcPct val="0"/>
            </a:spcBef>
            <a:spcAft>
              <a:spcPct val="35000"/>
            </a:spcAft>
          </a:pPr>
          <a:r>
            <a:rPr lang="id-ID" sz="2700" kern="1200" dirty="0" smtClean="0">
              <a:solidFill>
                <a:schemeClr val="tx1"/>
              </a:solidFill>
            </a:rPr>
            <a:t>Selain itu, ditegaskan dalam Undang-Undang No. 12 tahun 2011 tentang Pembentukan Perundang-undangan yang telah diubah dengan UU 15 Tahun 2019, ditegaskan bahwa Pancasila merupakan sumber dari segala sumber hukum negara. </a:t>
          </a:r>
          <a:endParaRPr lang="id-ID" sz="2700" kern="1200" dirty="0">
            <a:solidFill>
              <a:schemeClr val="tx1"/>
            </a:solidFill>
          </a:endParaRPr>
        </a:p>
      </dsp:txBody>
      <dsp:txXfrm>
        <a:off x="658787" y="1889700"/>
        <a:ext cx="9019930" cy="2077255"/>
      </dsp:txXfrm>
    </dsp:sp>
  </dsp:spTree>
</dsp:drawing>
</file>

<file path=ppt/diagrams/drawing4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105238"/>
          <a:ext cx="7406640" cy="85810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Arial" pitchFamily="34" charset="0"/>
              <a:cs typeface="Arial" pitchFamily="34" charset="0"/>
            </a:rPr>
            <a:t>UNIFIKASI DAN PLURALISME DALAM SISTEM HUKUM INDONESIA</a:t>
          </a:r>
          <a:r>
            <a:rPr lang="id-ID" sz="2800" b="1" kern="1200" dirty="0" smtClean="0">
              <a:latin typeface="Arial" pitchFamily="34" charset="0"/>
              <a:cs typeface="Arial" pitchFamily="34" charset="0"/>
            </a:rPr>
            <a:t> </a:t>
          </a:r>
          <a:endParaRPr lang="id-ID" sz="2800" b="1" kern="1200" dirty="0">
            <a:latin typeface="Arial" pitchFamily="34" charset="0"/>
            <a:cs typeface="Arial" pitchFamily="34" charset="0"/>
          </a:endParaRPr>
        </a:p>
      </dsp:txBody>
      <dsp:txXfrm>
        <a:off x="0" y="105238"/>
        <a:ext cx="7406640" cy="858108"/>
      </dsp:txXfrm>
    </dsp:sp>
  </dsp:spTree>
</dsp:drawing>
</file>

<file path=ppt/diagrams/drawing4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8081EF-62B9-4098-B3AB-0770E04E80EF}">
      <dsp:nvSpPr>
        <dsp:cNvPr id="0" name=""/>
        <dsp:cNvSpPr/>
      </dsp:nvSpPr>
      <dsp:spPr>
        <a:xfrm>
          <a:off x="0" y="0"/>
          <a:ext cx="9235440" cy="1250730"/>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0" i="0" kern="1200" baseline="0" dirty="0" smtClean="0">
              <a:solidFill>
                <a:schemeClr val="tx1"/>
              </a:solidFill>
            </a:rPr>
            <a:t>Menurut Misbahul Mujib, bahwa di Indonesia berpijak pada faktor sejarah, unifikasi hukum sebenarnya terbilang baru, yang mana dalam perkembangan terkini lebih mengarah pada unifikasi sejalan dengan terbentuknya negara. </a:t>
          </a:r>
          <a:endParaRPr lang="id-ID" sz="1900" kern="1200" dirty="0">
            <a:solidFill>
              <a:schemeClr val="tx1"/>
            </a:solidFill>
          </a:endParaRPr>
        </a:p>
      </dsp:txBody>
      <dsp:txXfrm>
        <a:off x="1972161" y="0"/>
        <a:ext cx="7263278" cy="1250730"/>
      </dsp:txXfrm>
    </dsp:sp>
    <dsp:sp modelId="{3EBA13BC-D83D-4FFF-BBCF-FB1A9F131777}">
      <dsp:nvSpPr>
        <dsp:cNvPr id="0" name=""/>
        <dsp:cNvSpPr/>
      </dsp:nvSpPr>
      <dsp:spPr>
        <a:xfrm>
          <a:off x="125073" y="125073"/>
          <a:ext cx="1847088" cy="1000584"/>
        </a:xfrm>
        <a:prstGeom prst="roundRect">
          <a:avLst>
            <a:gd name="adj" fmla="val 10000"/>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30376B8-FB6E-49C1-8912-8239C960F638}">
      <dsp:nvSpPr>
        <dsp:cNvPr id="0" name=""/>
        <dsp:cNvSpPr/>
      </dsp:nvSpPr>
      <dsp:spPr>
        <a:xfrm>
          <a:off x="0" y="1375803"/>
          <a:ext cx="9235440" cy="1250730"/>
        </a:xfrm>
        <a:prstGeom prst="roundRect">
          <a:avLst>
            <a:gd name="adj" fmla="val 10000"/>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0" i="0" kern="1200" baseline="0" dirty="0" smtClean="0">
              <a:solidFill>
                <a:schemeClr val="tx1"/>
              </a:solidFill>
            </a:rPr>
            <a:t>Sementara pluralisme hukum telah ada jauh sebelum terbentuknya negara, sehingga ketika hadirnya budaya unifikasi, pluralisme hukum terancam keberadaanya. </a:t>
          </a:r>
          <a:endParaRPr lang="id-ID" sz="1900" kern="1200" dirty="0">
            <a:solidFill>
              <a:schemeClr val="tx1"/>
            </a:solidFill>
          </a:endParaRPr>
        </a:p>
      </dsp:txBody>
      <dsp:txXfrm>
        <a:off x="1972161" y="1375803"/>
        <a:ext cx="7263278" cy="1250730"/>
      </dsp:txXfrm>
    </dsp:sp>
    <dsp:sp modelId="{477F9097-B113-452F-BACA-2D1D8E1F2924}">
      <dsp:nvSpPr>
        <dsp:cNvPr id="0" name=""/>
        <dsp:cNvSpPr/>
      </dsp:nvSpPr>
      <dsp:spPr>
        <a:xfrm>
          <a:off x="125073" y="1500877"/>
          <a:ext cx="1847088" cy="1000584"/>
        </a:xfrm>
        <a:prstGeom prst="roundRect">
          <a:avLst>
            <a:gd name="adj" fmla="val 10000"/>
          </a:avLst>
        </a:prstGeom>
        <a:solidFill>
          <a:schemeClr val="accent4">
            <a:tint val="50000"/>
            <a:hueOff val="6758386"/>
            <a:satOff val="-298"/>
            <a:lumOff val="102"/>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BD572817-13E5-4D3E-AD27-597E35A537B9}">
      <dsp:nvSpPr>
        <dsp:cNvPr id="0" name=""/>
        <dsp:cNvSpPr/>
      </dsp:nvSpPr>
      <dsp:spPr>
        <a:xfrm>
          <a:off x="0" y="2751607"/>
          <a:ext cx="9235440" cy="1250730"/>
        </a:xfrm>
        <a:prstGeom prst="roundRect">
          <a:avLst>
            <a:gd name="adj" fmla="val 10000"/>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0" i="0" kern="1200" baseline="0" dirty="0" smtClean="0">
              <a:solidFill>
                <a:schemeClr val="tx1"/>
              </a:solidFill>
            </a:rPr>
            <a:t>Keberadaan hukum-hukum lain yang sudah lama berada di Indonesia seperti hukum Islam dan hukum-hukum adat masyarakat Indonesia yang berbeda-bedapun terancam. </a:t>
          </a:r>
          <a:endParaRPr lang="id-ID" sz="1900" kern="1200" dirty="0">
            <a:solidFill>
              <a:schemeClr val="tx1"/>
            </a:solidFill>
          </a:endParaRPr>
        </a:p>
      </dsp:txBody>
      <dsp:txXfrm>
        <a:off x="1972161" y="2751607"/>
        <a:ext cx="7263278" cy="1250730"/>
      </dsp:txXfrm>
    </dsp:sp>
    <dsp:sp modelId="{57C41CAC-FBC3-4BBF-B964-DD9E4F513799}">
      <dsp:nvSpPr>
        <dsp:cNvPr id="0" name=""/>
        <dsp:cNvSpPr/>
      </dsp:nvSpPr>
      <dsp:spPr>
        <a:xfrm>
          <a:off x="125073" y="2876681"/>
          <a:ext cx="1847088" cy="1000584"/>
        </a:xfrm>
        <a:prstGeom prst="roundRect">
          <a:avLst>
            <a:gd name="adj" fmla="val 10000"/>
          </a:avLst>
        </a:prstGeom>
        <a:solidFill>
          <a:schemeClr val="accent4">
            <a:tint val="50000"/>
            <a:hueOff val="13516772"/>
            <a:satOff val="-596"/>
            <a:lumOff val="205"/>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1F8E68E-E4AD-45DC-A3F1-20E037005924}">
      <dsp:nvSpPr>
        <dsp:cNvPr id="0" name=""/>
        <dsp:cNvSpPr/>
      </dsp:nvSpPr>
      <dsp:spPr>
        <a:xfrm>
          <a:off x="0" y="4127411"/>
          <a:ext cx="9235440" cy="1250730"/>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0" i="0" kern="1200" baseline="0" dirty="0" smtClean="0">
              <a:solidFill>
                <a:schemeClr val="tx1"/>
              </a:solidFill>
            </a:rPr>
            <a:t>Seiring dengan adanya budaya unifikasi dalam hukum negara Indonesia maka ada banyak golongan yang memperjuangkan produk hukum menjadi hukum unifikasi dan berlaku untuk seluruh masyarakat di Indonesia. Di antara produk unifikasi hukum adalah hukum perkawinan.</a:t>
          </a:r>
          <a:endParaRPr lang="id-ID" sz="1900" b="0" i="0" kern="1200" baseline="0" dirty="0">
            <a:solidFill>
              <a:schemeClr val="tx1"/>
            </a:solidFill>
          </a:endParaRPr>
        </a:p>
      </dsp:txBody>
      <dsp:txXfrm>
        <a:off x="1972161" y="4127411"/>
        <a:ext cx="7263278" cy="1250730"/>
      </dsp:txXfrm>
    </dsp:sp>
    <dsp:sp modelId="{173723AA-F380-487A-8721-7EF896185328}">
      <dsp:nvSpPr>
        <dsp:cNvPr id="0" name=""/>
        <dsp:cNvSpPr/>
      </dsp:nvSpPr>
      <dsp:spPr>
        <a:xfrm>
          <a:off x="125073" y="4252485"/>
          <a:ext cx="1847088" cy="1000584"/>
        </a:xfrm>
        <a:prstGeom prst="roundRect">
          <a:avLst>
            <a:gd name="adj" fmla="val 10000"/>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4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521"/>
          <a:ext cx="7067550" cy="106754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Unifikasi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pluralisme</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sistem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Indonesia</a:t>
          </a:r>
          <a:r>
            <a:rPr lang="id-ID" sz="3600" b="1" kern="1200" dirty="0" smtClean="0">
              <a:latin typeface="Arial" pitchFamily="34" charset="0"/>
              <a:cs typeface="Arial" pitchFamily="34" charset="0"/>
            </a:rPr>
            <a:t> </a:t>
          </a:r>
          <a:endParaRPr lang="id-ID" sz="3600" b="1" kern="1200" dirty="0">
            <a:latin typeface="Arial" pitchFamily="34" charset="0"/>
            <a:cs typeface="Arial" pitchFamily="34" charset="0"/>
          </a:endParaRPr>
        </a:p>
      </dsp:txBody>
      <dsp:txXfrm>
        <a:off x="0" y="521"/>
        <a:ext cx="7067550" cy="1067542"/>
      </dsp:txXfrm>
    </dsp:sp>
  </dsp:spTree>
</dsp:drawing>
</file>

<file path=ppt/diagrams/drawing4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85B1336-486B-4938-BAB9-EB29564D3EC2}">
      <dsp:nvSpPr>
        <dsp:cNvPr id="0" name=""/>
        <dsp:cNvSpPr/>
      </dsp:nvSpPr>
      <dsp:spPr>
        <a:xfrm>
          <a:off x="0" y="4296690"/>
          <a:ext cx="8046720" cy="940010"/>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Namun, dalam Pancasila akomodasi hukum agama maupun hukum adat dalam sistem hukum nasional menjadi bagian penting dalam mengapresiasi nilai pluralisme agama maupun nilai kebangsaan di Indonesia.</a:t>
          </a:r>
          <a:endParaRPr lang="id-ID" sz="1800" kern="1200" dirty="0">
            <a:solidFill>
              <a:schemeClr val="tx1"/>
            </a:solidFill>
          </a:endParaRPr>
        </a:p>
      </dsp:txBody>
      <dsp:txXfrm>
        <a:off x="0" y="4296690"/>
        <a:ext cx="8046720" cy="940010"/>
      </dsp:txXfrm>
    </dsp:sp>
    <dsp:sp modelId="{99DFA853-BDB2-4BFC-A4B5-F52419A08DBF}">
      <dsp:nvSpPr>
        <dsp:cNvPr id="0" name=""/>
        <dsp:cNvSpPr/>
      </dsp:nvSpPr>
      <dsp:spPr>
        <a:xfrm rot="10800000">
          <a:off x="0" y="2865053"/>
          <a:ext cx="8046720" cy="1445736"/>
        </a:xfrm>
        <a:prstGeom prst="upArrowCallout">
          <a:avLst/>
        </a:prstGeom>
        <a:gradFill rotWithShape="0">
          <a:gsLst>
            <a:gs pos="0">
              <a:schemeClr val="accent4">
                <a:hueOff val="6546825"/>
                <a:satOff val="-615"/>
                <a:lumOff val="784"/>
                <a:alphaOff val="0"/>
                <a:tint val="96000"/>
                <a:lumMod val="102000"/>
              </a:schemeClr>
            </a:gs>
            <a:gs pos="100000">
              <a:schemeClr val="accent4">
                <a:hueOff val="6546825"/>
                <a:satOff val="-615"/>
                <a:lumOff val="78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Contoh produk unifikasi hukum, seperti hukum perkawinan. Dengan mayoritas masyarakat Indonesia yang bergama Islam, tentu sistem nilai maupun sistem sosial yang berlaku dalam masyarakat erat kaitannya dengan nilai-nilai Islam. </a:t>
          </a:r>
          <a:endParaRPr lang="id-ID" sz="1800" kern="1200" dirty="0">
            <a:solidFill>
              <a:schemeClr val="tx1"/>
            </a:solidFill>
          </a:endParaRPr>
        </a:p>
      </dsp:txBody>
      <dsp:txXfrm rot="10800000">
        <a:off x="0" y="2865053"/>
        <a:ext cx="8046720" cy="1445736"/>
      </dsp:txXfrm>
    </dsp:sp>
    <dsp:sp modelId="{97D93A71-EA06-4EB5-A3FA-129ABCF42521}">
      <dsp:nvSpPr>
        <dsp:cNvPr id="0" name=""/>
        <dsp:cNvSpPr/>
      </dsp:nvSpPr>
      <dsp:spPr>
        <a:xfrm rot="10800000">
          <a:off x="0" y="1433417"/>
          <a:ext cx="8046720" cy="1445736"/>
        </a:xfrm>
        <a:prstGeom prst="upArrowCallout">
          <a:avLst/>
        </a:prstGeom>
        <a:gradFill rotWithShape="0">
          <a:gsLst>
            <a:gs pos="0">
              <a:schemeClr val="accent4">
                <a:hueOff val="13093651"/>
                <a:satOff val="-1230"/>
                <a:lumOff val="1568"/>
                <a:alphaOff val="0"/>
                <a:tint val="96000"/>
                <a:lumMod val="102000"/>
              </a:schemeClr>
            </a:gs>
            <a:gs pos="100000">
              <a:schemeClr val="accent4">
                <a:hueOff val="13093651"/>
                <a:satOff val="-1230"/>
                <a:lumOff val="15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Bahwa, sebagai negara yang plural dan kebudayaan yang beragam tentunya menjadi suatu keniscayaan bahwa di Indonesia tentunya memiliki ragam sistem nilai dan sistem hukum.</a:t>
          </a:r>
          <a:endParaRPr lang="id-ID" sz="1800" kern="1200" dirty="0">
            <a:solidFill>
              <a:schemeClr val="tx1"/>
            </a:solidFill>
          </a:endParaRPr>
        </a:p>
      </dsp:txBody>
      <dsp:txXfrm rot="10800000">
        <a:off x="0" y="1433417"/>
        <a:ext cx="8046720" cy="1445736"/>
      </dsp:txXfrm>
    </dsp:sp>
    <dsp:sp modelId="{60AD662A-AEBA-4243-B21C-502207EDE413}">
      <dsp:nvSpPr>
        <dsp:cNvPr id="0" name=""/>
        <dsp:cNvSpPr/>
      </dsp:nvSpPr>
      <dsp:spPr>
        <a:xfrm rot="10800000">
          <a:off x="0" y="1780"/>
          <a:ext cx="8046720" cy="1445736"/>
        </a:xfrm>
        <a:prstGeom prst="upArrowCallout">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id-ID" sz="1800" kern="1200" dirty="0" smtClean="0">
              <a:solidFill>
                <a:schemeClr val="tx1"/>
              </a:solidFill>
            </a:rPr>
            <a:t>Di Indonesia sering adanya tradisi unifikasi hukum dalam hukum negara. Di mana, pijakan hukum negara adalah Pancasila, maka dalam kaitan unifikasi dan pluralisme dalam sistem hukum nasional, dapat dipelajari dengan empiris. </a:t>
          </a:r>
          <a:endParaRPr lang="id-ID" sz="1800" kern="1200" dirty="0">
            <a:solidFill>
              <a:schemeClr val="tx1"/>
            </a:solidFill>
          </a:endParaRPr>
        </a:p>
      </dsp:txBody>
      <dsp:txXfrm rot="10800000">
        <a:off x="0" y="1780"/>
        <a:ext cx="8046720" cy="1445736"/>
      </dsp:txXfrm>
    </dsp:sp>
  </dsp:spTree>
</dsp:drawing>
</file>

<file path=ppt/diagrams/drawing4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521"/>
          <a:ext cx="7067550" cy="106754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kern="1200" dirty="0" err="1" smtClean="0">
              <a:latin typeface="Arial" pitchFamily="34" charset="0"/>
              <a:cs typeface="Arial" pitchFamily="34" charset="0"/>
            </a:rPr>
            <a:t>Unifikasi</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dan</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pluralisme</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dalam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sistem</a:t>
          </a:r>
          <a:r>
            <a:rPr lang="en-US" sz="3600" kern="1200" dirty="0" smtClean="0">
              <a:latin typeface="Arial" pitchFamily="34" charset="0"/>
              <a:cs typeface="Arial" pitchFamily="34" charset="0"/>
            </a:rPr>
            <a:t> </a:t>
          </a:r>
          <a:r>
            <a:rPr lang="en-US" sz="3600" kern="1200" dirty="0" err="1" smtClean="0">
              <a:latin typeface="Arial" pitchFamily="34" charset="0"/>
              <a:cs typeface="Arial" pitchFamily="34" charset="0"/>
            </a:rPr>
            <a:t>hukum</a:t>
          </a:r>
          <a:r>
            <a:rPr lang="en-US" sz="3600" kern="1200" dirty="0" smtClean="0">
              <a:latin typeface="Arial" pitchFamily="34" charset="0"/>
              <a:cs typeface="Arial" pitchFamily="34" charset="0"/>
            </a:rPr>
            <a:t> Indonesia</a:t>
          </a:r>
          <a:r>
            <a:rPr lang="id-ID" sz="3600" b="1" kern="1200" dirty="0" smtClean="0">
              <a:latin typeface="Arial" pitchFamily="34" charset="0"/>
              <a:cs typeface="Arial" pitchFamily="34" charset="0"/>
            </a:rPr>
            <a:t> </a:t>
          </a:r>
          <a:endParaRPr lang="id-ID" sz="3600" b="1" kern="1200" dirty="0">
            <a:latin typeface="Arial" pitchFamily="34" charset="0"/>
            <a:cs typeface="Arial" pitchFamily="34" charset="0"/>
          </a:endParaRPr>
        </a:p>
      </dsp:txBody>
      <dsp:txXfrm>
        <a:off x="0" y="521"/>
        <a:ext cx="7067550" cy="1067542"/>
      </dsp:txXfrm>
    </dsp:sp>
  </dsp:spTree>
</dsp:drawing>
</file>

<file path=ppt/diagrams/drawing4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D7FB95-CC8E-42EF-B6F8-8588E47BE8DE}">
      <dsp:nvSpPr>
        <dsp:cNvPr id="0" name=""/>
        <dsp:cNvSpPr/>
      </dsp:nvSpPr>
      <dsp:spPr>
        <a:xfrm>
          <a:off x="4130520" y="1094844"/>
          <a:ext cx="839213" cy="91440"/>
        </a:xfrm>
        <a:custGeom>
          <a:avLst/>
          <a:gdLst/>
          <a:ahLst/>
          <a:cxnLst/>
          <a:rect l="0" t="0" r="0" b="0"/>
          <a:pathLst>
            <a:path>
              <a:moveTo>
                <a:pt x="0" y="45720"/>
              </a:moveTo>
              <a:lnTo>
                <a:pt x="839213" y="45720"/>
              </a:lnTo>
            </a:path>
          </a:pathLst>
        </a:custGeom>
        <a:noFill/>
        <a:ln w="57150" cap="rnd" cmpd="sng" algn="ctr">
          <a:solidFill>
            <a:schemeClr val="tx1">
              <a:lumMod val="95000"/>
              <a:lumOff val="500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55650">
            <a:lnSpc>
              <a:spcPct val="90000"/>
            </a:lnSpc>
            <a:spcBef>
              <a:spcPct val="0"/>
            </a:spcBef>
            <a:spcAft>
              <a:spcPct val="35000"/>
            </a:spcAft>
          </a:pPr>
          <a:endParaRPr lang="id-ID" sz="1700" kern="1200">
            <a:solidFill>
              <a:schemeClr val="tx1"/>
            </a:solidFill>
          </a:endParaRPr>
        </a:p>
      </dsp:txBody>
      <dsp:txXfrm>
        <a:off x="4528382" y="1136211"/>
        <a:ext cx="43490" cy="8706"/>
      </dsp:txXfrm>
    </dsp:sp>
    <dsp:sp modelId="{C85583CD-CCF5-417D-8FFA-6B809EE6B1B2}">
      <dsp:nvSpPr>
        <dsp:cNvPr id="0" name=""/>
        <dsp:cNvSpPr/>
      </dsp:nvSpPr>
      <dsp:spPr>
        <a:xfrm>
          <a:off x="350522" y="6024"/>
          <a:ext cx="3781798" cy="2269079"/>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Di Indonesia terdapat beberapa sistem hukum yang berlaku dalam kehidupan masyarakat yang plural, seperti hukum perdata (civil law), hukum umum (</a:t>
          </a:r>
          <a:r>
            <a:rPr lang="id-ID" sz="1700" i="1" kern="1200" dirty="0" smtClean="0">
              <a:solidFill>
                <a:schemeClr val="tx1"/>
              </a:solidFill>
            </a:rPr>
            <a:t>common law</a:t>
          </a:r>
          <a:r>
            <a:rPr lang="id-ID" sz="1700" kern="1200" dirty="0" smtClean="0">
              <a:solidFill>
                <a:schemeClr val="tx1"/>
              </a:solidFill>
            </a:rPr>
            <a:t>), hukum Islam dan hukum adat. </a:t>
          </a:r>
          <a:endParaRPr lang="id-ID" sz="1700" kern="1200" dirty="0">
            <a:solidFill>
              <a:schemeClr val="tx1"/>
            </a:solidFill>
          </a:endParaRPr>
        </a:p>
      </dsp:txBody>
      <dsp:txXfrm>
        <a:off x="350522" y="6024"/>
        <a:ext cx="3781798" cy="2269079"/>
      </dsp:txXfrm>
    </dsp:sp>
    <dsp:sp modelId="{B06CEC00-8EC1-4BC5-828B-76D7037EACB7}">
      <dsp:nvSpPr>
        <dsp:cNvPr id="0" name=""/>
        <dsp:cNvSpPr/>
      </dsp:nvSpPr>
      <dsp:spPr>
        <a:xfrm>
          <a:off x="2848173" y="2273304"/>
          <a:ext cx="4044860" cy="845238"/>
        </a:xfrm>
        <a:custGeom>
          <a:avLst/>
          <a:gdLst/>
          <a:ahLst/>
          <a:cxnLst/>
          <a:rect l="0" t="0" r="0" b="0"/>
          <a:pathLst>
            <a:path>
              <a:moveTo>
                <a:pt x="4044860" y="0"/>
              </a:moveTo>
              <a:lnTo>
                <a:pt x="4044860" y="439719"/>
              </a:lnTo>
              <a:lnTo>
                <a:pt x="0" y="439719"/>
              </a:lnTo>
              <a:lnTo>
                <a:pt x="0" y="845238"/>
              </a:lnTo>
            </a:path>
          </a:pathLst>
        </a:custGeom>
        <a:noFill/>
        <a:ln w="57150" cap="rnd" cmpd="sng" algn="ctr">
          <a:solidFill>
            <a:schemeClr val="tx1">
              <a:lumMod val="95000"/>
              <a:lumOff val="500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55650">
            <a:lnSpc>
              <a:spcPct val="90000"/>
            </a:lnSpc>
            <a:spcBef>
              <a:spcPct val="0"/>
            </a:spcBef>
            <a:spcAft>
              <a:spcPct val="35000"/>
            </a:spcAft>
          </a:pPr>
          <a:endParaRPr lang="id-ID" sz="1700" kern="1200">
            <a:solidFill>
              <a:schemeClr val="tx1"/>
            </a:solidFill>
          </a:endParaRPr>
        </a:p>
      </dsp:txBody>
      <dsp:txXfrm>
        <a:off x="4767138" y="2691570"/>
        <a:ext cx="206929" cy="8706"/>
      </dsp:txXfrm>
    </dsp:sp>
    <dsp:sp modelId="{FF69041F-33FF-4D94-B5D5-08C149A80C5D}">
      <dsp:nvSpPr>
        <dsp:cNvPr id="0" name=""/>
        <dsp:cNvSpPr/>
      </dsp:nvSpPr>
      <dsp:spPr>
        <a:xfrm>
          <a:off x="5002134" y="6024"/>
          <a:ext cx="3781798" cy="2269079"/>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Realitas ini menunjukkan adanya pluralisme hukum dalam penerapan sistem hukum nasional. Praktik berhukum secara plural memang telah berlaku sejak era kemerdekaan.</a:t>
          </a:r>
          <a:endParaRPr lang="id-ID" sz="1700" kern="1200" dirty="0">
            <a:solidFill>
              <a:schemeClr val="tx1"/>
            </a:solidFill>
          </a:endParaRPr>
        </a:p>
      </dsp:txBody>
      <dsp:txXfrm>
        <a:off x="5002134" y="6024"/>
        <a:ext cx="3781798" cy="2269079"/>
      </dsp:txXfrm>
    </dsp:sp>
    <dsp:sp modelId="{EB384304-2579-4714-AADD-C9CE6EE52945}">
      <dsp:nvSpPr>
        <dsp:cNvPr id="0" name=""/>
        <dsp:cNvSpPr/>
      </dsp:nvSpPr>
      <dsp:spPr>
        <a:xfrm>
          <a:off x="5359264" y="4233737"/>
          <a:ext cx="854454" cy="91440"/>
        </a:xfrm>
        <a:custGeom>
          <a:avLst/>
          <a:gdLst/>
          <a:ahLst/>
          <a:cxnLst/>
          <a:rect l="0" t="0" r="0" b="0"/>
          <a:pathLst>
            <a:path>
              <a:moveTo>
                <a:pt x="0" y="51744"/>
              </a:moveTo>
              <a:lnTo>
                <a:pt x="444327" y="51744"/>
              </a:lnTo>
              <a:lnTo>
                <a:pt x="444327" y="45720"/>
              </a:lnTo>
              <a:lnTo>
                <a:pt x="854454" y="45720"/>
              </a:lnTo>
            </a:path>
          </a:pathLst>
        </a:custGeom>
        <a:noFill/>
        <a:ln w="57150" cap="rnd" cmpd="sng" algn="ctr">
          <a:solidFill>
            <a:schemeClr val="tx1">
              <a:lumMod val="95000"/>
              <a:lumOff val="500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55650">
            <a:lnSpc>
              <a:spcPct val="90000"/>
            </a:lnSpc>
            <a:spcBef>
              <a:spcPct val="0"/>
            </a:spcBef>
            <a:spcAft>
              <a:spcPct val="35000"/>
            </a:spcAft>
          </a:pPr>
          <a:endParaRPr lang="id-ID" sz="1700" kern="1200">
            <a:solidFill>
              <a:schemeClr val="tx1"/>
            </a:solidFill>
          </a:endParaRPr>
        </a:p>
      </dsp:txBody>
      <dsp:txXfrm>
        <a:off x="5764365" y="4275104"/>
        <a:ext cx="44253" cy="8706"/>
      </dsp:txXfrm>
    </dsp:sp>
    <dsp:sp modelId="{8C8ACF38-53D5-415A-ACAE-58063B5EB501}">
      <dsp:nvSpPr>
        <dsp:cNvPr id="0" name=""/>
        <dsp:cNvSpPr/>
      </dsp:nvSpPr>
      <dsp:spPr>
        <a:xfrm>
          <a:off x="335281" y="3150942"/>
          <a:ext cx="5025783" cy="2269079"/>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Dengan berbasis pada kehidupan masyarakat yang pluralis sesungguhnya menjadi suatu nilai lebih bagi negara Indonesia. Sebab dengan keberagaman agama dan budaya menjadikan Indonesia sebagai salah satu negara yang mampu mempadukan serta mengapresiasikan perbedaan keyakinan dan kebangsaan ke dalam satu hukum nasional yang berpijak pada sumber dari segala sumber, yakni Pancasila. </a:t>
          </a:r>
          <a:endParaRPr lang="id-ID" sz="1700" kern="1200" dirty="0">
            <a:solidFill>
              <a:schemeClr val="tx1"/>
            </a:solidFill>
          </a:endParaRPr>
        </a:p>
      </dsp:txBody>
      <dsp:txXfrm>
        <a:off x="335281" y="3150942"/>
        <a:ext cx="5025783" cy="2269079"/>
      </dsp:txXfrm>
    </dsp:sp>
    <dsp:sp modelId="{CC1BE8A2-04E8-472A-8A96-FEC9D2C29888}">
      <dsp:nvSpPr>
        <dsp:cNvPr id="0" name=""/>
        <dsp:cNvSpPr/>
      </dsp:nvSpPr>
      <dsp:spPr>
        <a:xfrm>
          <a:off x="6246119" y="3144917"/>
          <a:ext cx="3781798" cy="2269079"/>
        </a:xfrm>
        <a:prstGeom prst="rect">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Sehingga, dalam kehidupan masyarakat masih terdapat  praktik hukum adat dan agama, tetapi semua selaras dengan nilai Pancasila dan hukum negara.</a:t>
          </a:r>
          <a:endParaRPr lang="id-ID" sz="1700" kern="1200" dirty="0">
            <a:solidFill>
              <a:schemeClr val="tx1"/>
            </a:solidFill>
          </a:endParaRPr>
        </a:p>
      </dsp:txBody>
      <dsp:txXfrm>
        <a:off x="6246119" y="3144917"/>
        <a:ext cx="3781798" cy="2269079"/>
      </dsp:txXfrm>
    </dsp:sp>
  </dsp:spTree>
</dsp:drawing>
</file>

<file path=ppt/diagrams/drawing4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4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677C40B-629C-44D5-AAD6-31CBD9E80D6D}">
      <dsp:nvSpPr>
        <dsp:cNvPr id="0" name=""/>
        <dsp:cNvSpPr/>
      </dsp:nvSpPr>
      <dsp:spPr>
        <a:xfrm>
          <a:off x="0" y="0"/>
          <a:ext cx="9987597" cy="496824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lvl="0" algn="l" defTabSz="800100" rtl="0">
            <a:lnSpc>
              <a:spcPct val="90000"/>
            </a:lnSpc>
            <a:spcBef>
              <a:spcPct val="0"/>
            </a:spcBef>
            <a:spcAft>
              <a:spcPct val="35000"/>
            </a:spcAft>
          </a:pPr>
          <a:r>
            <a:rPr lang="id-ID" sz="1800" kern="1200" dirty="0" smtClean="0">
              <a:solidFill>
                <a:schemeClr val="tx1"/>
              </a:solidFill>
            </a:rPr>
            <a:t>Dalam ketentuan pasal 1 Ketetapan MPR No. III/MPR/2000, Sumber Hukum adalah:</a:t>
          </a:r>
          <a:endParaRPr lang="id-ID" sz="1800" kern="1200" dirty="0">
            <a:solidFill>
              <a:schemeClr val="tx1"/>
            </a:solidFill>
          </a:endParaRPr>
        </a:p>
        <a:p>
          <a:pPr marL="171450" lvl="1" indent="-171450" algn="l" defTabSz="800100" rtl="0">
            <a:lnSpc>
              <a:spcPct val="90000"/>
            </a:lnSpc>
            <a:spcBef>
              <a:spcPct val="0"/>
            </a:spcBef>
            <a:spcAft>
              <a:spcPct val="15000"/>
            </a:spcAft>
            <a:buChar char="••"/>
          </a:pPr>
          <a:r>
            <a:rPr lang="id-ID" sz="1800" kern="1200" dirty="0" smtClean="0">
              <a:solidFill>
                <a:schemeClr val="tx1"/>
              </a:solidFill>
            </a:rPr>
            <a:t>Sumber Hukum adalah sumber yang dijadikan bahan untuk penyusunan peraturan perundang-undangan; </a:t>
          </a:r>
          <a:endParaRPr lang="id-ID" sz="1800" kern="1200" dirty="0">
            <a:solidFill>
              <a:schemeClr val="tx1"/>
            </a:solidFill>
          </a:endParaRPr>
        </a:p>
        <a:p>
          <a:pPr marL="171450" lvl="1" indent="-171450" algn="l" defTabSz="800100" rtl="0">
            <a:lnSpc>
              <a:spcPct val="90000"/>
            </a:lnSpc>
            <a:spcBef>
              <a:spcPct val="0"/>
            </a:spcBef>
            <a:spcAft>
              <a:spcPct val="15000"/>
            </a:spcAft>
            <a:buChar char="••"/>
          </a:pPr>
          <a:r>
            <a:rPr lang="id-ID" sz="1800" kern="1200" dirty="0" smtClean="0">
              <a:solidFill>
                <a:schemeClr val="tx1"/>
              </a:solidFill>
            </a:rPr>
            <a:t>Sumber Hukum terdiri atas sumber Hukum tertulis dan tidak tertulis;</a:t>
          </a:r>
          <a:endParaRPr lang="id-ID" sz="1800" kern="1200" dirty="0">
            <a:solidFill>
              <a:schemeClr val="tx1"/>
            </a:solidFill>
          </a:endParaRPr>
        </a:p>
        <a:p>
          <a:pPr marL="171450" lvl="1" indent="-171450" algn="l" defTabSz="800100" rtl="0">
            <a:lnSpc>
              <a:spcPct val="90000"/>
            </a:lnSpc>
            <a:spcBef>
              <a:spcPct val="0"/>
            </a:spcBef>
            <a:spcAft>
              <a:spcPct val="15000"/>
            </a:spcAft>
            <a:buChar char="••"/>
          </a:pPr>
          <a:r>
            <a:rPr lang="id-ID" sz="1800" kern="1200" dirty="0" smtClean="0">
              <a:solidFill>
                <a:schemeClr val="tx1"/>
              </a:solidFill>
            </a:rPr>
            <a:t>Sumber Hukum dasar nasional adalah (i) Pancasila sebagaimana yang tertulis dalam pembukaan UUD 1945 yaitu Ketuhanan Yang Maha Esa, Kemanusiaan Yang Adil dan Beradab, Persatuan Indonesia, dan Kerakyatan Yang Dipimpin oleh Hikmat Kebijaksanaan dalam Permusyawaratan / Perwakilan, serta dengan mewujudkan suatu Keadilan Sosial bagi seluruh rakyat Indonesia, dan (ii) batang tubuh Undang-Undang Dasar 1945.</a:t>
          </a:r>
          <a:endParaRPr lang="id-ID" sz="1800" kern="1200" dirty="0">
            <a:solidFill>
              <a:schemeClr val="tx1"/>
            </a:solidFill>
          </a:endParaRPr>
        </a:p>
      </dsp:txBody>
      <dsp:txXfrm>
        <a:off x="0" y="1987296"/>
        <a:ext cx="9987597" cy="1987296"/>
      </dsp:txXfrm>
    </dsp:sp>
    <dsp:sp modelId="{B9FBB3BD-FC39-4C8C-8ADF-8E5D82B8FD86}">
      <dsp:nvSpPr>
        <dsp:cNvPr id="0" name=""/>
        <dsp:cNvSpPr/>
      </dsp:nvSpPr>
      <dsp:spPr>
        <a:xfrm>
          <a:off x="4195671" y="36364"/>
          <a:ext cx="1654423" cy="1654423"/>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41B08D-37E6-4866-B124-7496F58F95B0}">
      <dsp:nvSpPr>
        <dsp:cNvPr id="0" name=""/>
        <dsp:cNvSpPr/>
      </dsp:nvSpPr>
      <dsp:spPr>
        <a:xfrm>
          <a:off x="475677" y="4223004"/>
          <a:ext cx="9188589" cy="745236"/>
        </a:xfrm>
        <a:prstGeom prst="leftRightArrow">
          <a:avLst/>
        </a:prstGeom>
        <a:solidFill>
          <a:schemeClr val="accent5">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5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5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6F73A-97C5-4076-B075-1DEE246E124C}">
      <dsp:nvSpPr>
        <dsp:cNvPr id="0" name=""/>
        <dsp:cNvSpPr/>
      </dsp:nvSpPr>
      <dsp:spPr>
        <a:xfrm>
          <a:off x="0" y="0"/>
          <a:ext cx="4658856" cy="4658856"/>
        </a:xfrm>
        <a:prstGeom prst="pie">
          <a:avLst>
            <a:gd name="adj1" fmla="val 5400000"/>
            <a:gd name="adj2" fmla="val 1620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FCE1CB-0698-456A-9256-BF5937269F29}">
      <dsp:nvSpPr>
        <dsp:cNvPr id="0" name=""/>
        <dsp:cNvSpPr/>
      </dsp:nvSpPr>
      <dsp:spPr>
        <a:xfrm>
          <a:off x="2329428" y="0"/>
          <a:ext cx="8399531" cy="4658856"/>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t>Menurut Hamid Attamimi, guna memahami konsep tentang hukum yang merupakan kenyataan dalam kehidupan yang berkaitan dengan nilai-nilai yang diinginkan dengan tujuan yang mengabdi pada yang ingin digapai. Maka, kedudukan Pancasila sebagai Norma Hukum Tertinggi, dalam hal ini sebagai pokok-pokok pikiran Pembukaan Hukum Dasar yang menciptkan pasal-pasal hukum tersebut, menentukan isi dan bentuk lapisan-lapisan hukum yang lebih rendah. </a:t>
          </a:r>
          <a:endParaRPr lang="id-ID" sz="1700" kern="1200" dirty="0"/>
        </a:p>
      </dsp:txBody>
      <dsp:txXfrm>
        <a:off x="2329428" y="0"/>
        <a:ext cx="8399531" cy="1397659"/>
      </dsp:txXfrm>
    </dsp:sp>
    <dsp:sp modelId="{314B424F-7D09-4ABC-87E4-8FAEC90AE8EF}">
      <dsp:nvSpPr>
        <dsp:cNvPr id="0" name=""/>
        <dsp:cNvSpPr/>
      </dsp:nvSpPr>
      <dsp:spPr>
        <a:xfrm>
          <a:off x="815301" y="1397659"/>
          <a:ext cx="3028253" cy="3028253"/>
        </a:xfrm>
        <a:prstGeom prst="pie">
          <a:avLst>
            <a:gd name="adj1" fmla="val 5400000"/>
            <a:gd name="adj2" fmla="val 1620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87086-D3A4-45AF-9C9F-1E1414B05FAE}">
      <dsp:nvSpPr>
        <dsp:cNvPr id="0" name=""/>
        <dsp:cNvSpPr/>
      </dsp:nvSpPr>
      <dsp:spPr>
        <a:xfrm>
          <a:off x="2329428" y="1397659"/>
          <a:ext cx="8399531" cy="3028253"/>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t>Karena di dalam tata susunan norma hukum yang rendah dan norma hukum yang lebih tinggi, maka penentuan Pancasila sebagai norma hukum menggariskan pokok-pokok pikiran pembukaan hukum dasar yang merupakan jaminan tentang adanya keserasian dan tiadanya pertentangan antara Pancasila sebagai norma hukum yang rendah. </a:t>
          </a:r>
          <a:endParaRPr lang="id-ID" sz="1700" kern="1200" dirty="0"/>
        </a:p>
      </dsp:txBody>
      <dsp:txXfrm>
        <a:off x="2329428" y="1397659"/>
        <a:ext cx="8399531" cy="1397655"/>
      </dsp:txXfrm>
    </dsp:sp>
    <dsp:sp modelId="{CDFDE806-570C-4C8B-AD52-BAC59CFAA1E9}">
      <dsp:nvSpPr>
        <dsp:cNvPr id="0" name=""/>
        <dsp:cNvSpPr/>
      </dsp:nvSpPr>
      <dsp:spPr>
        <a:xfrm>
          <a:off x="1630600" y="2795314"/>
          <a:ext cx="1397655" cy="1397655"/>
        </a:xfrm>
        <a:prstGeom prst="pie">
          <a:avLst>
            <a:gd name="adj1" fmla="val 5400000"/>
            <a:gd name="adj2" fmla="val 1620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B54C8D-FE48-437C-991C-CA02C1B00EDD}">
      <dsp:nvSpPr>
        <dsp:cNvPr id="0" name=""/>
        <dsp:cNvSpPr/>
      </dsp:nvSpPr>
      <dsp:spPr>
        <a:xfrm>
          <a:off x="2329428" y="2795314"/>
          <a:ext cx="8399531" cy="1397655"/>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t>Lebih lanjut Hamid Attamimi menegaskan bahwa, ketidakserasian dan pertentangan antara suatu norma hukum denga norma hukum yang lebih tinggi menyebabkan terjadinya ketidakkonstitusionalan (</a:t>
          </a:r>
          <a:r>
            <a:rPr lang="id-ID" sz="1700" i="1" kern="1200" dirty="0" smtClean="0"/>
            <a:t>unconstitutionality</a:t>
          </a:r>
          <a:r>
            <a:rPr lang="id-ID" sz="1700" kern="1200" dirty="0" smtClean="0"/>
            <a:t>) dan ketidaklegalan (</a:t>
          </a:r>
          <a:r>
            <a:rPr lang="id-ID" sz="1700" i="1" kern="1200" dirty="0" smtClean="0"/>
            <a:t>Illegality</a:t>
          </a:r>
          <a:r>
            <a:rPr lang="id-ID" sz="1700" kern="1200" dirty="0" smtClean="0"/>
            <a:t>), norma tersebut dan karena itu tidak berlaku.</a:t>
          </a:r>
          <a:endParaRPr lang="id-ID" sz="1700" kern="1200" dirty="0"/>
        </a:p>
      </dsp:txBody>
      <dsp:txXfrm>
        <a:off x="2329428" y="2795314"/>
        <a:ext cx="8399531" cy="1397655"/>
      </dsp:txXfrm>
    </dsp:sp>
  </dsp:spTree>
</dsp:drawing>
</file>

<file path=ppt/diagrams/drawing5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5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C83CB2-A98E-4F24-ADFD-F061FB1D2F18}">
      <dsp:nvSpPr>
        <dsp:cNvPr id="0" name=""/>
        <dsp:cNvSpPr/>
      </dsp:nvSpPr>
      <dsp:spPr>
        <a:xfrm>
          <a:off x="0" y="0"/>
          <a:ext cx="10347960" cy="4785360"/>
        </a:xfrm>
        <a:prstGeom prst="roundRect">
          <a:avLst>
            <a:gd name="adj" fmla="val 85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3713971" numCol="1" spcCol="1270" anchor="t" anchorCtr="0">
          <a:noAutofit/>
        </a:bodyPr>
        <a:lstStyle/>
        <a:p>
          <a:pPr lvl="0" algn="l" defTabSz="933450" rtl="0">
            <a:lnSpc>
              <a:spcPct val="90000"/>
            </a:lnSpc>
            <a:spcBef>
              <a:spcPct val="0"/>
            </a:spcBef>
            <a:spcAft>
              <a:spcPct val="35000"/>
            </a:spcAft>
          </a:pPr>
          <a:r>
            <a:rPr lang="id-ID" sz="2100" kern="1200" dirty="0" smtClean="0">
              <a:solidFill>
                <a:schemeClr val="tx1"/>
              </a:solidFill>
            </a:rPr>
            <a:t>Pancasila berada dalam kedudukan sebagai cita hukum (</a:t>
          </a:r>
          <a:r>
            <a:rPr lang="id-ID" sz="2100" i="1" kern="1200" dirty="0" smtClean="0">
              <a:solidFill>
                <a:schemeClr val="tx1"/>
              </a:solidFill>
            </a:rPr>
            <a:t>Richtsidee</a:t>
          </a:r>
          <a:r>
            <a:rPr lang="id-ID" sz="2100" kern="1200" dirty="0" smtClean="0">
              <a:solidFill>
                <a:schemeClr val="tx1"/>
              </a:solidFill>
            </a:rPr>
            <a:t>), Pancasila berada dalam tata hukum Indonesia namun posisinya diluar sistem norma hukum. </a:t>
          </a:r>
          <a:endParaRPr lang="id-ID" sz="2100" kern="1200" dirty="0">
            <a:solidFill>
              <a:schemeClr val="tx1"/>
            </a:solidFill>
          </a:endParaRPr>
        </a:p>
      </dsp:txBody>
      <dsp:txXfrm>
        <a:off x="0" y="0"/>
        <a:ext cx="10347960" cy="4785360"/>
      </dsp:txXfrm>
    </dsp:sp>
    <dsp:sp modelId="{B8C88175-F2E6-47CC-9C41-4A05E0B665C9}">
      <dsp:nvSpPr>
        <dsp:cNvPr id="0" name=""/>
        <dsp:cNvSpPr/>
      </dsp:nvSpPr>
      <dsp:spPr>
        <a:xfrm>
          <a:off x="258699" y="1196340"/>
          <a:ext cx="9830562" cy="3349752"/>
        </a:xfrm>
        <a:prstGeom prst="roundRect">
          <a:avLst>
            <a:gd name="adj" fmla="val 105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2127093" numCol="1" spcCol="1270" anchor="t" anchorCtr="0">
          <a:noAutofit/>
        </a:bodyPr>
        <a:lstStyle/>
        <a:p>
          <a:pPr lvl="0" algn="l" defTabSz="977900" rtl="0">
            <a:lnSpc>
              <a:spcPct val="90000"/>
            </a:lnSpc>
            <a:spcBef>
              <a:spcPct val="0"/>
            </a:spcBef>
            <a:spcAft>
              <a:spcPct val="35000"/>
            </a:spcAft>
          </a:pPr>
          <a:r>
            <a:rPr lang="id-ID" sz="2200" kern="1200" dirty="0" smtClean="0">
              <a:solidFill>
                <a:schemeClr val="tx1"/>
              </a:solidFill>
            </a:rPr>
            <a:t>Dalam kedudukan yang demikian, Pancasila berfungsi secara konstitusi dan secara legulatif terhadap norma-norma yang ada dalam sistem norma hukum. </a:t>
          </a:r>
          <a:endParaRPr lang="id-ID" sz="2200" kern="1200" dirty="0">
            <a:solidFill>
              <a:schemeClr val="tx1"/>
            </a:solidFill>
          </a:endParaRPr>
        </a:p>
      </dsp:txBody>
      <dsp:txXfrm>
        <a:off x="258699" y="1196340"/>
        <a:ext cx="9830562" cy="3349752"/>
      </dsp:txXfrm>
    </dsp:sp>
    <dsp:sp modelId="{D37D24C3-BD9C-41DE-8383-395BD3241BD0}">
      <dsp:nvSpPr>
        <dsp:cNvPr id="0" name=""/>
        <dsp:cNvSpPr/>
      </dsp:nvSpPr>
      <dsp:spPr>
        <a:xfrm>
          <a:off x="517398" y="2225039"/>
          <a:ext cx="9313164" cy="2249425"/>
        </a:xfrm>
        <a:prstGeom prst="roundRect">
          <a:avLst>
            <a:gd name="adj" fmla="val 105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156464" numCol="1" spcCol="1270" anchor="t" anchorCtr="0">
          <a:noAutofit/>
        </a:bodyPr>
        <a:lstStyle/>
        <a:p>
          <a:pPr lvl="0" algn="l" defTabSz="977900" rtl="0">
            <a:lnSpc>
              <a:spcPct val="90000"/>
            </a:lnSpc>
            <a:spcBef>
              <a:spcPct val="0"/>
            </a:spcBef>
            <a:spcAft>
              <a:spcPct val="35000"/>
            </a:spcAft>
          </a:pPr>
          <a:r>
            <a:rPr lang="id-ID" sz="2200" kern="1200" dirty="0" smtClean="0">
              <a:solidFill>
                <a:schemeClr val="tx1"/>
              </a:solidFill>
            </a:rPr>
            <a:t>Pokok-pokok pikiran yang terkandung dalam pembukaan UUD 1945, Pancasila merupakan norma dasar (</a:t>
          </a:r>
          <a:r>
            <a:rPr lang="id-ID" sz="2200" i="1" kern="1200" dirty="0" smtClean="0">
              <a:solidFill>
                <a:schemeClr val="tx1"/>
              </a:solidFill>
            </a:rPr>
            <a:t>Grundnorm</a:t>
          </a:r>
          <a:r>
            <a:rPr lang="id-ID" sz="2200" kern="1200" dirty="0" smtClean="0">
              <a:solidFill>
                <a:schemeClr val="tx1"/>
              </a:solidFill>
            </a:rPr>
            <a:t>), oleh Nwiasky sebagaimana yang dikutip Attamimi menjelaskan bahwa dalam suatu negara sebaikanya disebut norma fundamental negara, yang menciptkan semua norma-norma yang lebih rendah dalam sistem norma hukum tersebut, serta menentukan berlaku atau tidaknya norma-norma dimaksud.</a:t>
          </a:r>
          <a:endParaRPr lang="id-ID" sz="2200" kern="1200" dirty="0">
            <a:solidFill>
              <a:schemeClr val="tx1"/>
            </a:solidFill>
          </a:endParaRPr>
        </a:p>
      </dsp:txBody>
      <dsp:txXfrm>
        <a:off x="517398" y="2225039"/>
        <a:ext cx="9313164" cy="2249425"/>
      </dsp:txXfrm>
    </dsp:sp>
  </dsp:spTree>
</dsp:drawing>
</file>

<file path=ppt/diagrams/drawing5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5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64B39E-C670-407F-8848-9EE2F75D7D4C}">
      <dsp:nvSpPr>
        <dsp:cNvPr id="0" name=""/>
        <dsp:cNvSpPr/>
      </dsp:nvSpPr>
      <dsp:spPr>
        <a:xfrm>
          <a:off x="320046" y="3146"/>
          <a:ext cx="5183480" cy="1841051"/>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Landasan filosofis terkait dengan Pancasila dijadikan sebagai sumber nilai dan cita-cita hukum dan perundang-undangan, pada hakikanya adalah suatu amanat konstutusi yang belaku surut bagi negara Indonesia, baik di dalam pelaksanaan sistem pemerintahan maupun dalam porses penegakkan hukum. Sebab Pancasila menjadi sumber dari segala sumber hukum.</a:t>
          </a:r>
          <a:endParaRPr lang="id-ID" sz="1700" kern="1200" dirty="0">
            <a:solidFill>
              <a:schemeClr val="tx1"/>
            </a:solidFill>
          </a:endParaRPr>
        </a:p>
      </dsp:txBody>
      <dsp:txXfrm>
        <a:off x="320046" y="3146"/>
        <a:ext cx="5183480" cy="1841051"/>
      </dsp:txXfrm>
    </dsp:sp>
    <dsp:sp modelId="{DB507029-47FF-4F6A-8ADC-DCFC03195368}">
      <dsp:nvSpPr>
        <dsp:cNvPr id="0" name=""/>
        <dsp:cNvSpPr/>
      </dsp:nvSpPr>
      <dsp:spPr>
        <a:xfrm>
          <a:off x="5773547" y="543187"/>
          <a:ext cx="650504" cy="760967"/>
        </a:xfrm>
        <a:prstGeom prst="rightArrow">
          <a:avLst>
            <a:gd name="adj1" fmla="val 60000"/>
            <a:gd name="adj2" fmla="val 50000"/>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id-ID" sz="1700" kern="1200">
            <a:solidFill>
              <a:schemeClr val="tx1"/>
            </a:solidFill>
          </a:endParaRPr>
        </a:p>
      </dsp:txBody>
      <dsp:txXfrm>
        <a:off x="5773547" y="543187"/>
        <a:ext cx="650504" cy="760967"/>
      </dsp:txXfrm>
    </dsp:sp>
    <dsp:sp modelId="{25B06A33-5980-4C69-A772-A0087CF75C8B}">
      <dsp:nvSpPr>
        <dsp:cNvPr id="0" name=""/>
        <dsp:cNvSpPr/>
      </dsp:nvSpPr>
      <dsp:spPr>
        <a:xfrm>
          <a:off x="6730894" y="3146"/>
          <a:ext cx="3068419" cy="1841051"/>
        </a:xfrm>
        <a:prstGeom prst="roundRect">
          <a:avLst>
            <a:gd name="adj" fmla="val 10000"/>
          </a:avLst>
        </a:prstGeom>
        <a:gradFill rotWithShape="0">
          <a:gsLst>
            <a:gs pos="0">
              <a:schemeClr val="accent2">
                <a:hueOff val="-1796981"/>
                <a:satOff val="12361"/>
                <a:lumOff val="1372"/>
                <a:alphaOff val="0"/>
                <a:tint val="96000"/>
                <a:lumMod val="102000"/>
              </a:schemeClr>
            </a:gs>
            <a:gs pos="100000">
              <a:schemeClr val="accent2">
                <a:hueOff val="-1796981"/>
                <a:satOff val="12361"/>
                <a:lumOff val="137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Walaupun dalam pelaksanaanya, cita hukum yang digambarkan Attamimi tidak langsung mengawasi pembentukan hukum, akan tetapi amanat secara konstitusi berpijak pada nilai Pancasila. </a:t>
          </a:r>
          <a:endParaRPr lang="id-ID" sz="1700" kern="1200" dirty="0">
            <a:solidFill>
              <a:schemeClr val="tx1"/>
            </a:solidFill>
          </a:endParaRPr>
        </a:p>
      </dsp:txBody>
      <dsp:txXfrm>
        <a:off x="6730894" y="3146"/>
        <a:ext cx="3068419" cy="1841051"/>
      </dsp:txXfrm>
    </dsp:sp>
    <dsp:sp modelId="{79EE5039-BC81-4EF1-BDDD-0B274D8D8880}">
      <dsp:nvSpPr>
        <dsp:cNvPr id="0" name=""/>
        <dsp:cNvSpPr/>
      </dsp:nvSpPr>
      <dsp:spPr>
        <a:xfrm rot="5400000">
          <a:off x="7939851" y="2058987"/>
          <a:ext cx="650504" cy="760967"/>
        </a:xfrm>
        <a:prstGeom prst="rightArrow">
          <a:avLst>
            <a:gd name="adj1" fmla="val 60000"/>
            <a:gd name="adj2" fmla="val 50000"/>
          </a:avLst>
        </a:prstGeom>
        <a:solidFill>
          <a:schemeClr val="accent2">
            <a:hueOff val="-3593961"/>
            <a:satOff val="24722"/>
            <a:lumOff val="2744"/>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id-ID" sz="1700" kern="1200">
            <a:solidFill>
              <a:schemeClr val="tx1"/>
            </a:solidFill>
          </a:endParaRPr>
        </a:p>
      </dsp:txBody>
      <dsp:txXfrm rot="5400000">
        <a:off x="7939851" y="2058987"/>
        <a:ext cx="650504" cy="760967"/>
      </dsp:txXfrm>
    </dsp:sp>
    <dsp:sp modelId="{E6E53C6A-80CA-4C24-99E4-9AC98F888DE0}">
      <dsp:nvSpPr>
        <dsp:cNvPr id="0" name=""/>
        <dsp:cNvSpPr/>
      </dsp:nvSpPr>
      <dsp:spPr>
        <a:xfrm>
          <a:off x="6730894" y="3071565"/>
          <a:ext cx="3068419" cy="1841051"/>
        </a:xfrm>
        <a:prstGeom prst="roundRect">
          <a:avLst>
            <a:gd name="adj" fmla="val 10000"/>
          </a:avLst>
        </a:prstGeom>
        <a:gradFill rotWithShape="0">
          <a:gsLst>
            <a:gs pos="0">
              <a:schemeClr val="accent2">
                <a:hueOff val="-3593961"/>
                <a:satOff val="24722"/>
                <a:lumOff val="2744"/>
                <a:alphaOff val="0"/>
                <a:tint val="96000"/>
                <a:lumMod val="102000"/>
              </a:schemeClr>
            </a:gs>
            <a:gs pos="100000">
              <a:schemeClr val="accent2">
                <a:hueOff val="-3593961"/>
                <a:satOff val="24722"/>
                <a:lumOff val="274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id-ID" sz="1700" kern="1200" dirty="0" smtClean="0">
              <a:solidFill>
                <a:schemeClr val="tx1"/>
              </a:solidFill>
            </a:rPr>
            <a:t>Maka, produk hukum dan perundang-udangan harus selaras dan tidak boleh bertentangan dengan Pancasila. </a:t>
          </a:r>
          <a:endParaRPr lang="id-ID" sz="1700" kern="1200" dirty="0">
            <a:solidFill>
              <a:schemeClr val="tx1"/>
            </a:solidFill>
          </a:endParaRPr>
        </a:p>
      </dsp:txBody>
      <dsp:txXfrm>
        <a:off x="6730894" y="3071565"/>
        <a:ext cx="3068419" cy="1841051"/>
      </dsp:txXfrm>
    </dsp:sp>
  </dsp:spTree>
</dsp:drawing>
</file>

<file path=ppt/diagrams/drawing5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5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629DED-61C9-4121-9DA1-72B4C214C458}">
      <dsp:nvSpPr>
        <dsp:cNvPr id="0" name=""/>
        <dsp:cNvSpPr/>
      </dsp:nvSpPr>
      <dsp:spPr>
        <a:xfrm rot="16200000">
          <a:off x="-981359" y="982585"/>
          <a:ext cx="5152696" cy="3187526"/>
        </a:xfrm>
        <a:prstGeom prst="flowChartManualOperation">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id-ID" sz="2400" b="0" i="0" kern="1200" baseline="0" dirty="0" smtClean="0">
              <a:solidFill>
                <a:schemeClr val="tx1"/>
              </a:solidFill>
            </a:rPr>
            <a:t>Pancasila menjadi sumber dari segala sumber hukum sesungguhnya memuat nalai-nilai luhur yang hingga saat ini tetap menjadi penguatan dan pemersatu bangsa Indonesia. </a:t>
          </a:r>
          <a:endParaRPr lang="id-ID" sz="2400" kern="1200" dirty="0">
            <a:solidFill>
              <a:schemeClr val="tx1"/>
            </a:solidFill>
          </a:endParaRPr>
        </a:p>
      </dsp:txBody>
      <dsp:txXfrm rot="16200000">
        <a:off x="-981359" y="982585"/>
        <a:ext cx="5152696" cy="3187526"/>
      </dsp:txXfrm>
    </dsp:sp>
    <dsp:sp modelId="{2B9CE6DA-A217-4C20-A5B4-0CE3C6DECEBC}">
      <dsp:nvSpPr>
        <dsp:cNvPr id="0" name=""/>
        <dsp:cNvSpPr/>
      </dsp:nvSpPr>
      <dsp:spPr>
        <a:xfrm rot="16200000">
          <a:off x="2445231" y="982585"/>
          <a:ext cx="5152696" cy="3187526"/>
        </a:xfrm>
        <a:prstGeom prst="flowChartManualOperation">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rtl="0">
            <a:lnSpc>
              <a:spcPct val="90000"/>
            </a:lnSpc>
            <a:spcBef>
              <a:spcPct val="0"/>
            </a:spcBef>
            <a:spcAft>
              <a:spcPct val="35000"/>
            </a:spcAft>
          </a:pPr>
          <a:r>
            <a:rPr lang="id-ID" sz="2400" b="0" i="0" kern="1200" baseline="0" dirty="0" smtClean="0">
              <a:solidFill>
                <a:schemeClr val="tx1"/>
              </a:solidFill>
            </a:rPr>
            <a:t>Pancasila pada hakikatnya berisi lima nilai dasar yang fundamental dan filosofis sehingga menjadi sumber cita hukum dan perundang-perundangan di Indonesia. </a:t>
          </a:r>
          <a:endParaRPr lang="id-ID" sz="2400" kern="1200" dirty="0">
            <a:solidFill>
              <a:schemeClr val="tx1"/>
            </a:solidFill>
          </a:endParaRPr>
        </a:p>
      </dsp:txBody>
      <dsp:txXfrm rot="16200000">
        <a:off x="2445231" y="982585"/>
        <a:ext cx="5152696" cy="3187526"/>
      </dsp:txXfrm>
    </dsp:sp>
    <dsp:sp modelId="{85724C22-3DE2-4319-AE1F-B56DCC2D191C}">
      <dsp:nvSpPr>
        <dsp:cNvPr id="0" name=""/>
        <dsp:cNvSpPr/>
      </dsp:nvSpPr>
      <dsp:spPr>
        <a:xfrm rot="16200000">
          <a:off x="5871822" y="982585"/>
          <a:ext cx="5152696" cy="3187526"/>
        </a:xfrm>
        <a:prstGeom prst="flowChartManualOperation">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lvl="0" algn="l" defTabSz="1066800" rtl="0">
            <a:lnSpc>
              <a:spcPct val="90000"/>
            </a:lnSpc>
            <a:spcBef>
              <a:spcPct val="0"/>
            </a:spcBef>
            <a:spcAft>
              <a:spcPct val="35000"/>
            </a:spcAft>
          </a:pPr>
          <a:r>
            <a:rPr lang="id-ID" sz="2400" b="0" i="0" kern="1200" baseline="0" dirty="0" smtClean="0">
              <a:solidFill>
                <a:schemeClr val="tx1"/>
              </a:solidFill>
            </a:rPr>
            <a:t>Nilai-nilai dasar Pancasila tersebut diantaranya: </a:t>
          </a:r>
          <a:endParaRPr lang="id-ID" sz="2400" b="0" i="0" kern="1200" baseline="0" dirty="0">
            <a:solidFill>
              <a:schemeClr val="tx1"/>
            </a:solidFill>
          </a:endParaRPr>
        </a:p>
        <a:p>
          <a:pPr marL="228600" lvl="1" indent="-228600" algn="l" defTabSz="1066800" rtl="0">
            <a:lnSpc>
              <a:spcPct val="90000"/>
            </a:lnSpc>
            <a:spcBef>
              <a:spcPct val="0"/>
            </a:spcBef>
            <a:spcAft>
              <a:spcPct val="15000"/>
            </a:spcAft>
            <a:buChar char="••"/>
          </a:pPr>
          <a:r>
            <a:rPr lang="id-ID" sz="2400" b="0" i="0" kern="1200" baseline="0" dirty="0" smtClean="0">
              <a:solidFill>
                <a:schemeClr val="tx1"/>
              </a:solidFill>
            </a:rPr>
            <a:t>Nilai Ketuhanan </a:t>
          </a:r>
          <a:endParaRPr lang="id-ID" sz="2400" b="0" i="0" kern="1200" baseline="0" dirty="0">
            <a:solidFill>
              <a:schemeClr val="tx1"/>
            </a:solidFill>
          </a:endParaRPr>
        </a:p>
        <a:p>
          <a:pPr marL="228600" lvl="1" indent="-228600" algn="l" defTabSz="1066800" rtl="0">
            <a:lnSpc>
              <a:spcPct val="90000"/>
            </a:lnSpc>
            <a:spcBef>
              <a:spcPct val="0"/>
            </a:spcBef>
            <a:spcAft>
              <a:spcPct val="15000"/>
            </a:spcAft>
            <a:buChar char="••"/>
          </a:pPr>
          <a:r>
            <a:rPr lang="id-ID" sz="2400" b="0" i="0" kern="1200" baseline="0" dirty="0" smtClean="0">
              <a:solidFill>
                <a:schemeClr val="tx1"/>
              </a:solidFill>
            </a:rPr>
            <a:t>Nilai Kemanusiaan</a:t>
          </a:r>
          <a:endParaRPr lang="id-ID" sz="2400" b="0" i="0" kern="1200" baseline="0" dirty="0">
            <a:solidFill>
              <a:schemeClr val="tx1"/>
            </a:solidFill>
          </a:endParaRPr>
        </a:p>
        <a:p>
          <a:pPr marL="228600" lvl="1" indent="-228600" algn="l" defTabSz="1066800" rtl="0">
            <a:lnSpc>
              <a:spcPct val="90000"/>
            </a:lnSpc>
            <a:spcBef>
              <a:spcPct val="0"/>
            </a:spcBef>
            <a:spcAft>
              <a:spcPct val="15000"/>
            </a:spcAft>
            <a:buChar char="••"/>
          </a:pPr>
          <a:r>
            <a:rPr lang="id-ID" sz="2400" b="0" i="0" kern="1200" baseline="0" dirty="0" smtClean="0">
              <a:solidFill>
                <a:schemeClr val="tx1"/>
              </a:solidFill>
            </a:rPr>
            <a:t>Nilai Keadilan</a:t>
          </a:r>
          <a:endParaRPr lang="id-ID" sz="2400" b="0" i="0" kern="1200" baseline="0" dirty="0">
            <a:solidFill>
              <a:schemeClr val="tx1"/>
            </a:solidFill>
          </a:endParaRPr>
        </a:p>
        <a:p>
          <a:pPr marL="228600" lvl="1" indent="-228600" algn="l" defTabSz="1066800" rtl="0">
            <a:lnSpc>
              <a:spcPct val="90000"/>
            </a:lnSpc>
            <a:spcBef>
              <a:spcPct val="0"/>
            </a:spcBef>
            <a:spcAft>
              <a:spcPct val="15000"/>
            </a:spcAft>
            <a:buChar char="••"/>
          </a:pPr>
          <a:r>
            <a:rPr lang="id-ID" sz="2400" b="0" i="0" kern="1200" baseline="0" dirty="0" smtClean="0">
              <a:solidFill>
                <a:schemeClr val="tx1"/>
              </a:solidFill>
            </a:rPr>
            <a:t>Nilai Persatuan</a:t>
          </a:r>
          <a:endParaRPr lang="id-ID" sz="2400" kern="1200" dirty="0">
            <a:solidFill>
              <a:schemeClr val="tx1"/>
            </a:solidFill>
          </a:endParaRPr>
        </a:p>
        <a:p>
          <a:pPr marL="228600" lvl="1" indent="-228600" algn="l" defTabSz="1066800" rtl="0">
            <a:lnSpc>
              <a:spcPct val="90000"/>
            </a:lnSpc>
            <a:spcBef>
              <a:spcPct val="0"/>
            </a:spcBef>
            <a:spcAft>
              <a:spcPct val="15000"/>
            </a:spcAft>
            <a:buChar char="••"/>
          </a:pPr>
          <a:r>
            <a:rPr lang="id-ID" sz="2400" b="0" i="0" kern="1200" baseline="0" dirty="0" smtClean="0">
              <a:solidFill>
                <a:schemeClr val="tx1"/>
              </a:solidFill>
            </a:rPr>
            <a:t>Nilai Kerakyatan </a:t>
          </a:r>
          <a:endParaRPr lang="id-ID" sz="2400" kern="1200" dirty="0">
            <a:solidFill>
              <a:schemeClr val="tx1"/>
            </a:solidFill>
          </a:endParaRPr>
        </a:p>
      </dsp:txBody>
      <dsp:txXfrm rot="16200000">
        <a:off x="5871822" y="982585"/>
        <a:ext cx="5152696" cy="3187526"/>
      </dsp:txXfrm>
    </dsp:sp>
  </dsp:spTree>
</dsp:drawing>
</file>

<file path=ppt/diagrams/drawing5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5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D0A9913-F79E-43E5-9B38-DEE229EF2253}">
      <dsp:nvSpPr>
        <dsp:cNvPr id="0" name=""/>
        <dsp:cNvSpPr/>
      </dsp:nvSpPr>
      <dsp:spPr>
        <a:xfrm>
          <a:off x="0" y="4163521"/>
          <a:ext cx="8275320" cy="643223"/>
        </a:xfrm>
        <a:prstGeom prst="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b="1" kern="1200" dirty="0" smtClean="0"/>
            <a:t>Nilai Keadilan; </a:t>
          </a:r>
          <a:r>
            <a:rPr lang="id-ID" sz="1400" kern="1200" dirty="0" smtClean="0"/>
            <a:t>Nilai Keadilan sosial bagi seluruh rakyat Indonesia mengandung makna sebagai dasar sekaligus tujuan, yaitu tercapainya masyarakat Indonesia Yang Adil dan Makmur secara lahiriah maupun batiniah.</a:t>
          </a:r>
          <a:endParaRPr lang="id-ID" sz="1400" kern="1200" dirty="0"/>
        </a:p>
      </dsp:txBody>
      <dsp:txXfrm>
        <a:off x="0" y="4163521"/>
        <a:ext cx="8275320" cy="643223"/>
      </dsp:txXfrm>
    </dsp:sp>
    <dsp:sp modelId="{33DEBB19-81D3-4EF2-81F4-7E5DF521A714}">
      <dsp:nvSpPr>
        <dsp:cNvPr id="0" name=""/>
        <dsp:cNvSpPr/>
      </dsp:nvSpPr>
      <dsp:spPr>
        <a:xfrm rot="10800000">
          <a:off x="0" y="3183892"/>
          <a:ext cx="8275320" cy="989277"/>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b="1" kern="1200" dirty="0" smtClean="0"/>
            <a:t>Nilai Kerakyatan; </a:t>
          </a:r>
          <a:r>
            <a:rPr lang="id-ID" sz="1400" kern="1200" dirty="0" smtClean="0"/>
            <a:t>Nilai kerakyatan yang dipimpin oleh hikmat kebijaksanaan dalam permusyawaratan perwakilan mengandung makna suatu pemerintahan dari rakyat, oleh rakyat, dan untuk rakyat dengan cara musyawarah mufakat melalui lembaga-lembaga  perwakilan.</a:t>
          </a:r>
          <a:endParaRPr lang="id-ID" sz="1400" kern="1200" dirty="0"/>
        </a:p>
      </dsp:txBody>
      <dsp:txXfrm rot="10800000">
        <a:off x="0" y="3183892"/>
        <a:ext cx="8275320" cy="989277"/>
      </dsp:txXfrm>
    </dsp:sp>
    <dsp:sp modelId="{EDE4EDAE-2CF4-40CE-96D6-422948EC2D86}">
      <dsp:nvSpPr>
        <dsp:cNvPr id="0" name=""/>
        <dsp:cNvSpPr/>
      </dsp:nvSpPr>
      <dsp:spPr>
        <a:xfrm rot="10800000">
          <a:off x="0" y="2204262"/>
          <a:ext cx="8275320" cy="989277"/>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b="1" kern="1200" dirty="0" smtClean="0"/>
            <a:t>Nilai Persatuan; </a:t>
          </a:r>
          <a:r>
            <a:rPr lang="id-ID" sz="1400" kern="1200" dirty="0" smtClean="0"/>
            <a:t>Nilai persatuan Indonesia mengandung makna usaha ke arah bersatu dalam keteguhan masyarakat untuk membina rasa nasionalisme dalam Negara Kesatuan Republik Indonesia.</a:t>
          </a:r>
          <a:endParaRPr lang="id-ID" sz="1400" kern="1200" dirty="0"/>
        </a:p>
      </dsp:txBody>
      <dsp:txXfrm rot="10800000">
        <a:off x="0" y="2204262"/>
        <a:ext cx="8275320" cy="989277"/>
      </dsp:txXfrm>
    </dsp:sp>
    <dsp:sp modelId="{C2E8FA26-F88F-43F9-A4D3-C7E2DEB2B834}">
      <dsp:nvSpPr>
        <dsp:cNvPr id="0" name=""/>
        <dsp:cNvSpPr/>
      </dsp:nvSpPr>
      <dsp:spPr>
        <a:xfrm rot="10800000">
          <a:off x="0" y="980628"/>
          <a:ext cx="8275320" cy="1233283"/>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b="1" kern="1200" dirty="0" smtClean="0"/>
            <a:t>Nilai Kemanusiaan; </a:t>
          </a:r>
          <a:r>
            <a:rPr lang="id-ID" sz="1400" kern="1200" dirty="0" smtClean="0"/>
            <a:t>Nilai kemanusiaan yang adil dan beradab. Di mana, nilai keberadaban dijungjung tinggi oleh bangsa di dunia. Sifat-sifat kemanusiaan (humanisme) yang tidak berperikemanusiaan atau tidak beradab sepantasnya dihapuskan dimuka bumi, seperti, penjajahan harus dihapuskan karena tidak sesuai dengan perikemansuiaan dan perikeadilan.</a:t>
          </a:r>
          <a:endParaRPr lang="id-ID" sz="1400" kern="1200" dirty="0"/>
        </a:p>
      </dsp:txBody>
      <dsp:txXfrm rot="10800000">
        <a:off x="0" y="980628"/>
        <a:ext cx="8275320" cy="1233283"/>
      </dsp:txXfrm>
    </dsp:sp>
    <dsp:sp modelId="{789B48B0-1084-4EE9-8D0D-0CC6DF604FCB}">
      <dsp:nvSpPr>
        <dsp:cNvPr id="0" name=""/>
        <dsp:cNvSpPr/>
      </dsp:nvSpPr>
      <dsp:spPr>
        <a:xfrm rot="10800000">
          <a:off x="0" y="998"/>
          <a:ext cx="8275320" cy="989277"/>
        </a:xfrm>
        <a:prstGeom prst="upArrowCallou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b="1" kern="1200" dirty="0" smtClean="0"/>
            <a:t>Nilai Ketuhanan</a:t>
          </a:r>
          <a:r>
            <a:rPr lang="id-ID" sz="1400" kern="1200" dirty="0" smtClean="0"/>
            <a:t>; Nilai ketuhanan Yang Maha Esa, nilai keyakinan dan kepercayaan terhadap Tuhan Yang Maha Esa, mengandung arti akan adanya pengakuan dan keyakinan bangsa Indonesia terhadap adanya Tuhan sebagai pancipta alam semesta.</a:t>
          </a:r>
          <a:endParaRPr lang="id-ID" sz="1400" kern="1200" dirty="0"/>
        </a:p>
      </dsp:txBody>
      <dsp:txXfrm rot="10800000">
        <a:off x="0" y="998"/>
        <a:ext cx="8275320" cy="98927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6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6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A8F0FF7-03EF-49B9-A803-9D6561F7C1F0}">
      <dsp:nvSpPr>
        <dsp:cNvPr id="0" name=""/>
        <dsp:cNvSpPr/>
      </dsp:nvSpPr>
      <dsp:spPr>
        <a:xfrm>
          <a:off x="0" y="57182"/>
          <a:ext cx="10048557" cy="1154789"/>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id-ID" sz="2100" kern="1200" smtClean="0"/>
            <a:t>Hirarki perundang-undangan menurut TAP MPR No. III/MPR/2000 tentang Sumber Hukum dan Tata Urutan Peraturan Perundang-undangan. Tata urutan peraturan perundang-undangan Republik Indonesia adalah:</a:t>
          </a:r>
          <a:endParaRPr lang="id-ID" sz="2100" kern="1200" dirty="0"/>
        </a:p>
      </dsp:txBody>
      <dsp:txXfrm>
        <a:off x="0" y="57182"/>
        <a:ext cx="10048557" cy="1154789"/>
      </dsp:txXfrm>
    </dsp:sp>
    <dsp:sp modelId="{8DB3F9A7-AF6C-4E1B-97E2-255F69042D5E}">
      <dsp:nvSpPr>
        <dsp:cNvPr id="0" name=""/>
        <dsp:cNvSpPr/>
      </dsp:nvSpPr>
      <dsp:spPr>
        <a:xfrm>
          <a:off x="0" y="1211972"/>
          <a:ext cx="10048557" cy="373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042"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id-ID" sz="1600" kern="1200" smtClean="0"/>
            <a:t>Undang-Undang Dasar 1945 merupakan hukum dasar tertulis Negara Republik Indonesia, memuat dasar dan garis besar hukum dalam penyelenggaraan negara.</a:t>
          </a:r>
          <a:endParaRPr lang="id-ID" sz="1600" kern="1200" dirty="0"/>
        </a:p>
        <a:p>
          <a:pPr marL="171450" lvl="1" indent="-171450" algn="l" defTabSz="711200" rtl="0">
            <a:lnSpc>
              <a:spcPct val="90000"/>
            </a:lnSpc>
            <a:spcBef>
              <a:spcPct val="0"/>
            </a:spcBef>
            <a:spcAft>
              <a:spcPct val="20000"/>
            </a:spcAft>
            <a:buChar char="••"/>
          </a:pPr>
          <a:r>
            <a:rPr lang="id-ID" sz="1600" kern="1200" smtClean="0"/>
            <a:t>Ketetapan Majelis Permusyawaratan Rakyat Republik Indonesia, merupakan putusan Majelis Permusyawaratan Rakyat (MPR) sebagai pengemban kedaulatan rakyat yang ditetapkan dalam sidang-sidang MPR.</a:t>
          </a:r>
          <a:endParaRPr lang="id-ID" sz="1600" kern="1200" dirty="0"/>
        </a:p>
        <a:p>
          <a:pPr marL="171450" lvl="1" indent="-171450" algn="l" defTabSz="711200" rtl="0">
            <a:lnSpc>
              <a:spcPct val="90000"/>
            </a:lnSpc>
            <a:spcBef>
              <a:spcPct val="0"/>
            </a:spcBef>
            <a:spcAft>
              <a:spcPct val="20000"/>
            </a:spcAft>
            <a:buChar char="••"/>
          </a:pPr>
          <a:r>
            <a:rPr lang="id-ID" sz="1600" kern="1200" smtClean="0"/>
            <a:t>Undang-Undang (UU) dibuat oleh Dewan Perwakilan Rakyat (DPR) bersama Presiden untuk melaksanakan UUD 1945 serta TAP MPR-RI</a:t>
          </a:r>
          <a:endParaRPr lang="id-ID" sz="1600" kern="1200" dirty="0"/>
        </a:p>
        <a:p>
          <a:pPr marL="171450" lvl="1" indent="-171450" algn="l" defTabSz="711200">
            <a:lnSpc>
              <a:spcPct val="90000"/>
            </a:lnSpc>
            <a:spcBef>
              <a:spcPct val="0"/>
            </a:spcBef>
            <a:spcAft>
              <a:spcPct val="20000"/>
            </a:spcAft>
            <a:buChar char="••"/>
          </a:pPr>
          <a:r>
            <a:rPr lang="id-ID" sz="1600" kern="1200" smtClean="0"/>
            <a:t>Peraturan Pemerintah Pengganti Undang-undang (Perpu), dibuat oleh Presiden dalam hal ihwal kegentingan yang memaksa, dengan ketentuan: a). Perpu harus diajukan ke DPR dalam persidangan yang berikut. b). DPR dapat menerima atau menolak Perpu dengan tidak mengadakan perubahan. c). Jika ditolak DPR, Perpu tersebut harus dicabut.</a:t>
          </a:r>
          <a:endParaRPr lang="id-ID" sz="1600" kern="1200" dirty="0" smtClean="0"/>
        </a:p>
        <a:p>
          <a:pPr marL="171450" lvl="1" indent="-171450" algn="l" defTabSz="711200">
            <a:lnSpc>
              <a:spcPct val="90000"/>
            </a:lnSpc>
            <a:spcBef>
              <a:spcPct val="0"/>
            </a:spcBef>
            <a:spcAft>
              <a:spcPct val="20000"/>
            </a:spcAft>
            <a:buChar char="••"/>
          </a:pPr>
          <a:r>
            <a:rPr lang="id-ID" sz="1600" kern="1200" smtClean="0"/>
            <a:t>Peraturan Pemerintah dibuat oleh Pemerintah untuk melaksanakan perintah undang-undang</a:t>
          </a:r>
          <a:endParaRPr lang="id-ID" sz="1600" kern="1200" dirty="0"/>
        </a:p>
        <a:p>
          <a:pPr marL="171450" lvl="1" indent="-171450" algn="l" defTabSz="711200">
            <a:lnSpc>
              <a:spcPct val="90000"/>
            </a:lnSpc>
            <a:spcBef>
              <a:spcPct val="0"/>
            </a:spcBef>
            <a:spcAft>
              <a:spcPct val="20000"/>
            </a:spcAft>
            <a:buChar char="••"/>
          </a:pPr>
          <a:r>
            <a:rPr lang="id-ID" sz="1600" kern="1200" smtClean="0"/>
            <a:t>Keputusan Presiden (Keppres), Keputusan Presiden yang bersifat mengatur dibuat oleh Presiden untuk menjalankan fungsi dan tugasnya berupa pengaturan pelaksanaan administrasi negara dan administrasi pemerintahan</a:t>
          </a:r>
          <a:endParaRPr lang="id-ID" sz="1600" kern="1200" dirty="0"/>
        </a:p>
        <a:p>
          <a:pPr marL="171450" lvl="1" indent="-171450" algn="l" defTabSz="711200">
            <a:lnSpc>
              <a:spcPct val="90000"/>
            </a:lnSpc>
            <a:spcBef>
              <a:spcPct val="0"/>
            </a:spcBef>
            <a:spcAft>
              <a:spcPct val="20000"/>
            </a:spcAft>
            <a:buChar char="••"/>
          </a:pPr>
          <a:r>
            <a:rPr lang="id-ID" sz="1600" kern="1200" smtClean="0"/>
            <a:t>Peraturan Daerah:</a:t>
          </a:r>
          <a:endParaRPr lang="id-ID" sz="1600" kern="1200" dirty="0" smtClean="0"/>
        </a:p>
      </dsp:txBody>
      <dsp:txXfrm>
        <a:off x="0" y="1211972"/>
        <a:ext cx="10048557" cy="3738420"/>
      </dsp:txXfrm>
    </dsp:sp>
  </dsp:spTree>
</dsp:drawing>
</file>

<file path=ppt/diagrams/drawing6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206041"/>
          <a:ext cx="7543800" cy="143865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latin typeface="Arial" pitchFamily="34" charset="0"/>
              <a:cs typeface="Arial" pitchFamily="34" charset="0"/>
            </a:rPr>
            <a:t>PANCASILA SEBAGAI SUMBER </a:t>
          </a:r>
          <a:r>
            <a:rPr lang="id-ID" sz="3200" kern="1200" dirty="0" smtClean="0">
              <a:latin typeface="Arial" pitchFamily="34" charset="0"/>
              <a:cs typeface="Arial" pitchFamily="34" charset="0"/>
            </a:rPr>
            <a:t>N</a:t>
          </a:r>
          <a:r>
            <a:rPr lang="en-US" sz="3200" kern="1200" dirty="0" smtClean="0">
              <a:latin typeface="Arial" pitchFamily="34" charset="0"/>
              <a:cs typeface="Arial" pitchFamily="34" charset="0"/>
            </a:rPr>
            <a:t>ILAI DAN CITA-CITA HUKUM</a:t>
          </a:r>
          <a:endParaRPr lang="id-ID" sz="3200" b="1" kern="1200" dirty="0">
            <a:latin typeface="Arial" pitchFamily="34" charset="0"/>
            <a:cs typeface="Arial" pitchFamily="34" charset="0"/>
          </a:endParaRPr>
        </a:p>
      </dsp:txBody>
      <dsp:txXfrm>
        <a:off x="0" y="206041"/>
        <a:ext cx="7543800" cy="1438659"/>
      </dsp:txXfrm>
    </dsp:sp>
  </dsp:spTree>
</dsp:drawing>
</file>

<file path=ppt/diagrams/drawing6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0C9DBB-3FF2-4994-B031-09A662CEEFBF}">
      <dsp:nvSpPr>
        <dsp:cNvPr id="0" name=""/>
        <dsp:cNvSpPr/>
      </dsp:nvSpPr>
      <dsp:spPr>
        <a:xfrm>
          <a:off x="0" y="35386"/>
          <a:ext cx="8667750" cy="1188281"/>
        </a:xfrm>
        <a:prstGeom prst="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rtl="0">
            <a:lnSpc>
              <a:spcPct val="90000"/>
            </a:lnSpc>
            <a:spcBef>
              <a:spcPct val="0"/>
            </a:spcBef>
            <a:spcAft>
              <a:spcPct val="35000"/>
            </a:spcAft>
          </a:pPr>
          <a:r>
            <a:rPr lang="id-ID" sz="2300" kern="1200" dirty="0" smtClean="0"/>
            <a:t>Dalam Pasal 7 (1) UU No. 12 Tahun 2011 tentang pembentukan peraturan perundang-undangan, Jenis dan hierarki Peraturan Perundang-undangan adalah sebagai berikut:</a:t>
          </a:r>
          <a:endParaRPr lang="id-ID" sz="2300" kern="1200" dirty="0"/>
        </a:p>
      </dsp:txBody>
      <dsp:txXfrm>
        <a:off x="0" y="35386"/>
        <a:ext cx="8667750" cy="1188281"/>
      </dsp:txXfrm>
    </dsp:sp>
    <dsp:sp modelId="{BD65431F-4EFA-480B-99DD-F97065DA3018}">
      <dsp:nvSpPr>
        <dsp:cNvPr id="0" name=""/>
        <dsp:cNvSpPr/>
      </dsp:nvSpPr>
      <dsp:spPr>
        <a:xfrm>
          <a:off x="0" y="1238890"/>
          <a:ext cx="8667750" cy="3598695"/>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id-ID" sz="2300" kern="1200" dirty="0" smtClean="0"/>
            <a:t>Undang-Undang Dasar Negara Republik Indonesia Tahun 1945;</a:t>
          </a:r>
          <a:endParaRPr lang="id-ID" sz="2300" kern="1200" dirty="0"/>
        </a:p>
        <a:p>
          <a:pPr marL="228600" lvl="1" indent="-228600" algn="l" defTabSz="1022350" rtl="0">
            <a:lnSpc>
              <a:spcPct val="90000"/>
            </a:lnSpc>
            <a:spcBef>
              <a:spcPct val="0"/>
            </a:spcBef>
            <a:spcAft>
              <a:spcPct val="15000"/>
            </a:spcAft>
            <a:buChar char="••"/>
          </a:pPr>
          <a:r>
            <a:rPr lang="id-ID" sz="2300" kern="1200" dirty="0" smtClean="0"/>
            <a:t>Ketetapan Majelis Permusyawaratan Rakyat</a:t>
          </a:r>
          <a:endParaRPr lang="id-ID" sz="2300" kern="1200" dirty="0"/>
        </a:p>
        <a:p>
          <a:pPr marL="228600" lvl="1" indent="-228600" algn="l" defTabSz="1022350" rtl="0">
            <a:lnSpc>
              <a:spcPct val="90000"/>
            </a:lnSpc>
            <a:spcBef>
              <a:spcPct val="0"/>
            </a:spcBef>
            <a:spcAft>
              <a:spcPct val="15000"/>
            </a:spcAft>
            <a:buChar char="••"/>
          </a:pPr>
          <a:r>
            <a:rPr lang="id-ID" sz="2300" kern="1200" dirty="0" smtClean="0"/>
            <a:t>Undang-Undang/Peraturan Pemerintah Pengganti Undang - Undang;</a:t>
          </a:r>
          <a:endParaRPr lang="id-ID" sz="2300" kern="1200" dirty="0"/>
        </a:p>
        <a:p>
          <a:pPr marL="228600" lvl="1" indent="-228600" algn="l" defTabSz="1022350" rtl="0">
            <a:lnSpc>
              <a:spcPct val="90000"/>
            </a:lnSpc>
            <a:spcBef>
              <a:spcPct val="0"/>
            </a:spcBef>
            <a:spcAft>
              <a:spcPct val="15000"/>
            </a:spcAft>
            <a:buChar char="••"/>
          </a:pPr>
          <a:r>
            <a:rPr lang="id-ID" sz="2300" kern="1200" dirty="0" smtClean="0"/>
            <a:t>Peraturan Pemerintah;</a:t>
          </a:r>
          <a:endParaRPr lang="id-ID" sz="2300" kern="1200" dirty="0"/>
        </a:p>
        <a:p>
          <a:pPr marL="228600" lvl="1" indent="-228600" algn="l" defTabSz="1022350" rtl="0">
            <a:lnSpc>
              <a:spcPct val="90000"/>
            </a:lnSpc>
            <a:spcBef>
              <a:spcPct val="0"/>
            </a:spcBef>
            <a:spcAft>
              <a:spcPct val="15000"/>
            </a:spcAft>
            <a:buChar char="••"/>
          </a:pPr>
          <a:r>
            <a:rPr lang="id-ID" sz="2300" kern="1200" dirty="0" smtClean="0"/>
            <a:t>Peraturan Presiden;</a:t>
          </a:r>
          <a:endParaRPr lang="id-ID" sz="2300" kern="1200" dirty="0"/>
        </a:p>
        <a:p>
          <a:pPr marL="228600" lvl="1" indent="-228600" algn="l" defTabSz="1022350" rtl="0">
            <a:lnSpc>
              <a:spcPct val="90000"/>
            </a:lnSpc>
            <a:spcBef>
              <a:spcPct val="0"/>
            </a:spcBef>
            <a:spcAft>
              <a:spcPct val="15000"/>
            </a:spcAft>
            <a:buChar char="••"/>
          </a:pPr>
          <a:r>
            <a:rPr lang="id-ID" sz="2300" kern="1200" dirty="0" smtClean="0"/>
            <a:t>Peraturan Daerah Provinsi, dan </a:t>
          </a:r>
          <a:endParaRPr lang="id-ID" sz="2300" kern="1200" dirty="0"/>
        </a:p>
        <a:p>
          <a:pPr marL="228600" lvl="1" indent="-228600" algn="l" defTabSz="1022350" rtl="0">
            <a:lnSpc>
              <a:spcPct val="90000"/>
            </a:lnSpc>
            <a:spcBef>
              <a:spcPct val="0"/>
            </a:spcBef>
            <a:spcAft>
              <a:spcPct val="15000"/>
            </a:spcAft>
            <a:buChar char="••"/>
          </a:pPr>
          <a:r>
            <a:rPr lang="id-ID" sz="2300" kern="1200" dirty="0" smtClean="0"/>
            <a:t>Peraturan Daerah Kabupaten/Kota </a:t>
          </a:r>
          <a:endParaRPr lang="id-ID" sz="2300" kern="1200" dirty="0"/>
        </a:p>
        <a:p>
          <a:pPr marL="228600" lvl="1" indent="-228600" algn="l" defTabSz="1022350" rtl="0">
            <a:lnSpc>
              <a:spcPct val="90000"/>
            </a:lnSpc>
            <a:spcBef>
              <a:spcPct val="0"/>
            </a:spcBef>
            <a:spcAft>
              <a:spcPct val="15000"/>
            </a:spcAft>
            <a:buChar char="••"/>
          </a:pPr>
          <a:endParaRPr lang="id-ID" sz="2300" kern="1200" dirty="0"/>
        </a:p>
      </dsp:txBody>
      <dsp:txXfrm>
        <a:off x="0" y="1238890"/>
        <a:ext cx="8667750" cy="3598695"/>
      </dsp:txXfrm>
    </dsp:sp>
  </dsp:spTree>
</dsp:drawing>
</file>

<file path=ppt/diagrams/drawing6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736"/>
          <a:ext cx="7543800" cy="150728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Arial" pitchFamily="34" charset="0"/>
              <a:cs typeface="Arial" pitchFamily="34" charset="0"/>
            </a:rPr>
            <a:t>AKTUALISASI NILAI-NILAI PANCASILA DALAM PENEGAKAN HUKUM DI INDO</a:t>
          </a:r>
          <a:r>
            <a:rPr lang="id-ID" sz="2800" b="1" kern="1200" dirty="0" smtClean="0">
              <a:latin typeface="Arial" pitchFamily="34" charset="0"/>
              <a:cs typeface="Arial" pitchFamily="34" charset="0"/>
            </a:rPr>
            <a:t>N</a:t>
          </a:r>
          <a:r>
            <a:rPr lang="en-US" sz="2800" b="1" kern="1200" dirty="0" smtClean="0">
              <a:latin typeface="Arial" pitchFamily="34" charset="0"/>
              <a:cs typeface="Arial" pitchFamily="34" charset="0"/>
            </a:rPr>
            <a:t>ESIA</a:t>
          </a:r>
          <a:r>
            <a:rPr lang="id-ID" sz="2800" b="1" kern="1200" dirty="0" smtClean="0">
              <a:latin typeface="Arial" pitchFamily="34" charset="0"/>
              <a:cs typeface="Arial" pitchFamily="34" charset="0"/>
            </a:rPr>
            <a:t> </a:t>
          </a:r>
          <a:endParaRPr lang="id-ID" sz="2800" b="1" kern="1200" dirty="0">
            <a:latin typeface="Arial" pitchFamily="34" charset="0"/>
            <a:cs typeface="Arial" pitchFamily="34" charset="0"/>
          </a:endParaRPr>
        </a:p>
      </dsp:txBody>
      <dsp:txXfrm>
        <a:off x="0" y="736"/>
        <a:ext cx="7543800" cy="1507286"/>
      </dsp:txXfrm>
    </dsp:sp>
  </dsp:spTree>
</dsp:drawing>
</file>

<file path=ppt/diagrams/drawing6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736"/>
          <a:ext cx="7543800" cy="150728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Arial" pitchFamily="34" charset="0"/>
              <a:cs typeface="Arial" pitchFamily="34" charset="0"/>
            </a:rPr>
            <a:t>AKTUALISASI NILAI-NILAI PANCASILA DALAM PENEGAKAN HUKUM DI INDO</a:t>
          </a:r>
          <a:r>
            <a:rPr lang="id-ID" sz="2800" b="1" kern="1200" dirty="0" smtClean="0">
              <a:latin typeface="Arial" pitchFamily="34" charset="0"/>
              <a:cs typeface="Arial" pitchFamily="34" charset="0"/>
            </a:rPr>
            <a:t>N</a:t>
          </a:r>
          <a:r>
            <a:rPr lang="en-US" sz="2800" b="1" kern="1200" dirty="0" smtClean="0">
              <a:latin typeface="Arial" pitchFamily="34" charset="0"/>
              <a:cs typeface="Arial" pitchFamily="34" charset="0"/>
            </a:rPr>
            <a:t>ESIA</a:t>
          </a:r>
          <a:r>
            <a:rPr lang="id-ID" sz="2800" b="1" kern="1200" dirty="0" smtClean="0">
              <a:latin typeface="Arial" pitchFamily="34" charset="0"/>
              <a:cs typeface="Arial" pitchFamily="34" charset="0"/>
            </a:rPr>
            <a:t> </a:t>
          </a:r>
          <a:endParaRPr lang="id-ID" sz="2800" b="1" kern="1200" dirty="0">
            <a:latin typeface="Arial" pitchFamily="34" charset="0"/>
            <a:cs typeface="Arial" pitchFamily="34" charset="0"/>
          </a:endParaRPr>
        </a:p>
      </dsp:txBody>
      <dsp:txXfrm>
        <a:off x="0" y="736"/>
        <a:ext cx="7543800" cy="1507286"/>
      </dsp:txXfrm>
    </dsp:sp>
  </dsp:spTree>
</dsp:drawing>
</file>

<file path=ppt/diagrams/drawing6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BE5E40-6F2D-4664-8EF1-953B8BB45169}">
      <dsp:nvSpPr>
        <dsp:cNvPr id="0" name=""/>
        <dsp:cNvSpPr/>
      </dsp:nvSpPr>
      <dsp:spPr>
        <a:xfrm>
          <a:off x="2076" y="0"/>
          <a:ext cx="3230917" cy="4785359"/>
        </a:xfrm>
        <a:prstGeom prst="roundRect">
          <a:avLst>
            <a:gd name="adj" fmla="val 1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Nilai-nilai Pancasila  penting peranannya dalam penegakan hukum agar benar-benar menjadi sarana pembangunan dan pembaharuan masyarakat yang kita harapkan. </a:t>
          </a:r>
          <a:endParaRPr lang="id-ID" sz="2000" kern="1200" dirty="0">
            <a:solidFill>
              <a:schemeClr val="tx1"/>
            </a:solidFill>
          </a:endParaRPr>
        </a:p>
      </dsp:txBody>
      <dsp:txXfrm>
        <a:off x="2076" y="1914143"/>
        <a:ext cx="3230917" cy="1914143"/>
      </dsp:txXfrm>
    </dsp:sp>
    <dsp:sp modelId="{62C64DEA-D818-4C4B-ADC6-E44B3162834D}">
      <dsp:nvSpPr>
        <dsp:cNvPr id="0" name=""/>
        <dsp:cNvSpPr/>
      </dsp:nvSpPr>
      <dsp:spPr>
        <a:xfrm>
          <a:off x="805538" y="28046"/>
          <a:ext cx="1593524" cy="1593524"/>
        </a:xfrm>
        <a:prstGeom prst="ellipse">
          <a:avLst/>
        </a:prstGeom>
        <a:solidFill>
          <a:schemeClr val="accent2">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AFFE520-005A-48DF-B142-31D154445E7F}">
      <dsp:nvSpPr>
        <dsp:cNvPr id="0" name=""/>
        <dsp:cNvSpPr/>
      </dsp:nvSpPr>
      <dsp:spPr>
        <a:xfrm>
          <a:off x="3329921" y="0"/>
          <a:ext cx="3230917" cy="4785359"/>
        </a:xfrm>
        <a:prstGeom prst="roundRect">
          <a:avLst>
            <a:gd name="adj" fmla="val 1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Hukum dapat berperan sebagai objek pembangunan dalam rangka mewujudkan hukum yang ideal sesuai dengan nilai-nilai yang hidup di masyarakat. </a:t>
          </a:r>
          <a:endParaRPr lang="id-ID" sz="2000" kern="1200" dirty="0">
            <a:solidFill>
              <a:schemeClr val="tx1"/>
            </a:solidFill>
          </a:endParaRPr>
        </a:p>
      </dsp:txBody>
      <dsp:txXfrm>
        <a:off x="3329921" y="1914143"/>
        <a:ext cx="3230917" cy="1914143"/>
      </dsp:txXfrm>
    </dsp:sp>
    <dsp:sp modelId="{1E3266F9-1B5E-42EE-9444-426519B2308A}">
      <dsp:nvSpPr>
        <dsp:cNvPr id="0" name=""/>
        <dsp:cNvSpPr/>
      </dsp:nvSpPr>
      <dsp:spPr>
        <a:xfrm>
          <a:off x="4118133" y="58514"/>
          <a:ext cx="1593524" cy="1593524"/>
        </a:xfrm>
        <a:prstGeom prst="ellipse">
          <a:avLst/>
        </a:prstGeom>
        <a:solidFill>
          <a:schemeClr val="accent3">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9AA7AA1-4D25-4831-83E5-A854BD1B4BB2}">
      <dsp:nvSpPr>
        <dsp:cNvPr id="0" name=""/>
        <dsp:cNvSpPr/>
      </dsp:nvSpPr>
      <dsp:spPr>
        <a:xfrm>
          <a:off x="6657766" y="0"/>
          <a:ext cx="3230917" cy="4785359"/>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Tetapi hukum juga dapat menjadi subjek pembangunan manakala hukum itu telah berfungsi di masyarakat sebagai penggerak dan pengaman pembangunan dan hasil-hasilnya.</a:t>
          </a:r>
          <a:endParaRPr lang="id-ID" sz="2000" kern="1200" dirty="0">
            <a:solidFill>
              <a:schemeClr val="tx1"/>
            </a:solidFill>
          </a:endParaRPr>
        </a:p>
      </dsp:txBody>
      <dsp:txXfrm>
        <a:off x="6657766" y="1914143"/>
        <a:ext cx="3230917" cy="1914143"/>
      </dsp:txXfrm>
    </dsp:sp>
    <dsp:sp modelId="{A0C50DF7-29E8-4C06-BA03-FD6F902AA8D2}">
      <dsp:nvSpPr>
        <dsp:cNvPr id="0" name=""/>
        <dsp:cNvSpPr/>
      </dsp:nvSpPr>
      <dsp:spPr>
        <a:xfrm>
          <a:off x="7476462" y="28046"/>
          <a:ext cx="1593524" cy="1593524"/>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1D78F3DF-4D49-4401-BD9B-ECFDC84C2A15}">
      <dsp:nvSpPr>
        <dsp:cNvPr id="0" name=""/>
        <dsp:cNvSpPr/>
      </dsp:nvSpPr>
      <dsp:spPr>
        <a:xfrm>
          <a:off x="395630" y="3828287"/>
          <a:ext cx="9099499" cy="717803"/>
        </a:xfrm>
        <a:prstGeom prst="leftRightArrow">
          <a:avLst/>
        </a:prstGeom>
        <a:solidFill>
          <a:schemeClr val="accent2">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6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736"/>
          <a:ext cx="7543800" cy="150728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Arial" pitchFamily="34" charset="0"/>
              <a:cs typeface="Arial" pitchFamily="34" charset="0"/>
            </a:rPr>
            <a:t>AKTUALISASI NILAI-NILAI PANCASILA DALAM PENEGAKAN HUKUM DI INDO</a:t>
          </a:r>
          <a:r>
            <a:rPr lang="id-ID" sz="2800" b="1" kern="1200" dirty="0" smtClean="0">
              <a:latin typeface="Arial" pitchFamily="34" charset="0"/>
              <a:cs typeface="Arial" pitchFamily="34" charset="0"/>
            </a:rPr>
            <a:t>N</a:t>
          </a:r>
          <a:r>
            <a:rPr lang="en-US" sz="2800" b="1" kern="1200" dirty="0" smtClean="0">
              <a:latin typeface="Arial" pitchFamily="34" charset="0"/>
              <a:cs typeface="Arial" pitchFamily="34" charset="0"/>
            </a:rPr>
            <a:t>ESIA</a:t>
          </a:r>
          <a:r>
            <a:rPr lang="id-ID" sz="2800" b="1" kern="1200" dirty="0" smtClean="0">
              <a:latin typeface="Arial" pitchFamily="34" charset="0"/>
              <a:cs typeface="Arial" pitchFamily="34" charset="0"/>
            </a:rPr>
            <a:t> </a:t>
          </a:r>
          <a:endParaRPr lang="id-ID" sz="2800" b="1" kern="1200" dirty="0">
            <a:latin typeface="Arial" pitchFamily="34" charset="0"/>
            <a:cs typeface="Arial" pitchFamily="34" charset="0"/>
          </a:endParaRPr>
        </a:p>
      </dsp:txBody>
      <dsp:txXfrm>
        <a:off x="0" y="736"/>
        <a:ext cx="7543800" cy="1507286"/>
      </dsp:txXfrm>
    </dsp:sp>
  </dsp:spTree>
</dsp:drawing>
</file>

<file path=ppt/diagrams/drawing6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301B1D-D546-430C-93D1-6EBB720767C5}">
      <dsp:nvSpPr>
        <dsp:cNvPr id="0" name=""/>
        <dsp:cNvSpPr/>
      </dsp:nvSpPr>
      <dsp:spPr>
        <a:xfrm>
          <a:off x="0" y="0"/>
          <a:ext cx="8085277" cy="867654"/>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id-ID" sz="1600" kern="1200" dirty="0" smtClean="0">
              <a:solidFill>
                <a:schemeClr val="tx1"/>
              </a:solidFill>
            </a:rPr>
            <a:t>Landasan penegakan hukum yang dapat menjawab tuntutan masyarakat haruslah hukum yang responsif, jika tidak maka hukum akan kehilangan rohnya (Moral dan keadilan).</a:t>
          </a:r>
          <a:endParaRPr lang="id-ID" sz="1600" kern="1200" dirty="0">
            <a:solidFill>
              <a:schemeClr val="tx1"/>
            </a:solidFill>
          </a:endParaRPr>
        </a:p>
      </dsp:txBody>
      <dsp:txXfrm>
        <a:off x="0" y="0"/>
        <a:ext cx="7098319" cy="867654"/>
      </dsp:txXfrm>
    </dsp:sp>
    <dsp:sp modelId="{FBF47EB1-B24A-43A0-BEC3-311F670AC3AA}">
      <dsp:nvSpPr>
        <dsp:cNvPr id="0" name=""/>
        <dsp:cNvSpPr/>
      </dsp:nvSpPr>
      <dsp:spPr>
        <a:xfrm>
          <a:off x="603770" y="988162"/>
          <a:ext cx="8085277" cy="867654"/>
        </a:xfrm>
        <a:prstGeom prst="roundRect">
          <a:avLst>
            <a:gd name="adj" fmla="val 10000"/>
          </a:avLst>
        </a:prstGeom>
        <a:gradFill rotWithShape="0">
          <a:gsLst>
            <a:gs pos="0">
              <a:schemeClr val="accent4">
                <a:hueOff val="4910119"/>
                <a:satOff val="-461"/>
                <a:lumOff val="588"/>
                <a:alphaOff val="0"/>
                <a:tint val="96000"/>
                <a:lumMod val="102000"/>
              </a:schemeClr>
            </a:gs>
            <a:gs pos="100000">
              <a:schemeClr val="accent4">
                <a:hueOff val="4910119"/>
                <a:satOff val="-461"/>
                <a:lumOff val="58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id-ID" sz="1600" kern="1200" dirty="0" smtClean="0">
              <a:solidFill>
                <a:schemeClr val="tx1"/>
              </a:solidFill>
            </a:rPr>
            <a:t>Reformasi hukum seyogyanya melihat kembali pada tatanan moralitas yang hidup, tumbuh dan berkembang dalam masyarakat. Suara-suara rakyat dari bawah haruslah sudah tiba waktunya untuk disahuti, dengan merumuskan berbagai kebijakan yang dituangkan dalam produk pembangunan hukum</a:t>
          </a:r>
          <a:endParaRPr lang="id-ID" sz="1600" kern="1200" dirty="0">
            <a:solidFill>
              <a:schemeClr val="tx1"/>
            </a:solidFill>
          </a:endParaRPr>
        </a:p>
      </dsp:txBody>
      <dsp:txXfrm>
        <a:off x="603770" y="988162"/>
        <a:ext cx="6917530" cy="867654"/>
      </dsp:txXfrm>
    </dsp:sp>
    <dsp:sp modelId="{A1CA5C81-2BCA-475B-9BA3-51B554B59B9F}">
      <dsp:nvSpPr>
        <dsp:cNvPr id="0" name=""/>
        <dsp:cNvSpPr/>
      </dsp:nvSpPr>
      <dsp:spPr>
        <a:xfrm>
          <a:off x="1207541" y="1976325"/>
          <a:ext cx="8085277" cy="867654"/>
        </a:xfrm>
        <a:prstGeom prst="roundRect">
          <a:avLst>
            <a:gd name="adj" fmla="val 10000"/>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id-ID" sz="1600" kern="1200" dirty="0" smtClean="0">
              <a:solidFill>
                <a:schemeClr val="tx1"/>
              </a:solidFill>
            </a:rPr>
            <a:t>Pembangaunan hukum yang berbasis pada nilai-nilai luhur Pancasila yang kemudian dijadikan sebagai sumber nilai dan cita-cita hukum dan perundang-undangan. </a:t>
          </a:r>
          <a:endParaRPr lang="id-ID" sz="1600" kern="1200" dirty="0">
            <a:solidFill>
              <a:schemeClr val="tx1"/>
            </a:solidFill>
          </a:endParaRPr>
        </a:p>
      </dsp:txBody>
      <dsp:txXfrm>
        <a:off x="1207541" y="1976325"/>
        <a:ext cx="6917530" cy="867654"/>
      </dsp:txXfrm>
    </dsp:sp>
    <dsp:sp modelId="{A682E306-581B-4736-8F6E-27BB1E3FAC9B}">
      <dsp:nvSpPr>
        <dsp:cNvPr id="0" name=""/>
        <dsp:cNvSpPr/>
      </dsp:nvSpPr>
      <dsp:spPr>
        <a:xfrm>
          <a:off x="1508761" y="2875483"/>
          <a:ext cx="8690379" cy="1045662"/>
        </a:xfrm>
        <a:prstGeom prst="roundRect">
          <a:avLst>
            <a:gd name="adj" fmla="val 10000"/>
          </a:avLst>
        </a:prstGeom>
        <a:gradFill rotWithShape="0">
          <a:gsLst>
            <a:gs pos="0">
              <a:schemeClr val="accent4">
                <a:hueOff val="14730356"/>
                <a:satOff val="-1384"/>
                <a:lumOff val="1764"/>
                <a:alphaOff val="0"/>
                <a:tint val="96000"/>
                <a:lumMod val="102000"/>
              </a:schemeClr>
            </a:gs>
            <a:gs pos="100000">
              <a:schemeClr val="accent4">
                <a:hueOff val="14730356"/>
                <a:satOff val="-1384"/>
                <a:lumOff val="176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id-ID" sz="1500" kern="1200" dirty="0" smtClean="0">
              <a:solidFill>
                <a:schemeClr val="tx1"/>
              </a:solidFill>
            </a:rPr>
            <a:t>Pancasila yang menjadi sumber dari segala sumber hukum seharusnya menjadi landasan hukum Indonesia. Baik di dalam pelaksanaan sistem pemerintahan maupun dalam porses penegakkan hukum. Dikarenakan, amanat secara konstitusi berpijak pada nilai Pancasila. Maka, produk hukum dan perundang-udangan selaras dan tidak boleh bertentangan dengan Pancasila. </a:t>
          </a:r>
          <a:endParaRPr lang="id-ID" sz="1500" kern="1200" dirty="0">
            <a:solidFill>
              <a:schemeClr val="tx1"/>
            </a:solidFill>
          </a:endParaRPr>
        </a:p>
      </dsp:txBody>
      <dsp:txXfrm>
        <a:off x="1508761" y="2875483"/>
        <a:ext cx="7435238" cy="1045662"/>
      </dsp:txXfrm>
    </dsp:sp>
    <dsp:sp modelId="{1E50C069-6959-4ACF-9CFA-9E6CC1F9A9AD}">
      <dsp:nvSpPr>
        <dsp:cNvPr id="0" name=""/>
        <dsp:cNvSpPr/>
      </dsp:nvSpPr>
      <dsp:spPr>
        <a:xfrm>
          <a:off x="2415082" y="3952650"/>
          <a:ext cx="8085277" cy="867654"/>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id-ID" sz="1600" kern="1200" dirty="0" smtClean="0">
              <a:solidFill>
                <a:schemeClr val="tx1"/>
              </a:solidFill>
            </a:rPr>
            <a:t>Oleh karena itu, Pancasila dengan kesadaran kolektif masyarakat Indonesia yang pluralis ini perlu diperlakukan sama di mata hukum.</a:t>
          </a:r>
          <a:endParaRPr lang="id-ID" sz="1600" kern="1200" dirty="0">
            <a:solidFill>
              <a:schemeClr val="tx1"/>
            </a:solidFill>
          </a:endParaRPr>
        </a:p>
      </dsp:txBody>
      <dsp:txXfrm>
        <a:off x="2415082" y="3952650"/>
        <a:ext cx="6917530" cy="867654"/>
      </dsp:txXfrm>
    </dsp:sp>
    <dsp:sp modelId="{1F36E2C0-577B-4127-A7AD-B1F73ED2EE24}">
      <dsp:nvSpPr>
        <dsp:cNvPr id="0" name=""/>
        <dsp:cNvSpPr/>
      </dsp:nvSpPr>
      <dsp:spPr>
        <a:xfrm>
          <a:off x="7521301" y="633870"/>
          <a:ext cx="563975" cy="563975"/>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a:off x="7521301" y="633870"/>
        <a:ext cx="563975" cy="563975"/>
      </dsp:txXfrm>
    </dsp:sp>
    <dsp:sp modelId="{FB17F813-0C4B-4064-9873-BBF2B84A760E}">
      <dsp:nvSpPr>
        <dsp:cNvPr id="0" name=""/>
        <dsp:cNvSpPr/>
      </dsp:nvSpPr>
      <dsp:spPr>
        <a:xfrm>
          <a:off x="8125072" y="1622032"/>
          <a:ext cx="563975" cy="563975"/>
        </a:xfrm>
        <a:prstGeom prst="downArrow">
          <a:avLst>
            <a:gd name="adj1" fmla="val 55000"/>
            <a:gd name="adj2" fmla="val 45000"/>
          </a:avLst>
        </a:prstGeom>
        <a:solidFill>
          <a:schemeClr val="accent4">
            <a:tint val="40000"/>
            <a:alpha val="90000"/>
            <a:hueOff val="6770186"/>
            <a:satOff val="-287"/>
            <a:lumOff val="74"/>
            <a:alphaOff val="0"/>
          </a:schemeClr>
        </a:solidFill>
        <a:ln w="9525" cap="rnd" cmpd="sng" algn="ctr">
          <a:solidFill>
            <a:schemeClr val="accent4">
              <a:tint val="40000"/>
              <a:alpha val="90000"/>
              <a:hueOff val="6770186"/>
              <a:satOff val="-287"/>
              <a:lumOff val="74"/>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a:off x="8125072" y="1622032"/>
        <a:ext cx="563975" cy="563975"/>
      </dsp:txXfrm>
    </dsp:sp>
    <dsp:sp modelId="{9BF04F06-8F4A-4C04-8130-0685A2A6B955}">
      <dsp:nvSpPr>
        <dsp:cNvPr id="0" name=""/>
        <dsp:cNvSpPr/>
      </dsp:nvSpPr>
      <dsp:spPr>
        <a:xfrm>
          <a:off x="8728842" y="2595734"/>
          <a:ext cx="563975" cy="563975"/>
        </a:xfrm>
        <a:prstGeom prst="downArrow">
          <a:avLst>
            <a:gd name="adj1" fmla="val 55000"/>
            <a:gd name="adj2" fmla="val 45000"/>
          </a:avLst>
        </a:prstGeom>
        <a:solidFill>
          <a:schemeClr val="accent4">
            <a:tint val="40000"/>
            <a:alpha val="90000"/>
            <a:hueOff val="13540371"/>
            <a:satOff val="-573"/>
            <a:lumOff val="149"/>
            <a:alphaOff val="0"/>
          </a:schemeClr>
        </a:solidFill>
        <a:ln w="9525" cap="rnd" cmpd="sng" algn="ctr">
          <a:solidFill>
            <a:schemeClr val="accent4">
              <a:tint val="40000"/>
              <a:alpha val="90000"/>
              <a:hueOff val="13540371"/>
              <a:satOff val="-573"/>
              <a:lumOff val="149"/>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a:off x="8728842" y="2595734"/>
        <a:ext cx="563975" cy="563975"/>
      </dsp:txXfrm>
    </dsp:sp>
    <dsp:sp modelId="{B0358774-FBF5-4583-A6ED-0F90A96BB5C0}">
      <dsp:nvSpPr>
        <dsp:cNvPr id="0" name=""/>
        <dsp:cNvSpPr/>
      </dsp:nvSpPr>
      <dsp:spPr>
        <a:xfrm>
          <a:off x="9332613" y="3593537"/>
          <a:ext cx="563975" cy="563975"/>
        </a:xfrm>
        <a:prstGeom prst="downArrow">
          <a:avLst>
            <a:gd name="adj1" fmla="val 55000"/>
            <a:gd name="adj2" fmla="val 45000"/>
          </a:avLst>
        </a:prstGeom>
        <a:solidFill>
          <a:schemeClr val="accent4">
            <a:tint val="40000"/>
            <a:alpha val="90000"/>
            <a:hueOff val="20310557"/>
            <a:satOff val="-860"/>
            <a:lumOff val="223"/>
            <a:alphaOff val="0"/>
          </a:schemeClr>
        </a:solidFill>
        <a:ln w="9525" cap="rnd" cmpd="sng" algn="ctr">
          <a:solidFill>
            <a:schemeClr val="accent4">
              <a:tint val="40000"/>
              <a:alpha val="90000"/>
              <a:hueOff val="20310557"/>
              <a:satOff val="-860"/>
              <a:lumOff val="223"/>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id-ID" sz="1600" kern="1200">
            <a:solidFill>
              <a:schemeClr val="tx1"/>
            </a:solidFill>
          </a:endParaRPr>
        </a:p>
      </dsp:txBody>
      <dsp:txXfrm>
        <a:off x="9332613" y="3593537"/>
        <a:ext cx="563975" cy="563975"/>
      </dsp:txXfrm>
    </dsp:sp>
  </dsp:spTree>
</dsp:drawing>
</file>

<file path=ppt/diagrams/drawing6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736"/>
          <a:ext cx="7543800" cy="150728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latin typeface="Arial" pitchFamily="34" charset="0"/>
              <a:cs typeface="Arial" pitchFamily="34" charset="0"/>
            </a:rPr>
            <a:t>AKTUALISASI NILAI-NILAI PANCASILA DALAM PENEGAKAN HUKUM DI INDO</a:t>
          </a:r>
          <a:r>
            <a:rPr lang="id-ID" sz="2800" b="1" kern="1200" dirty="0" smtClean="0">
              <a:latin typeface="Arial" pitchFamily="34" charset="0"/>
              <a:cs typeface="Arial" pitchFamily="34" charset="0"/>
            </a:rPr>
            <a:t>N</a:t>
          </a:r>
          <a:r>
            <a:rPr lang="en-US" sz="2800" b="1" kern="1200" dirty="0" smtClean="0">
              <a:latin typeface="Arial" pitchFamily="34" charset="0"/>
              <a:cs typeface="Arial" pitchFamily="34" charset="0"/>
            </a:rPr>
            <a:t>ESIA</a:t>
          </a:r>
          <a:r>
            <a:rPr lang="id-ID" sz="2800" b="1" kern="1200" dirty="0" smtClean="0">
              <a:latin typeface="Arial" pitchFamily="34" charset="0"/>
              <a:cs typeface="Arial" pitchFamily="34" charset="0"/>
            </a:rPr>
            <a:t> </a:t>
          </a:r>
          <a:endParaRPr lang="id-ID" sz="2800" b="1" kern="1200" dirty="0">
            <a:latin typeface="Arial" pitchFamily="34" charset="0"/>
            <a:cs typeface="Arial" pitchFamily="34" charset="0"/>
          </a:endParaRPr>
        </a:p>
      </dsp:txBody>
      <dsp:txXfrm>
        <a:off x="0" y="736"/>
        <a:ext cx="7543800" cy="1507286"/>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D3F267-E6CD-481D-BCEC-7563BBCA2483}">
      <dsp:nvSpPr>
        <dsp:cNvPr id="0" name=""/>
        <dsp:cNvSpPr/>
      </dsp:nvSpPr>
      <dsp:spPr>
        <a:xfrm>
          <a:off x="0" y="83818"/>
          <a:ext cx="7067550" cy="90094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id-ID" sz="3600" b="1" kern="1200" dirty="0" smtClean="0">
              <a:latin typeface="Arial" pitchFamily="34" charset="0"/>
              <a:cs typeface="Arial" pitchFamily="34" charset="0"/>
            </a:rPr>
            <a:t>Pengertian Sumber Hukum </a:t>
          </a:r>
          <a:endParaRPr lang="id-ID" sz="3600" b="1" kern="1200" dirty="0">
            <a:latin typeface="Arial" pitchFamily="34" charset="0"/>
            <a:cs typeface="Arial" pitchFamily="34" charset="0"/>
          </a:endParaRPr>
        </a:p>
      </dsp:txBody>
      <dsp:txXfrm>
        <a:off x="0" y="83818"/>
        <a:ext cx="7067550" cy="900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pList2">
  <dgm:title val=""/>
  <dgm:desc val=""/>
  <dgm:catLst>
    <dgm:cat type="list" pri="1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931123" y="0"/>
            <a:ext cx="6068291" cy="2036887"/>
          </a:xfrm>
          <a:prstGeom prst="rect">
            <a:avLst/>
          </a:prstGeom>
        </p:spPr>
      </p:pic>
    </p:spTree>
    <p:extLst>
      <p:ext uri="{BB962C8B-B14F-4D97-AF65-F5344CB8AC3E}">
        <p14:creationId xmlns=""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21/07/2021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21/07/2021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diagramLayout" Target="../diagrams/layout21.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0" Type="http://schemas.openxmlformats.org/officeDocument/2006/relationships/diagramColors" Target="../diagrams/colors22.xml"/><Relationship Id="rId4" Type="http://schemas.openxmlformats.org/officeDocument/2006/relationships/diagramQuickStyle" Target="../diagrams/quickStyle21.xml"/><Relationship Id="rId9" Type="http://schemas.openxmlformats.org/officeDocument/2006/relationships/diagramQuickStyle" Target="../diagrams/quickStyle2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8.xml"/><Relationship Id="rId3" Type="http://schemas.openxmlformats.org/officeDocument/2006/relationships/diagramLayout" Target="../diagrams/layout27.xml"/><Relationship Id="rId7" Type="http://schemas.openxmlformats.org/officeDocument/2006/relationships/diagramData" Target="../diagrams/data28.xml"/><Relationship Id="rId12" Type="http://schemas.openxmlformats.org/officeDocument/2006/relationships/image" Target="../media/image5.jpeg"/><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11" Type="http://schemas.microsoft.com/office/2007/relationships/diagramDrawing" Target="../diagrams/drawing28.xml"/><Relationship Id="rId5" Type="http://schemas.openxmlformats.org/officeDocument/2006/relationships/diagramColors" Target="../diagrams/colors27.xml"/><Relationship Id="rId10" Type="http://schemas.openxmlformats.org/officeDocument/2006/relationships/diagramColors" Target="../diagrams/colors28.xml"/><Relationship Id="rId4" Type="http://schemas.openxmlformats.org/officeDocument/2006/relationships/diagramQuickStyle" Target="../diagrams/quickStyle27.xml"/><Relationship Id="rId9" Type="http://schemas.openxmlformats.org/officeDocument/2006/relationships/diagramQuickStyle" Target="../diagrams/quickStyle2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30.xml"/><Relationship Id="rId3" Type="http://schemas.openxmlformats.org/officeDocument/2006/relationships/diagramLayout" Target="../diagrams/layout29.xml"/><Relationship Id="rId7" Type="http://schemas.openxmlformats.org/officeDocument/2006/relationships/diagramData" Target="../diagrams/data30.xml"/><Relationship Id="rId12" Type="http://schemas.openxmlformats.org/officeDocument/2006/relationships/image" Target="../media/image6.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microsoft.com/office/2007/relationships/diagramDrawing" Target="../diagrams/drawing30.xml"/><Relationship Id="rId5" Type="http://schemas.openxmlformats.org/officeDocument/2006/relationships/diagramColors" Target="../diagrams/colors29.xml"/><Relationship Id="rId10" Type="http://schemas.openxmlformats.org/officeDocument/2006/relationships/diagramColors" Target="../diagrams/colors30.xml"/><Relationship Id="rId4" Type="http://schemas.openxmlformats.org/officeDocument/2006/relationships/diagramQuickStyle" Target="../diagrams/quickStyle29.xml"/><Relationship Id="rId9" Type="http://schemas.openxmlformats.org/officeDocument/2006/relationships/diagramQuickStyle" Target="../diagrams/quickStyle30.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32.xml"/><Relationship Id="rId3" Type="http://schemas.openxmlformats.org/officeDocument/2006/relationships/diagramLayout" Target="../diagrams/layout31.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11" Type="http://schemas.microsoft.com/office/2007/relationships/diagramDrawing" Target="../diagrams/drawing32.xml"/><Relationship Id="rId5" Type="http://schemas.openxmlformats.org/officeDocument/2006/relationships/diagramColors" Target="../diagrams/colors31.xml"/><Relationship Id="rId10" Type="http://schemas.openxmlformats.org/officeDocument/2006/relationships/diagramColors" Target="../diagrams/colors32.xml"/><Relationship Id="rId4" Type="http://schemas.openxmlformats.org/officeDocument/2006/relationships/diagramQuickStyle" Target="../diagrams/quickStyle31.xml"/><Relationship Id="rId9" Type="http://schemas.openxmlformats.org/officeDocument/2006/relationships/diagramQuickStyle" Target="../diagrams/quickStyle3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diagramLayout" Target="../diagrams/layout33.xml"/><Relationship Id="rId7" Type="http://schemas.openxmlformats.org/officeDocument/2006/relationships/diagramData" Target="../diagrams/data34.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0" Type="http://schemas.openxmlformats.org/officeDocument/2006/relationships/diagramColors" Target="../diagrams/colors34.xml"/><Relationship Id="rId4" Type="http://schemas.openxmlformats.org/officeDocument/2006/relationships/diagramQuickStyle" Target="../diagrams/quickStyle33.xml"/><Relationship Id="rId9" Type="http://schemas.openxmlformats.org/officeDocument/2006/relationships/diagramQuickStyle" Target="../diagrams/quickStyle34.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diagramLayout" Target="../diagrams/layout35.xml"/><Relationship Id="rId7" Type="http://schemas.openxmlformats.org/officeDocument/2006/relationships/diagramData" Target="../diagrams/data36.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11" Type="http://schemas.microsoft.com/office/2007/relationships/diagramDrawing" Target="../diagrams/drawing36.xml"/><Relationship Id="rId5" Type="http://schemas.openxmlformats.org/officeDocument/2006/relationships/diagramColors" Target="../diagrams/colors35.xml"/><Relationship Id="rId10" Type="http://schemas.openxmlformats.org/officeDocument/2006/relationships/diagramColors" Target="../diagrams/colors36.xml"/><Relationship Id="rId4" Type="http://schemas.openxmlformats.org/officeDocument/2006/relationships/diagramQuickStyle" Target="../diagrams/quickStyle35.xml"/><Relationship Id="rId9" Type="http://schemas.openxmlformats.org/officeDocument/2006/relationships/diagramQuickStyle" Target="../diagrams/quickStyle36.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diagramLayout" Target="../diagrams/layout37.xml"/><Relationship Id="rId7" Type="http://schemas.openxmlformats.org/officeDocument/2006/relationships/diagramData" Target="../diagrams/data38.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11" Type="http://schemas.microsoft.com/office/2007/relationships/diagramDrawing" Target="../diagrams/drawing38.xml"/><Relationship Id="rId5" Type="http://schemas.openxmlformats.org/officeDocument/2006/relationships/diagramColors" Target="../diagrams/colors37.xml"/><Relationship Id="rId10" Type="http://schemas.openxmlformats.org/officeDocument/2006/relationships/diagramColors" Target="../diagrams/colors38.xml"/><Relationship Id="rId4" Type="http://schemas.openxmlformats.org/officeDocument/2006/relationships/diagramQuickStyle" Target="../diagrams/quickStyle37.xml"/><Relationship Id="rId9" Type="http://schemas.openxmlformats.org/officeDocument/2006/relationships/diagramQuickStyle" Target="../diagrams/quickStyle38.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44.xml"/><Relationship Id="rId3" Type="http://schemas.openxmlformats.org/officeDocument/2006/relationships/diagramLayout" Target="../diagrams/layout43.xml"/><Relationship Id="rId7" Type="http://schemas.openxmlformats.org/officeDocument/2006/relationships/diagramData" Target="../diagrams/data44.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6.xml"/><Relationship Id="rId3" Type="http://schemas.openxmlformats.org/officeDocument/2006/relationships/diagramLayout" Target="../diagrams/layout45.xml"/><Relationship Id="rId7" Type="http://schemas.openxmlformats.org/officeDocument/2006/relationships/diagramData" Target="../diagrams/data46.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11" Type="http://schemas.microsoft.com/office/2007/relationships/diagramDrawing" Target="../diagrams/drawing46.xml"/><Relationship Id="rId5" Type="http://schemas.openxmlformats.org/officeDocument/2006/relationships/diagramColors" Target="../diagrams/colors45.xml"/><Relationship Id="rId10" Type="http://schemas.openxmlformats.org/officeDocument/2006/relationships/diagramColors" Target="../diagrams/colors46.xml"/><Relationship Id="rId4" Type="http://schemas.openxmlformats.org/officeDocument/2006/relationships/diagramQuickStyle" Target="../diagrams/quickStyle45.xml"/><Relationship Id="rId9" Type="http://schemas.openxmlformats.org/officeDocument/2006/relationships/diagramQuickStyle" Target="../diagrams/quickStyle4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48.xml"/><Relationship Id="rId3" Type="http://schemas.openxmlformats.org/officeDocument/2006/relationships/diagramLayout" Target="../diagrams/layout47.xml"/><Relationship Id="rId7" Type="http://schemas.openxmlformats.org/officeDocument/2006/relationships/diagramData" Target="../diagrams/data48.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11" Type="http://schemas.microsoft.com/office/2007/relationships/diagramDrawing" Target="../diagrams/drawing48.xml"/><Relationship Id="rId5" Type="http://schemas.openxmlformats.org/officeDocument/2006/relationships/diagramColors" Target="../diagrams/colors47.xml"/><Relationship Id="rId10" Type="http://schemas.openxmlformats.org/officeDocument/2006/relationships/diagramColors" Target="../diagrams/colors48.xml"/><Relationship Id="rId4" Type="http://schemas.openxmlformats.org/officeDocument/2006/relationships/diagramQuickStyle" Target="../diagrams/quickStyle47.xml"/><Relationship Id="rId9" Type="http://schemas.openxmlformats.org/officeDocument/2006/relationships/diagramQuickStyle" Target="../diagrams/quickStyle4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51.xml"/><Relationship Id="rId3" Type="http://schemas.openxmlformats.org/officeDocument/2006/relationships/diagramLayout" Target="../diagrams/layout50.xml"/><Relationship Id="rId7" Type="http://schemas.openxmlformats.org/officeDocument/2006/relationships/diagramData" Target="../diagrams/data51.xm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microsoft.com/office/2007/relationships/diagramDrawing" Target="../diagrams/drawing51.xml"/><Relationship Id="rId5" Type="http://schemas.openxmlformats.org/officeDocument/2006/relationships/diagramColors" Target="../diagrams/colors50.xml"/><Relationship Id="rId10" Type="http://schemas.openxmlformats.org/officeDocument/2006/relationships/diagramColors" Target="../diagrams/colors51.xml"/><Relationship Id="rId4" Type="http://schemas.openxmlformats.org/officeDocument/2006/relationships/diagramQuickStyle" Target="../diagrams/quickStyle50.xml"/><Relationship Id="rId9" Type="http://schemas.openxmlformats.org/officeDocument/2006/relationships/diagramQuickStyle" Target="../diagrams/quickStyle51.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53.xml"/><Relationship Id="rId3" Type="http://schemas.openxmlformats.org/officeDocument/2006/relationships/diagramLayout" Target="../diagrams/layout52.xml"/><Relationship Id="rId7" Type="http://schemas.openxmlformats.org/officeDocument/2006/relationships/diagramData" Target="../diagrams/data53.xm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11" Type="http://schemas.microsoft.com/office/2007/relationships/diagramDrawing" Target="../diagrams/drawing53.xml"/><Relationship Id="rId5" Type="http://schemas.openxmlformats.org/officeDocument/2006/relationships/diagramColors" Target="../diagrams/colors52.xml"/><Relationship Id="rId10" Type="http://schemas.openxmlformats.org/officeDocument/2006/relationships/diagramColors" Target="../diagrams/colors53.xml"/><Relationship Id="rId4" Type="http://schemas.openxmlformats.org/officeDocument/2006/relationships/diagramQuickStyle" Target="../diagrams/quickStyle52.xml"/><Relationship Id="rId9" Type="http://schemas.openxmlformats.org/officeDocument/2006/relationships/diagramQuickStyle" Target="../diagrams/quickStyle53.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57.xml"/><Relationship Id="rId3" Type="http://schemas.openxmlformats.org/officeDocument/2006/relationships/diagramLayout" Target="../diagrams/layout56.xml"/><Relationship Id="rId7" Type="http://schemas.openxmlformats.org/officeDocument/2006/relationships/diagramData" Target="../diagrams/data57.xm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59.xml"/><Relationship Id="rId3" Type="http://schemas.openxmlformats.org/officeDocument/2006/relationships/diagramLayout" Target="../diagrams/layout58.xml"/><Relationship Id="rId7" Type="http://schemas.openxmlformats.org/officeDocument/2006/relationships/diagramData" Target="../diagrams/data59.xml"/><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0" Type="http://schemas.openxmlformats.org/officeDocument/2006/relationships/diagramColors" Target="../diagrams/colors59.xml"/><Relationship Id="rId4" Type="http://schemas.openxmlformats.org/officeDocument/2006/relationships/diagramQuickStyle" Target="../diagrams/quickStyle58.xml"/><Relationship Id="rId9" Type="http://schemas.openxmlformats.org/officeDocument/2006/relationships/diagramQuickStyle" Target="../diagrams/quickStyle59.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1.xml"/><Relationship Id="rId3" Type="http://schemas.openxmlformats.org/officeDocument/2006/relationships/diagramLayout" Target="../diagrams/layout60.xml"/><Relationship Id="rId7" Type="http://schemas.openxmlformats.org/officeDocument/2006/relationships/diagramData" Target="../diagrams/data61.xml"/><Relationship Id="rId2" Type="http://schemas.openxmlformats.org/officeDocument/2006/relationships/diagramData" Target="../diagrams/data60.xml"/><Relationship Id="rId1" Type="http://schemas.openxmlformats.org/officeDocument/2006/relationships/slideLayout" Target="../slideLayouts/slideLayout2.xml"/><Relationship Id="rId6" Type="http://schemas.microsoft.com/office/2007/relationships/diagramDrawing" Target="../diagrams/drawing60.xml"/><Relationship Id="rId11" Type="http://schemas.microsoft.com/office/2007/relationships/diagramDrawing" Target="../diagrams/drawing61.xml"/><Relationship Id="rId5" Type="http://schemas.openxmlformats.org/officeDocument/2006/relationships/diagramColors" Target="../diagrams/colors60.xml"/><Relationship Id="rId10" Type="http://schemas.openxmlformats.org/officeDocument/2006/relationships/diagramColors" Target="../diagrams/colors61.xml"/><Relationship Id="rId4" Type="http://schemas.openxmlformats.org/officeDocument/2006/relationships/diagramQuickStyle" Target="../diagrams/quickStyle60.xml"/><Relationship Id="rId9" Type="http://schemas.openxmlformats.org/officeDocument/2006/relationships/diagramQuickStyle" Target="../diagrams/quickStyle61.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63.xml"/><Relationship Id="rId3" Type="http://schemas.openxmlformats.org/officeDocument/2006/relationships/diagramLayout" Target="../diagrams/layout62.xml"/><Relationship Id="rId7" Type="http://schemas.openxmlformats.org/officeDocument/2006/relationships/diagramData" Target="../diagrams/data63.xml"/><Relationship Id="rId2" Type="http://schemas.openxmlformats.org/officeDocument/2006/relationships/diagramData" Target="../diagrams/data62.xml"/><Relationship Id="rId1" Type="http://schemas.openxmlformats.org/officeDocument/2006/relationships/slideLayout" Target="../slideLayouts/slideLayout2.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4.xml"/><Relationship Id="rId7" Type="http://schemas.openxmlformats.org/officeDocument/2006/relationships/image" Target="../media/image8.jpeg"/><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66.xml"/><Relationship Id="rId3" Type="http://schemas.openxmlformats.org/officeDocument/2006/relationships/diagramLayout" Target="../diagrams/layout65.xml"/><Relationship Id="rId7" Type="http://schemas.openxmlformats.org/officeDocument/2006/relationships/diagramData" Target="../diagrams/data66.xml"/><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11" Type="http://schemas.microsoft.com/office/2007/relationships/diagramDrawing" Target="../diagrams/drawing66.xml"/><Relationship Id="rId5" Type="http://schemas.openxmlformats.org/officeDocument/2006/relationships/diagramColors" Target="../diagrams/colors65.xml"/><Relationship Id="rId10" Type="http://schemas.openxmlformats.org/officeDocument/2006/relationships/diagramColors" Target="../diagrams/colors66.xml"/><Relationship Id="rId4" Type="http://schemas.openxmlformats.org/officeDocument/2006/relationships/diagramQuickStyle" Target="../diagrams/quickStyle65.xml"/><Relationship Id="rId9" Type="http://schemas.openxmlformats.org/officeDocument/2006/relationships/diagramQuickStyle" Target="../diagrams/quickStyle66.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68.xml"/><Relationship Id="rId3" Type="http://schemas.openxmlformats.org/officeDocument/2006/relationships/diagramLayout" Target="../diagrams/layout67.xml"/><Relationship Id="rId7" Type="http://schemas.openxmlformats.org/officeDocument/2006/relationships/diagramData" Target="../diagrams/data68.xml"/><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11" Type="http://schemas.microsoft.com/office/2007/relationships/diagramDrawing" Target="../diagrams/drawing68.xml"/><Relationship Id="rId5" Type="http://schemas.openxmlformats.org/officeDocument/2006/relationships/diagramColors" Target="../diagrams/colors67.xml"/><Relationship Id="rId10" Type="http://schemas.openxmlformats.org/officeDocument/2006/relationships/diagramColors" Target="../diagrams/colors68.xml"/><Relationship Id="rId4" Type="http://schemas.openxmlformats.org/officeDocument/2006/relationships/diagramQuickStyle" Target="../diagrams/quickStyle67.xml"/><Relationship Id="rId9" Type="http://schemas.openxmlformats.org/officeDocument/2006/relationships/diagramQuickStyle" Target="../diagrams/quickStyle68.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69.xml"/><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775839" y="1964834"/>
            <a:ext cx="8135937" cy="1200329"/>
          </a:xfrm>
          <a:prstGeom prst="rect">
            <a:avLst/>
          </a:prstGeom>
          <a:noFill/>
          <a:ln w="9525">
            <a:noFill/>
            <a:miter lim="800000"/>
            <a:headEnd/>
            <a:tailEnd/>
          </a:ln>
        </p:spPr>
        <p:txBody>
          <a:bodyPr>
            <a:spAutoFit/>
          </a:bodyPr>
          <a:lstStyle/>
          <a:p>
            <a:pPr marL="342900" indent="-342900" algn="ctr">
              <a:spcBef>
                <a:spcPct val="50000"/>
              </a:spcBef>
            </a:pPr>
            <a:r>
              <a:rPr lang="en-US" sz="3600" b="1" dirty="0" smtClean="0"/>
              <a:t>PANCASILA SEBAGAI SATU-SATUNYA SUMBER HUKUM DI INDONESIA</a:t>
            </a:r>
            <a:endParaRPr lang="en-US" sz="3600" b="1" dirty="0"/>
          </a:p>
        </p:txBody>
      </p:sp>
      <p:sp>
        <p:nvSpPr>
          <p:cNvPr id="8" name="Text Box 6"/>
          <p:cNvSpPr txBox="1">
            <a:spLocks noChangeArrowheads="1"/>
          </p:cNvSpPr>
          <p:nvPr/>
        </p:nvSpPr>
        <p:spPr bwMode="auto">
          <a:xfrm>
            <a:off x="1674026" y="3448823"/>
            <a:ext cx="8458200" cy="584775"/>
          </a:xfrm>
          <a:prstGeom prst="rect">
            <a:avLst/>
          </a:prstGeom>
          <a:noFill/>
          <a:ln w="9525">
            <a:noFill/>
            <a:miter lim="800000"/>
            <a:headEnd/>
            <a:tailEnd/>
          </a:ln>
        </p:spPr>
        <p:txBody>
          <a:bodyPr>
            <a:spAutoFit/>
          </a:bodyPr>
          <a:lstStyle/>
          <a:p>
            <a:pPr algn="ctr" eaLnBrk="1" hangingPunct="1">
              <a:spcBef>
                <a:spcPct val="50000"/>
              </a:spcBef>
            </a:pPr>
            <a:r>
              <a:rPr lang="id-ID" sz="3200" b="1" i="1" dirty="0" smtClean="0"/>
              <a:t>KULIAH MINGGU KELIMA BELAS</a:t>
            </a:r>
            <a:endParaRPr lang="en-US" sz="3200" b="1" i="1" dirty="0"/>
          </a:p>
        </p:txBody>
      </p:sp>
      <p:sp>
        <p:nvSpPr>
          <p:cNvPr id="9"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 xmlns:p14="http://schemas.microsoft.com/office/powerpoint/2010/main"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274071" y="1202174"/>
            <a:ext cx="2387192" cy="553998"/>
          </a:xfrm>
          <a:prstGeom prst="rect">
            <a:avLst/>
          </a:prstGeom>
        </p:spPr>
        <p:txBody>
          <a:bodyPr wrap="none">
            <a:spAutoFit/>
          </a:bodyPr>
          <a:lstStyle/>
          <a:p>
            <a:r>
              <a:rPr lang="id-ID" sz="3000" b="1" dirty="0" smtClean="0">
                <a:latin typeface="Arial" pitchFamily="34" charset="0"/>
                <a:cs typeface="Arial" pitchFamily="34" charset="0"/>
              </a:rPr>
              <a:t>Sifat hukum</a:t>
            </a:r>
            <a:endParaRPr lang="id-ID" sz="3000" b="1" dirty="0">
              <a:latin typeface="Arial" pitchFamily="34" charset="0"/>
              <a:cs typeface="Arial" pitchFamily="34" charset="0"/>
            </a:endParaRPr>
          </a:p>
        </p:txBody>
      </p:sp>
      <p:sp>
        <p:nvSpPr>
          <p:cNvPr id="7" name="Rectangle 6"/>
          <p:cNvSpPr/>
          <p:nvPr/>
        </p:nvSpPr>
        <p:spPr>
          <a:xfrm>
            <a:off x="2133600" y="1889820"/>
            <a:ext cx="8625840" cy="3477875"/>
          </a:xfrm>
          <a:prstGeom prst="rect">
            <a:avLst/>
          </a:prstGeom>
        </p:spPr>
        <p:txBody>
          <a:bodyPr wrap="square">
            <a:spAutoFit/>
          </a:bodyPr>
          <a:lstStyle/>
          <a:p>
            <a:pPr marL="457200" indent="-457200" algn="just">
              <a:buFont typeface="Wingdings" pitchFamily="2" charset="2"/>
              <a:buChar char="Ø"/>
            </a:pPr>
            <a:r>
              <a:rPr lang="id-ID" sz="2200" dirty="0" smtClean="0">
                <a:latin typeface="Arial" pitchFamily="34" charset="0"/>
                <a:cs typeface="Arial" pitchFamily="34" charset="0"/>
              </a:rPr>
              <a:t>Sebelumnya telah dijelaskan bahwa agar tercipta tata tertib dalam masyarakat, maka semua orang harus menaati kaedah hukum, namun tidak semua orang mau menaati kaedah hukum. Agar suatu peraturan hidup kemasyarakatan benar-benar dipatuhi dan ditaati, maka peraturan hidup kemasyarakatan tersebut harus dilengkapi dengan unsur pemaksa.</a:t>
            </a:r>
          </a:p>
          <a:p>
            <a:pPr marL="457200" indent="-457200" algn="just">
              <a:buFont typeface="Wingdings" pitchFamily="2" charset="2"/>
              <a:buChar char="Ø"/>
            </a:pPr>
            <a:r>
              <a:rPr lang="id-ID" sz="2200" dirty="0" smtClean="0">
                <a:latin typeface="Arial" pitchFamily="34" charset="0"/>
                <a:cs typeface="Arial" pitchFamily="34" charset="0"/>
              </a:rPr>
              <a:t>Aturan-aturan yang berlaku tidak akan berguna apabila tidak dipatuhi oleh masyarakat, sehingga </a:t>
            </a:r>
            <a:r>
              <a:rPr lang="id-ID" sz="2200" b="1" i="1" dirty="0" smtClean="0">
                <a:latin typeface="Arial" pitchFamily="34" charset="0"/>
                <a:cs typeface="Arial" pitchFamily="34" charset="0"/>
              </a:rPr>
              <a:t>hukum harus bersifat mengatur dan memaksa</a:t>
            </a:r>
            <a:r>
              <a:rPr lang="id-ID" sz="2200" dirty="0" smtClean="0">
                <a:latin typeface="Arial" pitchFamily="34" charset="0"/>
                <a:cs typeface="Arial" pitchFamily="34" charset="0"/>
              </a:rPr>
              <a:t> agar aturan-aturan tersebut dipatuhi dan ditaati oleh masyarakat.</a:t>
            </a:r>
            <a:endParaRPr lang="id-ID" sz="2200" dirty="0">
              <a:latin typeface="Arial" pitchFamily="34" charset="0"/>
              <a:cs typeface="Arial" pitchFamily="34" charset="0"/>
            </a:endParaRPr>
          </a:p>
        </p:txBody>
      </p:sp>
      <p:sp>
        <p:nvSpPr>
          <p:cNvPr id="9" name="Rectangle 8"/>
          <p:cNvSpPr/>
          <p:nvPr/>
        </p:nvSpPr>
        <p:spPr>
          <a:xfrm>
            <a:off x="3489960" y="6425029"/>
            <a:ext cx="8702040" cy="369332"/>
          </a:xfrm>
          <a:prstGeom prst="rect">
            <a:avLst/>
          </a:prstGeom>
        </p:spPr>
        <p:txBody>
          <a:bodyPr wrap="square">
            <a:spAutoFit/>
          </a:bodyPr>
          <a:lstStyle/>
          <a:p>
            <a:r>
              <a:rPr lang="id-ID" dirty="0" smtClean="0"/>
              <a:t>https://www.jurnalhukum.com/pengertian-hukum-unsur-unsur-ciri-ciri-dan-sifat-hukum/</a:t>
            </a:r>
            <a:endParaRPr lang="id-ID" dirty="0"/>
          </a:p>
        </p:txBody>
      </p:sp>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975802" y="1250106"/>
          <a:ext cx="9637077" cy="52268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042159" y="1206758"/>
          <a:ext cx="8418513" cy="52197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orient="vert"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981200" y="1387266"/>
          <a:ext cx="9601199" cy="50592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655762" y="1189146"/>
          <a:ext cx="10139997" cy="50287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14400" y="1158666"/>
          <a:ext cx="11049000" cy="55164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trips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869122" y="1251434"/>
          <a:ext cx="9210357" cy="4857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trip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935480" y="1295825"/>
          <a:ext cx="9531033" cy="50802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889760" y="1767900"/>
          <a:ext cx="10043160" cy="4709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402080" y="1706880"/>
          <a:ext cx="10378440" cy="46939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91910" y="1172398"/>
            <a:ext cx="10584190" cy="4708981"/>
          </a:xfrm>
          <a:prstGeom prst="rect">
            <a:avLst/>
          </a:prstGeom>
          <a:blipFill>
            <a:blip r:embed="rId2" cstate="print"/>
            <a:tile tx="0" ty="0" sx="100000" sy="100000" flip="none" algn="tl"/>
          </a:blipFill>
          <a:ln>
            <a:headEnd/>
            <a:tailEn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Halo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para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Mahasiswa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yang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saya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banggakan</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dimanapun Anda berada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selamat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berjumpa</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kembali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kuliah </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endidikan Pancasila ,semoga pada Minggu ke-15 ini anda semuanya masih dalam keadaan sehat dan tetap penuh semangat.</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ada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Minggu ke-15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ini</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kita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akan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membahas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tentang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Pancasila sebagai </a:t>
            </a:r>
            <a:r>
              <a:rPr lang="id-ID" sz="2000" dirty="0" smtClean="0">
                <a:solidFill>
                  <a:schemeClr val="tx1"/>
                </a:solidFill>
                <a:latin typeface="Arial" pitchFamily="34" charset="0"/>
                <a:ea typeface="Times New Roman" pitchFamily="18" charset="0"/>
                <a:cs typeface="Arial" pitchFamily="34" charset="0"/>
              </a:rPr>
              <a:t>Satu-satunya Sumber Hukum di Indonesia</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Diharapkan setelah mempelajari materi ini para mahasiswa dapat memahami dan menjelaskan tentang Pancasila sebagai Sumber Hukum. Silahkan membaca materi ppt ini sebagai bahan kajian pada minggu </a:t>
            </a:r>
            <a:r>
              <a:rPr kumimoji="0" lang="id-ID" sz="2000" b="0" i="0" u="none" strike="noStrike" cap="none" normalizeH="0" dirty="0" smtClean="0">
                <a:ln>
                  <a:noFill/>
                </a:ln>
                <a:solidFill>
                  <a:schemeClr val="tx1"/>
                </a:solidFill>
                <a:effectLst/>
                <a:latin typeface="Arial" pitchFamily="34" charset="0"/>
                <a:ea typeface="Times New Roman" pitchFamily="18" charset="0"/>
                <a:cs typeface="Arial" pitchFamily="34" charset="0"/>
              </a:rPr>
              <a:t> ke-15 </a:t>
            </a:r>
            <a:r>
              <a:rPr kumimoji="0" lang="id-ID"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ini.</a:t>
            </a:r>
            <a:endPar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lvl="0" defTabSz="914400"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Pada minggu </a:t>
            </a:r>
            <a:r>
              <a:rPr lang="id-ID" sz="2000" dirty="0" smtClean="0">
                <a:solidFill>
                  <a:schemeClr val="tx1"/>
                </a:solidFill>
                <a:latin typeface="Arial" pitchFamily="34" charset="0"/>
                <a:ea typeface="Times New Roman" pitchFamily="18" charset="0"/>
                <a:cs typeface="Arial" pitchFamily="34" charset="0"/>
              </a:rPr>
              <a:t>ke-15</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ini akan dijelaskan materi tentang Pengertian Sumber</a:t>
            </a:r>
            <a:r>
              <a:rPr kumimoji="0" lang="id-ID" sz="2000" b="0" i="0" u="none" strike="noStrike" cap="none" normalizeH="0" dirty="0" smtClean="0">
                <a:ln>
                  <a:noFill/>
                </a:ln>
                <a:solidFill>
                  <a:schemeClr val="tx1"/>
                </a:solidFill>
                <a:effectLst/>
                <a:latin typeface="Arial" pitchFamily="34" charset="0"/>
                <a:ea typeface="Calibri" pitchFamily="34" charset="0"/>
                <a:cs typeface="Arial" pitchFamily="34" charset="0"/>
              </a:rPr>
              <a:t> Hukum, </a:t>
            </a:r>
            <a:r>
              <a:rPr lang="en-US" sz="2000" dirty="0" err="1" smtClean="0">
                <a:solidFill>
                  <a:schemeClr val="tx1"/>
                </a:solidFill>
                <a:latin typeface="Arial" pitchFamily="34" charset="0"/>
                <a:cs typeface="Arial" pitchFamily="34" charset="0"/>
              </a:rPr>
              <a:t>Pentingnya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hukum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dalam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kehidupan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berbangsa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bernegara</a:t>
            </a:r>
            <a:r>
              <a:rPr lang="id-ID"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Unifikasi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pluralisme</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dalam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sistem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hukum</a:t>
            </a:r>
            <a:r>
              <a:rPr lang="en-US" sz="2000" dirty="0" smtClean="0">
                <a:solidFill>
                  <a:schemeClr val="tx1"/>
                </a:solidFill>
                <a:latin typeface="Arial" pitchFamily="34" charset="0"/>
                <a:cs typeface="Arial" pitchFamily="34" charset="0"/>
              </a:rPr>
              <a:t> Indonesia</a:t>
            </a:r>
            <a:r>
              <a:rPr lang="id-ID"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Pancasila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sebagai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sumber</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ilai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cita-cita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hukum</a:t>
            </a:r>
            <a:r>
              <a:rPr lang="en-US" sz="2000" dirty="0" smtClean="0">
                <a:solidFill>
                  <a:schemeClr val="tx1"/>
                </a:solidFill>
                <a:latin typeface="Arial" pitchFamily="34" charset="0"/>
                <a:cs typeface="Arial" pitchFamily="34" charset="0"/>
              </a:rPr>
              <a:t> &amp; UU</a:t>
            </a:r>
            <a:r>
              <a:rPr lang="id-ID" sz="2000" dirty="0" smtClean="0">
                <a:solidFill>
                  <a:schemeClr val="tx1"/>
                </a:solidFill>
                <a:latin typeface="Arial" pitchFamily="34" charset="0"/>
                <a:cs typeface="Arial" pitchFamily="34" charset="0"/>
              </a:rPr>
              <a:t> dan </a:t>
            </a:r>
            <a:r>
              <a:rPr lang="en-US" sz="2000" dirty="0" err="1" smtClean="0">
                <a:solidFill>
                  <a:schemeClr val="tx1"/>
                </a:solidFill>
                <a:latin typeface="Arial" pitchFamily="34" charset="0"/>
                <a:cs typeface="Arial" pitchFamily="34" charset="0"/>
              </a:rPr>
              <a:t>Aktualisasi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nilai-nilai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Pancasila</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dalam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penegakan</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Hukum</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di</a:t>
            </a:r>
            <a:r>
              <a:rPr lang="en-US" sz="2000" dirty="0" smtClean="0">
                <a:solidFill>
                  <a:schemeClr val="tx1"/>
                </a:solidFill>
                <a:latin typeface="Arial" pitchFamily="34" charset="0"/>
                <a:cs typeface="Arial" pitchFamily="34" charset="0"/>
              </a:rPr>
              <a:t> </a:t>
            </a:r>
            <a:r>
              <a:rPr lang="en-US" sz="2000" dirty="0" err="1" smtClean="0">
                <a:solidFill>
                  <a:schemeClr val="tx1"/>
                </a:solidFill>
                <a:latin typeface="Arial" pitchFamily="34" charset="0"/>
                <a:cs typeface="Arial" pitchFamily="34" charset="0"/>
              </a:rPr>
              <a:t>Indoensia</a:t>
            </a:r>
            <a:r>
              <a:rPr lang="id-ID" sz="2000" dirty="0" smtClean="0">
                <a:solidFill>
                  <a:schemeClr val="tx1"/>
                </a:solidFill>
                <a:latin typeface="Arial" pitchFamily="34" charset="0"/>
                <a:cs typeface="Arial" pitchFamily="34" charset="0"/>
              </a:rPr>
              <a:t>. </a:t>
            </a: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Adapun materi pembelajaran akan disajikan dalam bentuk ppt.</a:t>
            </a:r>
            <a:r>
              <a:rPr kumimoji="0" lang="id-ID" sz="2000" b="0" i="0" u="none" strike="noStrike" cap="none" normalizeH="0" dirty="0" smtClean="0">
                <a:ln>
                  <a:noFill/>
                </a:ln>
                <a:solidFill>
                  <a:schemeClr val="tx1"/>
                </a:solidFill>
                <a:effectLst/>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000" baseline="0" dirty="0" smtClean="0">
                <a:solidFill>
                  <a:schemeClr val="tx1"/>
                </a:solidFill>
                <a:latin typeface="Arial" pitchFamily="34" charset="0"/>
                <a:cs typeface="Arial" pitchFamily="34" charset="0"/>
              </a:rPr>
              <a:t>Silahkan</a:t>
            </a:r>
            <a:r>
              <a:rPr lang="id-ID" sz="2000" dirty="0" smtClean="0">
                <a:solidFill>
                  <a:schemeClr val="tx1"/>
                </a:solidFill>
                <a:latin typeface="Arial" pitchFamily="34" charset="0"/>
                <a:cs typeface="Arial" pitchFamily="34" charset="0"/>
              </a:rPr>
              <a:t> anda pelajari materi Minggu ke-15 ini untuk dapat memahami </a:t>
            </a:r>
            <a:r>
              <a:rPr lang="id-ID" sz="2000" dirty="0" smtClean="0">
                <a:solidFill>
                  <a:schemeClr val="tx1"/>
                </a:solidFill>
                <a:latin typeface="Arial" pitchFamily="34" charset="0"/>
                <a:ea typeface="Times New Roman" pitchFamily="18" charset="0"/>
                <a:cs typeface="Arial" pitchFamily="34" charset="0"/>
              </a:rPr>
              <a:t>Pancasila sebagai Satu-satunya Sumber Hukum di Indonesia. </a:t>
            </a:r>
          </a:p>
          <a:p>
            <a:pPr lvl="0" defTabSz="914400" eaLnBrk="0" fontAlgn="base" hangingPunct="0">
              <a:spcBef>
                <a:spcPct val="0"/>
              </a:spcBef>
              <a:spcAft>
                <a:spcPct val="0"/>
              </a:spcAft>
            </a:pPr>
            <a:r>
              <a:rPr kumimoji="0" lang="id-ID" sz="2000" b="0" i="0" u="none" strike="noStrike" cap="none" normalizeH="0" baseline="0" dirty="0" smtClean="0">
                <a:ln>
                  <a:noFill/>
                </a:ln>
                <a:solidFill>
                  <a:schemeClr val="tx1"/>
                </a:solidFill>
                <a:effectLst/>
                <a:latin typeface="Arial" pitchFamily="34" charset="0"/>
                <a:cs typeface="Arial" pitchFamily="34" charset="0"/>
              </a:rPr>
              <a:t>Selamat Belajar semoga</a:t>
            </a:r>
            <a:r>
              <a:rPr kumimoji="0" lang="id-ID" sz="2000" b="0" i="0" u="none" strike="noStrike" cap="none" normalizeH="0" dirty="0" smtClean="0">
                <a:ln>
                  <a:noFill/>
                </a:ln>
                <a:solidFill>
                  <a:schemeClr val="tx1"/>
                </a:solidFill>
                <a:effectLst/>
                <a:latin typeface="Arial" pitchFamily="34" charset="0"/>
                <a:cs typeface="Arial" pitchFamily="34" charset="0"/>
              </a:rPr>
              <a:t> sukses menyertai anda semua.......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71093985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00200" y="1864698"/>
          <a:ext cx="9784080" cy="47647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026" name="Picture 2" descr="Image result for hukum"/>
          <p:cNvPicPr>
            <a:picLocks noChangeAspect="1" noChangeArrowheads="1"/>
          </p:cNvPicPr>
          <p:nvPr/>
        </p:nvPicPr>
        <p:blipFill>
          <a:blip r:embed="rId12" cstate="print"/>
          <a:srcRect/>
          <a:stretch>
            <a:fillRect/>
          </a:stretch>
        </p:blipFill>
        <p:spPr bwMode="auto">
          <a:xfrm>
            <a:off x="1496695" y="3749357"/>
            <a:ext cx="4286250" cy="2447926"/>
          </a:xfrm>
          <a:prstGeom prst="rect">
            <a:avLst/>
          </a:prstGeom>
          <a:noFill/>
        </p:spPr>
      </p:pic>
    </p:spTree>
    <p:extLst>
      <p:ext uri="{BB962C8B-B14F-4D97-AF65-F5344CB8AC3E}">
        <p14:creationId xmlns="" xmlns:p14="http://schemas.microsoft.com/office/powerpoint/2010/main" val="1710939857"/>
      </p:ext>
    </p:extLst>
  </p:cSld>
  <p:clrMapOvr>
    <a:masterClrMapping/>
  </p:clrMapOvr>
  <p:transition>
    <p:strips dir="l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722120" y="1835557"/>
          <a:ext cx="6553200" cy="4458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Image result for hukum"/>
          <p:cNvPicPr>
            <a:picLocks noChangeAspect="1" noChangeArrowheads="1"/>
          </p:cNvPicPr>
          <p:nvPr/>
        </p:nvPicPr>
        <p:blipFill>
          <a:blip r:embed="rId12" cstate="print"/>
          <a:srcRect/>
          <a:stretch>
            <a:fillRect/>
          </a:stretch>
        </p:blipFill>
        <p:spPr bwMode="auto">
          <a:xfrm>
            <a:off x="8369935" y="2172652"/>
            <a:ext cx="3639185" cy="3770948"/>
          </a:xfrm>
          <a:prstGeom prst="rect">
            <a:avLst/>
          </a:prstGeom>
          <a:noFill/>
        </p:spPr>
      </p:pic>
    </p:spTree>
    <p:extLst>
      <p:ext uri="{BB962C8B-B14F-4D97-AF65-F5344CB8AC3E}">
        <p14:creationId xmlns="" xmlns:p14="http://schemas.microsoft.com/office/powerpoint/2010/main" val="1710939857"/>
      </p:ext>
    </p:extLst>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386840" y="1661160"/>
          <a:ext cx="10439400" cy="4526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checke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nvGraphicFramePr>
        <p:xfrm>
          <a:off x="1584960" y="1620858"/>
          <a:ext cx="10256520" cy="50085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097280" y="1744116"/>
          <a:ext cx="10774680" cy="49614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nvGraphicFramePr>
        <p:xfrm>
          <a:off x="1737360" y="1600200"/>
          <a:ext cx="9814560" cy="49072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trip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376160" cy="1645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615440" y="1859340"/>
          <a:ext cx="9875520" cy="46481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783080" y="0"/>
          <a:ext cx="740664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2712720" y="1293824"/>
          <a:ext cx="9235440" cy="53812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wedg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3718560" y="1375678"/>
          <a:ext cx="8046720" cy="52384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432560" y="1209378"/>
          <a:ext cx="10378440" cy="5420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lu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524000" y="1314718"/>
          <a:ext cx="1010412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686242" y="1691640"/>
          <a:ext cx="9987597" cy="49682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ull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267200" y="1864698"/>
            <a:ext cx="7056120" cy="4401205"/>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id-ID" sz="2800" dirty="0" smtClean="0">
                <a:solidFill>
                  <a:schemeClr val="tx1"/>
                </a:solidFill>
              </a:rPr>
              <a:t>Dalam kaitan dengan hukum yang berlaku bagi bangsa dan negara Indonesia, Pancasila telah diletakkan kedudukannya oleh para pendiri bangsa sebagaimana terlihat dalam UUD 1945, dalam penjelasan umum. </a:t>
            </a:r>
          </a:p>
          <a:p>
            <a:r>
              <a:rPr lang="id-ID" sz="2800" dirty="0" smtClean="0">
                <a:solidFill>
                  <a:schemeClr val="tx1"/>
                </a:solidFill>
              </a:rPr>
              <a:t>Ditegaskan bahwa, Pancasila adalah Cita Hukum (Rechtsidee) yang menguasai hukum dasar negara, baik hukum dasar yang tertulis (KUHP),  maupun hukum dasar yang tidak tertulis (hukum adat).</a:t>
            </a:r>
            <a:endParaRPr lang="id-ID" sz="2800" dirty="0">
              <a:solidFill>
                <a:schemeClr val="tx1"/>
              </a:solidFill>
            </a:endParaRP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082040" y="1955304"/>
          <a:ext cx="10728960" cy="46588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orient="vert"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539240" y="1737361"/>
          <a:ext cx="10347960" cy="4785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trips dir="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310640" y="1759357"/>
          <a:ext cx="10119360" cy="49157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newsfla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386840" y="1705303"/>
          <a:ext cx="10043160" cy="51526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3429000" y="1836896"/>
          <a:ext cx="8275320" cy="48077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869122" y="1621826"/>
          <a:ext cx="10048557" cy="50075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whee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0"/>
          <a:ext cx="7543800" cy="1706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3316923" y="1789466"/>
          <a:ext cx="8667750" cy="4857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91440"/>
          <a:ext cx="7543800" cy="1508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417320" y="1762036"/>
            <a:ext cx="9966960" cy="4524315"/>
          </a:xfrm>
          <a:prstGeom prst="rect">
            <a:avLst/>
          </a:prstGeom>
          <a:blipFill>
            <a:blip r:embed="rId7" cstate="print"/>
            <a:tile tx="0" ty="0" sx="100000" sy="100000" flip="none" algn="tl"/>
          </a:blipFill>
        </p:spPr>
        <p:txBody>
          <a:bodyPr wrap="square">
            <a:spAutoFit/>
          </a:bodyPr>
          <a:lstStyle/>
          <a:p>
            <a:r>
              <a:rPr lang="id-ID" sz="2400" dirty="0" smtClean="0"/>
              <a:t>Aktualisasi nilai-nilai Pancasila dalam penegakkan hukum di Negara kesatuan Republik Indonesia merupakan salah satu bagian penting dari amanah dan cita-cita luhur Proklamasi dan Undang-undang Dasar 1945.</a:t>
            </a:r>
          </a:p>
          <a:p>
            <a:r>
              <a:rPr lang="id-ID" sz="2400" dirty="0" smtClean="0"/>
              <a:t>Upaya untuk mengaktualisasikan nilai-nila Pancasila, guna menjadi dasar pijak penegakkan hukum dalam kehidupan berbangsa dan bernegara. </a:t>
            </a:r>
          </a:p>
          <a:p>
            <a:r>
              <a:rPr lang="id-ID" sz="2400" dirty="0" smtClean="0"/>
              <a:t>menurut Din Syamsudin, Pancasila tidak semata merupakan </a:t>
            </a:r>
            <a:r>
              <a:rPr lang="id-ID" sz="2400" i="1" dirty="0" smtClean="0"/>
              <a:t>gentelmen agreement</a:t>
            </a:r>
            <a:r>
              <a:rPr lang="id-ID" sz="2400" dirty="0" smtClean="0"/>
              <a:t> diantara berbagai kelompok bangsa yang majemuk. </a:t>
            </a:r>
          </a:p>
          <a:p>
            <a:r>
              <a:rPr lang="id-ID" sz="2400" dirty="0" smtClean="0"/>
              <a:t>Pancasila menjadi pemersatu (unified force) yang relevan untuk Indonesia yang majemuk. </a:t>
            </a:r>
          </a:p>
          <a:p>
            <a:r>
              <a:rPr lang="id-ID" sz="2400" dirty="0" smtClean="0"/>
              <a:t>Pancasila terkadang disebut sebagai </a:t>
            </a:r>
            <a:r>
              <a:rPr lang="id-ID" sz="2400" i="1" dirty="0" smtClean="0"/>
              <a:t>political statement</a:t>
            </a:r>
            <a:r>
              <a:rPr lang="id-ID" sz="2400" dirty="0" smtClean="0"/>
              <a:t>, namun pada tingkatan tertentu Pancasila sebagai </a:t>
            </a:r>
            <a:r>
              <a:rPr lang="id-ID" sz="2400" i="1" dirty="0" smtClean="0"/>
              <a:t>idological statement</a:t>
            </a:r>
            <a:r>
              <a:rPr lang="id-ID" sz="2400" dirty="0" smtClean="0"/>
              <a:t>  karena mengandung falsafah dalam dirinya.</a:t>
            </a:r>
            <a:endParaRPr lang="id-ID" sz="2400" dirty="0"/>
          </a:p>
        </p:txBody>
      </p:sp>
    </p:spTree>
    <p:extLst>
      <p:ext uri="{BB962C8B-B14F-4D97-AF65-F5344CB8AC3E}">
        <p14:creationId xmlns="" xmlns:p14="http://schemas.microsoft.com/office/powerpoint/2010/main" val="1710939857"/>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417320" y="1600200"/>
          <a:ext cx="10347960" cy="3855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wheel spokes="3"/>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91440"/>
          <a:ext cx="7543800" cy="1508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813560" y="1767840"/>
          <a:ext cx="9890760" cy="4785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91440"/>
          <a:ext cx="7543800" cy="1508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325880" y="1824335"/>
          <a:ext cx="10500360" cy="48203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91640" y="91440"/>
          <a:ext cx="7543800" cy="1508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4513" name="Rectangle 1"/>
          <p:cNvSpPr>
            <a:spLocks noChangeArrowheads="1"/>
          </p:cNvSpPr>
          <p:nvPr/>
        </p:nvSpPr>
        <p:spPr bwMode="auto">
          <a:xfrm>
            <a:off x="1310640" y="1687353"/>
            <a:ext cx="10576560" cy="501675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363538"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Pada praktiknya hukum mempunyai tugas yang suci, yaitu memberi kepada setiap orang yang ia berhak menerimanya. Peraturan hukum dibuat untuk setiap orang atau untuk menyelesaikan suatu kasus tertentu. Secara teoritis dapat dikemukakan beberapa asas untuk menentukan apakah sesuatu itu adil atau tidak adil, sebagimana menurut Riduan Syahrani, yang dikutip Farida Sekti Pahlevi, yakni:  </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914400" marR="0" lvl="1" indent="-457200" algn="l" defTabSz="914400" rtl="0" eaLnBrk="0" fontAlgn="base" latinLnBrk="0" hangingPunct="0">
              <a:lnSpc>
                <a:spcPct val="100000"/>
              </a:lnSpc>
              <a:spcBef>
                <a:spcPct val="0"/>
              </a:spcBef>
              <a:spcAft>
                <a:spcPct val="0"/>
              </a:spcAft>
              <a:buClrTx/>
              <a:buSzPct val="100000"/>
              <a:buFont typeface="Wingdings" pitchFamily="2" charset="2"/>
              <a:buChar char="Ø"/>
              <a:tabLs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Asas persamaan, di mana diadakan pembagian secara mutlak. Setiap warga masyarakat mendapatkan bagian secara merata tanpa memperhatikan kelebihan/kekurangan individu.</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914400" marR="0" lvl="1" indent="-457200" algn="l" defTabSz="914400" rtl="0" eaLnBrk="0" fontAlgn="base" latinLnBrk="0" hangingPunct="0">
              <a:lnSpc>
                <a:spcPct val="100000"/>
              </a:lnSpc>
              <a:spcBef>
                <a:spcPct val="0"/>
              </a:spcBef>
              <a:spcAft>
                <a:spcPct val="0"/>
              </a:spcAft>
              <a:buClrTx/>
              <a:buSzPct val="100000"/>
              <a:buFont typeface="Wingdings" pitchFamily="2" charset="2"/>
              <a:buChar char="Ø"/>
              <a:tabLs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Asas kebutuhan, dimana setiap warga masyarakat mendapatkan bagian sesuai dengan keperluannya yang nyata.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914400" marR="0" lvl="1" indent="-457200" algn="l" defTabSz="914400" rtl="0" eaLnBrk="0" fontAlgn="base" latinLnBrk="0" hangingPunct="0">
              <a:lnSpc>
                <a:spcPct val="100000"/>
              </a:lnSpc>
              <a:spcBef>
                <a:spcPct val="0"/>
              </a:spcBef>
              <a:spcAft>
                <a:spcPct val="0"/>
              </a:spcAft>
              <a:buClrTx/>
              <a:buSzPct val="100000"/>
              <a:buFont typeface="Wingdings" pitchFamily="2" charset="2"/>
              <a:buChar char="Ø"/>
              <a:tabLs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Asas kualifikasi, dimana keadilan didasarkan pada kenyataan bahwa yang bersangkutan akan dapat mengerjakan tugas yang diberikan kepadanya.</a:t>
            </a:r>
            <a:endParaRPr kumimoji="0" lang="id-ID" sz="2000" b="0" i="0" u="none" strike="noStrike" cap="none" normalizeH="0" baseline="0" dirty="0" smtClean="0">
              <a:ln>
                <a:noFill/>
              </a:ln>
              <a:solidFill>
                <a:schemeClr val="tx1"/>
              </a:solidFill>
              <a:effectLst/>
              <a:latin typeface="Arial" pitchFamily="34" charset="0"/>
              <a:cs typeface="Arial" pitchFamily="34" charset="0"/>
            </a:endParaRPr>
          </a:p>
          <a:p>
            <a:pPr marL="914400" marR="0" lvl="1" indent="-457200" algn="l" defTabSz="914400" rtl="0" eaLnBrk="0" fontAlgn="base" latinLnBrk="0" hangingPunct="0">
              <a:lnSpc>
                <a:spcPct val="100000"/>
              </a:lnSpc>
              <a:spcBef>
                <a:spcPct val="0"/>
              </a:spcBef>
              <a:spcAft>
                <a:spcPct val="0"/>
              </a:spcAft>
              <a:buClrTx/>
              <a:buSzPct val="100000"/>
              <a:buFont typeface="Wingdings" pitchFamily="2" charset="2"/>
              <a:buChar char="Ø"/>
              <a:tabLs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Asas prestasi objektif, bahwabagian seseorang warga masyarakat didasarkan pada syarat-syarat objektif.</a:t>
            </a:r>
          </a:p>
          <a:p>
            <a:pPr marL="914400" marR="0" lvl="1" indent="-457200" algn="l" defTabSz="914400" rtl="0" eaLnBrk="0" fontAlgn="base" latinLnBrk="0" hangingPunct="0">
              <a:lnSpc>
                <a:spcPct val="100000"/>
              </a:lnSpc>
              <a:spcBef>
                <a:spcPct val="0"/>
              </a:spcBef>
              <a:spcAft>
                <a:spcPct val="0"/>
              </a:spcAft>
              <a:buClrTx/>
              <a:buSzPct val="100000"/>
              <a:buFont typeface="Wingdings" pitchFamily="2" charset="2"/>
              <a:buChar char="Ø"/>
              <a:tabLst/>
            </a:pPr>
            <a:r>
              <a:rPr kumimoji="0" lang="id-ID" sz="20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Asas subyektif, yang didasarkan pada syarat-syarat subjektif misalnya intensi, ketekunan, kerajinan dan lain-lain .</a:t>
            </a:r>
            <a:r>
              <a:rPr kumimoji="0" lang="id-ID" sz="2000"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1710939857"/>
      </p:ext>
    </p:extLst>
  </p:cSld>
  <p:clrMapOvr>
    <a:masterClrMapping/>
  </p:clrMapOvr>
  <p:transition>
    <p:push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2139539" y="1449368"/>
            <a:ext cx="8725527" cy="55399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square">
            <a:spAutoFit/>
          </a:bodyPr>
          <a:lstStyle/>
          <a:p>
            <a:pPr algn="ctr" eaLnBrk="1" hangingPunct="1">
              <a:spcBef>
                <a:spcPct val="50000"/>
              </a:spcBef>
            </a:pPr>
            <a:r>
              <a:rPr lang="id-ID" sz="3000" b="1" dirty="0" smtClean="0"/>
              <a:t>Daftar Pustaka</a:t>
            </a:r>
            <a:endParaRPr lang="en-US" sz="3000" b="1" dirty="0"/>
          </a:p>
        </p:txBody>
      </p:sp>
      <p:sp>
        <p:nvSpPr>
          <p:cNvPr id="8" name="Rectangle 7"/>
          <p:cNvSpPr/>
          <p:nvPr/>
        </p:nvSpPr>
        <p:spPr>
          <a:xfrm>
            <a:off x="1950720" y="2282984"/>
            <a:ext cx="9052560" cy="212365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457200" indent="-457200">
              <a:buAutoNum type="arabicPeriod"/>
            </a:pPr>
            <a:r>
              <a:rPr lang="id-ID" sz="2200" dirty="0" smtClean="0"/>
              <a:t>Zulmasyhur, dkk , Pendidikan Pancasila, Buku Ajar, Universitas Nasional, Jakarta, 2019</a:t>
            </a:r>
          </a:p>
          <a:p>
            <a:pPr marL="457200" indent="-457200">
              <a:buAutoNum type="arabicPeriod"/>
            </a:pPr>
            <a:r>
              <a:rPr lang="id-ID" sz="2200" dirty="0" smtClean="0"/>
              <a:t>Sirajudin &amp; Winandi, Dasar-dasar Hukum Tata Negara, Setara Press, Malang, 2015</a:t>
            </a:r>
          </a:p>
          <a:p>
            <a:pPr marL="457200" indent="-457200">
              <a:buAutoNum type="arabicPeriod"/>
            </a:pPr>
            <a:r>
              <a:rPr lang="id-ID" sz="2200" dirty="0" smtClean="0"/>
              <a:t>Masidin, Handout Kuliah Hukum Tata Negara, Fakultas Hukum Universitas Nasional, Jakarta</a:t>
            </a:r>
          </a:p>
        </p:txBody>
      </p:sp>
    </p:spTree>
    <p:extLst>
      <p:ext uri="{BB962C8B-B14F-4D97-AF65-F5344CB8AC3E}">
        <p14:creationId xmlns="" xmlns:p14="http://schemas.microsoft.com/office/powerpoint/2010/main" val="3632800967"/>
      </p:ext>
    </p:extLst>
  </p:cSld>
  <p:clrMapOvr>
    <a:masterClrMapping/>
  </p:clrMapOvr>
  <p:transition>
    <p:pull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 xmlns:p14="http://schemas.microsoft.com/office/powerpoint/2010/main" val="3632800967"/>
      </p:ext>
    </p:extLst>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798320" y="1320076"/>
            <a:ext cx="9555480" cy="4401205"/>
          </a:xfrm>
          <a:prstGeom prst="rect">
            <a:avLst/>
          </a:prstGeom>
        </p:spPr>
        <p:txBody>
          <a:bodyPr wrap="square">
            <a:spAutoFit/>
          </a:bodyPr>
          <a:lstStyle/>
          <a:p>
            <a:pPr algn="just"/>
            <a:r>
              <a:rPr lang="id-ID" sz="2000" dirty="0" smtClean="0">
                <a:latin typeface="Arial" pitchFamily="34" charset="0"/>
                <a:cs typeface="Arial" pitchFamily="34" charset="0"/>
              </a:rPr>
              <a:t>Kata hukum diserap dari bahasa Arab </a:t>
            </a:r>
            <a:r>
              <a:rPr lang="id-ID" sz="2000" i="1" dirty="0" smtClean="0">
                <a:latin typeface="Arial" pitchFamily="34" charset="0"/>
                <a:cs typeface="Arial" pitchFamily="34" charset="0"/>
              </a:rPr>
              <a:t>hukm</a:t>
            </a:r>
            <a:r>
              <a:rPr lang="id-ID" sz="2000" dirty="0" smtClean="0">
                <a:latin typeface="Arial" pitchFamily="34" charset="0"/>
                <a:cs typeface="Arial" pitchFamily="34" charset="0"/>
              </a:rPr>
              <a:t> yang merupakan bentuk tunggal, sedangkan kata jamaknya adalah </a:t>
            </a:r>
            <a:r>
              <a:rPr lang="id-ID" sz="2000" i="1" dirty="0" smtClean="0">
                <a:latin typeface="Arial" pitchFamily="34" charset="0"/>
                <a:cs typeface="Arial" pitchFamily="34" charset="0"/>
              </a:rPr>
              <a:t>alkas</a:t>
            </a:r>
            <a:r>
              <a:rPr lang="id-ID" sz="2000" dirty="0" smtClean="0">
                <a:latin typeface="Arial" pitchFamily="34" charset="0"/>
                <a:cs typeface="Arial" pitchFamily="34" charset="0"/>
              </a:rPr>
              <a:t>. Pengertian hukum dalam bahasa Arab berkaitan erat dengan pengertian yang dapat melakukan paksaan.</a:t>
            </a:r>
          </a:p>
          <a:p>
            <a:pPr algn="just"/>
            <a:endParaRPr lang="id-ID" sz="2000" dirty="0" smtClean="0">
              <a:latin typeface="Arial" pitchFamily="34" charset="0"/>
              <a:cs typeface="Arial" pitchFamily="34" charset="0"/>
            </a:endParaRPr>
          </a:p>
          <a:p>
            <a:r>
              <a:rPr lang="id-ID" sz="2000" dirty="0" smtClean="0">
                <a:latin typeface="Arial" pitchFamily="34" charset="0"/>
                <a:cs typeface="Arial" pitchFamily="34" charset="0"/>
              </a:rPr>
              <a:t>Kamus Besar Bahasa Indonesia (KBBI) memuat beberapa arti kata hukum. Berikut ini pengertian hukum menurut KBBI:</a:t>
            </a:r>
          </a:p>
          <a:p>
            <a:pPr marL="342900" indent="-342900">
              <a:buFont typeface="+mj-lt"/>
              <a:buAutoNum type="alphaLcPeriod"/>
            </a:pPr>
            <a:r>
              <a:rPr lang="id-ID" sz="2000" dirty="0" smtClean="0">
                <a:latin typeface="Arial" pitchFamily="34" charset="0"/>
                <a:cs typeface="Arial" pitchFamily="34" charset="0"/>
              </a:rPr>
              <a:t>Peraturan atau adat yang secara resmi dianggap mengikat yang dikukuhkan oleh penguasa atau pemerintah;</a:t>
            </a:r>
          </a:p>
          <a:p>
            <a:pPr marL="342900" indent="-342900">
              <a:buFont typeface="+mj-lt"/>
              <a:buAutoNum type="alphaLcPeriod"/>
            </a:pPr>
            <a:r>
              <a:rPr lang="id-ID" sz="2000" dirty="0" smtClean="0">
                <a:latin typeface="Arial" pitchFamily="34" charset="0"/>
                <a:cs typeface="Arial" pitchFamily="34" charset="0"/>
              </a:rPr>
              <a:t>Undang-undang, peraturan dan sebagainya untuk mengatur pergaulan hidup dalam masyarakat;</a:t>
            </a:r>
          </a:p>
          <a:p>
            <a:pPr marL="342900" indent="-342900">
              <a:buFont typeface="+mj-lt"/>
              <a:buAutoNum type="alphaLcPeriod"/>
            </a:pPr>
            <a:r>
              <a:rPr lang="id-ID" sz="2000" dirty="0" smtClean="0">
                <a:latin typeface="Arial" pitchFamily="34" charset="0"/>
                <a:cs typeface="Arial" pitchFamily="34" charset="0"/>
              </a:rPr>
              <a:t>Patokan (kaidah, ketentuan) mengenai peristiwa (alam dan sebagainya) yang tertentu;</a:t>
            </a:r>
          </a:p>
          <a:p>
            <a:pPr marL="342900" indent="-342900">
              <a:buFont typeface="+mj-lt"/>
              <a:buAutoNum type="alphaLcPeriod"/>
            </a:pPr>
            <a:r>
              <a:rPr lang="id-ID" sz="2000" dirty="0" smtClean="0">
                <a:latin typeface="Arial" pitchFamily="34" charset="0"/>
                <a:cs typeface="Arial" pitchFamily="34" charset="0"/>
              </a:rPr>
              <a:t>Keputusan (pertimbangan) yang ditetapkan oleh hakim (dalam pengadilan); vonis.</a:t>
            </a:r>
          </a:p>
        </p:txBody>
      </p:sp>
      <p:sp>
        <p:nvSpPr>
          <p:cNvPr id="5" name="Rectangle 4"/>
          <p:cNvSpPr/>
          <p:nvPr/>
        </p:nvSpPr>
        <p:spPr>
          <a:xfrm>
            <a:off x="3489960" y="6425029"/>
            <a:ext cx="8702040" cy="369332"/>
          </a:xfrm>
          <a:prstGeom prst="rect">
            <a:avLst/>
          </a:prstGeom>
        </p:spPr>
        <p:txBody>
          <a:bodyPr wrap="square">
            <a:spAutoFit/>
          </a:bodyPr>
          <a:lstStyle/>
          <a:p>
            <a:r>
              <a:rPr lang="id-ID" dirty="0" smtClean="0"/>
              <a:t>https://www.jurnalhukum.com/pengertian-hukum-unsur-unsur-ciri-ciri-dan-sifat-hukum/</a:t>
            </a:r>
            <a:endParaRPr lang="id-ID" dirty="0"/>
          </a:p>
        </p:txBody>
      </p:sp>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798320" y="1320076"/>
            <a:ext cx="9555480" cy="400110"/>
          </a:xfrm>
          <a:prstGeom prst="rect">
            <a:avLst/>
          </a:prstGeom>
        </p:spPr>
        <p:txBody>
          <a:bodyPr wrap="square">
            <a:spAutoFit/>
          </a:bodyPr>
          <a:lstStyle/>
          <a:p>
            <a:pPr algn="just"/>
            <a:endParaRPr lang="id-ID" sz="2000" dirty="0" smtClean="0">
              <a:latin typeface="Arial" pitchFamily="34" charset="0"/>
              <a:cs typeface="Arial" pitchFamily="34" charset="0"/>
            </a:endParaRPr>
          </a:p>
        </p:txBody>
      </p:sp>
      <p:sp>
        <p:nvSpPr>
          <p:cNvPr id="5" name="Rectangle 4"/>
          <p:cNvSpPr/>
          <p:nvPr/>
        </p:nvSpPr>
        <p:spPr>
          <a:xfrm>
            <a:off x="1981200" y="1214735"/>
            <a:ext cx="9113520" cy="3170099"/>
          </a:xfrm>
          <a:prstGeom prst="rect">
            <a:avLst/>
          </a:prstGeom>
        </p:spPr>
        <p:txBody>
          <a:bodyPr wrap="square">
            <a:spAutoFit/>
          </a:bodyPr>
          <a:lstStyle/>
          <a:p>
            <a:pPr marL="457200" indent="-457200" algn="just">
              <a:buFont typeface="Wingdings" pitchFamily="2" charset="2"/>
              <a:buChar char="Ø"/>
            </a:pPr>
            <a:r>
              <a:rPr lang="id-ID" sz="2000" dirty="0" smtClean="0">
                <a:latin typeface="Arial" pitchFamily="34" charset="0"/>
                <a:cs typeface="Arial" pitchFamily="34" charset="0"/>
              </a:rPr>
              <a:t>Dalam Bahasa Inggris hukum diterjemahkan sebagai </a:t>
            </a:r>
            <a:r>
              <a:rPr lang="id-ID" sz="2000" i="1" dirty="0" smtClean="0">
                <a:latin typeface="Arial" pitchFamily="34" charset="0"/>
                <a:cs typeface="Arial" pitchFamily="34" charset="0"/>
              </a:rPr>
              <a:t>law</a:t>
            </a:r>
            <a:r>
              <a:rPr lang="id-ID" sz="2000" dirty="0" smtClean="0">
                <a:latin typeface="Arial" pitchFamily="34" charset="0"/>
                <a:cs typeface="Arial" pitchFamily="34" charset="0"/>
              </a:rPr>
              <a:t>. Berikut ini beberapa pengertian hukum dalam pustaka berbahasa Inggris:</a:t>
            </a:r>
          </a:p>
          <a:p>
            <a:pPr marL="457200" indent="-457200" algn="just">
              <a:buFont typeface="Wingdings" pitchFamily="2" charset="2"/>
              <a:buChar char="Ø"/>
            </a:pPr>
            <a:r>
              <a:rPr lang="id-ID" sz="2000" b="1" dirty="0" smtClean="0">
                <a:latin typeface="Arial" pitchFamily="34" charset="0"/>
                <a:cs typeface="Arial" pitchFamily="34" charset="0"/>
              </a:rPr>
              <a:t>Black’s Law Dictionary, </a:t>
            </a:r>
            <a:r>
              <a:rPr lang="id-ID" sz="2000" dirty="0" smtClean="0">
                <a:latin typeface="Arial" pitchFamily="34" charset="0"/>
                <a:cs typeface="Arial" pitchFamily="34" charset="0"/>
              </a:rPr>
              <a:t>Hukum dalam arti umum adalah keseluruhan peraturan bertindak atau perilaku yang ditentukan oleh kekuasaan pengendali, dan mempunyai kekuasaan sah yang bersifat mengikat; atau hukum adalah apa yang harus ditaati dan diikuti oleh warga negara dengan akibat sanksi atau konsekuensi sah</a:t>
            </a:r>
          </a:p>
          <a:p>
            <a:pPr marL="457200" indent="-457200" algn="just">
              <a:buFont typeface="Wingdings" pitchFamily="2" charset="2"/>
              <a:buChar char="Ø"/>
            </a:pPr>
            <a:r>
              <a:rPr lang="id-ID" sz="2000" b="1" dirty="0" smtClean="0">
                <a:latin typeface="Arial" pitchFamily="34" charset="0"/>
                <a:cs typeface="Arial" pitchFamily="34" charset="0"/>
              </a:rPr>
              <a:t>World Book Encyclopedia</a:t>
            </a:r>
            <a:r>
              <a:rPr lang="id-ID" sz="2000" dirty="0" smtClean="0">
                <a:latin typeface="Arial" pitchFamily="34" charset="0"/>
                <a:cs typeface="Arial" pitchFamily="34" charset="0"/>
              </a:rPr>
              <a:t>, Hukum adalah seperangkat peraturan yang dilaksanakan oleh pemerintah melalui polisi, pengadilan dan pejabat-pejabat yang lainnya.</a:t>
            </a:r>
          </a:p>
        </p:txBody>
      </p:sp>
      <p:sp>
        <p:nvSpPr>
          <p:cNvPr id="6" name="Rectangle 5"/>
          <p:cNvSpPr/>
          <p:nvPr/>
        </p:nvSpPr>
        <p:spPr>
          <a:xfrm>
            <a:off x="1981200" y="4472077"/>
            <a:ext cx="9098280" cy="1938992"/>
          </a:xfrm>
          <a:prstGeom prst="rect">
            <a:avLst/>
          </a:prstGeom>
        </p:spPr>
        <p:txBody>
          <a:bodyPr wrap="square">
            <a:spAutoFit/>
          </a:bodyPr>
          <a:lstStyle/>
          <a:p>
            <a:pPr algn="just"/>
            <a:r>
              <a:rPr lang="id-ID" sz="2000" dirty="0" smtClean="0">
                <a:latin typeface="Arial" pitchFamily="34" charset="0"/>
                <a:cs typeface="Arial" pitchFamily="34" charset="0"/>
              </a:rPr>
              <a:t>Berdasarkan uraian di atas, maka dapat disimpulkan bahwa pengertian hukum secara etimologi berkaitan erat dengan:</a:t>
            </a:r>
          </a:p>
          <a:p>
            <a:pPr marL="457200" indent="-457200" algn="just">
              <a:buFont typeface="+mj-lt"/>
              <a:buAutoNum type="alphaLcPeriod"/>
            </a:pPr>
            <a:r>
              <a:rPr lang="id-ID" sz="2000" dirty="0" smtClean="0">
                <a:latin typeface="Arial" pitchFamily="34" charset="0"/>
                <a:cs typeface="Arial" pitchFamily="34" charset="0"/>
              </a:rPr>
              <a:t>Keadilan.</a:t>
            </a:r>
          </a:p>
          <a:p>
            <a:pPr marL="457200" indent="-457200" algn="just">
              <a:buFont typeface="+mj-lt"/>
              <a:buAutoNum type="alphaLcPeriod"/>
            </a:pPr>
            <a:r>
              <a:rPr lang="id-ID" sz="2000" dirty="0" smtClean="0">
                <a:latin typeface="Arial" pitchFamily="34" charset="0"/>
                <a:cs typeface="Arial" pitchFamily="34" charset="0"/>
              </a:rPr>
              <a:t>Kewibawaan.</a:t>
            </a:r>
          </a:p>
          <a:p>
            <a:pPr marL="457200" indent="-457200" algn="just">
              <a:buFont typeface="+mj-lt"/>
              <a:buAutoNum type="alphaLcPeriod"/>
            </a:pPr>
            <a:r>
              <a:rPr lang="id-ID" sz="2000" dirty="0" smtClean="0">
                <a:latin typeface="Arial" pitchFamily="34" charset="0"/>
                <a:cs typeface="Arial" pitchFamily="34" charset="0"/>
              </a:rPr>
              <a:t>Ketaatan/orde yang selanjutnya menimbulkan kedamaian.</a:t>
            </a:r>
          </a:p>
          <a:p>
            <a:pPr marL="457200" indent="-457200" algn="just">
              <a:buFont typeface="+mj-lt"/>
              <a:buAutoNum type="alphaLcPeriod"/>
            </a:pPr>
            <a:r>
              <a:rPr lang="id-ID" sz="2000" dirty="0" smtClean="0">
                <a:latin typeface="Arial" pitchFamily="34" charset="0"/>
                <a:cs typeface="Arial" pitchFamily="34" charset="0"/>
              </a:rPr>
              <a:t>Peraturan dalam arti peraturan yang berisi norma.</a:t>
            </a:r>
            <a:endParaRPr lang="id-ID" sz="2000" dirty="0">
              <a:latin typeface="Arial" pitchFamily="34" charset="0"/>
              <a:cs typeface="Arial" pitchFamily="34" charset="0"/>
            </a:endParaRPr>
          </a:p>
        </p:txBody>
      </p:sp>
      <p:sp>
        <p:nvSpPr>
          <p:cNvPr id="7" name="Rectangle 6"/>
          <p:cNvSpPr/>
          <p:nvPr/>
        </p:nvSpPr>
        <p:spPr>
          <a:xfrm>
            <a:off x="3489960" y="6425029"/>
            <a:ext cx="8702040" cy="369332"/>
          </a:xfrm>
          <a:prstGeom prst="rect">
            <a:avLst/>
          </a:prstGeom>
        </p:spPr>
        <p:txBody>
          <a:bodyPr wrap="square">
            <a:spAutoFit/>
          </a:bodyPr>
          <a:lstStyle/>
          <a:p>
            <a:r>
              <a:rPr lang="id-ID" dirty="0" smtClean="0"/>
              <a:t>https://www.jurnalhukum.com/pengertian-hukum-unsur-unsur-ciri-ciri-dan-sifat-hukum/</a:t>
            </a:r>
            <a:endParaRPr lang="id-ID" dirty="0"/>
          </a:p>
        </p:txBody>
      </p:sp>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676400" y="1186934"/>
            <a:ext cx="10088880" cy="5078313"/>
          </a:xfrm>
          <a:prstGeom prst="rect">
            <a:avLst/>
          </a:prstGeom>
        </p:spPr>
        <p:txBody>
          <a:bodyPr wrap="square">
            <a:spAutoFit/>
          </a:bodyPr>
          <a:lstStyle/>
          <a:p>
            <a:r>
              <a:rPr lang="nn-NO" b="1" dirty="0" smtClean="0"/>
              <a:t>Pengertian Hukum Menurut Para Ahli</a:t>
            </a:r>
            <a:endParaRPr lang="id-ID" b="1" dirty="0" smtClean="0"/>
          </a:p>
          <a:p>
            <a:pPr marL="342900" indent="-342900">
              <a:buFont typeface="Wingdings" pitchFamily="2" charset="2"/>
              <a:buChar char="v"/>
            </a:pPr>
            <a:r>
              <a:rPr lang="id-ID" dirty="0" smtClean="0"/>
              <a:t>Menurut van Apeldoorm, adalah tidak mungkin untuk memberikan suatu definisi mengenai apakah yang dimaksud dengan hukum. C.S.T. Kansil pun sepakat dengan pandangan Apeldoorm tersebut. Menurut Kansil, setiap pembatasan tentang hukum yang dikemukakan oleh para sarjana belum dapat memberikan kepuasan. Setiap sarjana pemiliki pendapatnya sendiri mengenai apakah yang dimaksud dengan hukum</a:t>
            </a:r>
          </a:p>
          <a:p>
            <a:pPr marL="342900" indent="-342900">
              <a:buFont typeface="Wingdings" pitchFamily="2" charset="2"/>
              <a:buChar char="v"/>
            </a:pPr>
            <a:r>
              <a:rPr lang="id-ID" b="1" dirty="0" smtClean="0"/>
              <a:t>Aristoteles, </a:t>
            </a:r>
            <a:r>
              <a:rPr lang="id-ID" dirty="0" smtClean="0"/>
              <a:t>Hukum tertentu adalah sebuah hukum yang setiap komunitas meletakkannya sebagai dasar dan mengaplikasikannya kepada anggotanya sendiri. Hukum universal adalah hukum alam.</a:t>
            </a:r>
          </a:p>
          <a:p>
            <a:pPr marL="342900" indent="-342900">
              <a:buFont typeface="Wingdings" pitchFamily="2" charset="2"/>
              <a:buChar char="v"/>
            </a:pPr>
            <a:r>
              <a:rPr lang="id-ID" b="1" dirty="0" smtClean="0"/>
              <a:t>Utrecht, </a:t>
            </a:r>
            <a:r>
              <a:rPr lang="id-ID" dirty="0" smtClean="0"/>
              <a:t>Hukum ialah himpunan peraturan-peraturan (perintah-perintah dan larangan-larangan) yang mengurus tata tertib suatu masyarakat dan oleh karena itu harus ditaati oleh masyarakat itu.</a:t>
            </a:r>
          </a:p>
          <a:p>
            <a:pPr marL="342900" indent="-342900">
              <a:buFont typeface="Wingdings" pitchFamily="2" charset="2"/>
              <a:buChar char="v"/>
            </a:pPr>
            <a:r>
              <a:rPr lang="id-ID" b="1" dirty="0" smtClean="0"/>
              <a:t>S.M. Amin, </a:t>
            </a:r>
            <a:r>
              <a:rPr lang="id-ID" dirty="0" smtClean="0"/>
              <a:t>Kumpulan-kumpulan peraturan-aturan yang terdiri dari norma dan sanksi-sanksi itu disebut hukum dan tujuan hukum itu adalah mengadakan ketatatertiban dalam pergaulan manusia, sehingga kemanan dan ketertiban terpelihara.</a:t>
            </a:r>
          </a:p>
          <a:p>
            <a:pPr marL="342900" indent="-342900">
              <a:buFont typeface="Wingdings" pitchFamily="2" charset="2"/>
              <a:buChar char="v"/>
            </a:pPr>
            <a:r>
              <a:rPr lang="id-ID" b="1" dirty="0" smtClean="0"/>
              <a:t>Satjipto Rahardjo, </a:t>
            </a:r>
            <a:r>
              <a:rPr lang="id-ID" dirty="0" smtClean="0"/>
              <a:t>Hukum adalah karya manusia berupa norma-norma berisikan petunjuk-petunjuk tingkah laku. Hukum merupakan pencerminan dari kehendak manusia tentang bagaimana seharusnya masyarakat dibina dan ke mana harus diarahkan. Oleh karena itu, pertama-tama hukum mengandung rekaman dari ide-ide yang dipilih oleh masyarakat tempat hukum diciptakan. Ide-ide tersebut berupa ide mengenai keadilan.</a:t>
            </a:r>
            <a:endParaRPr lang="id-ID" b="1" dirty="0" smtClean="0"/>
          </a:p>
        </p:txBody>
      </p:sp>
      <p:sp>
        <p:nvSpPr>
          <p:cNvPr id="6" name="Rectangle 5"/>
          <p:cNvSpPr/>
          <p:nvPr/>
        </p:nvSpPr>
        <p:spPr>
          <a:xfrm>
            <a:off x="3489960" y="6425029"/>
            <a:ext cx="8702040" cy="369332"/>
          </a:xfrm>
          <a:prstGeom prst="rect">
            <a:avLst/>
          </a:prstGeom>
        </p:spPr>
        <p:txBody>
          <a:bodyPr wrap="square">
            <a:spAutoFit/>
          </a:bodyPr>
          <a:lstStyle/>
          <a:p>
            <a:r>
              <a:rPr lang="id-ID" dirty="0" smtClean="0"/>
              <a:t>https://www.jurnalhukum.com/pengertian-hukum-unsur-unsur-ciri-ciri-dan-sifat-hukum/</a:t>
            </a:r>
            <a:endParaRPr lang="id-ID" dirty="0"/>
          </a:p>
        </p:txBody>
      </p:sp>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2331720" y="1572459"/>
            <a:ext cx="8351520" cy="2862322"/>
          </a:xfrm>
          <a:prstGeom prst="rect">
            <a:avLst/>
          </a:prstGeom>
        </p:spPr>
        <p:txBody>
          <a:bodyPr wrap="square">
            <a:spAutoFit/>
          </a:bodyPr>
          <a:lstStyle/>
          <a:p>
            <a:r>
              <a:rPr lang="id-ID" sz="2000" b="1" dirty="0" smtClean="0">
                <a:latin typeface="Arial" pitchFamily="34" charset="0"/>
                <a:cs typeface="Arial" pitchFamily="34" charset="0"/>
              </a:rPr>
              <a:t>Unsur-unsur hukum</a:t>
            </a:r>
          </a:p>
          <a:p>
            <a:r>
              <a:rPr lang="id-ID" sz="2000" dirty="0" smtClean="0">
                <a:latin typeface="Arial" pitchFamily="34" charset="0"/>
                <a:cs typeface="Arial" pitchFamily="34" charset="0"/>
              </a:rPr>
              <a:t>Dari beberapa pendapat para ahli hukum di atas, dapat disimpulkan unsur-unsur hukum, sebagai berikut:</a:t>
            </a:r>
          </a:p>
          <a:p>
            <a:pPr marL="457200" indent="-457200">
              <a:buFont typeface="+mj-lt"/>
              <a:buAutoNum type="alphaLcPeriod"/>
            </a:pPr>
            <a:r>
              <a:rPr lang="id-ID" sz="2000" dirty="0" smtClean="0">
                <a:latin typeface="Arial" pitchFamily="34" charset="0"/>
                <a:cs typeface="Arial" pitchFamily="34" charset="0"/>
              </a:rPr>
              <a:t>Peraturan mengenai tingkah laku manusia dalam pergaulan masyarakat.</a:t>
            </a:r>
          </a:p>
          <a:p>
            <a:pPr marL="457200" indent="-457200">
              <a:buFont typeface="+mj-lt"/>
              <a:buAutoNum type="alphaLcPeriod"/>
            </a:pPr>
            <a:r>
              <a:rPr lang="id-ID" sz="2000" dirty="0" smtClean="0">
                <a:latin typeface="Arial" pitchFamily="34" charset="0"/>
                <a:cs typeface="Arial" pitchFamily="34" charset="0"/>
              </a:rPr>
              <a:t>Peraturan itu diadakan oleh badan-badan resmi yang berwajib.</a:t>
            </a:r>
          </a:p>
          <a:p>
            <a:pPr marL="457200" indent="-457200">
              <a:buFont typeface="+mj-lt"/>
              <a:buAutoNum type="alphaLcPeriod"/>
            </a:pPr>
            <a:r>
              <a:rPr lang="id-ID" sz="2000" dirty="0" smtClean="0">
                <a:latin typeface="Arial" pitchFamily="34" charset="0"/>
                <a:cs typeface="Arial" pitchFamily="34" charset="0"/>
              </a:rPr>
              <a:t>Peraturan itu bersifat memaksa.</a:t>
            </a:r>
          </a:p>
          <a:p>
            <a:pPr marL="457200" indent="-457200">
              <a:buFont typeface="+mj-lt"/>
              <a:buAutoNum type="alphaLcPeriod"/>
            </a:pPr>
            <a:r>
              <a:rPr lang="id-ID" sz="2000" dirty="0" smtClean="0">
                <a:latin typeface="Arial" pitchFamily="34" charset="0"/>
                <a:cs typeface="Arial" pitchFamily="34" charset="0"/>
              </a:rPr>
              <a:t>Sanksi terhadap pelanggaran peraturan tersebut adalah tegas (pasti dan dapat dirasakan nyata bagi yang bersangkutan).</a:t>
            </a:r>
            <a:endParaRPr lang="id-ID" sz="2000" dirty="0">
              <a:latin typeface="Arial" pitchFamily="34" charset="0"/>
              <a:cs typeface="Arial" pitchFamily="34" charset="0"/>
            </a:endParaRPr>
          </a:p>
        </p:txBody>
      </p:sp>
      <p:sp>
        <p:nvSpPr>
          <p:cNvPr id="6" name="Rectangle 5"/>
          <p:cNvSpPr/>
          <p:nvPr/>
        </p:nvSpPr>
        <p:spPr>
          <a:xfrm>
            <a:off x="3489960" y="6425029"/>
            <a:ext cx="8702040" cy="369332"/>
          </a:xfrm>
          <a:prstGeom prst="rect">
            <a:avLst/>
          </a:prstGeom>
        </p:spPr>
        <p:txBody>
          <a:bodyPr wrap="square">
            <a:spAutoFit/>
          </a:bodyPr>
          <a:lstStyle/>
          <a:p>
            <a:r>
              <a:rPr lang="id-ID" dirty="0" smtClean="0"/>
              <a:t>https://www.jurnalhukum.com/pengertian-hukum-unsur-unsur-ciri-ciri-dan-sifat-hukum/</a:t>
            </a:r>
            <a:endParaRPr lang="id-ID" dirty="0"/>
          </a:p>
        </p:txBody>
      </p:sp>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00250" y="0"/>
          <a:ext cx="7067550" cy="1068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4274071" y="1202174"/>
            <a:ext cx="2900153" cy="553998"/>
          </a:xfrm>
          <a:prstGeom prst="rect">
            <a:avLst/>
          </a:prstGeom>
        </p:spPr>
        <p:txBody>
          <a:bodyPr wrap="none">
            <a:spAutoFit/>
          </a:bodyPr>
          <a:lstStyle/>
          <a:p>
            <a:r>
              <a:rPr lang="id-ID" sz="3000" b="1" dirty="0" smtClean="0">
                <a:latin typeface="Arial" pitchFamily="34" charset="0"/>
                <a:cs typeface="Arial" pitchFamily="34" charset="0"/>
              </a:rPr>
              <a:t>Ciri-ciri hukum</a:t>
            </a:r>
            <a:endParaRPr lang="id-ID" sz="3000" b="1" dirty="0">
              <a:latin typeface="Arial" pitchFamily="34" charset="0"/>
              <a:cs typeface="Arial" pitchFamily="34" charset="0"/>
            </a:endParaRPr>
          </a:p>
        </p:txBody>
      </p:sp>
      <p:sp>
        <p:nvSpPr>
          <p:cNvPr id="6" name="Rectangle 5"/>
          <p:cNvSpPr/>
          <p:nvPr/>
        </p:nvSpPr>
        <p:spPr>
          <a:xfrm>
            <a:off x="1905000" y="1912263"/>
            <a:ext cx="9342120" cy="4093428"/>
          </a:xfrm>
          <a:prstGeom prst="rect">
            <a:avLst/>
          </a:prstGeom>
        </p:spPr>
        <p:txBody>
          <a:bodyPr wrap="square">
            <a:spAutoFit/>
          </a:bodyPr>
          <a:lstStyle/>
          <a:p>
            <a:r>
              <a:rPr lang="id-ID" sz="2000" dirty="0" smtClean="0">
                <a:latin typeface="Arial" pitchFamily="34" charset="0"/>
                <a:cs typeface="Arial" pitchFamily="34" charset="0"/>
              </a:rPr>
              <a:t>Berdasarkan pengertian hukum yang telah disampaikan di atas, terdapat beberapa kesamaan yang menjadi ciri-ciri hukum sebagai berikut:</a:t>
            </a:r>
          </a:p>
          <a:p>
            <a:pPr marL="457200" indent="-457200">
              <a:buFont typeface="+mj-lt"/>
              <a:buAutoNum type="alphaLcPeriod"/>
            </a:pPr>
            <a:r>
              <a:rPr lang="id-ID" sz="2000" dirty="0" smtClean="0">
                <a:latin typeface="Arial" pitchFamily="34" charset="0"/>
                <a:cs typeface="Arial" pitchFamily="34" charset="0"/>
              </a:rPr>
              <a:t>Adanya perintah dan/atau larangan.</a:t>
            </a:r>
          </a:p>
          <a:p>
            <a:pPr marL="457200" indent="-457200">
              <a:buFont typeface="+mj-lt"/>
              <a:buAutoNum type="alphaLcPeriod"/>
            </a:pPr>
            <a:r>
              <a:rPr lang="id-ID" sz="2000" dirty="0" smtClean="0">
                <a:latin typeface="Arial" pitchFamily="34" charset="0"/>
                <a:cs typeface="Arial" pitchFamily="34" charset="0"/>
              </a:rPr>
              <a:t>Perintah dan/atau larangan itu harus patuh ditaati setiap orang.</a:t>
            </a:r>
          </a:p>
          <a:p>
            <a:pPr marL="457200" indent="-457200"/>
            <a:endParaRPr lang="id-ID" sz="2000" dirty="0" smtClean="0">
              <a:latin typeface="Arial" pitchFamily="34" charset="0"/>
              <a:cs typeface="Arial" pitchFamily="34" charset="0"/>
            </a:endParaRPr>
          </a:p>
          <a:p>
            <a:r>
              <a:rPr lang="id-ID" sz="2000" dirty="0" smtClean="0">
                <a:latin typeface="Arial" pitchFamily="34" charset="0"/>
                <a:cs typeface="Arial" pitchFamily="34" charset="0"/>
              </a:rPr>
              <a:t>Beberapa literatur menggabungkan unsur-unsur hukum dengan dua ciri hukum di atas, sehingga ciri-ciri hukum adalah sebagai berikut:</a:t>
            </a:r>
          </a:p>
          <a:p>
            <a:pPr marL="457200" indent="-457200">
              <a:buFont typeface="+mj-lt"/>
              <a:buAutoNum type="alphaLcPeriod"/>
            </a:pPr>
            <a:r>
              <a:rPr lang="id-ID" sz="2000" dirty="0" smtClean="0">
                <a:latin typeface="Arial" pitchFamily="34" charset="0"/>
                <a:cs typeface="Arial" pitchFamily="34" charset="0"/>
              </a:rPr>
              <a:t>Peraturan mengenai tingkah laku manusia dalam pergaulan masyarakat.</a:t>
            </a:r>
          </a:p>
          <a:p>
            <a:pPr marL="457200" indent="-457200">
              <a:buFont typeface="+mj-lt"/>
              <a:buAutoNum type="alphaLcPeriod"/>
            </a:pPr>
            <a:r>
              <a:rPr lang="id-ID" sz="2000" dirty="0" smtClean="0">
                <a:latin typeface="Arial" pitchFamily="34" charset="0"/>
                <a:cs typeface="Arial" pitchFamily="34" charset="0"/>
              </a:rPr>
              <a:t>Peraturan itu diadakan oleh badan-badan resmi yang berwajib.</a:t>
            </a:r>
          </a:p>
          <a:p>
            <a:pPr marL="457200" indent="-457200">
              <a:buFont typeface="+mj-lt"/>
              <a:buAutoNum type="alphaLcPeriod"/>
            </a:pPr>
            <a:r>
              <a:rPr lang="id-ID" sz="2000" dirty="0" smtClean="0">
                <a:latin typeface="Arial" pitchFamily="34" charset="0"/>
                <a:cs typeface="Arial" pitchFamily="34" charset="0"/>
              </a:rPr>
              <a:t>Peraturan itu bersifat memaksa.</a:t>
            </a:r>
          </a:p>
          <a:p>
            <a:pPr marL="457200" indent="-457200">
              <a:buFont typeface="+mj-lt"/>
              <a:buAutoNum type="alphaLcPeriod"/>
            </a:pPr>
            <a:r>
              <a:rPr lang="id-ID" sz="2000" dirty="0" smtClean="0">
                <a:latin typeface="Arial" pitchFamily="34" charset="0"/>
                <a:cs typeface="Arial" pitchFamily="34" charset="0"/>
              </a:rPr>
              <a:t>Sanksi terhadap pelanggaran peraturan tersebut adalah tegas.</a:t>
            </a:r>
          </a:p>
          <a:p>
            <a:pPr marL="457200" indent="-457200">
              <a:buFont typeface="+mj-lt"/>
              <a:buAutoNum type="alphaLcPeriod"/>
            </a:pPr>
            <a:r>
              <a:rPr lang="id-ID" sz="2000" dirty="0" smtClean="0">
                <a:latin typeface="Arial" pitchFamily="34" charset="0"/>
                <a:cs typeface="Arial" pitchFamily="34" charset="0"/>
              </a:rPr>
              <a:t>Adanya perintah dan/atau larangan.</a:t>
            </a:r>
          </a:p>
          <a:p>
            <a:pPr marL="457200" indent="-457200">
              <a:buFont typeface="+mj-lt"/>
              <a:buAutoNum type="alphaLcPeriod"/>
            </a:pPr>
            <a:r>
              <a:rPr lang="id-ID" sz="2000" dirty="0" smtClean="0">
                <a:latin typeface="Arial" pitchFamily="34" charset="0"/>
                <a:cs typeface="Arial" pitchFamily="34" charset="0"/>
              </a:rPr>
              <a:t>Perintah dan/atau larangan itu harus dipatuhi oleh setiap orang.</a:t>
            </a:r>
            <a:endParaRPr lang="id-ID" sz="2000" dirty="0">
              <a:latin typeface="Arial" pitchFamily="34" charset="0"/>
              <a:cs typeface="Arial" pitchFamily="34" charset="0"/>
            </a:endParaRPr>
          </a:p>
        </p:txBody>
      </p:sp>
      <p:sp>
        <p:nvSpPr>
          <p:cNvPr id="7" name="Rectangle 6"/>
          <p:cNvSpPr/>
          <p:nvPr/>
        </p:nvSpPr>
        <p:spPr>
          <a:xfrm>
            <a:off x="3489960" y="6425029"/>
            <a:ext cx="8702040" cy="369332"/>
          </a:xfrm>
          <a:prstGeom prst="rect">
            <a:avLst/>
          </a:prstGeom>
        </p:spPr>
        <p:txBody>
          <a:bodyPr wrap="square">
            <a:spAutoFit/>
          </a:bodyPr>
          <a:lstStyle/>
          <a:p>
            <a:r>
              <a:rPr lang="id-ID" dirty="0" smtClean="0"/>
              <a:t>https://www.jurnalhukum.com/pengertian-hukum-unsur-unsur-ciri-ciri-dan-sifat-hukum/</a:t>
            </a:r>
            <a:endParaRPr lang="id-ID" dirty="0"/>
          </a:p>
        </p:txBody>
      </p:sp>
    </p:spTree>
    <p:extLst>
      <p:ext uri="{BB962C8B-B14F-4D97-AF65-F5344CB8AC3E}">
        <p14:creationId xmlns="" xmlns:p14="http://schemas.microsoft.com/office/powerpoint/2010/main" val="1710939857"/>
      </p:ext>
    </p:extLst>
  </p:cSld>
  <p:clrMapOvr>
    <a:masterClrMapping/>
  </p:clrMapOvr>
  <p:transition>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720</TotalTime>
  <Words>4482</Words>
  <Application>Microsoft Office PowerPoint</Application>
  <PresentationFormat>Custom</PresentationFormat>
  <Paragraphs>243</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95</cp:revision>
  <dcterms:created xsi:type="dcterms:W3CDTF">2019-10-30T03:03:28Z</dcterms:created>
  <dcterms:modified xsi:type="dcterms:W3CDTF">2021-07-21T03:01:09Z</dcterms:modified>
</cp:coreProperties>
</file>