
<file path=[Content_Types].xml><?xml version="1.0" encoding="utf-8"?>
<Types xmlns="http://schemas.openxmlformats.org/package/2006/content-types">
  <Override PartName="/ppt/diagrams/drawing2.xml" ContentType="application/vnd.ms-office.drawingml.diagramDrawing+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diagrams/quickStyle17.xml" ContentType="application/vnd.openxmlformats-officedocument.drawingml.diagramStyle+xml"/>
  <Override PartName="/ppt/diagrams/drawing18.xml" ContentType="application/vnd.ms-office.drawingml.diagramDrawing+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diagrams/layout13.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drawing3.xml" ContentType="application/vnd.ms-office.drawingml.diagramDrawing+xml"/>
  <Override PartName="/ppt/diagrams/colors1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rawing19.xml" ContentType="application/vnd.ms-office.drawingml.diagramDrawing+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layout18.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colors1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19.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diagrams/data11.xml" ContentType="application/vnd.openxmlformats-officedocument.drawingml.diagramData+xml"/>
  <Override PartName="/ppt/diagrams/quickStyle19.xml" ContentType="application/vnd.openxmlformats-officedocument.drawingml.diagramStyle+xml"/>
  <Default Extension="rels" ContentType="application/vnd.openxmlformats-package.relationships+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19.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2" r:id="rId3"/>
    <p:sldId id="273" r:id="rId4"/>
    <p:sldId id="312" r:id="rId5"/>
    <p:sldId id="310" r:id="rId6"/>
    <p:sldId id="309" r:id="rId7"/>
    <p:sldId id="308" r:id="rId8"/>
    <p:sldId id="307" r:id="rId9"/>
    <p:sldId id="306" r:id="rId10"/>
    <p:sldId id="305" r:id="rId11"/>
    <p:sldId id="304" r:id="rId12"/>
    <p:sldId id="303" r:id="rId13"/>
    <p:sldId id="302" r:id="rId14"/>
    <p:sldId id="301" r:id="rId15"/>
    <p:sldId id="300" r:id="rId16"/>
    <p:sldId id="299" r:id="rId17"/>
    <p:sldId id="298" r:id="rId18"/>
    <p:sldId id="297" r:id="rId19"/>
    <p:sldId id="296" r:id="rId20"/>
    <p:sldId id="295" r:id="rId21"/>
    <p:sldId id="294" r:id="rId22"/>
    <p:sldId id="25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806" y="-15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diagrams/_rels/data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diagrams/_rels/drawing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diagrams/_rels/drawing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1B4026-A0A9-443D-84D7-576BC26E3E55}" type="doc">
      <dgm:prSet loTypeId="urn:microsoft.com/office/officeart/2005/8/layout/vList2" loCatId="list" qsTypeId="urn:microsoft.com/office/officeart/2005/8/quickstyle/3d3" qsCatId="3D" csTypeId="urn:microsoft.com/office/officeart/2005/8/colors/colorful3" csCatId="colorful" phldr="1"/>
      <dgm:spPr/>
      <dgm:t>
        <a:bodyPr/>
        <a:lstStyle/>
        <a:p>
          <a:endParaRPr lang="id-ID"/>
        </a:p>
      </dgm:t>
    </dgm:pt>
    <dgm:pt modelId="{F950F9A0-8E7E-4FBF-A5D8-5537D13BA7D9}">
      <dgm:prSet/>
      <dgm:spPr/>
      <dgm:t>
        <a:bodyPr/>
        <a:lstStyle/>
        <a:p>
          <a:pPr rtl="0"/>
          <a:r>
            <a:rPr lang="id-ID" dirty="0" smtClean="0"/>
            <a:t>Materi yang Dibahas:</a:t>
          </a:r>
          <a:endParaRPr lang="id-ID" dirty="0"/>
        </a:p>
      </dgm:t>
    </dgm:pt>
    <dgm:pt modelId="{4B9E9AA6-6446-4A7A-9419-FB875BE25787}" type="parTrans" cxnId="{F280266B-8588-4AAA-9824-9B9002E17536}">
      <dgm:prSet/>
      <dgm:spPr/>
      <dgm:t>
        <a:bodyPr/>
        <a:lstStyle/>
        <a:p>
          <a:endParaRPr lang="id-ID"/>
        </a:p>
      </dgm:t>
    </dgm:pt>
    <dgm:pt modelId="{0053A002-FA83-43C4-92FF-6BBAAED56A9B}" type="sibTrans" cxnId="{F280266B-8588-4AAA-9824-9B9002E17536}">
      <dgm:prSet/>
      <dgm:spPr/>
      <dgm:t>
        <a:bodyPr/>
        <a:lstStyle/>
        <a:p>
          <a:endParaRPr lang="id-ID"/>
        </a:p>
      </dgm:t>
    </dgm:pt>
    <dgm:pt modelId="{B432ABC6-7DE8-471D-8522-4409CC5C2D52}">
      <dgm:prSet/>
      <dgm:spPr/>
      <dgm:t>
        <a:bodyPr/>
        <a:lstStyle/>
        <a:p>
          <a:pPr rtl="0"/>
          <a:r>
            <a:rPr lang="en-US" dirty="0" smtClean="0">
              <a:latin typeface="Arial" pitchFamily="34" charset="0"/>
              <a:cs typeface="Arial" pitchFamily="34" charset="0"/>
            </a:rPr>
            <a:t>M</a:t>
          </a:r>
          <a:r>
            <a:rPr lang="id-ID" dirty="0" smtClean="0">
              <a:latin typeface="Arial" pitchFamily="34" charset="0"/>
              <a:cs typeface="Arial" pitchFamily="34" charset="0"/>
            </a:rPr>
            <a:t>akna Falsafah, </a:t>
          </a:r>
          <a:endParaRPr lang="id-ID" dirty="0"/>
        </a:p>
      </dgm:t>
    </dgm:pt>
    <dgm:pt modelId="{B65D5467-CE2E-47A6-9B1E-EBF96580B7F8}" type="parTrans" cxnId="{29E4FBA4-CDD3-4567-9B86-1D13A7474196}">
      <dgm:prSet/>
      <dgm:spPr/>
      <dgm:t>
        <a:bodyPr/>
        <a:lstStyle/>
        <a:p>
          <a:endParaRPr lang="id-ID"/>
        </a:p>
      </dgm:t>
    </dgm:pt>
    <dgm:pt modelId="{8DA3433B-167B-4C03-8E72-823877F53903}" type="sibTrans" cxnId="{29E4FBA4-CDD3-4567-9B86-1D13A7474196}">
      <dgm:prSet/>
      <dgm:spPr/>
      <dgm:t>
        <a:bodyPr/>
        <a:lstStyle/>
        <a:p>
          <a:endParaRPr lang="id-ID"/>
        </a:p>
      </dgm:t>
    </dgm:pt>
    <dgm:pt modelId="{03C781FC-8DC6-4DA5-8A53-7A7385767F41}">
      <dgm:prSet/>
      <dgm:spPr/>
      <dgm:t>
        <a:bodyPr/>
        <a:lstStyle/>
        <a:p>
          <a:pPr rtl="0"/>
          <a:r>
            <a:rPr lang="id-ID" dirty="0" smtClean="0">
              <a:latin typeface="Arial" pitchFamily="34" charset="0"/>
              <a:cs typeface="Arial" pitchFamily="34" charset="0"/>
            </a:rPr>
            <a:t>Ciri-ciri Karakteristik Pemikiran Filsafat, </a:t>
          </a:r>
          <a:endParaRPr lang="id-ID" dirty="0"/>
        </a:p>
      </dgm:t>
    </dgm:pt>
    <dgm:pt modelId="{FBBBEBAA-30C6-4EA8-A044-D11049D7D2D2}" type="parTrans" cxnId="{4C01DB3D-A70C-456B-BA0B-89AC203B12F2}">
      <dgm:prSet/>
      <dgm:spPr/>
      <dgm:t>
        <a:bodyPr/>
        <a:lstStyle/>
        <a:p>
          <a:endParaRPr lang="id-ID"/>
        </a:p>
      </dgm:t>
    </dgm:pt>
    <dgm:pt modelId="{16B448AE-0E94-40B5-842A-F5FD3F06F4A4}" type="sibTrans" cxnId="{4C01DB3D-A70C-456B-BA0B-89AC203B12F2}">
      <dgm:prSet/>
      <dgm:spPr/>
      <dgm:t>
        <a:bodyPr/>
        <a:lstStyle/>
        <a:p>
          <a:endParaRPr lang="id-ID"/>
        </a:p>
      </dgm:t>
    </dgm:pt>
    <dgm:pt modelId="{F184CE99-954A-40D8-A5A8-B78182A82209}">
      <dgm:prSet/>
      <dgm:spPr/>
      <dgm:t>
        <a:bodyPr/>
        <a:lstStyle/>
        <a:p>
          <a:pPr rtl="0"/>
          <a:r>
            <a:rPr lang="id-ID" dirty="0" smtClean="0">
              <a:latin typeface="Arial" pitchFamily="34" charset="0"/>
              <a:cs typeface="Arial" pitchFamily="34" charset="0"/>
            </a:rPr>
            <a:t>Pancasila Sebagai Falsafah Hidup Bangsa Indonesia, </a:t>
          </a:r>
          <a:endParaRPr lang="id-ID" dirty="0"/>
        </a:p>
      </dgm:t>
    </dgm:pt>
    <dgm:pt modelId="{9EDD80BC-4E3C-41A3-9BFE-D573547458AD}" type="parTrans" cxnId="{1793CE43-B32A-45A0-9274-B9171DAB0C9B}">
      <dgm:prSet/>
      <dgm:spPr/>
      <dgm:t>
        <a:bodyPr/>
        <a:lstStyle/>
        <a:p>
          <a:endParaRPr lang="id-ID"/>
        </a:p>
      </dgm:t>
    </dgm:pt>
    <dgm:pt modelId="{E0A65E7A-0DFE-4985-A366-40277DA83C16}" type="sibTrans" cxnId="{1793CE43-B32A-45A0-9274-B9171DAB0C9B}">
      <dgm:prSet/>
      <dgm:spPr/>
      <dgm:t>
        <a:bodyPr/>
        <a:lstStyle/>
        <a:p>
          <a:endParaRPr lang="id-ID"/>
        </a:p>
      </dgm:t>
    </dgm:pt>
    <dgm:pt modelId="{39038A7D-3FE1-4D89-B906-7CA97C8AF43D}">
      <dgm:prSet/>
      <dgm:spPr/>
      <dgm:t>
        <a:bodyPr/>
        <a:lstStyle/>
        <a:p>
          <a:pPr rtl="0"/>
          <a:r>
            <a:rPr lang="id-ID" dirty="0" smtClean="0">
              <a:latin typeface="Arial" pitchFamily="34" charset="0"/>
              <a:cs typeface="Arial" pitchFamily="34" charset="0"/>
            </a:rPr>
            <a:t>Nilai-Nilai Pancasila Sebagai Kesatuan yang Utuh dan tersusun secara Sistematis, dan</a:t>
          </a:r>
          <a:endParaRPr lang="id-ID" dirty="0"/>
        </a:p>
      </dgm:t>
    </dgm:pt>
    <dgm:pt modelId="{8B5A1DF9-FF85-4B79-8915-B7DC36F67BA6}" type="parTrans" cxnId="{56ED8F97-9D0B-4842-BDCF-42E3FED6F8C3}">
      <dgm:prSet/>
      <dgm:spPr/>
      <dgm:t>
        <a:bodyPr/>
        <a:lstStyle/>
        <a:p>
          <a:endParaRPr lang="id-ID"/>
        </a:p>
      </dgm:t>
    </dgm:pt>
    <dgm:pt modelId="{88EC5517-868E-42A6-895A-FB1A0F6727C4}" type="sibTrans" cxnId="{56ED8F97-9D0B-4842-BDCF-42E3FED6F8C3}">
      <dgm:prSet/>
      <dgm:spPr/>
      <dgm:t>
        <a:bodyPr/>
        <a:lstStyle/>
        <a:p>
          <a:endParaRPr lang="id-ID"/>
        </a:p>
      </dgm:t>
    </dgm:pt>
    <dgm:pt modelId="{793D3553-BCAF-43CA-9A73-6C18EC68CB59}">
      <dgm:prSet/>
      <dgm:spPr/>
      <dgm:t>
        <a:bodyPr/>
        <a:lstStyle/>
        <a:p>
          <a:pPr rtl="0"/>
          <a:r>
            <a:rPr lang="id-ID" dirty="0" smtClean="0">
              <a:latin typeface="Arial" pitchFamily="34" charset="0"/>
              <a:cs typeface="Arial" pitchFamily="34" charset="0"/>
            </a:rPr>
            <a:t>Pancasila Sebagai Falsafah Hidup Bangsa Indonesia</a:t>
          </a:r>
          <a:endParaRPr lang="id-ID" dirty="0"/>
        </a:p>
      </dgm:t>
    </dgm:pt>
    <dgm:pt modelId="{650D1939-238B-483A-9AF8-AA6252F01A87}" type="parTrans" cxnId="{F3AE338D-BD50-4856-9DDB-F6C40F72ADD3}">
      <dgm:prSet/>
      <dgm:spPr/>
      <dgm:t>
        <a:bodyPr/>
        <a:lstStyle/>
        <a:p>
          <a:endParaRPr lang="id-ID"/>
        </a:p>
      </dgm:t>
    </dgm:pt>
    <dgm:pt modelId="{54CA06A5-7974-4E94-8CF1-351B113F854A}" type="sibTrans" cxnId="{F3AE338D-BD50-4856-9DDB-F6C40F72ADD3}">
      <dgm:prSet/>
      <dgm:spPr/>
      <dgm:t>
        <a:bodyPr/>
        <a:lstStyle/>
        <a:p>
          <a:endParaRPr lang="id-ID"/>
        </a:p>
      </dgm:t>
    </dgm:pt>
    <dgm:pt modelId="{A1CDC6C4-0A57-43D2-A903-B71F85636CBE}" type="pres">
      <dgm:prSet presAssocID="{6C1B4026-A0A9-443D-84D7-576BC26E3E55}" presName="linear" presStyleCnt="0">
        <dgm:presLayoutVars>
          <dgm:animLvl val="lvl"/>
          <dgm:resizeHandles val="exact"/>
        </dgm:presLayoutVars>
      </dgm:prSet>
      <dgm:spPr/>
      <dgm:t>
        <a:bodyPr/>
        <a:lstStyle/>
        <a:p>
          <a:endParaRPr lang="id-ID"/>
        </a:p>
      </dgm:t>
    </dgm:pt>
    <dgm:pt modelId="{F12DFF08-30A9-4B55-9C1F-291F09CDF1E0}" type="pres">
      <dgm:prSet presAssocID="{F950F9A0-8E7E-4FBF-A5D8-5537D13BA7D9}" presName="parentText" presStyleLbl="node1" presStyleIdx="0" presStyleCnt="1">
        <dgm:presLayoutVars>
          <dgm:chMax val="0"/>
          <dgm:bulletEnabled val="1"/>
        </dgm:presLayoutVars>
      </dgm:prSet>
      <dgm:spPr/>
      <dgm:t>
        <a:bodyPr/>
        <a:lstStyle/>
        <a:p>
          <a:endParaRPr lang="id-ID"/>
        </a:p>
      </dgm:t>
    </dgm:pt>
    <dgm:pt modelId="{4ED462ED-1528-435C-9989-90A6F20C8F04}" type="pres">
      <dgm:prSet presAssocID="{F950F9A0-8E7E-4FBF-A5D8-5537D13BA7D9}" presName="childText" presStyleLbl="revTx" presStyleIdx="0" presStyleCnt="1">
        <dgm:presLayoutVars>
          <dgm:bulletEnabled val="1"/>
        </dgm:presLayoutVars>
      </dgm:prSet>
      <dgm:spPr/>
      <dgm:t>
        <a:bodyPr/>
        <a:lstStyle/>
        <a:p>
          <a:endParaRPr lang="id-ID"/>
        </a:p>
      </dgm:t>
    </dgm:pt>
  </dgm:ptLst>
  <dgm:cxnLst>
    <dgm:cxn modelId="{17788796-B5FA-4486-AEA1-586C8287382A}" type="presOf" srcId="{6C1B4026-A0A9-443D-84D7-576BC26E3E55}" destId="{A1CDC6C4-0A57-43D2-A903-B71F85636CBE}" srcOrd="0" destOrd="0" presId="urn:microsoft.com/office/officeart/2005/8/layout/vList2"/>
    <dgm:cxn modelId="{F3AE338D-BD50-4856-9DDB-F6C40F72ADD3}" srcId="{F950F9A0-8E7E-4FBF-A5D8-5537D13BA7D9}" destId="{793D3553-BCAF-43CA-9A73-6C18EC68CB59}" srcOrd="4" destOrd="0" parTransId="{650D1939-238B-483A-9AF8-AA6252F01A87}" sibTransId="{54CA06A5-7974-4E94-8CF1-351B113F854A}"/>
    <dgm:cxn modelId="{5943ABE9-B394-4003-AAC9-F4BAF83859AD}" type="presOf" srcId="{793D3553-BCAF-43CA-9A73-6C18EC68CB59}" destId="{4ED462ED-1528-435C-9989-90A6F20C8F04}" srcOrd="0" destOrd="4" presId="urn:microsoft.com/office/officeart/2005/8/layout/vList2"/>
    <dgm:cxn modelId="{2E427ADA-B0E2-4E58-A49E-C66D7A6E98CA}" type="presOf" srcId="{03C781FC-8DC6-4DA5-8A53-7A7385767F41}" destId="{4ED462ED-1528-435C-9989-90A6F20C8F04}" srcOrd="0" destOrd="1" presId="urn:microsoft.com/office/officeart/2005/8/layout/vList2"/>
    <dgm:cxn modelId="{29E4FBA4-CDD3-4567-9B86-1D13A7474196}" srcId="{F950F9A0-8E7E-4FBF-A5D8-5537D13BA7D9}" destId="{B432ABC6-7DE8-471D-8522-4409CC5C2D52}" srcOrd="0" destOrd="0" parTransId="{B65D5467-CE2E-47A6-9B1E-EBF96580B7F8}" sibTransId="{8DA3433B-167B-4C03-8E72-823877F53903}"/>
    <dgm:cxn modelId="{1793CE43-B32A-45A0-9274-B9171DAB0C9B}" srcId="{F950F9A0-8E7E-4FBF-A5D8-5537D13BA7D9}" destId="{F184CE99-954A-40D8-A5A8-B78182A82209}" srcOrd="2" destOrd="0" parTransId="{9EDD80BC-4E3C-41A3-9BFE-D573547458AD}" sibTransId="{E0A65E7A-0DFE-4985-A366-40277DA83C16}"/>
    <dgm:cxn modelId="{226CB359-39C5-4941-AEBA-73A2F27307C9}" type="presOf" srcId="{F184CE99-954A-40D8-A5A8-B78182A82209}" destId="{4ED462ED-1528-435C-9989-90A6F20C8F04}" srcOrd="0" destOrd="2" presId="urn:microsoft.com/office/officeart/2005/8/layout/vList2"/>
    <dgm:cxn modelId="{3D851E87-741D-4A50-8DE2-DE02513B6C59}" type="presOf" srcId="{F950F9A0-8E7E-4FBF-A5D8-5537D13BA7D9}" destId="{F12DFF08-30A9-4B55-9C1F-291F09CDF1E0}" srcOrd="0" destOrd="0" presId="urn:microsoft.com/office/officeart/2005/8/layout/vList2"/>
    <dgm:cxn modelId="{F280266B-8588-4AAA-9824-9B9002E17536}" srcId="{6C1B4026-A0A9-443D-84D7-576BC26E3E55}" destId="{F950F9A0-8E7E-4FBF-A5D8-5537D13BA7D9}" srcOrd="0" destOrd="0" parTransId="{4B9E9AA6-6446-4A7A-9419-FB875BE25787}" sibTransId="{0053A002-FA83-43C4-92FF-6BBAAED56A9B}"/>
    <dgm:cxn modelId="{D4F43DC3-D40F-42EC-B63F-A847FDDF6C0D}" type="presOf" srcId="{B432ABC6-7DE8-471D-8522-4409CC5C2D52}" destId="{4ED462ED-1528-435C-9989-90A6F20C8F04}" srcOrd="0" destOrd="0" presId="urn:microsoft.com/office/officeart/2005/8/layout/vList2"/>
    <dgm:cxn modelId="{4C01DB3D-A70C-456B-BA0B-89AC203B12F2}" srcId="{F950F9A0-8E7E-4FBF-A5D8-5537D13BA7D9}" destId="{03C781FC-8DC6-4DA5-8A53-7A7385767F41}" srcOrd="1" destOrd="0" parTransId="{FBBBEBAA-30C6-4EA8-A044-D11049D7D2D2}" sibTransId="{16B448AE-0E94-40B5-842A-F5FD3F06F4A4}"/>
    <dgm:cxn modelId="{7DCE6467-A0EF-467B-8E37-2875BD635965}" type="presOf" srcId="{39038A7D-3FE1-4D89-B906-7CA97C8AF43D}" destId="{4ED462ED-1528-435C-9989-90A6F20C8F04}" srcOrd="0" destOrd="3" presId="urn:microsoft.com/office/officeart/2005/8/layout/vList2"/>
    <dgm:cxn modelId="{56ED8F97-9D0B-4842-BDCF-42E3FED6F8C3}" srcId="{F950F9A0-8E7E-4FBF-A5D8-5537D13BA7D9}" destId="{39038A7D-3FE1-4D89-B906-7CA97C8AF43D}" srcOrd="3" destOrd="0" parTransId="{8B5A1DF9-FF85-4B79-8915-B7DC36F67BA6}" sibTransId="{88EC5517-868E-42A6-895A-FB1A0F6727C4}"/>
    <dgm:cxn modelId="{EA167705-E767-4414-8ABE-7DFBCB6A6B30}" type="presParOf" srcId="{A1CDC6C4-0A57-43D2-A903-B71F85636CBE}" destId="{F12DFF08-30A9-4B55-9C1F-291F09CDF1E0}" srcOrd="0" destOrd="0" presId="urn:microsoft.com/office/officeart/2005/8/layout/vList2"/>
    <dgm:cxn modelId="{966491D4-F2D4-4A7D-9D54-777A4195AAD2}" type="presParOf" srcId="{A1CDC6C4-0A57-43D2-A903-B71F85636CBE}" destId="{4ED462ED-1528-435C-9989-90A6F20C8F04}" srcOrd="1"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54FE89A-1B2B-4AD4-B3B7-9F8170A35F5A}"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id-ID"/>
        </a:p>
      </dgm:t>
    </dgm:pt>
    <dgm:pt modelId="{67FF8BA9-F568-4F79-AF5B-3C6C1F7702DC}">
      <dgm:prSet/>
      <dgm:spPr/>
      <dgm:t>
        <a:bodyPr/>
        <a:lstStyle/>
        <a:p>
          <a:pPr rtl="0"/>
          <a:r>
            <a:rPr lang="id-ID" dirty="0" smtClean="0"/>
            <a:t>Bentuk filsafat pancasila digolongkan menjadi dua, yaitu falsafah Pancasila bersifat religious dan falsafah pancasila dalam arti praktis. </a:t>
          </a:r>
          <a:endParaRPr lang="id-ID" dirty="0"/>
        </a:p>
      </dgm:t>
    </dgm:pt>
    <dgm:pt modelId="{EE2F72E7-FA9F-4C85-BF8D-9BDF99582E7D}" type="parTrans" cxnId="{87DB768A-BF19-4829-A22F-7A4DED0A8B48}">
      <dgm:prSet/>
      <dgm:spPr/>
      <dgm:t>
        <a:bodyPr/>
        <a:lstStyle/>
        <a:p>
          <a:endParaRPr lang="id-ID"/>
        </a:p>
      </dgm:t>
    </dgm:pt>
    <dgm:pt modelId="{A325ACC2-15F2-4118-8B73-9BC276E5604F}" type="sibTrans" cxnId="{87DB768A-BF19-4829-A22F-7A4DED0A8B48}">
      <dgm:prSet/>
      <dgm:spPr/>
      <dgm:t>
        <a:bodyPr/>
        <a:lstStyle/>
        <a:p>
          <a:endParaRPr lang="id-ID"/>
        </a:p>
      </dgm:t>
    </dgm:pt>
    <dgm:pt modelId="{A7CD5D37-04BE-4F23-8939-18D61DE1EAD0}">
      <dgm:prSet/>
      <dgm:spPr/>
      <dgm:t>
        <a:bodyPr/>
        <a:lstStyle/>
        <a:p>
          <a:pPr rtl="0"/>
          <a:r>
            <a:rPr lang="id-ID" dirty="0" smtClean="0"/>
            <a:t>Falsafah Pancasila bersifat religious, artinya filsafat pancasila mengenal adanya kebenaran mutlak yang berasal dari Tuhan Yang Maha Esa, sekaligus mengakui keterbatasan kemampuan manusia. </a:t>
          </a:r>
          <a:endParaRPr lang="id-ID" dirty="0"/>
        </a:p>
      </dgm:t>
    </dgm:pt>
    <dgm:pt modelId="{F03A4D9D-390D-4D56-BB6D-8DEAFB153EAD}" type="parTrans" cxnId="{959F090B-F5FF-486F-837B-EDA412A8F6BA}">
      <dgm:prSet/>
      <dgm:spPr/>
      <dgm:t>
        <a:bodyPr/>
        <a:lstStyle/>
        <a:p>
          <a:endParaRPr lang="id-ID"/>
        </a:p>
      </dgm:t>
    </dgm:pt>
    <dgm:pt modelId="{B308F2BF-77D9-4248-921A-10DF2E90150C}" type="sibTrans" cxnId="{959F090B-F5FF-486F-837B-EDA412A8F6BA}">
      <dgm:prSet/>
      <dgm:spPr/>
      <dgm:t>
        <a:bodyPr/>
        <a:lstStyle/>
        <a:p>
          <a:endParaRPr lang="id-ID"/>
        </a:p>
      </dgm:t>
    </dgm:pt>
    <dgm:pt modelId="{45D227E9-01E3-45C0-B9FC-82432FAEE3AC}">
      <dgm:prSet/>
      <dgm:spPr/>
      <dgm:t>
        <a:bodyPr/>
        <a:lstStyle/>
        <a:p>
          <a:pPr rtl="0"/>
          <a:r>
            <a:rPr lang="id-ID" dirty="0" smtClean="0"/>
            <a:t>Sedangkan falsafah pancasila dalam arti praktis, digunakan sebagai pedoman hidup sehari-hari, agar hidupnya dapat mencapai kebahagiaan lahir dan batin, baik dunia maupun akhirat.</a:t>
          </a:r>
          <a:endParaRPr lang="id-ID" dirty="0"/>
        </a:p>
      </dgm:t>
    </dgm:pt>
    <dgm:pt modelId="{DADF00A1-B249-470E-BDEB-557FB402D8FC}" type="parTrans" cxnId="{25098F5E-D76F-4686-8B36-DB55CC932866}">
      <dgm:prSet/>
      <dgm:spPr/>
      <dgm:t>
        <a:bodyPr/>
        <a:lstStyle/>
        <a:p>
          <a:endParaRPr lang="id-ID"/>
        </a:p>
      </dgm:t>
    </dgm:pt>
    <dgm:pt modelId="{A99402BC-4131-4B70-931D-0189913CE626}" type="sibTrans" cxnId="{25098F5E-D76F-4686-8B36-DB55CC932866}">
      <dgm:prSet/>
      <dgm:spPr/>
      <dgm:t>
        <a:bodyPr/>
        <a:lstStyle/>
        <a:p>
          <a:endParaRPr lang="id-ID"/>
        </a:p>
      </dgm:t>
    </dgm:pt>
    <dgm:pt modelId="{1C5B973D-805D-40C4-9404-4B5B458A0BFC}" type="pres">
      <dgm:prSet presAssocID="{D54FE89A-1B2B-4AD4-B3B7-9F8170A35F5A}" presName="Name0" presStyleCnt="0">
        <dgm:presLayoutVars>
          <dgm:dir/>
          <dgm:animLvl val="lvl"/>
          <dgm:resizeHandles val="exact"/>
        </dgm:presLayoutVars>
      </dgm:prSet>
      <dgm:spPr/>
      <dgm:t>
        <a:bodyPr/>
        <a:lstStyle/>
        <a:p>
          <a:endParaRPr lang="id-ID"/>
        </a:p>
      </dgm:t>
    </dgm:pt>
    <dgm:pt modelId="{8CA3FDDD-0131-469F-9639-02951FFAA801}" type="pres">
      <dgm:prSet presAssocID="{67FF8BA9-F568-4F79-AF5B-3C6C1F7702DC}" presName="linNode" presStyleCnt="0"/>
      <dgm:spPr/>
      <dgm:t>
        <a:bodyPr/>
        <a:lstStyle/>
        <a:p>
          <a:endParaRPr lang="id-ID"/>
        </a:p>
      </dgm:t>
    </dgm:pt>
    <dgm:pt modelId="{58B69788-1087-454E-A48B-EBB313639D9A}" type="pres">
      <dgm:prSet presAssocID="{67FF8BA9-F568-4F79-AF5B-3C6C1F7702DC}" presName="parentText" presStyleLbl="node1" presStyleIdx="0" presStyleCnt="1">
        <dgm:presLayoutVars>
          <dgm:chMax val="1"/>
          <dgm:bulletEnabled val="1"/>
        </dgm:presLayoutVars>
      </dgm:prSet>
      <dgm:spPr/>
      <dgm:t>
        <a:bodyPr/>
        <a:lstStyle/>
        <a:p>
          <a:endParaRPr lang="id-ID"/>
        </a:p>
      </dgm:t>
    </dgm:pt>
    <dgm:pt modelId="{E790CFBF-E4EE-4817-A9D9-C551F24B0CCF}" type="pres">
      <dgm:prSet presAssocID="{67FF8BA9-F568-4F79-AF5B-3C6C1F7702DC}" presName="descendantText" presStyleLbl="alignAccFollowNode1" presStyleIdx="0" presStyleCnt="1">
        <dgm:presLayoutVars>
          <dgm:bulletEnabled val="1"/>
        </dgm:presLayoutVars>
      </dgm:prSet>
      <dgm:spPr/>
      <dgm:t>
        <a:bodyPr/>
        <a:lstStyle/>
        <a:p>
          <a:endParaRPr lang="id-ID"/>
        </a:p>
      </dgm:t>
    </dgm:pt>
  </dgm:ptLst>
  <dgm:cxnLst>
    <dgm:cxn modelId="{1B4415A8-3934-4082-B227-7CFD4432DB0A}" type="presOf" srcId="{67FF8BA9-F568-4F79-AF5B-3C6C1F7702DC}" destId="{58B69788-1087-454E-A48B-EBB313639D9A}" srcOrd="0" destOrd="0" presId="urn:microsoft.com/office/officeart/2005/8/layout/vList5"/>
    <dgm:cxn modelId="{53DE3D76-942B-47B8-8D34-0C0348EAD4B4}" type="presOf" srcId="{A7CD5D37-04BE-4F23-8939-18D61DE1EAD0}" destId="{E790CFBF-E4EE-4817-A9D9-C551F24B0CCF}" srcOrd="0" destOrd="0" presId="urn:microsoft.com/office/officeart/2005/8/layout/vList5"/>
    <dgm:cxn modelId="{87DB768A-BF19-4829-A22F-7A4DED0A8B48}" srcId="{D54FE89A-1B2B-4AD4-B3B7-9F8170A35F5A}" destId="{67FF8BA9-F568-4F79-AF5B-3C6C1F7702DC}" srcOrd="0" destOrd="0" parTransId="{EE2F72E7-FA9F-4C85-BF8D-9BDF99582E7D}" sibTransId="{A325ACC2-15F2-4118-8B73-9BC276E5604F}"/>
    <dgm:cxn modelId="{9B620902-672D-42B9-A6BA-48DC30BD2299}" type="presOf" srcId="{45D227E9-01E3-45C0-B9FC-82432FAEE3AC}" destId="{E790CFBF-E4EE-4817-A9D9-C551F24B0CCF}" srcOrd="0" destOrd="1" presId="urn:microsoft.com/office/officeart/2005/8/layout/vList5"/>
    <dgm:cxn modelId="{5A01DD83-421C-4A6F-AEFC-C5653E561526}" type="presOf" srcId="{D54FE89A-1B2B-4AD4-B3B7-9F8170A35F5A}" destId="{1C5B973D-805D-40C4-9404-4B5B458A0BFC}" srcOrd="0" destOrd="0" presId="urn:microsoft.com/office/officeart/2005/8/layout/vList5"/>
    <dgm:cxn modelId="{25098F5E-D76F-4686-8B36-DB55CC932866}" srcId="{67FF8BA9-F568-4F79-AF5B-3C6C1F7702DC}" destId="{45D227E9-01E3-45C0-B9FC-82432FAEE3AC}" srcOrd="1" destOrd="0" parTransId="{DADF00A1-B249-470E-BDEB-557FB402D8FC}" sibTransId="{A99402BC-4131-4B70-931D-0189913CE626}"/>
    <dgm:cxn modelId="{959F090B-F5FF-486F-837B-EDA412A8F6BA}" srcId="{67FF8BA9-F568-4F79-AF5B-3C6C1F7702DC}" destId="{A7CD5D37-04BE-4F23-8939-18D61DE1EAD0}" srcOrd="0" destOrd="0" parTransId="{F03A4D9D-390D-4D56-BB6D-8DEAFB153EAD}" sibTransId="{B308F2BF-77D9-4248-921A-10DF2E90150C}"/>
    <dgm:cxn modelId="{D1D011E9-9FE8-4308-BFBB-FEFF3EF53CD2}" type="presParOf" srcId="{1C5B973D-805D-40C4-9404-4B5B458A0BFC}" destId="{8CA3FDDD-0131-469F-9639-02951FFAA801}" srcOrd="0" destOrd="0" presId="urn:microsoft.com/office/officeart/2005/8/layout/vList5"/>
    <dgm:cxn modelId="{BE724406-A799-4481-9A2D-39976E85DC51}" type="presParOf" srcId="{8CA3FDDD-0131-469F-9639-02951FFAA801}" destId="{58B69788-1087-454E-A48B-EBB313639D9A}" srcOrd="0" destOrd="0" presId="urn:microsoft.com/office/officeart/2005/8/layout/vList5"/>
    <dgm:cxn modelId="{F2BBF005-667B-4781-A6C8-05760F4BB0FE}" type="presParOf" srcId="{8CA3FDDD-0131-469F-9639-02951FFAA801}" destId="{E790CFBF-E4EE-4817-A9D9-C551F24B0CCF}"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59492F6-818B-4DB3-82C8-3901213722A3}" type="doc">
      <dgm:prSet loTypeId="urn:microsoft.com/office/officeart/2005/8/layout/vList2" loCatId="list" qsTypeId="urn:microsoft.com/office/officeart/2005/8/quickstyle/3d3" qsCatId="3D" csTypeId="urn:microsoft.com/office/officeart/2005/8/colors/colorful4" csCatId="colorful" phldr="1"/>
      <dgm:spPr/>
      <dgm:t>
        <a:bodyPr/>
        <a:lstStyle/>
        <a:p>
          <a:endParaRPr lang="id-ID"/>
        </a:p>
      </dgm:t>
    </dgm:pt>
    <dgm:pt modelId="{44B8E48D-F963-477F-BE3E-3384E6A2CFAE}">
      <dgm:prSet custT="1"/>
      <dgm:spPr/>
      <dgm:t>
        <a:bodyPr/>
        <a:lstStyle/>
        <a:p>
          <a:pPr rtl="0"/>
          <a:r>
            <a:rPr lang="id-ID" sz="2000" dirty="0" smtClean="0">
              <a:solidFill>
                <a:schemeClr val="tx1"/>
              </a:solidFill>
            </a:rPr>
            <a:t>Setiap bangsa yang ingin berdiri kokoh dan mengetahui dengan jelas ke arah mana tujuan yang ingin dicapainya sangat memerlukan pandangan hidup (filsafat hidup). </a:t>
          </a:r>
          <a:endParaRPr lang="id-ID" sz="2000" dirty="0">
            <a:solidFill>
              <a:schemeClr val="tx1"/>
            </a:solidFill>
          </a:endParaRPr>
        </a:p>
      </dgm:t>
    </dgm:pt>
    <dgm:pt modelId="{F8EDFD2A-9C96-429C-AC1C-93F8491A94EE}" type="parTrans" cxnId="{7C6123E8-885C-40C2-BBEF-940E5D9085F7}">
      <dgm:prSet/>
      <dgm:spPr/>
      <dgm:t>
        <a:bodyPr/>
        <a:lstStyle/>
        <a:p>
          <a:endParaRPr lang="id-ID" sz="2000">
            <a:solidFill>
              <a:schemeClr val="tx1"/>
            </a:solidFill>
          </a:endParaRPr>
        </a:p>
      </dgm:t>
    </dgm:pt>
    <dgm:pt modelId="{987D9352-1A24-4E3A-8C9F-309F0D371CC8}" type="sibTrans" cxnId="{7C6123E8-885C-40C2-BBEF-940E5D9085F7}">
      <dgm:prSet/>
      <dgm:spPr/>
      <dgm:t>
        <a:bodyPr/>
        <a:lstStyle/>
        <a:p>
          <a:endParaRPr lang="id-ID" sz="2000">
            <a:solidFill>
              <a:schemeClr val="tx1"/>
            </a:solidFill>
          </a:endParaRPr>
        </a:p>
      </dgm:t>
    </dgm:pt>
    <dgm:pt modelId="{AC690BC7-EE7F-41DD-AD27-ACEBF0130ACA}">
      <dgm:prSet custT="1"/>
      <dgm:spPr/>
      <dgm:t>
        <a:bodyPr/>
        <a:lstStyle/>
        <a:p>
          <a:pPr rtl="0"/>
          <a:r>
            <a:rPr lang="id-ID" sz="2000" dirty="0" smtClean="0">
              <a:solidFill>
                <a:schemeClr val="tx1"/>
              </a:solidFill>
            </a:rPr>
            <a:t>Dengan pandangan hidup inilah sesuatu bangsa akan memandang persoalan-persoalan yang dihadapinya dan menentukan arah serta cara bagaimana memecahkan persoalan-persoalan tadi.</a:t>
          </a:r>
          <a:endParaRPr lang="id-ID" sz="2000" dirty="0">
            <a:solidFill>
              <a:schemeClr val="tx1"/>
            </a:solidFill>
          </a:endParaRPr>
        </a:p>
      </dgm:t>
    </dgm:pt>
    <dgm:pt modelId="{F15310CE-8714-4F23-A82C-774B59D95153}" type="parTrans" cxnId="{6645AECB-8F55-4F11-B3B8-AFB6C06DA403}">
      <dgm:prSet/>
      <dgm:spPr/>
      <dgm:t>
        <a:bodyPr/>
        <a:lstStyle/>
        <a:p>
          <a:endParaRPr lang="id-ID" sz="2000">
            <a:solidFill>
              <a:schemeClr val="tx1"/>
            </a:solidFill>
          </a:endParaRPr>
        </a:p>
      </dgm:t>
    </dgm:pt>
    <dgm:pt modelId="{6E354D5A-4590-4F85-9C43-346D5AC5FA37}" type="sibTrans" cxnId="{6645AECB-8F55-4F11-B3B8-AFB6C06DA403}">
      <dgm:prSet/>
      <dgm:spPr/>
      <dgm:t>
        <a:bodyPr/>
        <a:lstStyle/>
        <a:p>
          <a:endParaRPr lang="id-ID" sz="2000">
            <a:solidFill>
              <a:schemeClr val="tx1"/>
            </a:solidFill>
          </a:endParaRPr>
        </a:p>
      </dgm:t>
    </dgm:pt>
    <dgm:pt modelId="{6B4A0030-F69D-43B5-A2A5-3B665871F38D}">
      <dgm:prSet custT="1"/>
      <dgm:spPr/>
      <dgm:t>
        <a:bodyPr/>
        <a:lstStyle/>
        <a:p>
          <a:pPr rtl="0"/>
          <a:r>
            <a:rPr lang="id-ID" sz="2000" dirty="0" smtClean="0">
              <a:solidFill>
                <a:schemeClr val="tx1"/>
              </a:solidFill>
            </a:rPr>
            <a:t>Dengan pandangan hidup yang jelas sesuatu bangsa akan memiliki pegangan dan pedoman bagaimana ia memecahkan masalah-masalah polotik, ekonomi, sosial dan budaya yang timbul dalam gerak masyarakat yang makin maju. Dengan berpedoman pada pandangan hidup itu pula suatu bangsa akan membangun dirinya.</a:t>
          </a:r>
          <a:endParaRPr lang="id-ID" sz="2000" dirty="0">
            <a:solidFill>
              <a:schemeClr val="tx1"/>
            </a:solidFill>
          </a:endParaRPr>
        </a:p>
      </dgm:t>
    </dgm:pt>
    <dgm:pt modelId="{04832B8D-EB5F-4A37-BEA1-D3DCE0E259E1}" type="parTrans" cxnId="{513332B6-85CD-4664-903E-781E0FBCF7CE}">
      <dgm:prSet/>
      <dgm:spPr/>
      <dgm:t>
        <a:bodyPr/>
        <a:lstStyle/>
        <a:p>
          <a:endParaRPr lang="id-ID" sz="2000">
            <a:solidFill>
              <a:schemeClr val="tx1"/>
            </a:solidFill>
          </a:endParaRPr>
        </a:p>
      </dgm:t>
    </dgm:pt>
    <dgm:pt modelId="{1F4842DF-151A-411F-ACEF-E3E301BE1B01}" type="sibTrans" cxnId="{513332B6-85CD-4664-903E-781E0FBCF7CE}">
      <dgm:prSet/>
      <dgm:spPr/>
      <dgm:t>
        <a:bodyPr/>
        <a:lstStyle/>
        <a:p>
          <a:endParaRPr lang="id-ID" sz="2000">
            <a:solidFill>
              <a:schemeClr val="tx1"/>
            </a:solidFill>
          </a:endParaRPr>
        </a:p>
      </dgm:t>
    </dgm:pt>
    <dgm:pt modelId="{EA334F0D-23F7-44DA-BF75-ED0B8D517C5C}">
      <dgm:prSet custT="1"/>
      <dgm:spPr/>
      <dgm:t>
        <a:bodyPr/>
        <a:lstStyle/>
        <a:p>
          <a:pPr rtl="0"/>
          <a:r>
            <a:rPr lang="id-ID" sz="2000" dirty="0" smtClean="0">
              <a:solidFill>
                <a:schemeClr val="tx1"/>
              </a:solidFill>
            </a:rPr>
            <a:t>Pada akhirnyta pandangan hidup sesuatu bangsa adalah kristalisasi dari nilai-nilai yang dimiliki suatu bangsa itu sendiri, yang diyakini kebenarannya dan menimbulkan tekad pada bangsa itu untuk mewujudkannya.</a:t>
          </a:r>
          <a:endParaRPr lang="id-ID" sz="2000" dirty="0">
            <a:solidFill>
              <a:schemeClr val="tx1"/>
            </a:solidFill>
          </a:endParaRPr>
        </a:p>
      </dgm:t>
    </dgm:pt>
    <dgm:pt modelId="{485A5E24-E6A4-481A-9237-A5E76B8E0718}" type="parTrans" cxnId="{1C68281E-4F2F-4040-A8C8-54F3C174D770}">
      <dgm:prSet/>
      <dgm:spPr/>
      <dgm:t>
        <a:bodyPr/>
        <a:lstStyle/>
        <a:p>
          <a:endParaRPr lang="id-ID" sz="2000">
            <a:solidFill>
              <a:schemeClr val="tx1"/>
            </a:solidFill>
          </a:endParaRPr>
        </a:p>
      </dgm:t>
    </dgm:pt>
    <dgm:pt modelId="{5E7EFF30-5A20-474B-8D7F-1476A367B61F}" type="sibTrans" cxnId="{1C68281E-4F2F-4040-A8C8-54F3C174D770}">
      <dgm:prSet/>
      <dgm:spPr/>
      <dgm:t>
        <a:bodyPr/>
        <a:lstStyle/>
        <a:p>
          <a:endParaRPr lang="id-ID" sz="2000">
            <a:solidFill>
              <a:schemeClr val="tx1"/>
            </a:solidFill>
          </a:endParaRPr>
        </a:p>
      </dgm:t>
    </dgm:pt>
    <dgm:pt modelId="{C6110488-63B6-4AA1-B617-ADD4C9A8578F}" type="pres">
      <dgm:prSet presAssocID="{259492F6-818B-4DB3-82C8-3901213722A3}" presName="linear" presStyleCnt="0">
        <dgm:presLayoutVars>
          <dgm:animLvl val="lvl"/>
          <dgm:resizeHandles val="exact"/>
        </dgm:presLayoutVars>
      </dgm:prSet>
      <dgm:spPr/>
      <dgm:t>
        <a:bodyPr/>
        <a:lstStyle/>
        <a:p>
          <a:endParaRPr lang="id-ID"/>
        </a:p>
      </dgm:t>
    </dgm:pt>
    <dgm:pt modelId="{CB5D2F6B-BEAC-40F9-86B5-4827CC260BF6}" type="pres">
      <dgm:prSet presAssocID="{44B8E48D-F963-477F-BE3E-3384E6A2CFAE}" presName="parentText" presStyleLbl="node1" presStyleIdx="0" presStyleCnt="4">
        <dgm:presLayoutVars>
          <dgm:chMax val="0"/>
          <dgm:bulletEnabled val="1"/>
        </dgm:presLayoutVars>
      </dgm:prSet>
      <dgm:spPr/>
      <dgm:t>
        <a:bodyPr/>
        <a:lstStyle/>
        <a:p>
          <a:endParaRPr lang="id-ID"/>
        </a:p>
      </dgm:t>
    </dgm:pt>
    <dgm:pt modelId="{D885DFF5-C79B-4211-9C8A-794324CD767E}" type="pres">
      <dgm:prSet presAssocID="{987D9352-1A24-4E3A-8C9F-309F0D371CC8}" presName="spacer" presStyleCnt="0"/>
      <dgm:spPr/>
    </dgm:pt>
    <dgm:pt modelId="{18B45D28-F4C4-4916-BC88-86C9393EE0FA}" type="pres">
      <dgm:prSet presAssocID="{AC690BC7-EE7F-41DD-AD27-ACEBF0130ACA}" presName="parentText" presStyleLbl="node1" presStyleIdx="1" presStyleCnt="4">
        <dgm:presLayoutVars>
          <dgm:chMax val="0"/>
          <dgm:bulletEnabled val="1"/>
        </dgm:presLayoutVars>
      </dgm:prSet>
      <dgm:spPr/>
      <dgm:t>
        <a:bodyPr/>
        <a:lstStyle/>
        <a:p>
          <a:endParaRPr lang="id-ID"/>
        </a:p>
      </dgm:t>
    </dgm:pt>
    <dgm:pt modelId="{0E9358A6-1B91-497F-9424-3C889ADD06C5}" type="pres">
      <dgm:prSet presAssocID="{6E354D5A-4590-4F85-9C43-346D5AC5FA37}" presName="spacer" presStyleCnt="0"/>
      <dgm:spPr/>
    </dgm:pt>
    <dgm:pt modelId="{513DB122-5D29-4C4A-B258-0AA18B323255}" type="pres">
      <dgm:prSet presAssocID="{6B4A0030-F69D-43B5-A2A5-3B665871F38D}" presName="parentText" presStyleLbl="node1" presStyleIdx="2" presStyleCnt="4" custScaleY="133100">
        <dgm:presLayoutVars>
          <dgm:chMax val="0"/>
          <dgm:bulletEnabled val="1"/>
        </dgm:presLayoutVars>
      </dgm:prSet>
      <dgm:spPr/>
      <dgm:t>
        <a:bodyPr/>
        <a:lstStyle/>
        <a:p>
          <a:endParaRPr lang="id-ID"/>
        </a:p>
      </dgm:t>
    </dgm:pt>
    <dgm:pt modelId="{2FE8F237-A046-4269-BE2E-FE0ABC2AB51B}" type="pres">
      <dgm:prSet presAssocID="{1F4842DF-151A-411F-ACEF-E3E301BE1B01}" presName="spacer" presStyleCnt="0"/>
      <dgm:spPr/>
    </dgm:pt>
    <dgm:pt modelId="{0CA62524-5612-4D6A-BBFA-63458E33B337}" type="pres">
      <dgm:prSet presAssocID="{EA334F0D-23F7-44DA-BF75-ED0B8D517C5C}" presName="parentText" presStyleLbl="node1" presStyleIdx="3" presStyleCnt="4">
        <dgm:presLayoutVars>
          <dgm:chMax val="0"/>
          <dgm:bulletEnabled val="1"/>
        </dgm:presLayoutVars>
      </dgm:prSet>
      <dgm:spPr/>
      <dgm:t>
        <a:bodyPr/>
        <a:lstStyle/>
        <a:p>
          <a:endParaRPr lang="id-ID"/>
        </a:p>
      </dgm:t>
    </dgm:pt>
  </dgm:ptLst>
  <dgm:cxnLst>
    <dgm:cxn modelId="{16364A22-2B8D-4FC6-8CB0-DC6E05A089E5}" type="presOf" srcId="{6B4A0030-F69D-43B5-A2A5-3B665871F38D}" destId="{513DB122-5D29-4C4A-B258-0AA18B323255}" srcOrd="0" destOrd="0" presId="urn:microsoft.com/office/officeart/2005/8/layout/vList2"/>
    <dgm:cxn modelId="{1C68281E-4F2F-4040-A8C8-54F3C174D770}" srcId="{259492F6-818B-4DB3-82C8-3901213722A3}" destId="{EA334F0D-23F7-44DA-BF75-ED0B8D517C5C}" srcOrd="3" destOrd="0" parTransId="{485A5E24-E6A4-481A-9237-A5E76B8E0718}" sibTransId="{5E7EFF30-5A20-474B-8D7F-1476A367B61F}"/>
    <dgm:cxn modelId="{7C6123E8-885C-40C2-BBEF-940E5D9085F7}" srcId="{259492F6-818B-4DB3-82C8-3901213722A3}" destId="{44B8E48D-F963-477F-BE3E-3384E6A2CFAE}" srcOrd="0" destOrd="0" parTransId="{F8EDFD2A-9C96-429C-AC1C-93F8491A94EE}" sibTransId="{987D9352-1A24-4E3A-8C9F-309F0D371CC8}"/>
    <dgm:cxn modelId="{6645AECB-8F55-4F11-B3B8-AFB6C06DA403}" srcId="{259492F6-818B-4DB3-82C8-3901213722A3}" destId="{AC690BC7-EE7F-41DD-AD27-ACEBF0130ACA}" srcOrd="1" destOrd="0" parTransId="{F15310CE-8714-4F23-A82C-774B59D95153}" sibTransId="{6E354D5A-4590-4F85-9C43-346D5AC5FA37}"/>
    <dgm:cxn modelId="{FB680B51-EE72-4AEF-B89D-321C0CB2FBEC}" type="presOf" srcId="{259492F6-818B-4DB3-82C8-3901213722A3}" destId="{C6110488-63B6-4AA1-B617-ADD4C9A8578F}" srcOrd="0" destOrd="0" presId="urn:microsoft.com/office/officeart/2005/8/layout/vList2"/>
    <dgm:cxn modelId="{F9C7E5C1-E72C-4F34-BA08-956C273AFA1A}" type="presOf" srcId="{AC690BC7-EE7F-41DD-AD27-ACEBF0130ACA}" destId="{18B45D28-F4C4-4916-BC88-86C9393EE0FA}" srcOrd="0" destOrd="0" presId="urn:microsoft.com/office/officeart/2005/8/layout/vList2"/>
    <dgm:cxn modelId="{513332B6-85CD-4664-903E-781E0FBCF7CE}" srcId="{259492F6-818B-4DB3-82C8-3901213722A3}" destId="{6B4A0030-F69D-43B5-A2A5-3B665871F38D}" srcOrd="2" destOrd="0" parTransId="{04832B8D-EB5F-4A37-BEA1-D3DCE0E259E1}" sibTransId="{1F4842DF-151A-411F-ACEF-E3E301BE1B01}"/>
    <dgm:cxn modelId="{C0554BD2-043B-4882-B8A6-0B3A9B6B1A2A}" type="presOf" srcId="{EA334F0D-23F7-44DA-BF75-ED0B8D517C5C}" destId="{0CA62524-5612-4D6A-BBFA-63458E33B337}" srcOrd="0" destOrd="0" presId="urn:microsoft.com/office/officeart/2005/8/layout/vList2"/>
    <dgm:cxn modelId="{0E13F883-E8A7-49EF-A70D-2DA8A3C38B7D}" type="presOf" srcId="{44B8E48D-F963-477F-BE3E-3384E6A2CFAE}" destId="{CB5D2F6B-BEAC-40F9-86B5-4827CC260BF6}" srcOrd="0" destOrd="0" presId="urn:microsoft.com/office/officeart/2005/8/layout/vList2"/>
    <dgm:cxn modelId="{1CC4ABC1-C899-4CA3-B7A4-10F1C9D288F9}" type="presParOf" srcId="{C6110488-63B6-4AA1-B617-ADD4C9A8578F}" destId="{CB5D2F6B-BEAC-40F9-86B5-4827CC260BF6}" srcOrd="0" destOrd="0" presId="urn:microsoft.com/office/officeart/2005/8/layout/vList2"/>
    <dgm:cxn modelId="{9452D1D3-33F2-499B-A27C-771F39CAB9AA}" type="presParOf" srcId="{C6110488-63B6-4AA1-B617-ADD4C9A8578F}" destId="{D885DFF5-C79B-4211-9C8A-794324CD767E}" srcOrd="1" destOrd="0" presId="urn:microsoft.com/office/officeart/2005/8/layout/vList2"/>
    <dgm:cxn modelId="{DB4136FA-EA13-47EE-8F0E-98EF66E8E81C}" type="presParOf" srcId="{C6110488-63B6-4AA1-B617-ADD4C9A8578F}" destId="{18B45D28-F4C4-4916-BC88-86C9393EE0FA}" srcOrd="2" destOrd="0" presId="urn:microsoft.com/office/officeart/2005/8/layout/vList2"/>
    <dgm:cxn modelId="{4ACFB997-D585-420E-A210-22FF55FCCC2A}" type="presParOf" srcId="{C6110488-63B6-4AA1-B617-ADD4C9A8578F}" destId="{0E9358A6-1B91-497F-9424-3C889ADD06C5}" srcOrd="3" destOrd="0" presId="urn:microsoft.com/office/officeart/2005/8/layout/vList2"/>
    <dgm:cxn modelId="{C843DF26-9D34-42A3-8A2F-0BF0B364CF5F}" type="presParOf" srcId="{C6110488-63B6-4AA1-B617-ADD4C9A8578F}" destId="{513DB122-5D29-4C4A-B258-0AA18B323255}" srcOrd="4" destOrd="0" presId="urn:microsoft.com/office/officeart/2005/8/layout/vList2"/>
    <dgm:cxn modelId="{88C155E5-98C1-4C9B-92A7-6D7F244547FE}" type="presParOf" srcId="{C6110488-63B6-4AA1-B617-ADD4C9A8578F}" destId="{2FE8F237-A046-4269-BE2E-FE0ABC2AB51B}" srcOrd="5" destOrd="0" presId="urn:microsoft.com/office/officeart/2005/8/layout/vList2"/>
    <dgm:cxn modelId="{94DC0C95-8E68-4F3F-A880-2A3165FA8E16}" type="presParOf" srcId="{C6110488-63B6-4AA1-B617-ADD4C9A8578F}" destId="{0CA62524-5612-4D6A-BBFA-63458E33B337}" srcOrd="6"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8ED1C82-0E11-4A78-994A-F5DA81BAF6A8}"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id-ID"/>
        </a:p>
      </dgm:t>
    </dgm:pt>
    <dgm:pt modelId="{347E674D-A065-4B0F-A397-6070407623C8}">
      <dgm:prSet custT="1"/>
      <dgm:spPr/>
      <dgm:t>
        <a:bodyPr/>
        <a:lstStyle/>
        <a:p>
          <a:pPr rtl="0"/>
          <a:r>
            <a:rPr lang="id-ID" sz="2000" dirty="0" smtClean="0">
              <a:solidFill>
                <a:schemeClr val="tx1"/>
              </a:solidFill>
            </a:rPr>
            <a:t>Seperti yang ditujukan dalam ketetapan MPR No. II/MPR/1979, maka Pancasila itu adalah jiwa seluruh rakyat Indonesia, pandangan hidup bangsa Indonesia dan dasar negara kita, juga sekaligus menjadi tujuan hidup bangsa Indonesia</a:t>
          </a:r>
          <a:endParaRPr lang="id-ID" sz="2000" dirty="0">
            <a:solidFill>
              <a:schemeClr val="tx1"/>
            </a:solidFill>
          </a:endParaRPr>
        </a:p>
      </dgm:t>
    </dgm:pt>
    <dgm:pt modelId="{29FED19A-A7E5-4B1B-8032-F2DA253547AB}" type="parTrans" cxnId="{A514D33C-F1CF-49BF-B13C-CE87E1980CC7}">
      <dgm:prSet/>
      <dgm:spPr/>
      <dgm:t>
        <a:bodyPr/>
        <a:lstStyle/>
        <a:p>
          <a:endParaRPr lang="id-ID" sz="2000">
            <a:solidFill>
              <a:schemeClr val="tx1"/>
            </a:solidFill>
          </a:endParaRPr>
        </a:p>
      </dgm:t>
    </dgm:pt>
    <dgm:pt modelId="{91F9168B-601B-4876-B056-C913C6622E3C}" type="sibTrans" cxnId="{A514D33C-F1CF-49BF-B13C-CE87E1980CC7}">
      <dgm:prSet/>
      <dgm:spPr/>
      <dgm:t>
        <a:bodyPr/>
        <a:lstStyle/>
        <a:p>
          <a:endParaRPr lang="id-ID" sz="2000">
            <a:solidFill>
              <a:schemeClr val="tx1"/>
            </a:solidFill>
          </a:endParaRPr>
        </a:p>
      </dgm:t>
    </dgm:pt>
    <dgm:pt modelId="{46919CAD-F2DE-4B8B-B0DC-F7CCDCF3371C}">
      <dgm:prSet custT="1"/>
      <dgm:spPr/>
      <dgm:t>
        <a:bodyPr/>
        <a:lstStyle/>
        <a:p>
          <a:pPr rtl="0"/>
          <a:r>
            <a:rPr lang="id-ID" sz="2000" dirty="0" smtClean="0">
              <a:solidFill>
                <a:schemeClr val="tx1"/>
              </a:solidFill>
            </a:rPr>
            <a:t>Pancasila bagi kita merupakan pandangan hidup, kesadaran dan cita-cita moral yang meliputi kejiwaan dan watak yang sudah beurat/berakar di dalam kebudayaan bangsa Indonesia. </a:t>
          </a:r>
          <a:endParaRPr lang="id-ID" sz="2000" dirty="0">
            <a:solidFill>
              <a:schemeClr val="tx1"/>
            </a:solidFill>
          </a:endParaRPr>
        </a:p>
      </dgm:t>
    </dgm:pt>
    <dgm:pt modelId="{6DE37386-421E-4BB4-B25A-E90A25948DC2}" type="parTrans" cxnId="{5B08A980-718F-4AED-A8A9-099CF0BBFF39}">
      <dgm:prSet/>
      <dgm:spPr/>
      <dgm:t>
        <a:bodyPr/>
        <a:lstStyle/>
        <a:p>
          <a:endParaRPr lang="id-ID" sz="2000">
            <a:solidFill>
              <a:schemeClr val="tx1"/>
            </a:solidFill>
          </a:endParaRPr>
        </a:p>
      </dgm:t>
    </dgm:pt>
    <dgm:pt modelId="{D69FE00A-7ABA-4BF9-8C13-70FEBDE5122C}" type="sibTrans" cxnId="{5B08A980-718F-4AED-A8A9-099CF0BBFF39}">
      <dgm:prSet/>
      <dgm:spPr/>
      <dgm:t>
        <a:bodyPr/>
        <a:lstStyle/>
        <a:p>
          <a:endParaRPr lang="id-ID" sz="2000">
            <a:solidFill>
              <a:schemeClr val="tx1"/>
            </a:solidFill>
          </a:endParaRPr>
        </a:p>
      </dgm:t>
    </dgm:pt>
    <dgm:pt modelId="{E98391E5-4B9B-4AE1-9C63-69921563A2B0}">
      <dgm:prSet custT="1"/>
      <dgm:spPr/>
      <dgm:t>
        <a:bodyPr/>
        <a:lstStyle/>
        <a:p>
          <a:pPr rtl="0"/>
          <a:r>
            <a:rPr lang="id-ID" sz="2000" dirty="0" smtClean="0">
              <a:solidFill>
                <a:schemeClr val="tx1"/>
              </a:solidFill>
            </a:rPr>
            <a:t>Pancasila suatu kebudayaan yang mengajarkan bahwa hidup manusia ini akan mencapai kebahagiaan jika kita dapat baik dalam hidup manusia sebagai manusia dengan alam dalam hubungan manusia dengan Tuhannya, maupun dalam mengejar kemajuan lahiriyah dan kebahagiaan rohaniah.</a:t>
          </a:r>
          <a:endParaRPr lang="id-ID" sz="2000" dirty="0">
            <a:solidFill>
              <a:schemeClr val="tx1"/>
            </a:solidFill>
          </a:endParaRPr>
        </a:p>
      </dgm:t>
    </dgm:pt>
    <dgm:pt modelId="{2FACD53D-3FF2-4523-A3D7-134B0ECC37D7}" type="parTrans" cxnId="{0C956A40-6628-4CF4-A097-8EA02578C313}">
      <dgm:prSet/>
      <dgm:spPr/>
      <dgm:t>
        <a:bodyPr/>
        <a:lstStyle/>
        <a:p>
          <a:endParaRPr lang="id-ID" sz="2000">
            <a:solidFill>
              <a:schemeClr val="tx1"/>
            </a:solidFill>
          </a:endParaRPr>
        </a:p>
      </dgm:t>
    </dgm:pt>
    <dgm:pt modelId="{A6FA8C10-51E1-4FDB-A81A-17694CB8D0AB}" type="sibTrans" cxnId="{0C956A40-6628-4CF4-A097-8EA02578C313}">
      <dgm:prSet/>
      <dgm:spPr/>
      <dgm:t>
        <a:bodyPr/>
        <a:lstStyle/>
        <a:p>
          <a:endParaRPr lang="id-ID" sz="2000">
            <a:solidFill>
              <a:schemeClr val="tx1"/>
            </a:solidFill>
          </a:endParaRPr>
        </a:p>
      </dgm:t>
    </dgm:pt>
    <dgm:pt modelId="{9FB0F631-3EC7-4C93-B2E0-035A60A3D5A6}" type="pres">
      <dgm:prSet presAssocID="{88ED1C82-0E11-4A78-994A-F5DA81BAF6A8}" presName="linear" presStyleCnt="0">
        <dgm:presLayoutVars>
          <dgm:animLvl val="lvl"/>
          <dgm:resizeHandles val="exact"/>
        </dgm:presLayoutVars>
      </dgm:prSet>
      <dgm:spPr/>
      <dgm:t>
        <a:bodyPr/>
        <a:lstStyle/>
        <a:p>
          <a:endParaRPr lang="id-ID"/>
        </a:p>
      </dgm:t>
    </dgm:pt>
    <dgm:pt modelId="{A6DCF0F1-E61F-4930-BC2E-1BF146A2DA78}" type="pres">
      <dgm:prSet presAssocID="{347E674D-A065-4B0F-A397-6070407623C8}" presName="parentText" presStyleLbl="node1" presStyleIdx="0" presStyleCnt="3">
        <dgm:presLayoutVars>
          <dgm:chMax val="0"/>
          <dgm:bulletEnabled val="1"/>
        </dgm:presLayoutVars>
      </dgm:prSet>
      <dgm:spPr/>
      <dgm:t>
        <a:bodyPr/>
        <a:lstStyle/>
        <a:p>
          <a:endParaRPr lang="id-ID"/>
        </a:p>
      </dgm:t>
    </dgm:pt>
    <dgm:pt modelId="{411DEAC7-3DE2-4213-83E1-0B193EFF15DB}" type="pres">
      <dgm:prSet presAssocID="{91F9168B-601B-4876-B056-C913C6622E3C}" presName="spacer" presStyleCnt="0"/>
      <dgm:spPr/>
      <dgm:t>
        <a:bodyPr/>
        <a:lstStyle/>
        <a:p>
          <a:endParaRPr lang="id-ID"/>
        </a:p>
      </dgm:t>
    </dgm:pt>
    <dgm:pt modelId="{DBAAA033-50CC-43CF-891E-BE73EB2B2D5B}" type="pres">
      <dgm:prSet presAssocID="{46919CAD-F2DE-4B8B-B0DC-F7CCDCF3371C}" presName="parentText" presStyleLbl="node1" presStyleIdx="1" presStyleCnt="3">
        <dgm:presLayoutVars>
          <dgm:chMax val="0"/>
          <dgm:bulletEnabled val="1"/>
        </dgm:presLayoutVars>
      </dgm:prSet>
      <dgm:spPr/>
      <dgm:t>
        <a:bodyPr/>
        <a:lstStyle/>
        <a:p>
          <a:endParaRPr lang="id-ID"/>
        </a:p>
      </dgm:t>
    </dgm:pt>
    <dgm:pt modelId="{CCC78E3C-6844-40CC-97EE-2CCAB40C0352}" type="pres">
      <dgm:prSet presAssocID="{D69FE00A-7ABA-4BF9-8C13-70FEBDE5122C}" presName="spacer" presStyleCnt="0"/>
      <dgm:spPr/>
      <dgm:t>
        <a:bodyPr/>
        <a:lstStyle/>
        <a:p>
          <a:endParaRPr lang="id-ID"/>
        </a:p>
      </dgm:t>
    </dgm:pt>
    <dgm:pt modelId="{A4650D63-2184-4B06-94C3-43CECAFC2E9A}" type="pres">
      <dgm:prSet presAssocID="{E98391E5-4B9B-4AE1-9C63-69921563A2B0}" presName="parentText" presStyleLbl="node1" presStyleIdx="2" presStyleCnt="3">
        <dgm:presLayoutVars>
          <dgm:chMax val="0"/>
          <dgm:bulletEnabled val="1"/>
        </dgm:presLayoutVars>
      </dgm:prSet>
      <dgm:spPr/>
      <dgm:t>
        <a:bodyPr/>
        <a:lstStyle/>
        <a:p>
          <a:endParaRPr lang="id-ID"/>
        </a:p>
      </dgm:t>
    </dgm:pt>
  </dgm:ptLst>
  <dgm:cxnLst>
    <dgm:cxn modelId="{0C956A40-6628-4CF4-A097-8EA02578C313}" srcId="{88ED1C82-0E11-4A78-994A-F5DA81BAF6A8}" destId="{E98391E5-4B9B-4AE1-9C63-69921563A2B0}" srcOrd="2" destOrd="0" parTransId="{2FACD53D-3FF2-4523-A3D7-134B0ECC37D7}" sibTransId="{A6FA8C10-51E1-4FDB-A81A-17694CB8D0AB}"/>
    <dgm:cxn modelId="{E63AF9B9-66DB-46F3-9D63-01210D9465E3}" type="presOf" srcId="{E98391E5-4B9B-4AE1-9C63-69921563A2B0}" destId="{A4650D63-2184-4B06-94C3-43CECAFC2E9A}" srcOrd="0" destOrd="0" presId="urn:microsoft.com/office/officeart/2005/8/layout/vList2"/>
    <dgm:cxn modelId="{39A58947-E6C7-493C-A265-9F6DDF80D6E6}" type="presOf" srcId="{88ED1C82-0E11-4A78-994A-F5DA81BAF6A8}" destId="{9FB0F631-3EC7-4C93-B2E0-035A60A3D5A6}" srcOrd="0" destOrd="0" presId="urn:microsoft.com/office/officeart/2005/8/layout/vList2"/>
    <dgm:cxn modelId="{5B08A980-718F-4AED-A8A9-099CF0BBFF39}" srcId="{88ED1C82-0E11-4A78-994A-F5DA81BAF6A8}" destId="{46919CAD-F2DE-4B8B-B0DC-F7CCDCF3371C}" srcOrd="1" destOrd="0" parTransId="{6DE37386-421E-4BB4-B25A-E90A25948DC2}" sibTransId="{D69FE00A-7ABA-4BF9-8C13-70FEBDE5122C}"/>
    <dgm:cxn modelId="{A40778F7-0352-4093-A68A-58B98B187518}" type="presOf" srcId="{46919CAD-F2DE-4B8B-B0DC-F7CCDCF3371C}" destId="{DBAAA033-50CC-43CF-891E-BE73EB2B2D5B}" srcOrd="0" destOrd="0" presId="urn:microsoft.com/office/officeart/2005/8/layout/vList2"/>
    <dgm:cxn modelId="{A514D33C-F1CF-49BF-B13C-CE87E1980CC7}" srcId="{88ED1C82-0E11-4A78-994A-F5DA81BAF6A8}" destId="{347E674D-A065-4B0F-A397-6070407623C8}" srcOrd="0" destOrd="0" parTransId="{29FED19A-A7E5-4B1B-8032-F2DA253547AB}" sibTransId="{91F9168B-601B-4876-B056-C913C6622E3C}"/>
    <dgm:cxn modelId="{3CD846C5-0473-42F8-824F-FE9BE20BA1D5}" type="presOf" srcId="{347E674D-A065-4B0F-A397-6070407623C8}" destId="{A6DCF0F1-E61F-4930-BC2E-1BF146A2DA78}" srcOrd="0" destOrd="0" presId="urn:microsoft.com/office/officeart/2005/8/layout/vList2"/>
    <dgm:cxn modelId="{8759E247-85BC-43C1-91E5-B6810B99EA7E}" type="presParOf" srcId="{9FB0F631-3EC7-4C93-B2E0-035A60A3D5A6}" destId="{A6DCF0F1-E61F-4930-BC2E-1BF146A2DA78}" srcOrd="0" destOrd="0" presId="urn:microsoft.com/office/officeart/2005/8/layout/vList2"/>
    <dgm:cxn modelId="{5AF4E329-5BE4-4EE5-BC7A-8CA1C69CCD09}" type="presParOf" srcId="{9FB0F631-3EC7-4C93-B2E0-035A60A3D5A6}" destId="{411DEAC7-3DE2-4213-83E1-0B193EFF15DB}" srcOrd="1" destOrd="0" presId="urn:microsoft.com/office/officeart/2005/8/layout/vList2"/>
    <dgm:cxn modelId="{D25E14C5-FC08-47C3-AA39-EECBDBB292BB}" type="presParOf" srcId="{9FB0F631-3EC7-4C93-B2E0-035A60A3D5A6}" destId="{DBAAA033-50CC-43CF-891E-BE73EB2B2D5B}" srcOrd="2" destOrd="0" presId="urn:microsoft.com/office/officeart/2005/8/layout/vList2"/>
    <dgm:cxn modelId="{800A094A-8692-46E9-BAEE-BB537029DB82}" type="presParOf" srcId="{9FB0F631-3EC7-4C93-B2E0-035A60A3D5A6}" destId="{CCC78E3C-6844-40CC-97EE-2CCAB40C0352}" srcOrd="3" destOrd="0" presId="urn:microsoft.com/office/officeart/2005/8/layout/vList2"/>
    <dgm:cxn modelId="{9088D2BC-D62E-4FC8-AE9C-08BC49AEAF6C}" type="presParOf" srcId="{9FB0F631-3EC7-4C93-B2E0-035A60A3D5A6}" destId="{A4650D63-2184-4B06-94C3-43CECAFC2E9A}" srcOrd="4" destOrd="0" presId="urn:microsoft.com/office/officeart/2005/8/layout/vList2"/>
  </dgm:cxnLst>
  <dgm:bg>
    <a:solidFill>
      <a:schemeClr val="accent5">
        <a:lumMod val="20000"/>
        <a:lumOff val="80000"/>
      </a:schemeClr>
    </a:solid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EE89C6C-A587-4B78-886F-44CDBD55094D}"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id-ID"/>
        </a:p>
      </dgm:t>
    </dgm:pt>
    <dgm:pt modelId="{0B65F7A7-8A8A-4A64-A044-ACD29501FE57}">
      <dgm:prSet custT="1"/>
      <dgm:spPr/>
      <dgm:t>
        <a:bodyPr/>
        <a:lstStyle/>
        <a:p>
          <a:pPr rtl="0"/>
          <a:endParaRPr lang="id-ID" sz="1200" dirty="0"/>
        </a:p>
      </dgm:t>
    </dgm:pt>
    <dgm:pt modelId="{49CB1C40-FB73-418E-AE82-F0DC24128BAD}" type="parTrans" cxnId="{E6998348-6431-4936-BE8E-ABBD99680D9F}">
      <dgm:prSet/>
      <dgm:spPr/>
      <dgm:t>
        <a:bodyPr/>
        <a:lstStyle/>
        <a:p>
          <a:endParaRPr lang="id-ID" sz="1200"/>
        </a:p>
      </dgm:t>
    </dgm:pt>
    <dgm:pt modelId="{CFA1B820-83AF-4B74-822C-6CBEA7A8AF63}" type="sibTrans" cxnId="{E6998348-6431-4936-BE8E-ABBD99680D9F}">
      <dgm:prSet/>
      <dgm:spPr/>
      <dgm:t>
        <a:bodyPr/>
        <a:lstStyle/>
        <a:p>
          <a:endParaRPr lang="id-ID" sz="1200"/>
        </a:p>
      </dgm:t>
    </dgm:pt>
    <dgm:pt modelId="{861B3843-3F43-4765-9CC0-D15B33EBE82A}">
      <dgm:prSet custT="1"/>
      <dgm:spPr/>
      <dgm:t>
        <a:bodyPr/>
        <a:lstStyle/>
        <a:p>
          <a:pPr rtl="0"/>
          <a:endParaRPr lang="id-ID" sz="1200" dirty="0"/>
        </a:p>
      </dgm:t>
    </dgm:pt>
    <dgm:pt modelId="{2FFABF8A-D7CD-4A78-A366-9FB4EBC92DF2}" type="parTrans" cxnId="{D1B5C1C1-F649-45D1-8607-D3C9A597D74B}">
      <dgm:prSet/>
      <dgm:spPr/>
      <dgm:t>
        <a:bodyPr/>
        <a:lstStyle/>
        <a:p>
          <a:endParaRPr lang="id-ID" sz="1200"/>
        </a:p>
      </dgm:t>
    </dgm:pt>
    <dgm:pt modelId="{DCA918E8-E71B-4D3D-8AE2-FB7BADAA973E}" type="sibTrans" cxnId="{D1B5C1C1-F649-45D1-8607-D3C9A597D74B}">
      <dgm:prSet/>
      <dgm:spPr/>
      <dgm:t>
        <a:bodyPr/>
        <a:lstStyle/>
        <a:p>
          <a:endParaRPr lang="id-ID" sz="1200"/>
        </a:p>
      </dgm:t>
    </dgm:pt>
    <dgm:pt modelId="{6E13B108-C8A7-453A-B9F5-0957CAEF2820}">
      <dgm:prSet custT="1"/>
      <dgm:spPr/>
      <dgm:t>
        <a:bodyPr/>
        <a:lstStyle/>
        <a:p>
          <a:pPr rtl="0"/>
          <a:endParaRPr lang="id-ID" sz="1200" dirty="0"/>
        </a:p>
      </dgm:t>
    </dgm:pt>
    <dgm:pt modelId="{9FDFE398-6309-4826-BB16-E89996DB12CC}" type="parTrans" cxnId="{33E947AB-F261-44E7-AA5B-45980A1EC732}">
      <dgm:prSet/>
      <dgm:spPr/>
      <dgm:t>
        <a:bodyPr/>
        <a:lstStyle/>
        <a:p>
          <a:endParaRPr lang="id-ID" sz="1200"/>
        </a:p>
      </dgm:t>
    </dgm:pt>
    <dgm:pt modelId="{FAD0ED58-0BDC-40C5-85B7-15DB8A791531}" type="sibTrans" cxnId="{33E947AB-F261-44E7-AA5B-45980A1EC732}">
      <dgm:prSet/>
      <dgm:spPr/>
      <dgm:t>
        <a:bodyPr/>
        <a:lstStyle/>
        <a:p>
          <a:endParaRPr lang="id-ID" sz="1200"/>
        </a:p>
      </dgm:t>
    </dgm:pt>
    <dgm:pt modelId="{0BE5C855-9C60-432E-A393-4E1652FD69DB}">
      <dgm:prSet custT="1"/>
      <dgm:spPr/>
      <dgm:t>
        <a:bodyPr/>
        <a:lstStyle/>
        <a:p>
          <a:pPr rtl="0"/>
          <a:endParaRPr lang="id-ID" sz="1200" dirty="0"/>
        </a:p>
      </dgm:t>
    </dgm:pt>
    <dgm:pt modelId="{710EA4D2-6F76-414A-9F73-E94D85A2E692}" type="parTrans" cxnId="{599EA780-3C3B-4BFD-9189-F03EEA005B91}">
      <dgm:prSet/>
      <dgm:spPr/>
      <dgm:t>
        <a:bodyPr/>
        <a:lstStyle/>
        <a:p>
          <a:endParaRPr lang="id-ID" sz="1200"/>
        </a:p>
      </dgm:t>
    </dgm:pt>
    <dgm:pt modelId="{3F337030-C5FF-426A-B548-BEEBC8A8F7D9}" type="sibTrans" cxnId="{599EA780-3C3B-4BFD-9189-F03EEA005B91}">
      <dgm:prSet/>
      <dgm:spPr/>
      <dgm:t>
        <a:bodyPr/>
        <a:lstStyle/>
        <a:p>
          <a:endParaRPr lang="id-ID" sz="1200"/>
        </a:p>
      </dgm:t>
    </dgm:pt>
    <dgm:pt modelId="{81E21130-E662-4AFB-BA14-CE8BC40253C5}">
      <dgm:prSet custT="1"/>
      <dgm:spPr/>
      <dgm:t>
        <a:bodyPr/>
        <a:lstStyle/>
        <a:p>
          <a:pPr rtl="0"/>
          <a:endParaRPr lang="id-ID" sz="1200" dirty="0"/>
        </a:p>
      </dgm:t>
    </dgm:pt>
    <dgm:pt modelId="{275F7F39-6585-486E-9AB6-9B2AB161C987}" type="parTrans" cxnId="{85C21391-C93F-4CC2-BDE8-BE56A02A9F25}">
      <dgm:prSet/>
      <dgm:spPr/>
      <dgm:t>
        <a:bodyPr/>
        <a:lstStyle/>
        <a:p>
          <a:endParaRPr lang="id-ID" sz="1200"/>
        </a:p>
      </dgm:t>
    </dgm:pt>
    <dgm:pt modelId="{008EC95D-8DD7-4ADF-B53B-71CF269ECC87}" type="sibTrans" cxnId="{85C21391-C93F-4CC2-BDE8-BE56A02A9F25}">
      <dgm:prSet/>
      <dgm:spPr/>
      <dgm:t>
        <a:bodyPr/>
        <a:lstStyle/>
        <a:p>
          <a:endParaRPr lang="id-ID" sz="1200"/>
        </a:p>
      </dgm:t>
    </dgm:pt>
    <dgm:pt modelId="{F64C0E0C-AC1A-4E73-99EA-556914EC4184}">
      <dgm:prSet custT="1"/>
      <dgm:spPr/>
      <dgm:t>
        <a:bodyPr/>
        <a:lstStyle/>
        <a:p>
          <a:pPr rtl="0"/>
          <a:endParaRPr lang="id-ID" sz="1200" dirty="0"/>
        </a:p>
      </dgm:t>
    </dgm:pt>
    <dgm:pt modelId="{D88725C5-7FAD-481A-A016-11E25213377B}" type="parTrans" cxnId="{69FE7175-08FA-490A-9A4A-9134B7889AC2}">
      <dgm:prSet/>
      <dgm:spPr/>
      <dgm:t>
        <a:bodyPr/>
        <a:lstStyle/>
        <a:p>
          <a:endParaRPr lang="id-ID" sz="1200"/>
        </a:p>
      </dgm:t>
    </dgm:pt>
    <dgm:pt modelId="{7AF111E5-F274-4433-A6BF-B0A3E1767AA5}" type="sibTrans" cxnId="{69FE7175-08FA-490A-9A4A-9134B7889AC2}">
      <dgm:prSet/>
      <dgm:spPr/>
      <dgm:t>
        <a:bodyPr/>
        <a:lstStyle/>
        <a:p>
          <a:endParaRPr lang="id-ID" sz="1200"/>
        </a:p>
      </dgm:t>
    </dgm:pt>
    <dgm:pt modelId="{319208B0-8624-4C93-839D-9A99EBF82FCA}">
      <dgm:prSet custT="1"/>
      <dgm:spPr/>
      <dgm:t>
        <a:bodyPr/>
        <a:lstStyle/>
        <a:p>
          <a:r>
            <a:rPr lang="id-ID" sz="1200" b="1" dirty="0" smtClean="0"/>
            <a:t>Bersifat kritis, </a:t>
          </a:r>
          <a:r>
            <a:rPr lang="id-ID" sz="1200" dirty="0" smtClean="0"/>
            <a:t>yaitu senantiasa mempertanyakan segala sesuatu, problema-­problema, atau hal-hal yang lain yang sedang dihadapi oleh manusia</a:t>
          </a:r>
          <a:endParaRPr lang="id-ID" sz="1200" dirty="0"/>
        </a:p>
      </dgm:t>
    </dgm:pt>
    <dgm:pt modelId="{075A345A-5630-4ED7-82A0-94A225B56F64}" type="parTrans" cxnId="{E9961CBE-1289-4FC6-8261-D91C9A2F5E58}">
      <dgm:prSet/>
      <dgm:spPr/>
      <dgm:t>
        <a:bodyPr/>
        <a:lstStyle/>
        <a:p>
          <a:endParaRPr lang="id-ID" sz="1200"/>
        </a:p>
      </dgm:t>
    </dgm:pt>
    <dgm:pt modelId="{295FCF0F-893C-4E19-933E-0BA1BCD13C68}" type="sibTrans" cxnId="{E9961CBE-1289-4FC6-8261-D91C9A2F5E58}">
      <dgm:prSet/>
      <dgm:spPr/>
      <dgm:t>
        <a:bodyPr/>
        <a:lstStyle/>
        <a:p>
          <a:endParaRPr lang="id-ID" sz="1200"/>
        </a:p>
      </dgm:t>
    </dgm:pt>
    <dgm:pt modelId="{A77B60EE-69D0-482B-B589-9ABAD7D6DB85}">
      <dgm:prSet custT="1"/>
      <dgm:spPr/>
      <dgm:t>
        <a:bodyPr/>
        <a:lstStyle/>
        <a:p>
          <a:pPr rtl="0"/>
          <a:r>
            <a:rPr lang="id-ID" sz="1200" b="1" dirty="0" smtClean="0"/>
            <a:t>Bersifat terdalam</a:t>
          </a:r>
          <a:r>
            <a:rPr lang="id-ID" sz="1200" dirty="0" smtClean="0"/>
            <a:t>, yaitu bukan hanya sampai pada fakta­fakta yang sifatnya sangat khusus dan empiris belaka namun sampai pada intinya yang terdalam yaitu substansinya yang bersifat universal..</a:t>
          </a:r>
          <a:endParaRPr lang="id-ID" sz="1200" dirty="0"/>
        </a:p>
      </dgm:t>
    </dgm:pt>
    <dgm:pt modelId="{6ADB9552-800D-4E35-8A52-1B7FF4CFB722}" type="parTrans" cxnId="{461DECF4-1D0E-4B86-88E1-75D2914C6934}">
      <dgm:prSet/>
      <dgm:spPr/>
      <dgm:t>
        <a:bodyPr/>
        <a:lstStyle/>
        <a:p>
          <a:endParaRPr lang="id-ID" sz="1200"/>
        </a:p>
      </dgm:t>
    </dgm:pt>
    <dgm:pt modelId="{8FCCA18C-1B33-4E24-B251-DF4896A05E5D}" type="sibTrans" cxnId="{461DECF4-1D0E-4B86-88E1-75D2914C6934}">
      <dgm:prSet/>
      <dgm:spPr/>
      <dgm:t>
        <a:bodyPr/>
        <a:lstStyle/>
        <a:p>
          <a:endParaRPr lang="id-ID" sz="1200"/>
        </a:p>
      </dgm:t>
    </dgm:pt>
    <dgm:pt modelId="{C1FC5F97-0A46-4DF5-996D-134CDF7D54E0}">
      <dgm:prSet custT="1"/>
      <dgm:spPr/>
      <dgm:t>
        <a:bodyPr/>
        <a:lstStyle/>
        <a:p>
          <a:pPr rtl="0"/>
          <a:r>
            <a:rPr lang="id-ID" sz="1200" b="1" dirty="0" smtClean="0"/>
            <a:t>Bersifat konseptual, </a:t>
          </a:r>
          <a:r>
            <a:rPr lang="id-ID" sz="1200" dirty="0" smtClean="0"/>
            <a:t>yaitu</a:t>
          </a:r>
          <a:r>
            <a:rPr lang="id-ID" sz="1200" b="1" dirty="0" smtClean="0"/>
            <a:t> </a:t>
          </a:r>
          <a:r>
            <a:rPr lang="id-ID" sz="1200" dirty="0" smtClean="0"/>
            <a:t>merupakan kegiatan akal budi dan mental manusia yang berusaha untuk menyusun suatu ba­gan yang bersifat konseptual yang merupakan suatu hasil generali­sasi serta abstraksi dari pengalaman tentang hal-hal yang sifatnya khusus dan individual.</a:t>
          </a:r>
          <a:endParaRPr lang="id-ID" sz="1200" dirty="0"/>
        </a:p>
      </dgm:t>
    </dgm:pt>
    <dgm:pt modelId="{5979A3C6-EE60-4500-87FE-2E876023AE0D}" type="parTrans" cxnId="{28132662-4EEE-4162-9685-871F29F3E2CD}">
      <dgm:prSet/>
      <dgm:spPr/>
      <dgm:t>
        <a:bodyPr/>
        <a:lstStyle/>
        <a:p>
          <a:endParaRPr lang="id-ID" sz="1200"/>
        </a:p>
      </dgm:t>
    </dgm:pt>
    <dgm:pt modelId="{0CA32063-CBB3-4726-B5C1-B37B0AEF0504}" type="sibTrans" cxnId="{28132662-4EEE-4162-9685-871F29F3E2CD}">
      <dgm:prSet/>
      <dgm:spPr/>
      <dgm:t>
        <a:bodyPr/>
        <a:lstStyle/>
        <a:p>
          <a:endParaRPr lang="id-ID" sz="1200"/>
        </a:p>
      </dgm:t>
    </dgm:pt>
    <dgm:pt modelId="{2EE2D3E8-88C7-4415-977E-2A4CD4738B46}">
      <dgm:prSet custT="1"/>
      <dgm:spPr/>
      <dgm:t>
        <a:bodyPr/>
        <a:lstStyle/>
        <a:p>
          <a:pPr rtl="0"/>
          <a:r>
            <a:rPr lang="id-ID" sz="1200" b="1" dirty="0" smtClean="0"/>
            <a:t>Koheren (runtut), b</a:t>
          </a:r>
          <a:r>
            <a:rPr lang="id-ID" sz="1200" dirty="0" smtClean="0"/>
            <a:t>erfikir secara kefilsafatan bukanlah merupakan suatu pe­mikiran yang acak, kacau dan fragmetanris. Pemikiran kefilsafatan berusaha menyusun suatu bagan yang konseptual yang </a:t>
          </a:r>
          <a:r>
            <a:rPr lang="id-ID" sz="1200" i="1" dirty="0" smtClean="0"/>
            <a:t>koheren (runtut).</a:t>
          </a:r>
          <a:endParaRPr lang="id-ID" sz="1200" dirty="0"/>
        </a:p>
      </dgm:t>
    </dgm:pt>
    <dgm:pt modelId="{4D5C42F2-9F96-44D7-8D28-D3981D2B637D}" type="parTrans" cxnId="{307BCCF3-9D31-4D70-8DE8-3A54BA732E1E}">
      <dgm:prSet/>
      <dgm:spPr/>
      <dgm:t>
        <a:bodyPr/>
        <a:lstStyle/>
        <a:p>
          <a:endParaRPr lang="id-ID" sz="1200"/>
        </a:p>
      </dgm:t>
    </dgm:pt>
    <dgm:pt modelId="{558E2DEB-31D0-4D50-9AA6-B09AC757150C}" type="sibTrans" cxnId="{307BCCF3-9D31-4D70-8DE8-3A54BA732E1E}">
      <dgm:prSet/>
      <dgm:spPr/>
      <dgm:t>
        <a:bodyPr/>
        <a:lstStyle/>
        <a:p>
          <a:endParaRPr lang="id-ID" sz="1200"/>
        </a:p>
      </dgm:t>
    </dgm:pt>
    <dgm:pt modelId="{A658AF7D-1B1D-428C-85C6-5074616618A2}">
      <dgm:prSet custT="1"/>
      <dgm:spPr/>
      <dgm:t>
        <a:bodyPr/>
        <a:lstStyle/>
        <a:p>
          <a:pPr rtl="0"/>
          <a:r>
            <a:rPr lang="id-ID" sz="1200" b="1" dirty="0" smtClean="0"/>
            <a:t>Bersifat Rasional,  </a:t>
          </a:r>
          <a:r>
            <a:rPr lang="id-ID" sz="1200" dirty="0" smtClean="0"/>
            <a:t>adalah bagan yang bagian-bagiannya berhubungan secara logis di antara satu dan lainnya. Oleh karena itu dalam suatu bagan pemikir­an kefilsafatan tidaklah mungkin hanya merupakan suatu bagian­bagian yang tersusun secara terpisah tanpa terdapat suatu hubungan di antara satu dan lainnya memiliki hubungan yang bersifat logis</a:t>
          </a:r>
          <a:r>
            <a:rPr lang="id-ID" sz="1200" i="1" dirty="0" smtClean="0"/>
            <a:t>.</a:t>
          </a:r>
          <a:endParaRPr lang="id-ID" sz="1200" dirty="0"/>
        </a:p>
      </dgm:t>
    </dgm:pt>
    <dgm:pt modelId="{22F627E3-21CB-493D-A70F-5164014F764E}" type="parTrans" cxnId="{CB6A0634-E73C-4021-AC9D-99DBB3DE7A25}">
      <dgm:prSet/>
      <dgm:spPr/>
      <dgm:t>
        <a:bodyPr/>
        <a:lstStyle/>
        <a:p>
          <a:endParaRPr lang="id-ID" sz="1200"/>
        </a:p>
      </dgm:t>
    </dgm:pt>
    <dgm:pt modelId="{966382EB-717D-423F-85BC-D562B2FCB034}" type="sibTrans" cxnId="{CB6A0634-E73C-4021-AC9D-99DBB3DE7A25}">
      <dgm:prSet/>
      <dgm:spPr/>
      <dgm:t>
        <a:bodyPr/>
        <a:lstStyle/>
        <a:p>
          <a:endParaRPr lang="id-ID" sz="1200"/>
        </a:p>
      </dgm:t>
    </dgm:pt>
    <dgm:pt modelId="{6296A267-472F-4BF6-8867-015E6709C4AF}">
      <dgm:prSet custT="1"/>
      <dgm:spPr/>
      <dgm:t>
        <a:bodyPr/>
        <a:lstStyle/>
        <a:p>
          <a:r>
            <a:rPr lang="id-ID" sz="1200" b="1" dirty="0" smtClean="0"/>
            <a:t>Bersifat menyeluruh (komprehensif)</a:t>
          </a:r>
          <a:r>
            <a:rPr lang="id-ID" sz="1200" b="0" dirty="0" smtClean="0"/>
            <a:t>, </a:t>
          </a:r>
          <a:r>
            <a:rPr lang="id-ID" sz="1200" dirty="0" smtClean="0"/>
            <a:t>bah­wa suatu pemikiran kefilsafatan bukan hanya berdasarkan pada suatu fakta yang khusus dan individual saja, yang kemudian sampai pada suatu kesimpulan yang khusus dan individual juga, namun pemikiran kefilsafatan haruslah sampai kepada suatu kesimpulan yang sifatnya paling umum. Suatu pemikiran kefilsafatan harus ber­sifat komprehensif (menyeluruh), artinya tidak ada sesuatupun yang di luar jangkauannya</a:t>
          </a:r>
          <a:r>
            <a:rPr lang="en-US" sz="1200" dirty="0" smtClean="0"/>
            <a:t>.</a:t>
          </a:r>
          <a:endParaRPr lang="id-ID" sz="1200" dirty="0"/>
        </a:p>
      </dgm:t>
    </dgm:pt>
    <dgm:pt modelId="{53D61A85-7FB0-4C8E-890E-58A450608880}" type="parTrans" cxnId="{B6495C6B-A691-4E21-BD33-7E1D135D68FC}">
      <dgm:prSet/>
      <dgm:spPr/>
      <dgm:t>
        <a:bodyPr/>
        <a:lstStyle/>
        <a:p>
          <a:endParaRPr lang="id-ID" sz="1200"/>
        </a:p>
      </dgm:t>
    </dgm:pt>
    <dgm:pt modelId="{E2EDC1E7-80CE-42C6-BF25-B65DF70EC92D}" type="sibTrans" cxnId="{B6495C6B-A691-4E21-BD33-7E1D135D68FC}">
      <dgm:prSet/>
      <dgm:spPr/>
      <dgm:t>
        <a:bodyPr/>
        <a:lstStyle/>
        <a:p>
          <a:endParaRPr lang="id-ID" sz="1200"/>
        </a:p>
      </dgm:t>
    </dgm:pt>
    <dgm:pt modelId="{F8D583BF-7447-43E5-AE0C-428CD5894E83}" type="pres">
      <dgm:prSet presAssocID="{7EE89C6C-A587-4B78-886F-44CDBD55094D}" presName="linearFlow" presStyleCnt="0">
        <dgm:presLayoutVars>
          <dgm:dir/>
          <dgm:animLvl val="lvl"/>
          <dgm:resizeHandles val="exact"/>
        </dgm:presLayoutVars>
      </dgm:prSet>
      <dgm:spPr/>
      <dgm:t>
        <a:bodyPr/>
        <a:lstStyle/>
        <a:p>
          <a:endParaRPr lang="id-ID"/>
        </a:p>
      </dgm:t>
    </dgm:pt>
    <dgm:pt modelId="{A8C0D283-953E-458D-B6D3-A1325565D855}" type="pres">
      <dgm:prSet presAssocID="{0B65F7A7-8A8A-4A64-A044-ACD29501FE57}" presName="composite" presStyleCnt="0"/>
      <dgm:spPr/>
      <dgm:t>
        <a:bodyPr/>
        <a:lstStyle/>
        <a:p>
          <a:endParaRPr lang="id-ID"/>
        </a:p>
      </dgm:t>
    </dgm:pt>
    <dgm:pt modelId="{5CBE7795-CD6A-46EF-936B-DBCD2B3D9FB8}" type="pres">
      <dgm:prSet presAssocID="{0B65F7A7-8A8A-4A64-A044-ACD29501FE57}" presName="parentText" presStyleLbl="alignNode1" presStyleIdx="0" presStyleCnt="6">
        <dgm:presLayoutVars>
          <dgm:chMax val="1"/>
          <dgm:bulletEnabled val="1"/>
        </dgm:presLayoutVars>
      </dgm:prSet>
      <dgm:spPr/>
      <dgm:t>
        <a:bodyPr/>
        <a:lstStyle/>
        <a:p>
          <a:endParaRPr lang="id-ID"/>
        </a:p>
      </dgm:t>
    </dgm:pt>
    <dgm:pt modelId="{772AC3E2-4A67-48F6-AB95-FD4DCA266C56}" type="pres">
      <dgm:prSet presAssocID="{0B65F7A7-8A8A-4A64-A044-ACD29501FE57}" presName="descendantText" presStyleLbl="alignAcc1" presStyleIdx="0" presStyleCnt="6">
        <dgm:presLayoutVars>
          <dgm:bulletEnabled val="1"/>
        </dgm:presLayoutVars>
      </dgm:prSet>
      <dgm:spPr/>
      <dgm:t>
        <a:bodyPr/>
        <a:lstStyle/>
        <a:p>
          <a:endParaRPr lang="id-ID"/>
        </a:p>
      </dgm:t>
    </dgm:pt>
    <dgm:pt modelId="{F712051E-8FC1-42ED-A983-FC5B3E9BE053}" type="pres">
      <dgm:prSet presAssocID="{CFA1B820-83AF-4B74-822C-6CBEA7A8AF63}" presName="sp" presStyleCnt="0"/>
      <dgm:spPr/>
      <dgm:t>
        <a:bodyPr/>
        <a:lstStyle/>
        <a:p>
          <a:endParaRPr lang="id-ID"/>
        </a:p>
      </dgm:t>
    </dgm:pt>
    <dgm:pt modelId="{52EE1FB5-25BF-40C0-86A5-9DF203375FA9}" type="pres">
      <dgm:prSet presAssocID="{861B3843-3F43-4765-9CC0-D15B33EBE82A}" presName="composite" presStyleCnt="0"/>
      <dgm:spPr/>
      <dgm:t>
        <a:bodyPr/>
        <a:lstStyle/>
        <a:p>
          <a:endParaRPr lang="id-ID"/>
        </a:p>
      </dgm:t>
    </dgm:pt>
    <dgm:pt modelId="{CFB6F09C-AEB3-4A72-B573-5AD2C978FE54}" type="pres">
      <dgm:prSet presAssocID="{861B3843-3F43-4765-9CC0-D15B33EBE82A}" presName="parentText" presStyleLbl="alignNode1" presStyleIdx="1" presStyleCnt="6">
        <dgm:presLayoutVars>
          <dgm:chMax val="1"/>
          <dgm:bulletEnabled val="1"/>
        </dgm:presLayoutVars>
      </dgm:prSet>
      <dgm:spPr/>
      <dgm:t>
        <a:bodyPr/>
        <a:lstStyle/>
        <a:p>
          <a:endParaRPr lang="id-ID"/>
        </a:p>
      </dgm:t>
    </dgm:pt>
    <dgm:pt modelId="{20D15639-6599-4883-A6EA-B2F5BE2A469C}" type="pres">
      <dgm:prSet presAssocID="{861B3843-3F43-4765-9CC0-D15B33EBE82A}" presName="descendantText" presStyleLbl="alignAcc1" presStyleIdx="1" presStyleCnt="6">
        <dgm:presLayoutVars>
          <dgm:bulletEnabled val="1"/>
        </dgm:presLayoutVars>
      </dgm:prSet>
      <dgm:spPr/>
      <dgm:t>
        <a:bodyPr/>
        <a:lstStyle/>
        <a:p>
          <a:endParaRPr lang="id-ID"/>
        </a:p>
      </dgm:t>
    </dgm:pt>
    <dgm:pt modelId="{A3C32917-2942-44AC-8000-29DE7D8A89E3}" type="pres">
      <dgm:prSet presAssocID="{DCA918E8-E71B-4D3D-8AE2-FB7BADAA973E}" presName="sp" presStyleCnt="0"/>
      <dgm:spPr/>
      <dgm:t>
        <a:bodyPr/>
        <a:lstStyle/>
        <a:p>
          <a:endParaRPr lang="id-ID"/>
        </a:p>
      </dgm:t>
    </dgm:pt>
    <dgm:pt modelId="{FE8CE1CE-26A4-49C5-9D8F-D1D22C0058A4}" type="pres">
      <dgm:prSet presAssocID="{6E13B108-C8A7-453A-B9F5-0957CAEF2820}" presName="composite" presStyleCnt="0"/>
      <dgm:spPr/>
      <dgm:t>
        <a:bodyPr/>
        <a:lstStyle/>
        <a:p>
          <a:endParaRPr lang="id-ID"/>
        </a:p>
      </dgm:t>
    </dgm:pt>
    <dgm:pt modelId="{ECED932B-7A44-4F29-8200-9D9FDECE3EA2}" type="pres">
      <dgm:prSet presAssocID="{6E13B108-C8A7-453A-B9F5-0957CAEF2820}" presName="parentText" presStyleLbl="alignNode1" presStyleIdx="2" presStyleCnt="6">
        <dgm:presLayoutVars>
          <dgm:chMax val="1"/>
          <dgm:bulletEnabled val="1"/>
        </dgm:presLayoutVars>
      </dgm:prSet>
      <dgm:spPr/>
      <dgm:t>
        <a:bodyPr/>
        <a:lstStyle/>
        <a:p>
          <a:endParaRPr lang="id-ID"/>
        </a:p>
      </dgm:t>
    </dgm:pt>
    <dgm:pt modelId="{8914611D-D752-4174-86DC-94EC3E8EDC46}" type="pres">
      <dgm:prSet presAssocID="{6E13B108-C8A7-453A-B9F5-0957CAEF2820}" presName="descendantText" presStyleLbl="alignAcc1" presStyleIdx="2" presStyleCnt="6">
        <dgm:presLayoutVars>
          <dgm:bulletEnabled val="1"/>
        </dgm:presLayoutVars>
      </dgm:prSet>
      <dgm:spPr/>
      <dgm:t>
        <a:bodyPr/>
        <a:lstStyle/>
        <a:p>
          <a:endParaRPr lang="id-ID"/>
        </a:p>
      </dgm:t>
    </dgm:pt>
    <dgm:pt modelId="{C4D3F35C-C596-48B0-9970-D275C879D448}" type="pres">
      <dgm:prSet presAssocID="{FAD0ED58-0BDC-40C5-85B7-15DB8A791531}" presName="sp" presStyleCnt="0"/>
      <dgm:spPr/>
      <dgm:t>
        <a:bodyPr/>
        <a:lstStyle/>
        <a:p>
          <a:endParaRPr lang="id-ID"/>
        </a:p>
      </dgm:t>
    </dgm:pt>
    <dgm:pt modelId="{CCADC406-086E-4A66-82AC-A26D974E0DCE}" type="pres">
      <dgm:prSet presAssocID="{0BE5C855-9C60-432E-A393-4E1652FD69DB}" presName="composite" presStyleCnt="0"/>
      <dgm:spPr/>
      <dgm:t>
        <a:bodyPr/>
        <a:lstStyle/>
        <a:p>
          <a:endParaRPr lang="id-ID"/>
        </a:p>
      </dgm:t>
    </dgm:pt>
    <dgm:pt modelId="{CC5BE8B3-2508-4450-A8A6-E10F5501B887}" type="pres">
      <dgm:prSet presAssocID="{0BE5C855-9C60-432E-A393-4E1652FD69DB}" presName="parentText" presStyleLbl="alignNode1" presStyleIdx="3" presStyleCnt="6">
        <dgm:presLayoutVars>
          <dgm:chMax val="1"/>
          <dgm:bulletEnabled val="1"/>
        </dgm:presLayoutVars>
      </dgm:prSet>
      <dgm:spPr/>
      <dgm:t>
        <a:bodyPr/>
        <a:lstStyle/>
        <a:p>
          <a:endParaRPr lang="id-ID"/>
        </a:p>
      </dgm:t>
    </dgm:pt>
    <dgm:pt modelId="{AC14B8C8-D83D-47FC-9A35-5FAEE07DAAD8}" type="pres">
      <dgm:prSet presAssocID="{0BE5C855-9C60-432E-A393-4E1652FD69DB}" presName="descendantText" presStyleLbl="alignAcc1" presStyleIdx="3" presStyleCnt="6">
        <dgm:presLayoutVars>
          <dgm:bulletEnabled val="1"/>
        </dgm:presLayoutVars>
      </dgm:prSet>
      <dgm:spPr/>
      <dgm:t>
        <a:bodyPr/>
        <a:lstStyle/>
        <a:p>
          <a:endParaRPr lang="id-ID"/>
        </a:p>
      </dgm:t>
    </dgm:pt>
    <dgm:pt modelId="{64B478F1-7DA5-43F9-B4AA-89BEDAA159C9}" type="pres">
      <dgm:prSet presAssocID="{3F337030-C5FF-426A-B548-BEEBC8A8F7D9}" presName="sp" presStyleCnt="0"/>
      <dgm:spPr/>
      <dgm:t>
        <a:bodyPr/>
        <a:lstStyle/>
        <a:p>
          <a:endParaRPr lang="id-ID"/>
        </a:p>
      </dgm:t>
    </dgm:pt>
    <dgm:pt modelId="{7ED92578-1CAB-4A6D-8926-FB7EA66CCF23}" type="pres">
      <dgm:prSet presAssocID="{81E21130-E662-4AFB-BA14-CE8BC40253C5}" presName="composite" presStyleCnt="0"/>
      <dgm:spPr/>
      <dgm:t>
        <a:bodyPr/>
        <a:lstStyle/>
        <a:p>
          <a:endParaRPr lang="id-ID"/>
        </a:p>
      </dgm:t>
    </dgm:pt>
    <dgm:pt modelId="{F3E8D40D-87F1-4BAF-B8FE-DC574B9F2464}" type="pres">
      <dgm:prSet presAssocID="{81E21130-E662-4AFB-BA14-CE8BC40253C5}" presName="parentText" presStyleLbl="alignNode1" presStyleIdx="4" presStyleCnt="6">
        <dgm:presLayoutVars>
          <dgm:chMax val="1"/>
          <dgm:bulletEnabled val="1"/>
        </dgm:presLayoutVars>
      </dgm:prSet>
      <dgm:spPr/>
      <dgm:t>
        <a:bodyPr/>
        <a:lstStyle/>
        <a:p>
          <a:endParaRPr lang="id-ID"/>
        </a:p>
      </dgm:t>
    </dgm:pt>
    <dgm:pt modelId="{6F19B1B2-4816-433E-83C8-41FDAD8E0C91}" type="pres">
      <dgm:prSet presAssocID="{81E21130-E662-4AFB-BA14-CE8BC40253C5}" presName="descendantText" presStyleLbl="alignAcc1" presStyleIdx="4" presStyleCnt="6">
        <dgm:presLayoutVars>
          <dgm:bulletEnabled val="1"/>
        </dgm:presLayoutVars>
      </dgm:prSet>
      <dgm:spPr/>
      <dgm:t>
        <a:bodyPr/>
        <a:lstStyle/>
        <a:p>
          <a:endParaRPr lang="id-ID"/>
        </a:p>
      </dgm:t>
    </dgm:pt>
    <dgm:pt modelId="{F7EDAED2-4E34-4606-BD07-DA4EA4C9A711}" type="pres">
      <dgm:prSet presAssocID="{008EC95D-8DD7-4ADF-B53B-71CF269ECC87}" presName="sp" presStyleCnt="0"/>
      <dgm:spPr/>
      <dgm:t>
        <a:bodyPr/>
        <a:lstStyle/>
        <a:p>
          <a:endParaRPr lang="id-ID"/>
        </a:p>
      </dgm:t>
    </dgm:pt>
    <dgm:pt modelId="{469C6488-C36A-4D1B-B876-79659802D79B}" type="pres">
      <dgm:prSet presAssocID="{F64C0E0C-AC1A-4E73-99EA-556914EC4184}" presName="composite" presStyleCnt="0"/>
      <dgm:spPr/>
      <dgm:t>
        <a:bodyPr/>
        <a:lstStyle/>
        <a:p>
          <a:endParaRPr lang="id-ID"/>
        </a:p>
      </dgm:t>
    </dgm:pt>
    <dgm:pt modelId="{5947B789-45BC-4E10-AEF2-11A51F903D88}" type="pres">
      <dgm:prSet presAssocID="{F64C0E0C-AC1A-4E73-99EA-556914EC4184}" presName="parentText" presStyleLbl="alignNode1" presStyleIdx="5" presStyleCnt="6">
        <dgm:presLayoutVars>
          <dgm:chMax val="1"/>
          <dgm:bulletEnabled val="1"/>
        </dgm:presLayoutVars>
      </dgm:prSet>
      <dgm:spPr/>
      <dgm:t>
        <a:bodyPr/>
        <a:lstStyle/>
        <a:p>
          <a:endParaRPr lang="id-ID"/>
        </a:p>
      </dgm:t>
    </dgm:pt>
    <dgm:pt modelId="{2B1B3126-9013-4570-A585-708DCAD11248}" type="pres">
      <dgm:prSet presAssocID="{F64C0E0C-AC1A-4E73-99EA-556914EC4184}" presName="descendantText" presStyleLbl="alignAcc1" presStyleIdx="5" presStyleCnt="6">
        <dgm:presLayoutVars>
          <dgm:bulletEnabled val="1"/>
        </dgm:presLayoutVars>
      </dgm:prSet>
      <dgm:spPr/>
      <dgm:t>
        <a:bodyPr/>
        <a:lstStyle/>
        <a:p>
          <a:endParaRPr lang="id-ID"/>
        </a:p>
      </dgm:t>
    </dgm:pt>
  </dgm:ptLst>
  <dgm:cxnLst>
    <dgm:cxn modelId="{A0F5C9E9-5B72-4B30-A1CC-EC88F9436D2B}" type="presOf" srcId="{2EE2D3E8-88C7-4415-977E-2A4CD4738B46}" destId="{AC14B8C8-D83D-47FC-9A35-5FAEE07DAAD8}" srcOrd="0" destOrd="0" presId="urn:microsoft.com/office/officeart/2005/8/layout/chevron2"/>
    <dgm:cxn modelId="{41211261-58F1-49E7-996F-36EF0331B96C}" type="presOf" srcId="{0B65F7A7-8A8A-4A64-A044-ACD29501FE57}" destId="{5CBE7795-CD6A-46EF-936B-DBCD2B3D9FB8}" srcOrd="0" destOrd="0" presId="urn:microsoft.com/office/officeart/2005/8/layout/chevron2"/>
    <dgm:cxn modelId="{85C21391-C93F-4CC2-BDE8-BE56A02A9F25}" srcId="{7EE89C6C-A587-4B78-886F-44CDBD55094D}" destId="{81E21130-E662-4AFB-BA14-CE8BC40253C5}" srcOrd="4" destOrd="0" parTransId="{275F7F39-6585-486E-9AB6-9B2AB161C987}" sibTransId="{008EC95D-8DD7-4ADF-B53B-71CF269ECC87}"/>
    <dgm:cxn modelId="{28132662-4EEE-4162-9685-871F29F3E2CD}" srcId="{6E13B108-C8A7-453A-B9F5-0957CAEF2820}" destId="{C1FC5F97-0A46-4DF5-996D-134CDF7D54E0}" srcOrd="0" destOrd="0" parTransId="{5979A3C6-EE60-4500-87FE-2E876023AE0D}" sibTransId="{0CA32063-CBB3-4726-B5C1-B37B0AEF0504}"/>
    <dgm:cxn modelId="{F35235B3-4B0B-4DE3-8F25-9B825C01D50B}" type="presOf" srcId="{6E13B108-C8A7-453A-B9F5-0957CAEF2820}" destId="{ECED932B-7A44-4F29-8200-9D9FDECE3EA2}" srcOrd="0" destOrd="0" presId="urn:microsoft.com/office/officeart/2005/8/layout/chevron2"/>
    <dgm:cxn modelId="{0BE5A490-C2C8-4618-A37E-7C18839DD32D}" type="presOf" srcId="{81E21130-E662-4AFB-BA14-CE8BC40253C5}" destId="{F3E8D40D-87F1-4BAF-B8FE-DC574B9F2464}" srcOrd="0" destOrd="0" presId="urn:microsoft.com/office/officeart/2005/8/layout/chevron2"/>
    <dgm:cxn modelId="{DC903168-61F9-4130-A4C1-B4BBA18D1F93}" type="presOf" srcId="{A77B60EE-69D0-482B-B589-9ABAD7D6DB85}" destId="{20D15639-6599-4883-A6EA-B2F5BE2A469C}" srcOrd="0" destOrd="0" presId="urn:microsoft.com/office/officeart/2005/8/layout/chevron2"/>
    <dgm:cxn modelId="{461DECF4-1D0E-4B86-88E1-75D2914C6934}" srcId="{861B3843-3F43-4765-9CC0-D15B33EBE82A}" destId="{A77B60EE-69D0-482B-B589-9ABAD7D6DB85}" srcOrd="0" destOrd="0" parTransId="{6ADB9552-800D-4E35-8A52-1B7FF4CFB722}" sibTransId="{8FCCA18C-1B33-4E24-B251-DF4896A05E5D}"/>
    <dgm:cxn modelId="{4E8EB364-558A-478D-905A-3F5B7D8C22A4}" type="presOf" srcId="{861B3843-3F43-4765-9CC0-D15B33EBE82A}" destId="{CFB6F09C-AEB3-4A72-B573-5AD2C978FE54}" srcOrd="0" destOrd="0" presId="urn:microsoft.com/office/officeart/2005/8/layout/chevron2"/>
    <dgm:cxn modelId="{E3FCE9BF-286A-45BE-B3B6-D7376FB4A6AA}" type="presOf" srcId="{6296A267-472F-4BF6-8867-015E6709C4AF}" destId="{2B1B3126-9013-4570-A585-708DCAD11248}" srcOrd="0" destOrd="0" presId="urn:microsoft.com/office/officeart/2005/8/layout/chevron2"/>
    <dgm:cxn modelId="{E6998348-6431-4936-BE8E-ABBD99680D9F}" srcId="{7EE89C6C-A587-4B78-886F-44CDBD55094D}" destId="{0B65F7A7-8A8A-4A64-A044-ACD29501FE57}" srcOrd="0" destOrd="0" parTransId="{49CB1C40-FB73-418E-AE82-F0DC24128BAD}" sibTransId="{CFA1B820-83AF-4B74-822C-6CBEA7A8AF63}"/>
    <dgm:cxn modelId="{69FE7175-08FA-490A-9A4A-9134B7889AC2}" srcId="{7EE89C6C-A587-4B78-886F-44CDBD55094D}" destId="{F64C0E0C-AC1A-4E73-99EA-556914EC4184}" srcOrd="5" destOrd="0" parTransId="{D88725C5-7FAD-481A-A016-11E25213377B}" sibTransId="{7AF111E5-F274-4433-A6BF-B0A3E1767AA5}"/>
    <dgm:cxn modelId="{D87D4CC1-79B7-477C-A268-EAABAC7C6A25}" type="presOf" srcId="{7EE89C6C-A587-4B78-886F-44CDBD55094D}" destId="{F8D583BF-7447-43E5-AE0C-428CD5894E83}" srcOrd="0" destOrd="0" presId="urn:microsoft.com/office/officeart/2005/8/layout/chevron2"/>
    <dgm:cxn modelId="{8E81C416-7DF4-44E1-A8E6-45C33BEBE109}" type="presOf" srcId="{A658AF7D-1B1D-428C-85C6-5074616618A2}" destId="{6F19B1B2-4816-433E-83C8-41FDAD8E0C91}" srcOrd="0" destOrd="0" presId="urn:microsoft.com/office/officeart/2005/8/layout/chevron2"/>
    <dgm:cxn modelId="{307BCCF3-9D31-4D70-8DE8-3A54BA732E1E}" srcId="{0BE5C855-9C60-432E-A393-4E1652FD69DB}" destId="{2EE2D3E8-88C7-4415-977E-2A4CD4738B46}" srcOrd="0" destOrd="0" parTransId="{4D5C42F2-9F96-44D7-8D28-D3981D2B637D}" sibTransId="{558E2DEB-31D0-4D50-9AA6-B09AC757150C}"/>
    <dgm:cxn modelId="{5D168CEA-D4B0-4134-859D-DF7A2DAE53B1}" type="presOf" srcId="{F64C0E0C-AC1A-4E73-99EA-556914EC4184}" destId="{5947B789-45BC-4E10-AEF2-11A51F903D88}" srcOrd="0" destOrd="0" presId="urn:microsoft.com/office/officeart/2005/8/layout/chevron2"/>
    <dgm:cxn modelId="{9F60D8C6-C111-4BFE-8C3D-024FA012CCE7}" type="presOf" srcId="{0BE5C855-9C60-432E-A393-4E1652FD69DB}" destId="{CC5BE8B3-2508-4450-A8A6-E10F5501B887}" srcOrd="0" destOrd="0" presId="urn:microsoft.com/office/officeart/2005/8/layout/chevron2"/>
    <dgm:cxn modelId="{599EA780-3C3B-4BFD-9189-F03EEA005B91}" srcId="{7EE89C6C-A587-4B78-886F-44CDBD55094D}" destId="{0BE5C855-9C60-432E-A393-4E1652FD69DB}" srcOrd="3" destOrd="0" parTransId="{710EA4D2-6F76-414A-9F73-E94D85A2E692}" sibTransId="{3F337030-C5FF-426A-B548-BEEBC8A8F7D9}"/>
    <dgm:cxn modelId="{D1B5C1C1-F649-45D1-8607-D3C9A597D74B}" srcId="{7EE89C6C-A587-4B78-886F-44CDBD55094D}" destId="{861B3843-3F43-4765-9CC0-D15B33EBE82A}" srcOrd="1" destOrd="0" parTransId="{2FFABF8A-D7CD-4A78-A366-9FB4EBC92DF2}" sibTransId="{DCA918E8-E71B-4D3D-8AE2-FB7BADAA973E}"/>
    <dgm:cxn modelId="{B6495C6B-A691-4E21-BD33-7E1D135D68FC}" srcId="{F64C0E0C-AC1A-4E73-99EA-556914EC4184}" destId="{6296A267-472F-4BF6-8867-015E6709C4AF}" srcOrd="0" destOrd="0" parTransId="{53D61A85-7FB0-4C8E-890E-58A450608880}" sibTransId="{E2EDC1E7-80CE-42C6-BF25-B65DF70EC92D}"/>
    <dgm:cxn modelId="{33E947AB-F261-44E7-AA5B-45980A1EC732}" srcId="{7EE89C6C-A587-4B78-886F-44CDBD55094D}" destId="{6E13B108-C8A7-453A-B9F5-0957CAEF2820}" srcOrd="2" destOrd="0" parTransId="{9FDFE398-6309-4826-BB16-E89996DB12CC}" sibTransId="{FAD0ED58-0BDC-40C5-85B7-15DB8A791531}"/>
    <dgm:cxn modelId="{E9961CBE-1289-4FC6-8261-D91C9A2F5E58}" srcId="{0B65F7A7-8A8A-4A64-A044-ACD29501FE57}" destId="{319208B0-8624-4C93-839D-9A99EBF82FCA}" srcOrd="0" destOrd="0" parTransId="{075A345A-5630-4ED7-82A0-94A225B56F64}" sibTransId="{295FCF0F-893C-4E19-933E-0BA1BCD13C68}"/>
    <dgm:cxn modelId="{7FD83581-A84B-4019-BBF8-2402EF8BE67B}" type="presOf" srcId="{319208B0-8624-4C93-839D-9A99EBF82FCA}" destId="{772AC3E2-4A67-48F6-AB95-FD4DCA266C56}" srcOrd="0" destOrd="0" presId="urn:microsoft.com/office/officeart/2005/8/layout/chevron2"/>
    <dgm:cxn modelId="{C5953272-0287-420F-AA5F-FD45375A3EB9}" type="presOf" srcId="{C1FC5F97-0A46-4DF5-996D-134CDF7D54E0}" destId="{8914611D-D752-4174-86DC-94EC3E8EDC46}" srcOrd="0" destOrd="0" presId="urn:microsoft.com/office/officeart/2005/8/layout/chevron2"/>
    <dgm:cxn modelId="{CB6A0634-E73C-4021-AC9D-99DBB3DE7A25}" srcId="{81E21130-E662-4AFB-BA14-CE8BC40253C5}" destId="{A658AF7D-1B1D-428C-85C6-5074616618A2}" srcOrd="0" destOrd="0" parTransId="{22F627E3-21CB-493D-A70F-5164014F764E}" sibTransId="{966382EB-717D-423F-85BC-D562B2FCB034}"/>
    <dgm:cxn modelId="{AD143854-21F0-4DC9-A080-06089232DA8E}" type="presParOf" srcId="{F8D583BF-7447-43E5-AE0C-428CD5894E83}" destId="{A8C0D283-953E-458D-B6D3-A1325565D855}" srcOrd="0" destOrd="0" presId="urn:microsoft.com/office/officeart/2005/8/layout/chevron2"/>
    <dgm:cxn modelId="{80C89263-E09D-4527-9ED9-BAF2499A0816}" type="presParOf" srcId="{A8C0D283-953E-458D-B6D3-A1325565D855}" destId="{5CBE7795-CD6A-46EF-936B-DBCD2B3D9FB8}" srcOrd="0" destOrd="0" presId="urn:microsoft.com/office/officeart/2005/8/layout/chevron2"/>
    <dgm:cxn modelId="{EE3F8EA9-BB07-4E08-BB1F-E106CC7A8AB5}" type="presParOf" srcId="{A8C0D283-953E-458D-B6D3-A1325565D855}" destId="{772AC3E2-4A67-48F6-AB95-FD4DCA266C56}" srcOrd="1" destOrd="0" presId="urn:microsoft.com/office/officeart/2005/8/layout/chevron2"/>
    <dgm:cxn modelId="{81E1F6A2-FA1A-45D9-AD5E-F076A13B0CF9}" type="presParOf" srcId="{F8D583BF-7447-43E5-AE0C-428CD5894E83}" destId="{F712051E-8FC1-42ED-A983-FC5B3E9BE053}" srcOrd="1" destOrd="0" presId="urn:microsoft.com/office/officeart/2005/8/layout/chevron2"/>
    <dgm:cxn modelId="{7692A067-B014-467A-A47A-9A338FF3E7AB}" type="presParOf" srcId="{F8D583BF-7447-43E5-AE0C-428CD5894E83}" destId="{52EE1FB5-25BF-40C0-86A5-9DF203375FA9}" srcOrd="2" destOrd="0" presId="urn:microsoft.com/office/officeart/2005/8/layout/chevron2"/>
    <dgm:cxn modelId="{9F3448C4-3B98-4118-BD0D-EA16F0A2E369}" type="presParOf" srcId="{52EE1FB5-25BF-40C0-86A5-9DF203375FA9}" destId="{CFB6F09C-AEB3-4A72-B573-5AD2C978FE54}" srcOrd="0" destOrd="0" presId="urn:microsoft.com/office/officeart/2005/8/layout/chevron2"/>
    <dgm:cxn modelId="{90F4AA79-6BF4-4107-80C7-67EC2E78EE24}" type="presParOf" srcId="{52EE1FB5-25BF-40C0-86A5-9DF203375FA9}" destId="{20D15639-6599-4883-A6EA-B2F5BE2A469C}" srcOrd="1" destOrd="0" presId="urn:microsoft.com/office/officeart/2005/8/layout/chevron2"/>
    <dgm:cxn modelId="{B25CCB74-D5C0-43E5-9CA8-D4747E03B72E}" type="presParOf" srcId="{F8D583BF-7447-43E5-AE0C-428CD5894E83}" destId="{A3C32917-2942-44AC-8000-29DE7D8A89E3}" srcOrd="3" destOrd="0" presId="urn:microsoft.com/office/officeart/2005/8/layout/chevron2"/>
    <dgm:cxn modelId="{FB1F3F94-3C55-4F1E-982A-635FDD7E267F}" type="presParOf" srcId="{F8D583BF-7447-43E5-AE0C-428CD5894E83}" destId="{FE8CE1CE-26A4-49C5-9D8F-D1D22C0058A4}" srcOrd="4" destOrd="0" presId="urn:microsoft.com/office/officeart/2005/8/layout/chevron2"/>
    <dgm:cxn modelId="{1B17B000-6D42-44C4-9222-C8DEF45FA145}" type="presParOf" srcId="{FE8CE1CE-26A4-49C5-9D8F-D1D22C0058A4}" destId="{ECED932B-7A44-4F29-8200-9D9FDECE3EA2}" srcOrd="0" destOrd="0" presId="urn:microsoft.com/office/officeart/2005/8/layout/chevron2"/>
    <dgm:cxn modelId="{A41B9535-54DA-40DD-8515-537BE18A8DCB}" type="presParOf" srcId="{FE8CE1CE-26A4-49C5-9D8F-D1D22C0058A4}" destId="{8914611D-D752-4174-86DC-94EC3E8EDC46}" srcOrd="1" destOrd="0" presId="urn:microsoft.com/office/officeart/2005/8/layout/chevron2"/>
    <dgm:cxn modelId="{AE20124D-C161-43A4-8A4F-EBE4F8B83F94}" type="presParOf" srcId="{F8D583BF-7447-43E5-AE0C-428CD5894E83}" destId="{C4D3F35C-C596-48B0-9970-D275C879D448}" srcOrd="5" destOrd="0" presId="urn:microsoft.com/office/officeart/2005/8/layout/chevron2"/>
    <dgm:cxn modelId="{4F289093-C5AA-4B9E-90B1-A29132EFA165}" type="presParOf" srcId="{F8D583BF-7447-43E5-AE0C-428CD5894E83}" destId="{CCADC406-086E-4A66-82AC-A26D974E0DCE}" srcOrd="6" destOrd="0" presId="urn:microsoft.com/office/officeart/2005/8/layout/chevron2"/>
    <dgm:cxn modelId="{7A695434-2C61-4721-86D9-7B401781C0F5}" type="presParOf" srcId="{CCADC406-086E-4A66-82AC-A26D974E0DCE}" destId="{CC5BE8B3-2508-4450-A8A6-E10F5501B887}" srcOrd="0" destOrd="0" presId="urn:microsoft.com/office/officeart/2005/8/layout/chevron2"/>
    <dgm:cxn modelId="{3A3D5EF5-3F0C-4813-9C1A-D8B669C451A3}" type="presParOf" srcId="{CCADC406-086E-4A66-82AC-A26D974E0DCE}" destId="{AC14B8C8-D83D-47FC-9A35-5FAEE07DAAD8}" srcOrd="1" destOrd="0" presId="urn:microsoft.com/office/officeart/2005/8/layout/chevron2"/>
    <dgm:cxn modelId="{435EE925-6BC3-4A06-AA40-415632AAA7D3}" type="presParOf" srcId="{F8D583BF-7447-43E5-AE0C-428CD5894E83}" destId="{64B478F1-7DA5-43F9-B4AA-89BEDAA159C9}" srcOrd="7" destOrd="0" presId="urn:microsoft.com/office/officeart/2005/8/layout/chevron2"/>
    <dgm:cxn modelId="{D59385FC-8724-4B8B-9149-3E9D5A32C9B9}" type="presParOf" srcId="{F8D583BF-7447-43E5-AE0C-428CD5894E83}" destId="{7ED92578-1CAB-4A6D-8926-FB7EA66CCF23}" srcOrd="8" destOrd="0" presId="urn:microsoft.com/office/officeart/2005/8/layout/chevron2"/>
    <dgm:cxn modelId="{5CCFE7B7-0DDD-4F6A-97FE-13B5F595759F}" type="presParOf" srcId="{7ED92578-1CAB-4A6D-8926-FB7EA66CCF23}" destId="{F3E8D40D-87F1-4BAF-B8FE-DC574B9F2464}" srcOrd="0" destOrd="0" presId="urn:microsoft.com/office/officeart/2005/8/layout/chevron2"/>
    <dgm:cxn modelId="{BE6D31E9-14F0-485C-A33B-8E8703098CB5}" type="presParOf" srcId="{7ED92578-1CAB-4A6D-8926-FB7EA66CCF23}" destId="{6F19B1B2-4816-433E-83C8-41FDAD8E0C91}" srcOrd="1" destOrd="0" presId="urn:microsoft.com/office/officeart/2005/8/layout/chevron2"/>
    <dgm:cxn modelId="{E43C84B4-79A8-427D-BD1B-F03EC08F9296}" type="presParOf" srcId="{F8D583BF-7447-43E5-AE0C-428CD5894E83}" destId="{F7EDAED2-4E34-4606-BD07-DA4EA4C9A711}" srcOrd="9" destOrd="0" presId="urn:microsoft.com/office/officeart/2005/8/layout/chevron2"/>
    <dgm:cxn modelId="{051ED5DB-21B7-486E-8868-3CF5490DF422}" type="presParOf" srcId="{F8D583BF-7447-43E5-AE0C-428CD5894E83}" destId="{469C6488-C36A-4D1B-B876-79659802D79B}" srcOrd="10" destOrd="0" presId="urn:microsoft.com/office/officeart/2005/8/layout/chevron2"/>
    <dgm:cxn modelId="{764C3173-FAB5-483D-93B7-356B41043FAB}" type="presParOf" srcId="{469C6488-C36A-4D1B-B876-79659802D79B}" destId="{5947B789-45BC-4E10-AEF2-11A51F903D88}" srcOrd="0" destOrd="0" presId="urn:microsoft.com/office/officeart/2005/8/layout/chevron2"/>
    <dgm:cxn modelId="{9AD1883F-DD9F-41F3-BCE8-5F1A51CDBF42}" type="presParOf" srcId="{469C6488-C36A-4D1B-B876-79659802D79B}" destId="{2B1B3126-9013-4570-A585-708DCAD11248}"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0D68CE8-5C37-4BE0-87AB-D11A8FEE88A1}"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endParaRPr lang="id-ID"/>
        </a:p>
      </dgm:t>
    </dgm:pt>
    <dgm:pt modelId="{7EA30C18-E7E9-460F-B57C-B7785FE5AD8C}">
      <dgm:prSet custT="1"/>
      <dgm:spPr/>
      <dgm:t>
        <a:bodyPr/>
        <a:lstStyle/>
        <a:p>
          <a:pPr rtl="0"/>
          <a:endParaRPr lang="id-ID" sz="1400" dirty="0"/>
        </a:p>
      </dgm:t>
    </dgm:pt>
    <dgm:pt modelId="{7F619C95-111F-4C98-A3EF-935B95281D58}" type="parTrans" cxnId="{4D91DCD2-52C8-4505-9783-CB750E3793E5}">
      <dgm:prSet/>
      <dgm:spPr/>
      <dgm:t>
        <a:bodyPr/>
        <a:lstStyle/>
        <a:p>
          <a:endParaRPr lang="id-ID" sz="1400"/>
        </a:p>
      </dgm:t>
    </dgm:pt>
    <dgm:pt modelId="{BC83F90A-4FA0-4120-99E5-85447C5A66FE}" type="sibTrans" cxnId="{4D91DCD2-52C8-4505-9783-CB750E3793E5}">
      <dgm:prSet/>
      <dgm:spPr/>
      <dgm:t>
        <a:bodyPr/>
        <a:lstStyle/>
        <a:p>
          <a:endParaRPr lang="id-ID" sz="1400"/>
        </a:p>
      </dgm:t>
    </dgm:pt>
    <dgm:pt modelId="{029F0022-3DF8-400A-8988-4F4977BE6691}">
      <dgm:prSet custT="1"/>
      <dgm:spPr/>
      <dgm:t>
        <a:bodyPr/>
        <a:lstStyle/>
        <a:p>
          <a:pPr rtl="0"/>
          <a:endParaRPr lang="id-ID" sz="1400" dirty="0"/>
        </a:p>
      </dgm:t>
    </dgm:pt>
    <dgm:pt modelId="{E20D58B1-5A80-4481-8F22-54C4B7D1A83F}" type="parTrans" cxnId="{4FF628AD-7EE4-4D09-91A1-901DD7BFC681}">
      <dgm:prSet/>
      <dgm:spPr/>
      <dgm:t>
        <a:bodyPr/>
        <a:lstStyle/>
        <a:p>
          <a:endParaRPr lang="id-ID" sz="1400"/>
        </a:p>
      </dgm:t>
    </dgm:pt>
    <dgm:pt modelId="{03230DF8-30F8-4F47-B81B-B003763364C9}" type="sibTrans" cxnId="{4FF628AD-7EE4-4D09-91A1-901DD7BFC681}">
      <dgm:prSet/>
      <dgm:spPr/>
      <dgm:t>
        <a:bodyPr/>
        <a:lstStyle/>
        <a:p>
          <a:endParaRPr lang="id-ID" sz="1400"/>
        </a:p>
      </dgm:t>
    </dgm:pt>
    <dgm:pt modelId="{1B72CF5F-02E7-4488-894E-D186D8255A29}">
      <dgm:prSet custT="1"/>
      <dgm:spPr/>
      <dgm:t>
        <a:bodyPr/>
        <a:lstStyle/>
        <a:p>
          <a:pPr rtl="0"/>
          <a:endParaRPr lang="id-ID" sz="1400" dirty="0"/>
        </a:p>
      </dgm:t>
    </dgm:pt>
    <dgm:pt modelId="{4E3C3A2B-F4C6-428D-A7C0-F27439C44D82}" type="parTrans" cxnId="{7341C412-AA5F-4F45-8E55-7ABA7C7EED60}">
      <dgm:prSet/>
      <dgm:spPr/>
      <dgm:t>
        <a:bodyPr/>
        <a:lstStyle/>
        <a:p>
          <a:endParaRPr lang="id-ID" sz="1400"/>
        </a:p>
      </dgm:t>
    </dgm:pt>
    <dgm:pt modelId="{049F721F-851C-4CCB-B7E4-D27BB0D16CF9}" type="sibTrans" cxnId="{7341C412-AA5F-4F45-8E55-7ABA7C7EED60}">
      <dgm:prSet/>
      <dgm:spPr/>
      <dgm:t>
        <a:bodyPr/>
        <a:lstStyle/>
        <a:p>
          <a:endParaRPr lang="id-ID" sz="1400"/>
        </a:p>
      </dgm:t>
    </dgm:pt>
    <dgm:pt modelId="{ADFE199F-546A-4160-83D0-4AF6EECC59FD}">
      <dgm:prSet custT="1"/>
      <dgm:spPr/>
      <dgm:t>
        <a:bodyPr/>
        <a:lstStyle/>
        <a:p>
          <a:pPr rtl="0"/>
          <a:endParaRPr lang="id-ID" sz="1400" dirty="0"/>
        </a:p>
      </dgm:t>
    </dgm:pt>
    <dgm:pt modelId="{56BDC88C-90A8-4265-89D0-CAE7AC8E890D}" type="parTrans" cxnId="{C8FB4627-FDEF-45BA-AF21-D99238DA18CF}">
      <dgm:prSet/>
      <dgm:spPr/>
      <dgm:t>
        <a:bodyPr/>
        <a:lstStyle/>
        <a:p>
          <a:endParaRPr lang="id-ID" sz="1400"/>
        </a:p>
      </dgm:t>
    </dgm:pt>
    <dgm:pt modelId="{3B8BE0DA-77B5-40FB-AA57-B2C39DEBD917}" type="sibTrans" cxnId="{C8FB4627-FDEF-45BA-AF21-D99238DA18CF}">
      <dgm:prSet/>
      <dgm:spPr/>
      <dgm:t>
        <a:bodyPr/>
        <a:lstStyle/>
        <a:p>
          <a:endParaRPr lang="id-ID" sz="1400"/>
        </a:p>
      </dgm:t>
    </dgm:pt>
    <dgm:pt modelId="{B0ACE82D-712C-4194-8522-4F498EF021BD}">
      <dgm:prSet custT="1"/>
      <dgm:spPr/>
      <dgm:t>
        <a:bodyPr/>
        <a:lstStyle/>
        <a:p>
          <a:pPr rtl="0"/>
          <a:endParaRPr lang="id-ID" sz="1400" dirty="0"/>
        </a:p>
      </dgm:t>
    </dgm:pt>
    <dgm:pt modelId="{92D54A27-E14D-47CC-B7E2-0F3027CA2FAB}" type="parTrans" cxnId="{BDA1EF30-F12A-408D-A4FD-C0F030667973}">
      <dgm:prSet/>
      <dgm:spPr/>
      <dgm:t>
        <a:bodyPr/>
        <a:lstStyle/>
        <a:p>
          <a:endParaRPr lang="id-ID" sz="1400"/>
        </a:p>
      </dgm:t>
    </dgm:pt>
    <dgm:pt modelId="{1E0EDF42-EA62-4325-9BB3-1CC553B9F844}" type="sibTrans" cxnId="{BDA1EF30-F12A-408D-A4FD-C0F030667973}">
      <dgm:prSet/>
      <dgm:spPr/>
      <dgm:t>
        <a:bodyPr/>
        <a:lstStyle/>
        <a:p>
          <a:endParaRPr lang="id-ID" sz="1400"/>
        </a:p>
      </dgm:t>
    </dgm:pt>
    <dgm:pt modelId="{18FE0EBA-9B14-4290-AB03-2521AAA8CE32}">
      <dgm:prSet custT="1"/>
      <dgm:spPr/>
      <dgm:t>
        <a:bodyPr/>
        <a:lstStyle/>
        <a:p>
          <a:pPr rtl="0"/>
          <a:r>
            <a:rPr lang="id-ID" sz="1400" b="1" dirty="0" smtClean="0"/>
            <a:t>Bersifat Universal, </a:t>
          </a:r>
          <a:r>
            <a:rPr lang="id-ID" sz="1400" dirty="0" smtClean="0"/>
            <a:t>berarti sampai pada suatu kesim­pulan yang bersifat umum bagi seluruh umat manusia dimanapun, kapanpun dan dalam keadaan apapun, berusaha menemukan kenyataan ke­benaran dengan berusaha untuk sampai pada suatu kesimpulan­kesimpulan yang bersifat unversal.</a:t>
          </a:r>
          <a:endParaRPr lang="id-ID" sz="1400" dirty="0"/>
        </a:p>
      </dgm:t>
    </dgm:pt>
    <dgm:pt modelId="{B88B391F-86F1-4581-A2C4-FD656DE4BCA5}" type="parTrans" cxnId="{7B5FB23C-D244-49B5-BCC0-F13C016661A4}">
      <dgm:prSet/>
      <dgm:spPr/>
      <dgm:t>
        <a:bodyPr/>
        <a:lstStyle/>
        <a:p>
          <a:endParaRPr lang="id-ID" sz="1400"/>
        </a:p>
      </dgm:t>
    </dgm:pt>
    <dgm:pt modelId="{8621466D-0743-4CAA-BFE2-F0781383EF2E}" type="sibTrans" cxnId="{7B5FB23C-D244-49B5-BCC0-F13C016661A4}">
      <dgm:prSet/>
      <dgm:spPr/>
      <dgm:t>
        <a:bodyPr/>
        <a:lstStyle/>
        <a:p>
          <a:endParaRPr lang="id-ID" sz="1400"/>
        </a:p>
      </dgm:t>
    </dgm:pt>
    <dgm:pt modelId="{E79B39B5-E145-401B-9A8A-BF92A38C599E}">
      <dgm:prSet custT="1"/>
      <dgm:spPr/>
      <dgm:t>
        <a:bodyPr/>
        <a:lstStyle/>
        <a:p>
          <a:pPr rtl="0"/>
          <a:r>
            <a:rPr lang="id-ID" sz="1400" b="1" dirty="0" smtClean="0"/>
            <a:t>Bersifat Spekulatif (perekaan)</a:t>
          </a:r>
          <a:r>
            <a:rPr lang="id-ID" sz="1400" dirty="0" smtClean="0"/>
            <a:t>, yaitu pengajuan dugaan-­dugaan yang masuk akal (rasional) yang melampaui batas-batas fakta. Hal ini merupakan semacam kegiatan akal budi manusia de­ngan melalui kemampuan dalam imaginasi yang berdisiplin meng­hadapi persoalan-persoalan filsafat yang menutut pemecahan yang bijaksana</a:t>
          </a:r>
          <a:endParaRPr lang="id-ID" sz="1400" dirty="0"/>
        </a:p>
      </dgm:t>
    </dgm:pt>
    <dgm:pt modelId="{5AF8435E-76CB-4A82-849B-9CCA2647491A}" type="parTrans" cxnId="{BC663708-BC86-421A-A698-4D023A00D50E}">
      <dgm:prSet/>
      <dgm:spPr/>
      <dgm:t>
        <a:bodyPr/>
        <a:lstStyle/>
        <a:p>
          <a:endParaRPr lang="id-ID" sz="1400"/>
        </a:p>
      </dgm:t>
    </dgm:pt>
    <dgm:pt modelId="{30F9981F-CB8A-4888-A5C9-BF566612B1D5}" type="sibTrans" cxnId="{BC663708-BC86-421A-A698-4D023A00D50E}">
      <dgm:prSet/>
      <dgm:spPr/>
      <dgm:t>
        <a:bodyPr/>
        <a:lstStyle/>
        <a:p>
          <a:endParaRPr lang="id-ID" sz="1400"/>
        </a:p>
      </dgm:t>
    </dgm:pt>
    <dgm:pt modelId="{491C3F74-CDAB-4F64-A150-FF43BDBDD8F0}">
      <dgm:prSet custT="1"/>
      <dgm:spPr/>
      <dgm:t>
        <a:bodyPr/>
        <a:lstStyle/>
        <a:p>
          <a:pPr rtl="0"/>
          <a:r>
            <a:rPr lang="id-ID" sz="1400" b="1" dirty="0" smtClean="0"/>
            <a:t>Bersifat Sistematis, b</a:t>
          </a:r>
          <a:r>
            <a:rPr lang="id-ID" sz="1400" dirty="0" smtClean="0"/>
            <a:t>erfikir secara kefilsafatan pada hakikatnya tidak bersifat fragmentaris dan acak. Perenungan kefilsafatan yang dicirikan se­cara komprehensif, universal, serta runtut senantiasa merupakan suatu keseluruhan yang bersistem. Hal ini dimaksudkan bahwa pemikiran kefilsafatan senantiasa memiliki bagian-bagian dan diantara bagian-bagian tersebut senantiasa berhubungan antara satu dengan lainnya. Hubungan tersebut terjalin dalam suatu kerjasama yang saling ketergantungan.</a:t>
          </a:r>
          <a:endParaRPr lang="id-ID" sz="1400" dirty="0"/>
        </a:p>
      </dgm:t>
    </dgm:pt>
    <dgm:pt modelId="{75234C26-E30F-4019-BB81-F3F6BA9CE3B1}" type="parTrans" cxnId="{DBBDA74C-1C20-46C5-876C-61EA2A2227DB}">
      <dgm:prSet/>
      <dgm:spPr/>
      <dgm:t>
        <a:bodyPr/>
        <a:lstStyle/>
        <a:p>
          <a:endParaRPr lang="id-ID" sz="1400"/>
        </a:p>
      </dgm:t>
    </dgm:pt>
    <dgm:pt modelId="{BD14A65C-B977-4C00-95FA-FDC26341379D}" type="sibTrans" cxnId="{DBBDA74C-1C20-46C5-876C-61EA2A2227DB}">
      <dgm:prSet/>
      <dgm:spPr/>
      <dgm:t>
        <a:bodyPr/>
        <a:lstStyle/>
        <a:p>
          <a:endParaRPr lang="id-ID" sz="1400"/>
        </a:p>
      </dgm:t>
    </dgm:pt>
    <dgm:pt modelId="{C04CB8E0-C787-4E38-8144-96220C2E6765}">
      <dgm:prSet custT="1"/>
      <dgm:spPr/>
      <dgm:t>
        <a:bodyPr/>
        <a:lstStyle/>
        <a:p>
          <a:pPr rtl="0"/>
          <a:r>
            <a:rPr lang="id-ID" sz="1400" b="1" dirty="0" smtClean="0"/>
            <a:t>Bersifat bebas</a:t>
          </a:r>
          <a:r>
            <a:rPr lang="id-ID" sz="1400" dirty="0" smtClean="0"/>
            <a:t>, Sifat berfikir secara kefilsafatan adalah berfikir secara bebas untuk-sampai pada hakikat yang terdalam dan univer­sal. Oleh -karena itu ciri kreativitas senantiasa ada dalam cara ber­fikir kefilsafatan.</a:t>
          </a:r>
          <a:endParaRPr lang="id-ID" sz="1400" dirty="0"/>
        </a:p>
      </dgm:t>
    </dgm:pt>
    <dgm:pt modelId="{0C873E00-1E63-45B7-8FEA-97F27750D599}" type="parTrans" cxnId="{7786A810-567E-4A0E-BB9C-9D4A06059675}">
      <dgm:prSet/>
      <dgm:spPr/>
      <dgm:t>
        <a:bodyPr/>
        <a:lstStyle/>
        <a:p>
          <a:endParaRPr lang="id-ID" sz="1400"/>
        </a:p>
      </dgm:t>
    </dgm:pt>
    <dgm:pt modelId="{8C334861-7D6D-4C0B-9B5F-4A23309B37AC}" type="sibTrans" cxnId="{7786A810-567E-4A0E-BB9C-9D4A06059675}">
      <dgm:prSet/>
      <dgm:spPr/>
      <dgm:t>
        <a:bodyPr/>
        <a:lstStyle/>
        <a:p>
          <a:endParaRPr lang="id-ID" sz="1400"/>
        </a:p>
      </dgm:t>
    </dgm:pt>
    <dgm:pt modelId="{99CF35D3-47E0-43EF-8506-B62783049325}">
      <dgm:prSet custT="1"/>
      <dgm:spPr/>
      <dgm:t>
        <a:bodyPr/>
        <a:lstStyle/>
        <a:p>
          <a:pPr rtl="0"/>
          <a:r>
            <a:rPr lang="id-ID" sz="1400" b="1" dirty="0" smtClean="0"/>
            <a:t>Analisis Abstraksi, </a:t>
          </a:r>
          <a:r>
            <a:rPr lang="id-ID" sz="1400" dirty="0" smtClean="0"/>
            <a:t>adalah bahwa filsafat menelaah segala sesuatu sampai pada tingkat hakilcatnya, essensinya atau sampai pada sunbstansinya. Untuk memperoleh pemahaman tentang hakikat segala sesuatu dilakukan dengan suatu metode analisis yang disebut analisis abstraksi.</a:t>
          </a:r>
          <a:endParaRPr lang="id-ID" sz="1400" dirty="0"/>
        </a:p>
      </dgm:t>
    </dgm:pt>
    <dgm:pt modelId="{B056DB8E-CEBB-429B-8DDF-C04E59357C1B}" type="parTrans" cxnId="{ED3FD5B9-90F0-4A21-833E-70075893F5E8}">
      <dgm:prSet/>
      <dgm:spPr/>
      <dgm:t>
        <a:bodyPr/>
        <a:lstStyle/>
        <a:p>
          <a:endParaRPr lang="id-ID" sz="1400"/>
        </a:p>
      </dgm:t>
    </dgm:pt>
    <dgm:pt modelId="{3B631828-6975-4954-9A56-18B0A788B246}" type="sibTrans" cxnId="{ED3FD5B9-90F0-4A21-833E-70075893F5E8}">
      <dgm:prSet/>
      <dgm:spPr/>
      <dgm:t>
        <a:bodyPr/>
        <a:lstStyle/>
        <a:p>
          <a:endParaRPr lang="id-ID" sz="1400"/>
        </a:p>
      </dgm:t>
    </dgm:pt>
    <dgm:pt modelId="{8A0F6561-C55A-48C6-BC50-09ACB386DBDA}" type="pres">
      <dgm:prSet presAssocID="{70D68CE8-5C37-4BE0-87AB-D11A8FEE88A1}" presName="linearFlow" presStyleCnt="0">
        <dgm:presLayoutVars>
          <dgm:dir/>
          <dgm:animLvl val="lvl"/>
          <dgm:resizeHandles val="exact"/>
        </dgm:presLayoutVars>
      </dgm:prSet>
      <dgm:spPr/>
      <dgm:t>
        <a:bodyPr/>
        <a:lstStyle/>
        <a:p>
          <a:endParaRPr lang="id-ID"/>
        </a:p>
      </dgm:t>
    </dgm:pt>
    <dgm:pt modelId="{4ED2BD28-BF89-48F5-B73C-3D5481A49015}" type="pres">
      <dgm:prSet presAssocID="{7EA30C18-E7E9-460F-B57C-B7785FE5AD8C}" presName="composite" presStyleCnt="0"/>
      <dgm:spPr/>
      <dgm:t>
        <a:bodyPr/>
        <a:lstStyle/>
        <a:p>
          <a:endParaRPr lang="id-ID"/>
        </a:p>
      </dgm:t>
    </dgm:pt>
    <dgm:pt modelId="{63D9DD98-E980-4C25-8902-C60D787678AB}" type="pres">
      <dgm:prSet presAssocID="{7EA30C18-E7E9-460F-B57C-B7785FE5AD8C}" presName="parentText" presStyleLbl="alignNode1" presStyleIdx="0" presStyleCnt="5">
        <dgm:presLayoutVars>
          <dgm:chMax val="1"/>
          <dgm:bulletEnabled val="1"/>
        </dgm:presLayoutVars>
      </dgm:prSet>
      <dgm:spPr/>
      <dgm:t>
        <a:bodyPr/>
        <a:lstStyle/>
        <a:p>
          <a:endParaRPr lang="id-ID"/>
        </a:p>
      </dgm:t>
    </dgm:pt>
    <dgm:pt modelId="{D68DE981-F2CB-4994-B19C-B3EE72BC7977}" type="pres">
      <dgm:prSet presAssocID="{7EA30C18-E7E9-460F-B57C-B7785FE5AD8C}" presName="descendantText" presStyleLbl="alignAcc1" presStyleIdx="0" presStyleCnt="5">
        <dgm:presLayoutVars>
          <dgm:bulletEnabled val="1"/>
        </dgm:presLayoutVars>
      </dgm:prSet>
      <dgm:spPr/>
      <dgm:t>
        <a:bodyPr/>
        <a:lstStyle/>
        <a:p>
          <a:endParaRPr lang="id-ID"/>
        </a:p>
      </dgm:t>
    </dgm:pt>
    <dgm:pt modelId="{2EC51E41-336D-4A44-8DCF-8A3D0BF0E974}" type="pres">
      <dgm:prSet presAssocID="{BC83F90A-4FA0-4120-99E5-85447C5A66FE}" presName="sp" presStyleCnt="0"/>
      <dgm:spPr/>
      <dgm:t>
        <a:bodyPr/>
        <a:lstStyle/>
        <a:p>
          <a:endParaRPr lang="id-ID"/>
        </a:p>
      </dgm:t>
    </dgm:pt>
    <dgm:pt modelId="{252A4DAF-6088-44C0-B914-24C924D1B809}" type="pres">
      <dgm:prSet presAssocID="{029F0022-3DF8-400A-8988-4F4977BE6691}" presName="composite" presStyleCnt="0"/>
      <dgm:spPr/>
      <dgm:t>
        <a:bodyPr/>
        <a:lstStyle/>
        <a:p>
          <a:endParaRPr lang="id-ID"/>
        </a:p>
      </dgm:t>
    </dgm:pt>
    <dgm:pt modelId="{0CB7C5A5-2542-4C3D-90A0-A9816A60DD02}" type="pres">
      <dgm:prSet presAssocID="{029F0022-3DF8-400A-8988-4F4977BE6691}" presName="parentText" presStyleLbl="alignNode1" presStyleIdx="1" presStyleCnt="5">
        <dgm:presLayoutVars>
          <dgm:chMax val="1"/>
          <dgm:bulletEnabled val="1"/>
        </dgm:presLayoutVars>
      </dgm:prSet>
      <dgm:spPr/>
      <dgm:t>
        <a:bodyPr/>
        <a:lstStyle/>
        <a:p>
          <a:endParaRPr lang="id-ID"/>
        </a:p>
      </dgm:t>
    </dgm:pt>
    <dgm:pt modelId="{F1BFF19C-498E-4144-BD66-1D90BC44B808}" type="pres">
      <dgm:prSet presAssocID="{029F0022-3DF8-400A-8988-4F4977BE6691}" presName="descendantText" presStyleLbl="alignAcc1" presStyleIdx="1" presStyleCnt="5" custLinFactNeighborX="536" custLinFactNeighborY="2635">
        <dgm:presLayoutVars>
          <dgm:bulletEnabled val="1"/>
        </dgm:presLayoutVars>
      </dgm:prSet>
      <dgm:spPr/>
      <dgm:t>
        <a:bodyPr/>
        <a:lstStyle/>
        <a:p>
          <a:endParaRPr lang="id-ID"/>
        </a:p>
      </dgm:t>
    </dgm:pt>
    <dgm:pt modelId="{AF701544-0711-4FBB-B500-712A1BDC9503}" type="pres">
      <dgm:prSet presAssocID="{03230DF8-30F8-4F47-B81B-B003763364C9}" presName="sp" presStyleCnt="0"/>
      <dgm:spPr/>
      <dgm:t>
        <a:bodyPr/>
        <a:lstStyle/>
        <a:p>
          <a:endParaRPr lang="id-ID"/>
        </a:p>
      </dgm:t>
    </dgm:pt>
    <dgm:pt modelId="{B5CAE949-6367-402D-9199-1E5FB2B41467}" type="pres">
      <dgm:prSet presAssocID="{1B72CF5F-02E7-4488-894E-D186D8255A29}" presName="composite" presStyleCnt="0"/>
      <dgm:spPr/>
      <dgm:t>
        <a:bodyPr/>
        <a:lstStyle/>
        <a:p>
          <a:endParaRPr lang="id-ID"/>
        </a:p>
      </dgm:t>
    </dgm:pt>
    <dgm:pt modelId="{7133CDAA-98FD-49B2-92C9-911C3A386DB0}" type="pres">
      <dgm:prSet presAssocID="{1B72CF5F-02E7-4488-894E-D186D8255A29}" presName="parentText" presStyleLbl="alignNode1" presStyleIdx="2" presStyleCnt="5">
        <dgm:presLayoutVars>
          <dgm:chMax val="1"/>
          <dgm:bulletEnabled val="1"/>
        </dgm:presLayoutVars>
      </dgm:prSet>
      <dgm:spPr/>
      <dgm:t>
        <a:bodyPr/>
        <a:lstStyle/>
        <a:p>
          <a:endParaRPr lang="id-ID"/>
        </a:p>
      </dgm:t>
    </dgm:pt>
    <dgm:pt modelId="{79757C36-3B3F-4619-ABCC-033A89CDD341}" type="pres">
      <dgm:prSet presAssocID="{1B72CF5F-02E7-4488-894E-D186D8255A29}" presName="descendantText" presStyleLbl="alignAcc1" presStyleIdx="2" presStyleCnt="5" custScaleY="139134">
        <dgm:presLayoutVars>
          <dgm:bulletEnabled val="1"/>
        </dgm:presLayoutVars>
      </dgm:prSet>
      <dgm:spPr/>
      <dgm:t>
        <a:bodyPr/>
        <a:lstStyle/>
        <a:p>
          <a:endParaRPr lang="id-ID"/>
        </a:p>
      </dgm:t>
    </dgm:pt>
    <dgm:pt modelId="{B1B7CA52-7BBB-4E7C-B28C-D2E34C449D69}" type="pres">
      <dgm:prSet presAssocID="{049F721F-851C-4CCB-B7E4-D27BB0D16CF9}" presName="sp" presStyleCnt="0"/>
      <dgm:spPr/>
      <dgm:t>
        <a:bodyPr/>
        <a:lstStyle/>
        <a:p>
          <a:endParaRPr lang="id-ID"/>
        </a:p>
      </dgm:t>
    </dgm:pt>
    <dgm:pt modelId="{FF2E0182-29EC-4A58-B97B-FF5DE6A0A890}" type="pres">
      <dgm:prSet presAssocID="{ADFE199F-546A-4160-83D0-4AF6EECC59FD}" presName="composite" presStyleCnt="0"/>
      <dgm:spPr/>
      <dgm:t>
        <a:bodyPr/>
        <a:lstStyle/>
        <a:p>
          <a:endParaRPr lang="id-ID"/>
        </a:p>
      </dgm:t>
    </dgm:pt>
    <dgm:pt modelId="{3BCA526E-3CE5-4FBA-9014-5677AA941554}" type="pres">
      <dgm:prSet presAssocID="{ADFE199F-546A-4160-83D0-4AF6EECC59FD}" presName="parentText" presStyleLbl="alignNode1" presStyleIdx="3" presStyleCnt="5">
        <dgm:presLayoutVars>
          <dgm:chMax val="1"/>
          <dgm:bulletEnabled val="1"/>
        </dgm:presLayoutVars>
      </dgm:prSet>
      <dgm:spPr/>
      <dgm:t>
        <a:bodyPr/>
        <a:lstStyle/>
        <a:p>
          <a:endParaRPr lang="id-ID"/>
        </a:p>
      </dgm:t>
    </dgm:pt>
    <dgm:pt modelId="{AAB349E7-10AB-471D-AECF-0A86DD0F3CF8}" type="pres">
      <dgm:prSet presAssocID="{ADFE199F-546A-4160-83D0-4AF6EECC59FD}" presName="descendantText" presStyleLbl="alignAcc1" presStyleIdx="3" presStyleCnt="5">
        <dgm:presLayoutVars>
          <dgm:bulletEnabled val="1"/>
        </dgm:presLayoutVars>
      </dgm:prSet>
      <dgm:spPr/>
      <dgm:t>
        <a:bodyPr/>
        <a:lstStyle/>
        <a:p>
          <a:endParaRPr lang="id-ID"/>
        </a:p>
      </dgm:t>
    </dgm:pt>
    <dgm:pt modelId="{F2B820A5-7B86-4AAC-B687-A21F66FD1EB9}" type="pres">
      <dgm:prSet presAssocID="{3B8BE0DA-77B5-40FB-AA57-B2C39DEBD917}" presName="sp" presStyleCnt="0"/>
      <dgm:spPr/>
      <dgm:t>
        <a:bodyPr/>
        <a:lstStyle/>
        <a:p>
          <a:endParaRPr lang="id-ID"/>
        </a:p>
      </dgm:t>
    </dgm:pt>
    <dgm:pt modelId="{7DC859F9-C5FD-4A63-BF1D-E3DFF2D21145}" type="pres">
      <dgm:prSet presAssocID="{B0ACE82D-712C-4194-8522-4F498EF021BD}" presName="composite" presStyleCnt="0"/>
      <dgm:spPr/>
      <dgm:t>
        <a:bodyPr/>
        <a:lstStyle/>
        <a:p>
          <a:endParaRPr lang="id-ID"/>
        </a:p>
      </dgm:t>
    </dgm:pt>
    <dgm:pt modelId="{ACC8A9B2-A192-45EB-9DFE-E8C8C5523404}" type="pres">
      <dgm:prSet presAssocID="{B0ACE82D-712C-4194-8522-4F498EF021BD}" presName="parentText" presStyleLbl="alignNode1" presStyleIdx="4" presStyleCnt="5">
        <dgm:presLayoutVars>
          <dgm:chMax val="1"/>
          <dgm:bulletEnabled val="1"/>
        </dgm:presLayoutVars>
      </dgm:prSet>
      <dgm:spPr/>
      <dgm:t>
        <a:bodyPr/>
        <a:lstStyle/>
        <a:p>
          <a:endParaRPr lang="id-ID"/>
        </a:p>
      </dgm:t>
    </dgm:pt>
    <dgm:pt modelId="{6A50438C-2E4D-4ED4-AF5E-ACEA0F9CFCA4}" type="pres">
      <dgm:prSet presAssocID="{B0ACE82D-712C-4194-8522-4F498EF021BD}" presName="descendantText" presStyleLbl="alignAcc1" presStyleIdx="4" presStyleCnt="5" custLinFactNeighborX="1935" custLinFactNeighborY="-8012">
        <dgm:presLayoutVars>
          <dgm:bulletEnabled val="1"/>
        </dgm:presLayoutVars>
      </dgm:prSet>
      <dgm:spPr/>
      <dgm:t>
        <a:bodyPr/>
        <a:lstStyle/>
        <a:p>
          <a:endParaRPr lang="id-ID"/>
        </a:p>
      </dgm:t>
    </dgm:pt>
  </dgm:ptLst>
  <dgm:cxnLst>
    <dgm:cxn modelId="{DBBDA74C-1C20-46C5-876C-61EA2A2227DB}" srcId="{1B72CF5F-02E7-4488-894E-D186D8255A29}" destId="{491C3F74-CDAB-4F64-A150-FF43BDBDD8F0}" srcOrd="0" destOrd="0" parTransId="{75234C26-E30F-4019-BB81-F3F6BA9CE3B1}" sibTransId="{BD14A65C-B977-4C00-95FA-FDC26341379D}"/>
    <dgm:cxn modelId="{9675A763-C3E6-4FCD-9B4A-62222B081009}" type="presOf" srcId="{18FE0EBA-9B14-4290-AB03-2521AAA8CE32}" destId="{D68DE981-F2CB-4994-B19C-B3EE72BC7977}" srcOrd="0" destOrd="0" presId="urn:microsoft.com/office/officeart/2005/8/layout/chevron2"/>
    <dgm:cxn modelId="{8EDAF813-F46B-4A8A-B88D-731479A09725}" type="presOf" srcId="{99CF35D3-47E0-43EF-8506-B62783049325}" destId="{6A50438C-2E4D-4ED4-AF5E-ACEA0F9CFCA4}" srcOrd="0" destOrd="0" presId="urn:microsoft.com/office/officeart/2005/8/layout/chevron2"/>
    <dgm:cxn modelId="{F46ED0A0-4668-4D30-8BDC-C6578EAFC911}" type="presOf" srcId="{70D68CE8-5C37-4BE0-87AB-D11A8FEE88A1}" destId="{8A0F6561-C55A-48C6-BC50-09ACB386DBDA}" srcOrd="0" destOrd="0" presId="urn:microsoft.com/office/officeart/2005/8/layout/chevron2"/>
    <dgm:cxn modelId="{DFB0D766-5384-488B-A89A-3D09FDC534F2}" type="presOf" srcId="{ADFE199F-546A-4160-83D0-4AF6EECC59FD}" destId="{3BCA526E-3CE5-4FBA-9014-5677AA941554}" srcOrd="0" destOrd="0" presId="urn:microsoft.com/office/officeart/2005/8/layout/chevron2"/>
    <dgm:cxn modelId="{EB2A6565-E758-4789-8030-13678C5DB2BB}" type="presOf" srcId="{491C3F74-CDAB-4F64-A150-FF43BDBDD8F0}" destId="{79757C36-3B3F-4619-ABCC-033A89CDD341}" srcOrd="0" destOrd="0" presId="urn:microsoft.com/office/officeart/2005/8/layout/chevron2"/>
    <dgm:cxn modelId="{C8FB4627-FDEF-45BA-AF21-D99238DA18CF}" srcId="{70D68CE8-5C37-4BE0-87AB-D11A8FEE88A1}" destId="{ADFE199F-546A-4160-83D0-4AF6EECC59FD}" srcOrd="3" destOrd="0" parTransId="{56BDC88C-90A8-4265-89D0-CAE7AC8E890D}" sibTransId="{3B8BE0DA-77B5-40FB-AA57-B2C39DEBD917}"/>
    <dgm:cxn modelId="{A09932E5-6457-482E-A08A-F29CE4A529DC}" type="presOf" srcId="{C04CB8E0-C787-4E38-8144-96220C2E6765}" destId="{AAB349E7-10AB-471D-AECF-0A86DD0F3CF8}" srcOrd="0" destOrd="0" presId="urn:microsoft.com/office/officeart/2005/8/layout/chevron2"/>
    <dgm:cxn modelId="{A6E1B5C4-B226-4BFA-BF7A-831C4EF175EC}" type="presOf" srcId="{029F0022-3DF8-400A-8988-4F4977BE6691}" destId="{0CB7C5A5-2542-4C3D-90A0-A9816A60DD02}" srcOrd="0" destOrd="0" presId="urn:microsoft.com/office/officeart/2005/8/layout/chevron2"/>
    <dgm:cxn modelId="{4D91DCD2-52C8-4505-9783-CB750E3793E5}" srcId="{70D68CE8-5C37-4BE0-87AB-D11A8FEE88A1}" destId="{7EA30C18-E7E9-460F-B57C-B7785FE5AD8C}" srcOrd="0" destOrd="0" parTransId="{7F619C95-111F-4C98-A3EF-935B95281D58}" sibTransId="{BC83F90A-4FA0-4120-99E5-85447C5A66FE}"/>
    <dgm:cxn modelId="{7B5FB23C-D244-49B5-BCC0-F13C016661A4}" srcId="{7EA30C18-E7E9-460F-B57C-B7785FE5AD8C}" destId="{18FE0EBA-9B14-4290-AB03-2521AAA8CE32}" srcOrd="0" destOrd="0" parTransId="{B88B391F-86F1-4581-A2C4-FD656DE4BCA5}" sibTransId="{8621466D-0743-4CAA-BFE2-F0781383EF2E}"/>
    <dgm:cxn modelId="{ED3FD5B9-90F0-4A21-833E-70075893F5E8}" srcId="{B0ACE82D-712C-4194-8522-4F498EF021BD}" destId="{99CF35D3-47E0-43EF-8506-B62783049325}" srcOrd="0" destOrd="0" parTransId="{B056DB8E-CEBB-429B-8DDF-C04E59357C1B}" sibTransId="{3B631828-6975-4954-9A56-18B0A788B246}"/>
    <dgm:cxn modelId="{7786A810-567E-4A0E-BB9C-9D4A06059675}" srcId="{ADFE199F-546A-4160-83D0-4AF6EECC59FD}" destId="{C04CB8E0-C787-4E38-8144-96220C2E6765}" srcOrd="0" destOrd="0" parTransId="{0C873E00-1E63-45B7-8FEA-97F27750D599}" sibTransId="{8C334861-7D6D-4C0B-9B5F-4A23309B37AC}"/>
    <dgm:cxn modelId="{A164DE20-F90F-4DD2-AEE0-978789140B6D}" type="presOf" srcId="{1B72CF5F-02E7-4488-894E-D186D8255A29}" destId="{7133CDAA-98FD-49B2-92C9-911C3A386DB0}" srcOrd="0" destOrd="0" presId="urn:microsoft.com/office/officeart/2005/8/layout/chevron2"/>
    <dgm:cxn modelId="{7341C412-AA5F-4F45-8E55-7ABA7C7EED60}" srcId="{70D68CE8-5C37-4BE0-87AB-D11A8FEE88A1}" destId="{1B72CF5F-02E7-4488-894E-D186D8255A29}" srcOrd="2" destOrd="0" parTransId="{4E3C3A2B-F4C6-428D-A7C0-F27439C44D82}" sibTransId="{049F721F-851C-4CCB-B7E4-D27BB0D16CF9}"/>
    <dgm:cxn modelId="{26C59D7D-1442-4F9D-A0DE-AE6F3E12A263}" type="presOf" srcId="{7EA30C18-E7E9-460F-B57C-B7785FE5AD8C}" destId="{63D9DD98-E980-4C25-8902-C60D787678AB}" srcOrd="0" destOrd="0" presId="urn:microsoft.com/office/officeart/2005/8/layout/chevron2"/>
    <dgm:cxn modelId="{DF0B2A1A-A5B1-478A-93CF-E77BB3A6351E}" type="presOf" srcId="{E79B39B5-E145-401B-9A8A-BF92A38C599E}" destId="{F1BFF19C-498E-4144-BD66-1D90BC44B808}" srcOrd="0" destOrd="0" presId="urn:microsoft.com/office/officeart/2005/8/layout/chevron2"/>
    <dgm:cxn modelId="{BC663708-BC86-421A-A698-4D023A00D50E}" srcId="{029F0022-3DF8-400A-8988-4F4977BE6691}" destId="{E79B39B5-E145-401B-9A8A-BF92A38C599E}" srcOrd="0" destOrd="0" parTransId="{5AF8435E-76CB-4A82-849B-9CCA2647491A}" sibTransId="{30F9981F-CB8A-4888-A5C9-BF566612B1D5}"/>
    <dgm:cxn modelId="{4FF628AD-7EE4-4D09-91A1-901DD7BFC681}" srcId="{70D68CE8-5C37-4BE0-87AB-D11A8FEE88A1}" destId="{029F0022-3DF8-400A-8988-4F4977BE6691}" srcOrd="1" destOrd="0" parTransId="{E20D58B1-5A80-4481-8F22-54C4B7D1A83F}" sibTransId="{03230DF8-30F8-4F47-B81B-B003763364C9}"/>
    <dgm:cxn modelId="{E7FBF75E-E6D3-46AA-A6D2-A86DD4FE9ACA}" type="presOf" srcId="{B0ACE82D-712C-4194-8522-4F498EF021BD}" destId="{ACC8A9B2-A192-45EB-9DFE-E8C8C5523404}" srcOrd="0" destOrd="0" presId="urn:microsoft.com/office/officeart/2005/8/layout/chevron2"/>
    <dgm:cxn modelId="{BDA1EF30-F12A-408D-A4FD-C0F030667973}" srcId="{70D68CE8-5C37-4BE0-87AB-D11A8FEE88A1}" destId="{B0ACE82D-712C-4194-8522-4F498EF021BD}" srcOrd="4" destOrd="0" parTransId="{92D54A27-E14D-47CC-B7E2-0F3027CA2FAB}" sibTransId="{1E0EDF42-EA62-4325-9BB3-1CC553B9F844}"/>
    <dgm:cxn modelId="{D8D8723E-E5DC-4F8F-AB6E-EC43FAFF5D48}" type="presParOf" srcId="{8A0F6561-C55A-48C6-BC50-09ACB386DBDA}" destId="{4ED2BD28-BF89-48F5-B73C-3D5481A49015}" srcOrd="0" destOrd="0" presId="urn:microsoft.com/office/officeart/2005/8/layout/chevron2"/>
    <dgm:cxn modelId="{0112B175-22DE-40FF-98DC-A66533D79CED}" type="presParOf" srcId="{4ED2BD28-BF89-48F5-B73C-3D5481A49015}" destId="{63D9DD98-E980-4C25-8902-C60D787678AB}" srcOrd="0" destOrd="0" presId="urn:microsoft.com/office/officeart/2005/8/layout/chevron2"/>
    <dgm:cxn modelId="{40E675E0-DFC9-4E03-991C-A7F501D82B23}" type="presParOf" srcId="{4ED2BD28-BF89-48F5-B73C-3D5481A49015}" destId="{D68DE981-F2CB-4994-B19C-B3EE72BC7977}" srcOrd="1" destOrd="0" presId="urn:microsoft.com/office/officeart/2005/8/layout/chevron2"/>
    <dgm:cxn modelId="{D823D85F-01D1-4729-B9FB-D8519E10D0C0}" type="presParOf" srcId="{8A0F6561-C55A-48C6-BC50-09ACB386DBDA}" destId="{2EC51E41-336D-4A44-8DCF-8A3D0BF0E974}" srcOrd="1" destOrd="0" presId="urn:microsoft.com/office/officeart/2005/8/layout/chevron2"/>
    <dgm:cxn modelId="{26FD4202-99A0-41D8-B0EC-04011159D58D}" type="presParOf" srcId="{8A0F6561-C55A-48C6-BC50-09ACB386DBDA}" destId="{252A4DAF-6088-44C0-B914-24C924D1B809}" srcOrd="2" destOrd="0" presId="urn:microsoft.com/office/officeart/2005/8/layout/chevron2"/>
    <dgm:cxn modelId="{D4A99631-1C1F-44B1-A651-9A7AAFFC07D3}" type="presParOf" srcId="{252A4DAF-6088-44C0-B914-24C924D1B809}" destId="{0CB7C5A5-2542-4C3D-90A0-A9816A60DD02}" srcOrd="0" destOrd="0" presId="urn:microsoft.com/office/officeart/2005/8/layout/chevron2"/>
    <dgm:cxn modelId="{AF85DDC1-4C80-4001-B453-0F6F991A115E}" type="presParOf" srcId="{252A4DAF-6088-44C0-B914-24C924D1B809}" destId="{F1BFF19C-498E-4144-BD66-1D90BC44B808}" srcOrd="1" destOrd="0" presId="urn:microsoft.com/office/officeart/2005/8/layout/chevron2"/>
    <dgm:cxn modelId="{1F55F5A3-AAC6-47D9-A427-3645EBE5BFEC}" type="presParOf" srcId="{8A0F6561-C55A-48C6-BC50-09ACB386DBDA}" destId="{AF701544-0711-4FBB-B500-712A1BDC9503}" srcOrd="3" destOrd="0" presId="urn:microsoft.com/office/officeart/2005/8/layout/chevron2"/>
    <dgm:cxn modelId="{0E6C6F25-8C60-4321-8DC0-0BA8CEB9EACA}" type="presParOf" srcId="{8A0F6561-C55A-48C6-BC50-09ACB386DBDA}" destId="{B5CAE949-6367-402D-9199-1E5FB2B41467}" srcOrd="4" destOrd="0" presId="urn:microsoft.com/office/officeart/2005/8/layout/chevron2"/>
    <dgm:cxn modelId="{CE5BA57C-5432-41CC-87D5-E59204DEAFEB}" type="presParOf" srcId="{B5CAE949-6367-402D-9199-1E5FB2B41467}" destId="{7133CDAA-98FD-49B2-92C9-911C3A386DB0}" srcOrd="0" destOrd="0" presId="urn:microsoft.com/office/officeart/2005/8/layout/chevron2"/>
    <dgm:cxn modelId="{B64A7162-9BAE-4A83-8067-BB887C4A8418}" type="presParOf" srcId="{B5CAE949-6367-402D-9199-1E5FB2B41467}" destId="{79757C36-3B3F-4619-ABCC-033A89CDD341}" srcOrd="1" destOrd="0" presId="urn:microsoft.com/office/officeart/2005/8/layout/chevron2"/>
    <dgm:cxn modelId="{EE81693F-0BB3-4A24-B44C-8239D17E34A1}" type="presParOf" srcId="{8A0F6561-C55A-48C6-BC50-09ACB386DBDA}" destId="{B1B7CA52-7BBB-4E7C-B28C-D2E34C449D69}" srcOrd="5" destOrd="0" presId="urn:microsoft.com/office/officeart/2005/8/layout/chevron2"/>
    <dgm:cxn modelId="{B52EA4CC-033F-49C4-B8BF-FA4EE479E3FD}" type="presParOf" srcId="{8A0F6561-C55A-48C6-BC50-09ACB386DBDA}" destId="{FF2E0182-29EC-4A58-B97B-FF5DE6A0A890}" srcOrd="6" destOrd="0" presId="urn:microsoft.com/office/officeart/2005/8/layout/chevron2"/>
    <dgm:cxn modelId="{0BC6E1BC-0524-4C3A-876A-C7DCF4809A3F}" type="presParOf" srcId="{FF2E0182-29EC-4A58-B97B-FF5DE6A0A890}" destId="{3BCA526E-3CE5-4FBA-9014-5677AA941554}" srcOrd="0" destOrd="0" presId="urn:microsoft.com/office/officeart/2005/8/layout/chevron2"/>
    <dgm:cxn modelId="{7C468130-FB8E-4B95-B248-612A16C7B4BC}" type="presParOf" srcId="{FF2E0182-29EC-4A58-B97B-FF5DE6A0A890}" destId="{AAB349E7-10AB-471D-AECF-0A86DD0F3CF8}" srcOrd="1" destOrd="0" presId="urn:microsoft.com/office/officeart/2005/8/layout/chevron2"/>
    <dgm:cxn modelId="{EBB1A0B3-17B8-4EF6-A8F5-205FE184319E}" type="presParOf" srcId="{8A0F6561-C55A-48C6-BC50-09ACB386DBDA}" destId="{F2B820A5-7B86-4AAC-B687-A21F66FD1EB9}" srcOrd="7" destOrd="0" presId="urn:microsoft.com/office/officeart/2005/8/layout/chevron2"/>
    <dgm:cxn modelId="{4FF4E117-2002-427A-BD6B-873782F7F033}" type="presParOf" srcId="{8A0F6561-C55A-48C6-BC50-09ACB386DBDA}" destId="{7DC859F9-C5FD-4A63-BF1D-E3DFF2D21145}" srcOrd="8" destOrd="0" presId="urn:microsoft.com/office/officeart/2005/8/layout/chevron2"/>
    <dgm:cxn modelId="{7B38FF63-34FF-465D-9A09-8A4514DE7824}" type="presParOf" srcId="{7DC859F9-C5FD-4A63-BF1D-E3DFF2D21145}" destId="{ACC8A9B2-A192-45EB-9DFE-E8C8C5523404}" srcOrd="0" destOrd="0" presId="urn:microsoft.com/office/officeart/2005/8/layout/chevron2"/>
    <dgm:cxn modelId="{4BB2F436-4544-4A7F-B242-031F120F873A}" type="presParOf" srcId="{7DC859F9-C5FD-4A63-BF1D-E3DFF2D21145}" destId="{6A50438C-2E4D-4ED4-AF5E-ACEA0F9CFCA4}"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997C3BE-045D-41B9-BA50-1143A450E984}" type="doc">
      <dgm:prSet loTypeId="urn:microsoft.com/office/officeart/2005/8/layout/hList7" loCatId="list" qsTypeId="urn:microsoft.com/office/officeart/2005/8/quickstyle/simple1" qsCatId="simple" csTypeId="urn:microsoft.com/office/officeart/2005/8/colors/colorful1" csCatId="colorful"/>
      <dgm:spPr/>
      <dgm:t>
        <a:bodyPr/>
        <a:lstStyle/>
        <a:p>
          <a:endParaRPr lang="id-ID"/>
        </a:p>
      </dgm:t>
    </dgm:pt>
    <dgm:pt modelId="{43B4E6BC-B8ED-459D-B37B-0BFB36D360A4}">
      <dgm:prSet custT="1"/>
      <dgm:spPr/>
      <dgm:t>
        <a:bodyPr/>
        <a:lstStyle/>
        <a:p>
          <a:pPr rtl="0"/>
          <a:r>
            <a:rPr lang="id-ID" sz="1400" dirty="0" smtClean="0">
              <a:solidFill>
                <a:schemeClr val="tx1"/>
              </a:solidFill>
            </a:rPr>
            <a:t>Sebagai falsafah hidup atau pandangan hidup, Pancasila mengandung wawasan dengan hakikat, asal, tujuan, nilai, dan arti dunia seisinya, khususnya manusia dan kehidupannya, baik secara perorangan maupun sosial. </a:t>
          </a:r>
          <a:endParaRPr lang="id-ID" sz="1400" dirty="0">
            <a:solidFill>
              <a:schemeClr val="tx1"/>
            </a:solidFill>
          </a:endParaRPr>
        </a:p>
      </dgm:t>
    </dgm:pt>
    <dgm:pt modelId="{685E1971-0B95-42A1-967B-B1E22CFD53E2}" type="parTrans" cxnId="{7BF5A7CA-3645-4DF2-ACD4-98E69DD602FD}">
      <dgm:prSet/>
      <dgm:spPr/>
      <dgm:t>
        <a:bodyPr/>
        <a:lstStyle/>
        <a:p>
          <a:endParaRPr lang="id-ID" sz="1400">
            <a:solidFill>
              <a:schemeClr val="tx1"/>
            </a:solidFill>
          </a:endParaRPr>
        </a:p>
      </dgm:t>
    </dgm:pt>
    <dgm:pt modelId="{CA2A5F7F-3ED2-44AA-9ED3-B7A8498CB2E3}" type="sibTrans" cxnId="{7BF5A7CA-3645-4DF2-ACD4-98E69DD602FD}">
      <dgm:prSet/>
      <dgm:spPr/>
      <dgm:t>
        <a:bodyPr/>
        <a:lstStyle/>
        <a:p>
          <a:endParaRPr lang="id-ID" sz="1400">
            <a:solidFill>
              <a:schemeClr val="tx1"/>
            </a:solidFill>
          </a:endParaRPr>
        </a:p>
      </dgm:t>
    </dgm:pt>
    <dgm:pt modelId="{29622CE7-B914-463F-80E9-B43F213BA2B3}">
      <dgm:prSet custT="1"/>
      <dgm:spPr/>
      <dgm:t>
        <a:bodyPr/>
        <a:lstStyle/>
        <a:p>
          <a:pPr rtl="0"/>
          <a:r>
            <a:rPr lang="id-ID" sz="1400" dirty="0" smtClean="0">
              <a:solidFill>
                <a:schemeClr val="tx1"/>
              </a:solidFill>
            </a:rPr>
            <a:t>Falsafah hidup bangsa mencerminkan konsepsi yang menyeluruh dengan menempatkan harkat dan martabat manusia sebagai faktor sentral dalam kedudukannya yang fungsional terhadap segala sesuatu yang ada, berarti bahwa wawasan dan nilai-nilai yang terkandung dalam Pancasila secara kultural diinginkan agar tertanam dalam hati sanubari, watak, kepribadian serta mewarnai kebiasaan, perilaku dan kegiatan lembaga-lembaga masyarakat. </a:t>
          </a:r>
          <a:endParaRPr lang="id-ID" sz="1400" dirty="0">
            <a:solidFill>
              <a:schemeClr val="tx1"/>
            </a:solidFill>
          </a:endParaRPr>
        </a:p>
      </dgm:t>
    </dgm:pt>
    <dgm:pt modelId="{225B9EDB-6D0F-46D3-B64D-81B72E4F982B}" type="parTrans" cxnId="{9045A7BE-A96B-4896-9982-A932C84E7EDA}">
      <dgm:prSet/>
      <dgm:spPr/>
      <dgm:t>
        <a:bodyPr/>
        <a:lstStyle/>
        <a:p>
          <a:endParaRPr lang="id-ID" sz="1400">
            <a:solidFill>
              <a:schemeClr val="tx1"/>
            </a:solidFill>
          </a:endParaRPr>
        </a:p>
      </dgm:t>
    </dgm:pt>
    <dgm:pt modelId="{414D4EE0-36F2-4D28-BF1A-2CC0C9D0B55D}" type="sibTrans" cxnId="{9045A7BE-A96B-4896-9982-A932C84E7EDA}">
      <dgm:prSet/>
      <dgm:spPr/>
      <dgm:t>
        <a:bodyPr/>
        <a:lstStyle/>
        <a:p>
          <a:endParaRPr lang="id-ID" sz="1400">
            <a:solidFill>
              <a:schemeClr val="tx1"/>
            </a:solidFill>
          </a:endParaRPr>
        </a:p>
      </dgm:t>
    </dgm:pt>
    <dgm:pt modelId="{1236A308-3B63-4964-A397-0D76FE91A732}">
      <dgm:prSet custT="1"/>
      <dgm:spPr/>
      <dgm:t>
        <a:bodyPr/>
        <a:lstStyle/>
        <a:p>
          <a:pPr rtl="0"/>
          <a:r>
            <a:rPr lang="id-ID" sz="1400" dirty="0" smtClean="0">
              <a:solidFill>
                <a:schemeClr val="tx1"/>
              </a:solidFill>
            </a:rPr>
            <a:t>Kelima nilai dasar yang tercakup dalam Pancasila memberikan makna hidup dan menjadi tuntutan serta tujuan hidup. Dengan kata lain Pancasila merupakan cita-cita moral bangsa Indonesia yang mengikat seluruh warga masyarakat, baik secara perorangan maupun sebagai kesatuan bangsa.</a:t>
          </a:r>
          <a:endParaRPr lang="id-ID" sz="1400" dirty="0">
            <a:solidFill>
              <a:schemeClr val="tx1"/>
            </a:solidFill>
          </a:endParaRPr>
        </a:p>
      </dgm:t>
    </dgm:pt>
    <dgm:pt modelId="{D9E21155-C1E6-4D78-B9BB-2DDC12E072C9}" type="parTrans" cxnId="{E0E06FAF-FEB5-41C2-874C-A77E7DB191D7}">
      <dgm:prSet/>
      <dgm:spPr/>
      <dgm:t>
        <a:bodyPr/>
        <a:lstStyle/>
        <a:p>
          <a:endParaRPr lang="id-ID" sz="1400">
            <a:solidFill>
              <a:schemeClr val="tx1"/>
            </a:solidFill>
          </a:endParaRPr>
        </a:p>
      </dgm:t>
    </dgm:pt>
    <dgm:pt modelId="{C8865966-9E26-405F-A875-48A2838D43A3}" type="sibTrans" cxnId="{E0E06FAF-FEB5-41C2-874C-A77E7DB191D7}">
      <dgm:prSet/>
      <dgm:spPr/>
      <dgm:t>
        <a:bodyPr/>
        <a:lstStyle/>
        <a:p>
          <a:endParaRPr lang="id-ID" sz="1400">
            <a:solidFill>
              <a:schemeClr val="tx1"/>
            </a:solidFill>
          </a:endParaRPr>
        </a:p>
      </dgm:t>
    </dgm:pt>
    <dgm:pt modelId="{C2C37DDE-09F9-4F8E-9270-069E0AD03BBC}" type="pres">
      <dgm:prSet presAssocID="{9997C3BE-045D-41B9-BA50-1143A450E984}" presName="Name0" presStyleCnt="0">
        <dgm:presLayoutVars>
          <dgm:dir/>
          <dgm:resizeHandles val="exact"/>
        </dgm:presLayoutVars>
      </dgm:prSet>
      <dgm:spPr/>
      <dgm:t>
        <a:bodyPr/>
        <a:lstStyle/>
        <a:p>
          <a:endParaRPr lang="id-ID"/>
        </a:p>
      </dgm:t>
    </dgm:pt>
    <dgm:pt modelId="{EBAB10D1-8320-481B-B680-752E02DBDAF2}" type="pres">
      <dgm:prSet presAssocID="{9997C3BE-045D-41B9-BA50-1143A450E984}" presName="fgShape" presStyleLbl="fgShp" presStyleIdx="0" presStyleCnt="1"/>
      <dgm:spPr/>
      <dgm:t>
        <a:bodyPr/>
        <a:lstStyle/>
        <a:p>
          <a:endParaRPr lang="id-ID"/>
        </a:p>
      </dgm:t>
    </dgm:pt>
    <dgm:pt modelId="{2B19DD61-846B-479B-858C-3BE97A5F6BDF}" type="pres">
      <dgm:prSet presAssocID="{9997C3BE-045D-41B9-BA50-1143A450E984}" presName="linComp" presStyleCnt="0"/>
      <dgm:spPr/>
      <dgm:t>
        <a:bodyPr/>
        <a:lstStyle/>
        <a:p>
          <a:endParaRPr lang="id-ID"/>
        </a:p>
      </dgm:t>
    </dgm:pt>
    <dgm:pt modelId="{E0A5878A-BC6E-45C0-9A06-4780B5B1D835}" type="pres">
      <dgm:prSet presAssocID="{43B4E6BC-B8ED-459D-B37B-0BFB36D360A4}" presName="compNode" presStyleCnt="0"/>
      <dgm:spPr/>
      <dgm:t>
        <a:bodyPr/>
        <a:lstStyle/>
        <a:p>
          <a:endParaRPr lang="id-ID"/>
        </a:p>
      </dgm:t>
    </dgm:pt>
    <dgm:pt modelId="{16D3854B-3D80-410E-AB38-BF9ED5EA45BA}" type="pres">
      <dgm:prSet presAssocID="{43B4E6BC-B8ED-459D-B37B-0BFB36D360A4}" presName="bkgdShape" presStyleLbl="node1" presStyleIdx="0" presStyleCnt="3"/>
      <dgm:spPr/>
      <dgm:t>
        <a:bodyPr/>
        <a:lstStyle/>
        <a:p>
          <a:endParaRPr lang="id-ID"/>
        </a:p>
      </dgm:t>
    </dgm:pt>
    <dgm:pt modelId="{B5A076FF-D1F7-447A-B4D6-0E80A9D8839D}" type="pres">
      <dgm:prSet presAssocID="{43B4E6BC-B8ED-459D-B37B-0BFB36D360A4}" presName="nodeTx" presStyleLbl="node1" presStyleIdx="0" presStyleCnt="3">
        <dgm:presLayoutVars>
          <dgm:bulletEnabled val="1"/>
        </dgm:presLayoutVars>
      </dgm:prSet>
      <dgm:spPr/>
      <dgm:t>
        <a:bodyPr/>
        <a:lstStyle/>
        <a:p>
          <a:endParaRPr lang="id-ID"/>
        </a:p>
      </dgm:t>
    </dgm:pt>
    <dgm:pt modelId="{49D1C3AE-7A7C-4165-AD05-3CF4F34853AA}" type="pres">
      <dgm:prSet presAssocID="{43B4E6BC-B8ED-459D-B37B-0BFB36D360A4}" presName="invisiNode" presStyleLbl="node1" presStyleIdx="0" presStyleCnt="3"/>
      <dgm:spPr/>
      <dgm:t>
        <a:bodyPr/>
        <a:lstStyle/>
        <a:p>
          <a:endParaRPr lang="id-ID"/>
        </a:p>
      </dgm:t>
    </dgm:pt>
    <dgm:pt modelId="{AF29440F-DD7B-423C-89C6-A59F2BC8B868}" type="pres">
      <dgm:prSet presAssocID="{43B4E6BC-B8ED-459D-B37B-0BFB36D360A4}" presName="imagNode" presStyleLbl="fgImgPlace1" presStyleIdx="0" presStyleCnt="3"/>
      <dgm:spPr>
        <a:blipFill rotWithShape="0">
          <a:blip xmlns:r="http://schemas.openxmlformats.org/officeDocument/2006/relationships" r:embed="rId1"/>
          <a:stretch>
            <a:fillRect/>
          </a:stretch>
        </a:blipFill>
      </dgm:spPr>
      <dgm:t>
        <a:bodyPr/>
        <a:lstStyle/>
        <a:p>
          <a:endParaRPr lang="id-ID"/>
        </a:p>
      </dgm:t>
    </dgm:pt>
    <dgm:pt modelId="{D8C28229-8ED0-437A-AA70-65F4686591BF}" type="pres">
      <dgm:prSet presAssocID="{CA2A5F7F-3ED2-44AA-9ED3-B7A8498CB2E3}" presName="sibTrans" presStyleLbl="sibTrans2D1" presStyleIdx="0" presStyleCnt="0"/>
      <dgm:spPr/>
      <dgm:t>
        <a:bodyPr/>
        <a:lstStyle/>
        <a:p>
          <a:endParaRPr lang="id-ID"/>
        </a:p>
      </dgm:t>
    </dgm:pt>
    <dgm:pt modelId="{848A0ECC-983B-4937-9588-06E6189BC50E}" type="pres">
      <dgm:prSet presAssocID="{29622CE7-B914-463F-80E9-B43F213BA2B3}" presName="compNode" presStyleCnt="0"/>
      <dgm:spPr/>
      <dgm:t>
        <a:bodyPr/>
        <a:lstStyle/>
        <a:p>
          <a:endParaRPr lang="id-ID"/>
        </a:p>
      </dgm:t>
    </dgm:pt>
    <dgm:pt modelId="{4BD91931-EDF6-4875-82AA-4283B31428BA}" type="pres">
      <dgm:prSet presAssocID="{29622CE7-B914-463F-80E9-B43F213BA2B3}" presName="bkgdShape" presStyleLbl="node1" presStyleIdx="1" presStyleCnt="3"/>
      <dgm:spPr/>
      <dgm:t>
        <a:bodyPr/>
        <a:lstStyle/>
        <a:p>
          <a:endParaRPr lang="id-ID"/>
        </a:p>
      </dgm:t>
    </dgm:pt>
    <dgm:pt modelId="{3B857B1A-CD65-4318-9595-DFDD374E78F3}" type="pres">
      <dgm:prSet presAssocID="{29622CE7-B914-463F-80E9-B43F213BA2B3}" presName="nodeTx" presStyleLbl="node1" presStyleIdx="1" presStyleCnt="3">
        <dgm:presLayoutVars>
          <dgm:bulletEnabled val="1"/>
        </dgm:presLayoutVars>
      </dgm:prSet>
      <dgm:spPr/>
      <dgm:t>
        <a:bodyPr/>
        <a:lstStyle/>
        <a:p>
          <a:endParaRPr lang="id-ID"/>
        </a:p>
      </dgm:t>
    </dgm:pt>
    <dgm:pt modelId="{5DE4AF89-3FD7-451E-866E-6922FAB0EDC5}" type="pres">
      <dgm:prSet presAssocID="{29622CE7-B914-463F-80E9-B43F213BA2B3}" presName="invisiNode" presStyleLbl="node1" presStyleIdx="1" presStyleCnt="3"/>
      <dgm:spPr/>
      <dgm:t>
        <a:bodyPr/>
        <a:lstStyle/>
        <a:p>
          <a:endParaRPr lang="id-ID"/>
        </a:p>
      </dgm:t>
    </dgm:pt>
    <dgm:pt modelId="{0366484D-E34A-41ED-A9B8-0F0373C23A4D}" type="pres">
      <dgm:prSet presAssocID="{29622CE7-B914-463F-80E9-B43F213BA2B3}" presName="imagNode" presStyleLbl="fgImgPlace1" presStyleIdx="1" presStyleCnt="3" custLinFactNeighborX="883" custLinFactNeighborY="-15006"/>
      <dgm:spPr>
        <a:blipFill rotWithShape="0">
          <a:blip xmlns:r="http://schemas.openxmlformats.org/officeDocument/2006/relationships" r:embed="rId2"/>
          <a:stretch>
            <a:fillRect/>
          </a:stretch>
        </a:blipFill>
      </dgm:spPr>
      <dgm:t>
        <a:bodyPr/>
        <a:lstStyle/>
        <a:p>
          <a:endParaRPr lang="id-ID"/>
        </a:p>
      </dgm:t>
    </dgm:pt>
    <dgm:pt modelId="{B233B705-01BA-4125-A867-3A421B470030}" type="pres">
      <dgm:prSet presAssocID="{414D4EE0-36F2-4D28-BF1A-2CC0C9D0B55D}" presName="sibTrans" presStyleLbl="sibTrans2D1" presStyleIdx="0" presStyleCnt="0"/>
      <dgm:spPr/>
      <dgm:t>
        <a:bodyPr/>
        <a:lstStyle/>
        <a:p>
          <a:endParaRPr lang="id-ID"/>
        </a:p>
      </dgm:t>
    </dgm:pt>
    <dgm:pt modelId="{C4D4A87C-F193-4F3B-BFC8-FACF1028BEC8}" type="pres">
      <dgm:prSet presAssocID="{1236A308-3B63-4964-A397-0D76FE91A732}" presName="compNode" presStyleCnt="0"/>
      <dgm:spPr/>
      <dgm:t>
        <a:bodyPr/>
        <a:lstStyle/>
        <a:p>
          <a:endParaRPr lang="id-ID"/>
        </a:p>
      </dgm:t>
    </dgm:pt>
    <dgm:pt modelId="{76887387-BAC8-4354-91C3-8A78B72FB57B}" type="pres">
      <dgm:prSet presAssocID="{1236A308-3B63-4964-A397-0D76FE91A732}" presName="bkgdShape" presStyleLbl="node1" presStyleIdx="2" presStyleCnt="3"/>
      <dgm:spPr/>
      <dgm:t>
        <a:bodyPr/>
        <a:lstStyle/>
        <a:p>
          <a:endParaRPr lang="id-ID"/>
        </a:p>
      </dgm:t>
    </dgm:pt>
    <dgm:pt modelId="{47FF38E4-BD90-4C40-91F4-252AB2E3C07B}" type="pres">
      <dgm:prSet presAssocID="{1236A308-3B63-4964-A397-0D76FE91A732}" presName="nodeTx" presStyleLbl="node1" presStyleIdx="2" presStyleCnt="3">
        <dgm:presLayoutVars>
          <dgm:bulletEnabled val="1"/>
        </dgm:presLayoutVars>
      </dgm:prSet>
      <dgm:spPr/>
      <dgm:t>
        <a:bodyPr/>
        <a:lstStyle/>
        <a:p>
          <a:endParaRPr lang="id-ID"/>
        </a:p>
      </dgm:t>
    </dgm:pt>
    <dgm:pt modelId="{1DF0C073-7328-4E26-A804-41EBBC05E9CE}" type="pres">
      <dgm:prSet presAssocID="{1236A308-3B63-4964-A397-0D76FE91A732}" presName="invisiNode" presStyleLbl="node1" presStyleIdx="2" presStyleCnt="3"/>
      <dgm:spPr/>
      <dgm:t>
        <a:bodyPr/>
        <a:lstStyle/>
        <a:p>
          <a:endParaRPr lang="id-ID"/>
        </a:p>
      </dgm:t>
    </dgm:pt>
    <dgm:pt modelId="{ABB15528-6630-4237-BE42-FB2842315294}" type="pres">
      <dgm:prSet presAssocID="{1236A308-3B63-4964-A397-0D76FE91A732}" presName="imagNode" presStyleLbl="fgImgPlace1" presStyleIdx="2" presStyleCnt="3"/>
      <dgm:spPr>
        <a:blipFill rotWithShape="0">
          <a:blip xmlns:r="http://schemas.openxmlformats.org/officeDocument/2006/relationships" r:embed="rId3"/>
          <a:stretch>
            <a:fillRect/>
          </a:stretch>
        </a:blipFill>
      </dgm:spPr>
      <dgm:t>
        <a:bodyPr/>
        <a:lstStyle/>
        <a:p>
          <a:endParaRPr lang="id-ID"/>
        </a:p>
      </dgm:t>
    </dgm:pt>
  </dgm:ptLst>
  <dgm:cxnLst>
    <dgm:cxn modelId="{9E5AA11A-2CBD-414A-99E2-FE43DFF433C6}" type="presOf" srcId="{29622CE7-B914-463F-80E9-B43F213BA2B3}" destId="{4BD91931-EDF6-4875-82AA-4283B31428BA}" srcOrd="0" destOrd="0" presId="urn:microsoft.com/office/officeart/2005/8/layout/hList7"/>
    <dgm:cxn modelId="{E0E06FAF-FEB5-41C2-874C-A77E7DB191D7}" srcId="{9997C3BE-045D-41B9-BA50-1143A450E984}" destId="{1236A308-3B63-4964-A397-0D76FE91A732}" srcOrd="2" destOrd="0" parTransId="{D9E21155-C1E6-4D78-B9BB-2DDC12E072C9}" sibTransId="{C8865966-9E26-405F-A875-48A2838D43A3}"/>
    <dgm:cxn modelId="{8C53982A-3D70-47C8-BCDF-D8BFC1095351}" type="presOf" srcId="{43B4E6BC-B8ED-459D-B37B-0BFB36D360A4}" destId="{B5A076FF-D1F7-447A-B4D6-0E80A9D8839D}" srcOrd="1" destOrd="0" presId="urn:microsoft.com/office/officeart/2005/8/layout/hList7"/>
    <dgm:cxn modelId="{7BF5A7CA-3645-4DF2-ACD4-98E69DD602FD}" srcId="{9997C3BE-045D-41B9-BA50-1143A450E984}" destId="{43B4E6BC-B8ED-459D-B37B-0BFB36D360A4}" srcOrd="0" destOrd="0" parTransId="{685E1971-0B95-42A1-967B-B1E22CFD53E2}" sibTransId="{CA2A5F7F-3ED2-44AA-9ED3-B7A8498CB2E3}"/>
    <dgm:cxn modelId="{A43E04A8-B812-49EB-8840-06CD294CC87F}" type="presOf" srcId="{CA2A5F7F-3ED2-44AA-9ED3-B7A8498CB2E3}" destId="{D8C28229-8ED0-437A-AA70-65F4686591BF}" srcOrd="0" destOrd="0" presId="urn:microsoft.com/office/officeart/2005/8/layout/hList7"/>
    <dgm:cxn modelId="{0F806029-86E9-4F9E-B628-4751721F731E}" type="presOf" srcId="{9997C3BE-045D-41B9-BA50-1143A450E984}" destId="{C2C37DDE-09F9-4F8E-9270-069E0AD03BBC}" srcOrd="0" destOrd="0" presId="urn:microsoft.com/office/officeart/2005/8/layout/hList7"/>
    <dgm:cxn modelId="{A87D4D87-0297-46D3-90C2-6F4029A6193B}" type="presOf" srcId="{1236A308-3B63-4964-A397-0D76FE91A732}" destId="{76887387-BAC8-4354-91C3-8A78B72FB57B}" srcOrd="0" destOrd="0" presId="urn:microsoft.com/office/officeart/2005/8/layout/hList7"/>
    <dgm:cxn modelId="{0D13269E-7B10-484D-924C-5C65CA219CD4}" type="presOf" srcId="{414D4EE0-36F2-4D28-BF1A-2CC0C9D0B55D}" destId="{B233B705-01BA-4125-A867-3A421B470030}" srcOrd="0" destOrd="0" presId="urn:microsoft.com/office/officeart/2005/8/layout/hList7"/>
    <dgm:cxn modelId="{17C265F6-C065-4333-BD39-A01B5262DAA5}" type="presOf" srcId="{1236A308-3B63-4964-A397-0D76FE91A732}" destId="{47FF38E4-BD90-4C40-91F4-252AB2E3C07B}" srcOrd="1" destOrd="0" presId="urn:microsoft.com/office/officeart/2005/8/layout/hList7"/>
    <dgm:cxn modelId="{A82651EF-6408-4F28-B42E-F4D2A95BB38D}" type="presOf" srcId="{29622CE7-B914-463F-80E9-B43F213BA2B3}" destId="{3B857B1A-CD65-4318-9595-DFDD374E78F3}" srcOrd="1" destOrd="0" presId="urn:microsoft.com/office/officeart/2005/8/layout/hList7"/>
    <dgm:cxn modelId="{9045A7BE-A96B-4896-9982-A932C84E7EDA}" srcId="{9997C3BE-045D-41B9-BA50-1143A450E984}" destId="{29622CE7-B914-463F-80E9-B43F213BA2B3}" srcOrd="1" destOrd="0" parTransId="{225B9EDB-6D0F-46D3-B64D-81B72E4F982B}" sibTransId="{414D4EE0-36F2-4D28-BF1A-2CC0C9D0B55D}"/>
    <dgm:cxn modelId="{58AB3CA1-FDF1-43B0-9D11-EBD488CC8B21}" type="presOf" srcId="{43B4E6BC-B8ED-459D-B37B-0BFB36D360A4}" destId="{16D3854B-3D80-410E-AB38-BF9ED5EA45BA}" srcOrd="0" destOrd="0" presId="urn:microsoft.com/office/officeart/2005/8/layout/hList7"/>
    <dgm:cxn modelId="{8F08D129-481D-4A23-8F74-02BB31613E30}" type="presParOf" srcId="{C2C37DDE-09F9-4F8E-9270-069E0AD03BBC}" destId="{EBAB10D1-8320-481B-B680-752E02DBDAF2}" srcOrd="0" destOrd="0" presId="urn:microsoft.com/office/officeart/2005/8/layout/hList7"/>
    <dgm:cxn modelId="{4EC06510-4490-4E37-A0A5-EB753FDE15AB}" type="presParOf" srcId="{C2C37DDE-09F9-4F8E-9270-069E0AD03BBC}" destId="{2B19DD61-846B-479B-858C-3BE97A5F6BDF}" srcOrd="1" destOrd="0" presId="urn:microsoft.com/office/officeart/2005/8/layout/hList7"/>
    <dgm:cxn modelId="{A51E3870-A2A2-408E-9F60-192D678C40D3}" type="presParOf" srcId="{2B19DD61-846B-479B-858C-3BE97A5F6BDF}" destId="{E0A5878A-BC6E-45C0-9A06-4780B5B1D835}" srcOrd="0" destOrd="0" presId="urn:microsoft.com/office/officeart/2005/8/layout/hList7"/>
    <dgm:cxn modelId="{BFE5F838-9D7A-4779-BF27-C9F9021F2E76}" type="presParOf" srcId="{E0A5878A-BC6E-45C0-9A06-4780B5B1D835}" destId="{16D3854B-3D80-410E-AB38-BF9ED5EA45BA}" srcOrd="0" destOrd="0" presId="urn:microsoft.com/office/officeart/2005/8/layout/hList7"/>
    <dgm:cxn modelId="{5CB76122-74C8-4E62-9AA4-02864CA7F8BB}" type="presParOf" srcId="{E0A5878A-BC6E-45C0-9A06-4780B5B1D835}" destId="{B5A076FF-D1F7-447A-B4D6-0E80A9D8839D}" srcOrd="1" destOrd="0" presId="urn:microsoft.com/office/officeart/2005/8/layout/hList7"/>
    <dgm:cxn modelId="{04AEB224-7F30-4B56-90DE-B811596995FD}" type="presParOf" srcId="{E0A5878A-BC6E-45C0-9A06-4780B5B1D835}" destId="{49D1C3AE-7A7C-4165-AD05-3CF4F34853AA}" srcOrd="2" destOrd="0" presId="urn:microsoft.com/office/officeart/2005/8/layout/hList7"/>
    <dgm:cxn modelId="{742F4441-1003-41E0-BE3B-2F498AE3C357}" type="presParOf" srcId="{E0A5878A-BC6E-45C0-9A06-4780B5B1D835}" destId="{AF29440F-DD7B-423C-89C6-A59F2BC8B868}" srcOrd="3" destOrd="0" presId="urn:microsoft.com/office/officeart/2005/8/layout/hList7"/>
    <dgm:cxn modelId="{97A3E99D-211B-4D28-A2CC-47325CE4A8D3}" type="presParOf" srcId="{2B19DD61-846B-479B-858C-3BE97A5F6BDF}" destId="{D8C28229-8ED0-437A-AA70-65F4686591BF}" srcOrd="1" destOrd="0" presId="urn:microsoft.com/office/officeart/2005/8/layout/hList7"/>
    <dgm:cxn modelId="{4F2E616A-CF22-4D09-8C01-A8BEB7DDF68E}" type="presParOf" srcId="{2B19DD61-846B-479B-858C-3BE97A5F6BDF}" destId="{848A0ECC-983B-4937-9588-06E6189BC50E}" srcOrd="2" destOrd="0" presId="urn:microsoft.com/office/officeart/2005/8/layout/hList7"/>
    <dgm:cxn modelId="{B9F814C7-5D27-48F2-93BA-E456D80C5131}" type="presParOf" srcId="{848A0ECC-983B-4937-9588-06E6189BC50E}" destId="{4BD91931-EDF6-4875-82AA-4283B31428BA}" srcOrd="0" destOrd="0" presId="urn:microsoft.com/office/officeart/2005/8/layout/hList7"/>
    <dgm:cxn modelId="{CCF7FC89-179A-444E-AD71-5728A2940483}" type="presParOf" srcId="{848A0ECC-983B-4937-9588-06E6189BC50E}" destId="{3B857B1A-CD65-4318-9595-DFDD374E78F3}" srcOrd="1" destOrd="0" presId="urn:microsoft.com/office/officeart/2005/8/layout/hList7"/>
    <dgm:cxn modelId="{20457BA0-3E88-4838-8C26-82333F90B2D0}" type="presParOf" srcId="{848A0ECC-983B-4937-9588-06E6189BC50E}" destId="{5DE4AF89-3FD7-451E-866E-6922FAB0EDC5}" srcOrd="2" destOrd="0" presId="urn:microsoft.com/office/officeart/2005/8/layout/hList7"/>
    <dgm:cxn modelId="{17FEB0ED-B126-4FD7-B171-88827BE9E160}" type="presParOf" srcId="{848A0ECC-983B-4937-9588-06E6189BC50E}" destId="{0366484D-E34A-41ED-A9B8-0F0373C23A4D}" srcOrd="3" destOrd="0" presId="urn:microsoft.com/office/officeart/2005/8/layout/hList7"/>
    <dgm:cxn modelId="{58984642-C6FE-41D7-BA24-1B611AE2A76A}" type="presParOf" srcId="{2B19DD61-846B-479B-858C-3BE97A5F6BDF}" destId="{B233B705-01BA-4125-A867-3A421B470030}" srcOrd="3" destOrd="0" presId="urn:microsoft.com/office/officeart/2005/8/layout/hList7"/>
    <dgm:cxn modelId="{8F94F0A5-7A78-44B2-83E1-D013250DE4D9}" type="presParOf" srcId="{2B19DD61-846B-479B-858C-3BE97A5F6BDF}" destId="{C4D4A87C-F193-4F3B-BFC8-FACF1028BEC8}" srcOrd="4" destOrd="0" presId="urn:microsoft.com/office/officeart/2005/8/layout/hList7"/>
    <dgm:cxn modelId="{DC0117FC-A1D9-45F5-931E-9271B479E8F2}" type="presParOf" srcId="{C4D4A87C-F193-4F3B-BFC8-FACF1028BEC8}" destId="{76887387-BAC8-4354-91C3-8A78B72FB57B}" srcOrd="0" destOrd="0" presId="urn:microsoft.com/office/officeart/2005/8/layout/hList7"/>
    <dgm:cxn modelId="{0B6DAF62-C8BD-46FB-AABF-4C806C66F4FC}" type="presParOf" srcId="{C4D4A87C-F193-4F3B-BFC8-FACF1028BEC8}" destId="{47FF38E4-BD90-4C40-91F4-252AB2E3C07B}" srcOrd="1" destOrd="0" presId="urn:microsoft.com/office/officeart/2005/8/layout/hList7"/>
    <dgm:cxn modelId="{2C57F374-43B3-472B-A6E5-1D391FE011ED}" type="presParOf" srcId="{C4D4A87C-F193-4F3B-BFC8-FACF1028BEC8}" destId="{1DF0C073-7328-4E26-A804-41EBBC05E9CE}" srcOrd="2" destOrd="0" presId="urn:microsoft.com/office/officeart/2005/8/layout/hList7"/>
    <dgm:cxn modelId="{C078BB24-A20C-4BD2-87CA-900032449DB6}" type="presParOf" srcId="{C4D4A87C-F193-4F3B-BFC8-FACF1028BEC8}" destId="{ABB15528-6630-4237-BE42-FB2842315294}" srcOrd="3" destOrd="0" presId="urn:microsoft.com/office/officeart/2005/8/layout/hList7"/>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FBDAC9F-780F-4FCE-81CC-1E1429D4E344}" type="doc">
      <dgm:prSet loTypeId="urn:microsoft.com/office/officeart/2005/8/layout/target3" loCatId="relationship" qsTypeId="urn:microsoft.com/office/officeart/2005/8/quickstyle/simple1" qsCatId="simple" csTypeId="urn:microsoft.com/office/officeart/2005/8/colors/accent2_4" csCatId="accent2"/>
      <dgm:spPr/>
      <dgm:t>
        <a:bodyPr/>
        <a:lstStyle/>
        <a:p>
          <a:endParaRPr lang="id-ID"/>
        </a:p>
      </dgm:t>
    </dgm:pt>
    <dgm:pt modelId="{1E2F17E2-B5F3-4CE3-92E0-7C6F62C7EC1B}">
      <dgm:prSet/>
      <dgm:spPr/>
      <dgm:t>
        <a:bodyPr/>
        <a:lstStyle/>
        <a:p>
          <a:pPr rtl="0"/>
          <a:r>
            <a:rPr lang="id-ID" dirty="0" smtClean="0"/>
            <a:t>Pancasila sebagai falsafah hidup dan cita-cita moral bangsa Indonesia merupakan inti semangat bersama dari berbagai moral yang secara nyata terdapat di Indonesia.</a:t>
          </a:r>
          <a:endParaRPr lang="id-ID" dirty="0"/>
        </a:p>
      </dgm:t>
    </dgm:pt>
    <dgm:pt modelId="{5D1514C8-9D6B-408D-A994-D8B896E8C797}" type="parTrans" cxnId="{D4AFDD5C-1A42-4E08-8360-6533A5063D66}">
      <dgm:prSet/>
      <dgm:spPr/>
      <dgm:t>
        <a:bodyPr/>
        <a:lstStyle/>
        <a:p>
          <a:endParaRPr lang="id-ID"/>
        </a:p>
      </dgm:t>
    </dgm:pt>
    <dgm:pt modelId="{01D48F62-45DD-4F43-89E7-BF00C430AAC9}" type="sibTrans" cxnId="{D4AFDD5C-1A42-4E08-8360-6533A5063D66}">
      <dgm:prSet/>
      <dgm:spPr/>
      <dgm:t>
        <a:bodyPr/>
        <a:lstStyle/>
        <a:p>
          <a:endParaRPr lang="id-ID"/>
        </a:p>
      </dgm:t>
    </dgm:pt>
    <dgm:pt modelId="{CFA2C5B8-4C10-4D0B-86E2-518D80FC34D1}">
      <dgm:prSet/>
      <dgm:spPr/>
      <dgm:t>
        <a:bodyPr/>
        <a:lstStyle/>
        <a:p>
          <a:pPr rtl="0"/>
          <a:r>
            <a:rPr lang="id-ID" dirty="0" smtClean="0"/>
            <a:t>Pancasila sebagai falsafah hidup menginginkan agar moral Pancasila menjadi moral kehidupan negara dalam arti menuntut penyelenggara dan penyelenggaraan negara menghargai dan menaati prinsip-prinsip moral atau etika politik. </a:t>
          </a:r>
          <a:endParaRPr lang="id-ID" dirty="0"/>
        </a:p>
      </dgm:t>
    </dgm:pt>
    <dgm:pt modelId="{DCCCA86E-3526-48FD-8BD8-61782D7BC9AD}" type="parTrans" cxnId="{C9E32E3B-5DEC-4E23-B26F-4EEFE7D50C3A}">
      <dgm:prSet/>
      <dgm:spPr/>
      <dgm:t>
        <a:bodyPr/>
        <a:lstStyle/>
        <a:p>
          <a:endParaRPr lang="id-ID"/>
        </a:p>
      </dgm:t>
    </dgm:pt>
    <dgm:pt modelId="{6892DBAA-7D4B-42E9-A9DA-BC8B10519F42}" type="sibTrans" cxnId="{C9E32E3B-5DEC-4E23-B26F-4EEFE7D50C3A}">
      <dgm:prSet/>
      <dgm:spPr/>
      <dgm:t>
        <a:bodyPr/>
        <a:lstStyle/>
        <a:p>
          <a:endParaRPr lang="id-ID"/>
        </a:p>
      </dgm:t>
    </dgm:pt>
    <dgm:pt modelId="{932EEBD7-9254-44E8-89FF-7FCB01B5F197}">
      <dgm:prSet/>
      <dgm:spPr/>
      <dgm:t>
        <a:bodyPr/>
        <a:lstStyle/>
        <a:p>
          <a:pPr rtl="0"/>
          <a:r>
            <a:rPr lang="id-ID" dirty="0" smtClean="0"/>
            <a:t>Sebagai konsekuensinya, negara tunduk kepada moral dan wajib mengamalkannya. Moral menjadi norma tindakan dan kebijaksanaan negara sehingga perlu dituangkan dalam peraturan perundang-undangan.</a:t>
          </a:r>
          <a:endParaRPr lang="id-ID" dirty="0"/>
        </a:p>
      </dgm:t>
    </dgm:pt>
    <dgm:pt modelId="{B3DB40D5-F648-4EDB-A472-0CDF6A8C77C6}" type="parTrans" cxnId="{BCCF0DB1-1DDD-4C1F-8F2A-56599405A88D}">
      <dgm:prSet/>
      <dgm:spPr/>
      <dgm:t>
        <a:bodyPr/>
        <a:lstStyle/>
        <a:p>
          <a:endParaRPr lang="id-ID"/>
        </a:p>
      </dgm:t>
    </dgm:pt>
    <dgm:pt modelId="{1B2DF42F-A3CF-44BC-9F06-72F64049EBC2}" type="sibTrans" cxnId="{BCCF0DB1-1DDD-4C1F-8F2A-56599405A88D}">
      <dgm:prSet/>
      <dgm:spPr/>
      <dgm:t>
        <a:bodyPr/>
        <a:lstStyle/>
        <a:p>
          <a:endParaRPr lang="id-ID"/>
        </a:p>
      </dgm:t>
    </dgm:pt>
    <dgm:pt modelId="{B00385F3-53FC-44A7-907E-41B400E89D00}">
      <dgm:prSet/>
      <dgm:spPr/>
      <dgm:t>
        <a:bodyPr/>
        <a:lstStyle/>
        <a:p>
          <a:pPr rtl="0"/>
          <a:r>
            <a:rPr lang="id-ID" dirty="0" smtClean="0"/>
            <a:t>Moral Pancasila memberikan inspirasi dan menjadi pembimbing dalam pembuatan undang-undang yang mengatur kehidupan negara, menetapkan lembaga-lembaga negara dan tugas mereka masing-masing, serta hubungan kerja sama diantara mereka, hak-hak dan kedudukan warga negara, dan hubungan warga negara dan negara dalam iklim semangat kemanusiaan.</a:t>
          </a:r>
          <a:endParaRPr lang="id-ID" dirty="0"/>
        </a:p>
      </dgm:t>
    </dgm:pt>
    <dgm:pt modelId="{01CA4F5C-A3BA-4126-82F8-4E498B721A53}" type="parTrans" cxnId="{02E3BF4F-C56E-4842-B926-B87E63E560DA}">
      <dgm:prSet/>
      <dgm:spPr/>
      <dgm:t>
        <a:bodyPr/>
        <a:lstStyle/>
        <a:p>
          <a:endParaRPr lang="id-ID"/>
        </a:p>
      </dgm:t>
    </dgm:pt>
    <dgm:pt modelId="{D594D203-2C8F-4ACF-94F8-42C18FD1B4FE}" type="sibTrans" cxnId="{02E3BF4F-C56E-4842-B926-B87E63E560DA}">
      <dgm:prSet/>
      <dgm:spPr/>
      <dgm:t>
        <a:bodyPr/>
        <a:lstStyle/>
        <a:p>
          <a:endParaRPr lang="id-ID"/>
        </a:p>
      </dgm:t>
    </dgm:pt>
    <dgm:pt modelId="{D7C99531-3FAD-4787-A7BC-4562B3F5ACB2}" type="pres">
      <dgm:prSet presAssocID="{EFBDAC9F-780F-4FCE-81CC-1E1429D4E344}" presName="Name0" presStyleCnt="0">
        <dgm:presLayoutVars>
          <dgm:chMax val="7"/>
          <dgm:dir/>
          <dgm:animLvl val="lvl"/>
          <dgm:resizeHandles val="exact"/>
        </dgm:presLayoutVars>
      </dgm:prSet>
      <dgm:spPr/>
      <dgm:t>
        <a:bodyPr/>
        <a:lstStyle/>
        <a:p>
          <a:endParaRPr lang="id-ID"/>
        </a:p>
      </dgm:t>
    </dgm:pt>
    <dgm:pt modelId="{58C61EDD-7206-4081-BDB8-A02F17710B35}" type="pres">
      <dgm:prSet presAssocID="{1E2F17E2-B5F3-4CE3-92E0-7C6F62C7EC1B}" presName="circle1" presStyleLbl="node1" presStyleIdx="0" presStyleCnt="4"/>
      <dgm:spPr/>
      <dgm:t>
        <a:bodyPr/>
        <a:lstStyle/>
        <a:p>
          <a:endParaRPr lang="id-ID"/>
        </a:p>
      </dgm:t>
    </dgm:pt>
    <dgm:pt modelId="{4DD979AC-CF37-4824-82B9-87B44B6C1B5F}" type="pres">
      <dgm:prSet presAssocID="{1E2F17E2-B5F3-4CE3-92E0-7C6F62C7EC1B}" presName="space" presStyleCnt="0"/>
      <dgm:spPr/>
      <dgm:t>
        <a:bodyPr/>
        <a:lstStyle/>
        <a:p>
          <a:endParaRPr lang="id-ID"/>
        </a:p>
      </dgm:t>
    </dgm:pt>
    <dgm:pt modelId="{F9CB03CB-DDC2-4435-BA67-FB308AF35906}" type="pres">
      <dgm:prSet presAssocID="{1E2F17E2-B5F3-4CE3-92E0-7C6F62C7EC1B}" presName="rect1" presStyleLbl="alignAcc1" presStyleIdx="0" presStyleCnt="4"/>
      <dgm:spPr/>
      <dgm:t>
        <a:bodyPr/>
        <a:lstStyle/>
        <a:p>
          <a:endParaRPr lang="id-ID"/>
        </a:p>
      </dgm:t>
    </dgm:pt>
    <dgm:pt modelId="{662E0076-1B89-47D6-B9FF-3CDAFB0857E8}" type="pres">
      <dgm:prSet presAssocID="{CFA2C5B8-4C10-4D0B-86E2-518D80FC34D1}" presName="vertSpace2" presStyleLbl="node1" presStyleIdx="0" presStyleCnt="4"/>
      <dgm:spPr/>
      <dgm:t>
        <a:bodyPr/>
        <a:lstStyle/>
        <a:p>
          <a:endParaRPr lang="id-ID"/>
        </a:p>
      </dgm:t>
    </dgm:pt>
    <dgm:pt modelId="{F862CC6A-765F-4482-B88E-12717768E02D}" type="pres">
      <dgm:prSet presAssocID="{CFA2C5B8-4C10-4D0B-86E2-518D80FC34D1}" presName="circle2" presStyleLbl="node1" presStyleIdx="1" presStyleCnt="4"/>
      <dgm:spPr/>
      <dgm:t>
        <a:bodyPr/>
        <a:lstStyle/>
        <a:p>
          <a:endParaRPr lang="id-ID"/>
        </a:p>
      </dgm:t>
    </dgm:pt>
    <dgm:pt modelId="{94CD15D9-604B-406B-9FB7-1A7A840D36B9}" type="pres">
      <dgm:prSet presAssocID="{CFA2C5B8-4C10-4D0B-86E2-518D80FC34D1}" presName="rect2" presStyleLbl="alignAcc1" presStyleIdx="1" presStyleCnt="4"/>
      <dgm:spPr/>
      <dgm:t>
        <a:bodyPr/>
        <a:lstStyle/>
        <a:p>
          <a:endParaRPr lang="id-ID"/>
        </a:p>
      </dgm:t>
    </dgm:pt>
    <dgm:pt modelId="{0F05060D-15E7-4E4F-A10F-CD50D7596BE8}" type="pres">
      <dgm:prSet presAssocID="{932EEBD7-9254-44E8-89FF-7FCB01B5F197}" presName="vertSpace3" presStyleLbl="node1" presStyleIdx="1" presStyleCnt="4"/>
      <dgm:spPr/>
      <dgm:t>
        <a:bodyPr/>
        <a:lstStyle/>
        <a:p>
          <a:endParaRPr lang="id-ID"/>
        </a:p>
      </dgm:t>
    </dgm:pt>
    <dgm:pt modelId="{5C4BDAD3-CA17-4CE7-A41F-09AE715A42A9}" type="pres">
      <dgm:prSet presAssocID="{932EEBD7-9254-44E8-89FF-7FCB01B5F197}" presName="circle3" presStyleLbl="node1" presStyleIdx="2" presStyleCnt="4"/>
      <dgm:spPr/>
      <dgm:t>
        <a:bodyPr/>
        <a:lstStyle/>
        <a:p>
          <a:endParaRPr lang="id-ID"/>
        </a:p>
      </dgm:t>
    </dgm:pt>
    <dgm:pt modelId="{12EB89BD-6EDA-4728-BFE4-1DD2A971B0B2}" type="pres">
      <dgm:prSet presAssocID="{932EEBD7-9254-44E8-89FF-7FCB01B5F197}" presName="rect3" presStyleLbl="alignAcc1" presStyleIdx="2" presStyleCnt="4"/>
      <dgm:spPr/>
      <dgm:t>
        <a:bodyPr/>
        <a:lstStyle/>
        <a:p>
          <a:endParaRPr lang="id-ID"/>
        </a:p>
      </dgm:t>
    </dgm:pt>
    <dgm:pt modelId="{E8F375C2-9FAD-41A0-A5BD-E73258F82720}" type="pres">
      <dgm:prSet presAssocID="{B00385F3-53FC-44A7-907E-41B400E89D00}" presName="vertSpace4" presStyleLbl="node1" presStyleIdx="2" presStyleCnt="4"/>
      <dgm:spPr/>
      <dgm:t>
        <a:bodyPr/>
        <a:lstStyle/>
        <a:p>
          <a:endParaRPr lang="id-ID"/>
        </a:p>
      </dgm:t>
    </dgm:pt>
    <dgm:pt modelId="{48725726-638D-41B2-A0C6-154974450158}" type="pres">
      <dgm:prSet presAssocID="{B00385F3-53FC-44A7-907E-41B400E89D00}" presName="circle4" presStyleLbl="node1" presStyleIdx="3" presStyleCnt="4"/>
      <dgm:spPr/>
      <dgm:t>
        <a:bodyPr/>
        <a:lstStyle/>
        <a:p>
          <a:endParaRPr lang="id-ID"/>
        </a:p>
      </dgm:t>
    </dgm:pt>
    <dgm:pt modelId="{0BF80026-E5C1-4244-BAD9-1A94CC29E947}" type="pres">
      <dgm:prSet presAssocID="{B00385F3-53FC-44A7-907E-41B400E89D00}" presName="rect4" presStyleLbl="alignAcc1" presStyleIdx="3" presStyleCnt="4"/>
      <dgm:spPr/>
      <dgm:t>
        <a:bodyPr/>
        <a:lstStyle/>
        <a:p>
          <a:endParaRPr lang="id-ID"/>
        </a:p>
      </dgm:t>
    </dgm:pt>
    <dgm:pt modelId="{AE67D323-7674-45D5-8AF3-68860492B963}" type="pres">
      <dgm:prSet presAssocID="{1E2F17E2-B5F3-4CE3-92E0-7C6F62C7EC1B}" presName="rect1ParTxNoCh" presStyleLbl="alignAcc1" presStyleIdx="3" presStyleCnt="4">
        <dgm:presLayoutVars>
          <dgm:chMax val="1"/>
          <dgm:bulletEnabled val="1"/>
        </dgm:presLayoutVars>
      </dgm:prSet>
      <dgm:spPr/>
      <dgm:t>
        <a:bodyPr/>
        <a:lstStyle/>
        <a:p>
          <a:endParaRPr lang="id-ID"/>
        </a:p>
      </dgm:t>
    </dgm:pt>
    <dgm:pt modelId="{3E4F6B60-36DF-4450-9458-CE7445E31019}" type="pres">
      <dgm:prSet presAssocID="{CFA2C5B8-4C10-4D0B-86E2-518D80FC34D1}" presName="rect2ParTxNoCh" presStyleLbl="alignAcc1" presStyleIdx="3" presStyleCnt="4">
        <dgm:presLayoutVars>
          <dgm:chMax val="1"/>
          <dgm:bulletEnabled val="1"/>
        </dgm:presLayoutVars>
      </dgm:prSet>
      <dgm:spPr/>
      <dgm:t>
        <a:bodyPr/>
        <a:lstStyle/>
        <a:p>
          <a:endParaRPr lang="id-ID"/>
        </a:p>
      </dgm:t>
    </dgm:pt>
    <dgm:pt modelId="{98742016-D126-4D74-9340-86C147A7FCE0}" type="pres">
      <dgm:prSet presAssocID="{932EEBD7-9254-44E8-89FF-7FCB01B5F197}" presName="rect3ParTxNoCh" presStyleLbl="alignAcc1" presStyleIdx="3" presStyleCnt="4">
        <dgm:presLayoutVars>
          <dgm:chMax val="1"/>
          <dgm:bulletEnabled val="1"/>
        </dgm:presLayoutVars>
      </dgm:prSet>
      <dgm:spPr/>
      <dgm:t>
        <a:bodyPr/>
        <a:lstStyle/>
        <a:p>
          <a:endParaRPr lang="id-ID"/>
        </a:p>
      </dgm:t>
    </dgm:pt>
    <dgm:pt modelId="{6DC9A4C9-C478-40E5-AE1B-1C2D34309C83}" type="pres">
      <dgm:prSet presAssocID="{B00385F3-53FC-44A7-907E-41B400E89D00}" presName="rect4ParTxNoCh" presStyleLbl="alignAcc1" presStyleIdx="3" presStyleCnt="4">
        <dgm:presLayoutVars>
          <dgm:chMax val="1"/>
          <dgm:bulletEnabled val="1"/>
        </dgm:presLayoutVars>
      </dgm:prSet>
      <dgm:spPr/>
      <dgm:t>
        <a:bodyPr/>
        <a:lstStyle/>
        <a:p>
          <a:endParaRPr lang="id-ID"/>
        </a:p>
      </dgm:t>
    </dgm:pt>
  </dgm:ptLst>
  <dgm:cxnLst>
    <dgm:cxn modelId="{8E10FC04-9BBD-4970-8ECD-AE09790E74ED}" type="presOf" srcId="{CFA2C5B8-4C10-4D0B-86E2-518D80FC34D1}" destId="{3E4F6B60-36DF-4450-9458-CE7445E31019}" srcOrd="1" destOrd="0" presId="urn:microsoft.com/office/officeart/2005/8/layout/target3"/>
    <dgm:cxn modelId="{0AB32232-FB8F-4E7D-80CF-F723059AE312}" type="presOf" srcId="{B00385F3-53FC-44A7-907E-41B400E89D00}" destId="{6DC9A4C9-C478-40E5-AE1B-1C2D34309C83}" srcOrd="1" destOrd="0" presId="urn:microsoft.com/office/officeart/2005/8/layout/target3"/>
    <dgm:cxn modelId="{50D5D419-5A31-41D1-AA06-D8BFAF8940E9}" type="presOf" srcId="{1E2F17E2-B5F3-4CE3-92E0-7C6F62C7EC1B}" destId="{AE67D323-7674-45D5-8AF3-68860492B963}" srcOrd="1" destOrd="0" presId="urn:microsoft.com/office/officeart/2005/8/layout/target3"/>
    <dgm:cxn modelId="{3CCA324D-809D-4749-9C2B-EBEF79075343}" type="presOf" srcId="{932EEBD7-9254-44E8-89FF-7FCB01B5F197}" destId="{98742016-D126-4D74-9340-86C147A7FCE0}" srcOrd="1" destOrd="0" presId="urn:microsoft.com/office/officeart/2005/8/layout/target3"/>
    <dgm:cxn modelId="{3DCF09E4-A636-407E-B4D2-F16672B28AB7}" type="presOf" srcId="{B00385F3-53FC-44A7-907E-41B400E89D00}" destId="{0BF80026-E5C1-4244-BAD9-1A94CC29E947}" srcOrd="0" destOrd="0" presId="urn:microsoft.com/office/officeart/2005/8/layout/target3"/>
    <dgm:cxn modelId="{884035DD-F02B-430A-9C6B-72DBFD8102DA}" type="presOf" srcId="{1E2F17E2-B5F3-4CE3-92E0-7C6F62C7EC1B}" destId="{F9CB03CB-DDC2-4435-BA67-FB308AF35906}" srcOrd="0" destOrd="0" presId="urn:microsoft.com/office/officeart/2005/8/layout/target3"/>
    <dgm:cxn modelId="{FA3CBFFF-A72A-49F0-997A-EB05122CD852}" type="presOf" srcId="{932EEBD7-9254-44E8-89FF-7FCB01B5F197}" destId="{12EB89BD-6EDA-4728-BFE4-1DD2A971B0B2}" srcOrd="0" destOrd="0" presId="urn:microsoft.com/office/officeart/2005/8/layout/target3"/>
    <dgm:cxn modelId="{C91CD6C4-30AB-402B-9685-E7684CC63EF6}" type="presOf" srcId="{CFA2C5B8-4C10-4D0B-86E2-518D80FC34D1}" destId="{94CD15D9-604B-406B-9FB7-1A7A840D36B9}" srcOrd="0" destOrd="0" presId="urn:microsoft.com/office/officeart/2005/8/layout/target3"/>
    <dgm:cxn modelId="{D4AFDD5C-1A42-4E08-8360-6533A5063D66}" srcId="{EFBDAC9F-780F-4FCE-81CC-1E1429D4E344}" destId="{1E2F17E2-B5F3-4CE3-92E0-7C6F62C7EC1B}" srcOrd="0" destOrd="0" parTransId="{5D1514C8-9D6B-408D-A994-D8B896E8C797}" sibTransId="{01D48F62-45DD-4F43-89E7-BF00C430AAC9}"/>
    <dgm:cxn modelId="{BCCF0DB1-1DDD-4C1F-8F2A-56599405A88D}" srcId="{EFBDAC9F-780F-4FCE-81CC-1E1429D4E344}" destId="{932EEBD7-9254-44E8-89FF-7FCB01B5F197}" srcOrd="2" destOrd="0" parTransId="{B3DB40D5-F648-4EDB-A472-0CDF6A8C77C6}" sibTransId="{1B2DF42F-A3CF-44BC-9F06-72F64049EBC2}"/>
    <dgm:cxn modelId="{C9E32E3B-5DEC-4E23-B26F-4EEFE7D50C3A}" srcId="{EFBDAC9F-780F-4FCE-81CC-1E1429D4E344}" destId="{CFA2C5B8-4C10-4D0B-86E2-518D80FC34D1}" srcOrd="1" destOrd="0" parTransId="{DCCCA86E-3526-48FD-8BD8-61782D7BC9AD}" sibTransId="{6892DBAA-7D4B-42E9-A9DA-BC8B10519F42}"/>
    <dgm:cxn modelId="{02E3BF4F-C56E-4842-B926-B87E63E560DA}" srcId="{EFBDAC9F-780F-4FCE-81CC-1E1429D4E344}" destId="{B00385F3-53FC-44A7-907E-41B400E89D00}" srcOrd="3" destOrd="0" parTransId="{01CA4F5C-A3BA-4126-82F8-4E498B721A53}" sibTransId="{D594D203-2C8F-4ACF-94F8-42C18FD1B4FE}"/>
    <dgm:cxn modelId="{491F5930-D8A2-4FFD-A657-B132C890D968}" type="presOf" srcId="{EFBDAC9F-780F-4FCE-81CC-1E1429D4E344}" destId="{D7C99531-3FAD-4787-A7BC-4562B3F5ACB2}" srcOrd="0" destOrd="0" presId="urn:microsoft.com/office/officeart/2005/8/layout/target3"/>
    <dgm:cxn modelId="{02388398-1300-4246-99EA-427F34A5CE07}" type="presParOf" srcId="{D7C99531-3FAD-4787-A7BC-4562B3F5ACB2}" destId="{58C61EDD-7206-4081-BDB8-A02F17710B35}" srcOrd="0" destOrd="0" presId="urn:microsoft.com/office/officeart/2005/8/layout/target3"/>
    <dgm:cxn modelId="{4F19DD47-8C4F-429C-B7E8-2EC88C3D56F9}" type="presParOf" srcId="{D7C99531-3FAD-4787-A7BC-4562B3F5ACB2}" destId="{4DD979AC-CF37-4824-82B9-87B44B6C1B5F}" srcOrd="1" destOrd="0" presId="urn:microsoft.com/office/officeart/2005/8/layout/target3"/>
    <dgm:cxn modelId="{8ED5FBDB-E04E-4DE6-A1DE-1559BC3BEEA7}" type="presParOf" srcId="{D7C99531-3FAD-4787-A7BC-4562B3F5ACB2}" destId="{F9CB03CB-DDC2-4435-BA67-FB308AF35906}" srcOrd="2" destOrd="0" presId="urn:microsoft.com/office/officeart/2005/8/layout/target3"/>
    <dgm:cxn modelId="{30A66B91-D2D7-4369-A210-63287576777D}" type="presParOf" srcId="{D7C99531-3FAD-4787-A7BC-4562B3F5ACB2}" destId="{662E0076-1B89-47D6-B9FF-3CDAFB0857E8}" srcOrd="3" destOrd="0" presId="urn:microsoft.com/office/officeart/2005/8/layout/target3"/>
    <dgm:cxn modelId="{02ADCD13-19F9-4385-9C75-C1969F035C8C}" type="presParOf" srcId="{D7C99531-3FAD-4787-A7BC-4562B3F5ACB2}" destId="{F862CC6A-765F-4482-B88E-12717768E02D}" srcOrd="4" destOrd="0" presId="urn:microsoft.com/office/officeart/2005/8/layout/target3"/>
    <dgm:cxn modelId="{B127D68B-D4FE-427D-9850-39955FAD9DCC}" type="presParOf" srcId="{D7C99531-3FAD-4787-A7BC-4562B3F5ACB2}" destId="{94CD15D9-604B-406B-9FB7-1A7A840D36B9}" srcOrd="5" destOrd="0" presId="urn:microsoft.com/office/officeart/2005/8/layout/target3"/>
    <dgm:cxn modelId="{9D0982AD-9344-4AF6-A70D-E30F110D34E2}" type="presParOf" srcId="{D7C99531-3FAD-4787-A7BC-4562B3F5ACB2}" destId="{0F05060D-15E7-4E4F-A10F-CD50D7596BE8}" srcOrd="6" destOrd="0" presId="urn:microsoft.com/office/officeart/2005/8/layout/target3"/>
    <dgm:cxn modelId="{16C20951-493A-4E5F-8D12-0B728904EBDE}" type="presParOf" srcId="{D7C99531-3FAD-4787-A7BC-4562B3F5ACB2}" destId="{5C4BDAD3-CA17-4CE7-A41F-09AE715A42A9}" srcOrd="7" destOrd="0" presId="urn:microsoft.com/office/officeart/2005/8/layout/target3"/>
    <dgm:cxn modelId="{9F7CAC1B-770E-478C-AE89-9A4E059B5931}" type="presParOf" srcId="{D7C99531-3FAD-4787-A7BC-4562B3F5ACB2}" destId="{12EB89BD-6EDA-4728-BFE4-1DD2A971B0B2}" srcOrd="8" destOrd="0" presId="urn:microsoft.com/office/officeart/2005/8/layout/target3"/>
    <dgm:cxn modelId="{F77EAB04-32EA-46F2-8106-7EF4E122E869}" type="presParOf" srcId="{D7C99531-3FAD-4787-A7BC-4562B3F5ACB2}" destId="{E8F375C2-9FAD-41A0-A5BD-E73258F82720}" srcOrd="9" destOrd="0" presId="urn:microsoft.com/office/officeart/2005/8/layout/target3"/>
    <dgm:cxn modelId="{F9AE682D-BDEE-42CC-A987-EFEB5521B032}" type="presParOf" srcId="{D7C99531-3FAD-4787-A7BC-4562B3F5ACB2}" destId="{48725726-638D-41B2-A0C6-154974450158}" srcOrd="10" destOrd="0" presId="urn:microsoft.com/office/officeart/2005/8/layout/target3"/>
    <dgm:cxn modelId="{69FA2D2A-8270-4A82-85F6-3C376E0FF15D}" type="presParOf" srcId="{D7C99531-3FAD-4787-A7BC-4562B3F5ACB2}" destId="{0BF80026-E5C1-4244-BAD9-1A94CC29E947}" srcOrd="11" destOrd="0" presId="urn:microsoft.com/office/officeart/2005/8/layout/target3"/>
    <dgm:cxn modelId="{846769F6-D092-44CC-979D-6E6BCC03E139}" type="presParOf" srcId="{D7C99531-3FAD-4787-A7BC-4562B3F5ACB2}" destId="{AE67D323-7674-45D5-8AF3-68860492B963}" srcOrd="12" destOrd="0" presId="urn:microsoft.com/office/officeart/2005/8/layout/target3"/>
    <dgm:cxn modelId="{022D7CA1-16DF-46BC-BE2B-E895FDD51E96}" type="presParOf" srcId="{D7C99531-3FAD-4787-A7BC-4562B3F5ACB2}" destId="{3E4F6B60-36DF-4450-9458-CE7445E31019}" srcOrd="13" destOrd="0" presId="urn:microsoft.com/office/officeart/2005/8/layout/target3"/>
    <dgm:cxn modelId="{9EA1CF0E-B687-49C5-958B-75A0BB198442}" type="presParOf" srcId="{D7C99531-3FAD-4787-A7BC-4562B3F5ACB2}" destId="{98742016-D126-4D74-9340-86C147A7FCE0}" srcOrd="14" destOrd="0" presId="urn:microsoft.com/office/officeart/2005/8/layout/target3"/>
    <dgm:cxn modelId="{FA736854-173A-4405-A6A7-71009C18CDE1}" type="presParOf" srcId="{D7C99531-3FAD-4787-A7BC-4562B3F5ACB2}" destId="{6DC9A4C9-C478-40E5-AE1B-1C2D34309C83}" srcOrd="15" destOrd="0" presId="urn:microsoft.com/office/officeart/2005/8/layout/targe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4B77F8F-0946-4E01-B315-D4199B6297C1}"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id-ID"/>
        </a:p>
      </dgm:t>
    </dgm:pt>
    <dgm:pt modelId="{265A4C40-8BBF-48D4-957B-56788BFD8256}">
      <dgm:prSet custT="1"/>
      <dgm:spPr/>
      <dgm:t>
        <a:bodyPr/>
        <a:lstStyle/>
        <a:p>
          <a:pPr algn="ctr" rtl="0"/>
          <a:r>
            <a:rPr lang="id-ID" sz="2000" dirty="0" smtClean="0">
              <a:solidFill>
                <a:schemeClr val="tx1"/>
              </a:solidFill>
            </a:rPr>
            <a:t>Sebagai falsafah hidup dan kehidupan bangsa Indonesia, Filsafat Pancasila memiliki tiga fungsi pokok:</a:t>
          </a:r>
          <a:endParaRPr lang="id-ID" sz="2000" dirty="0">
            <a:solidFill>
              <a:schemeClr val="tx1"/>
            </a:solidFill>
          </a:endParaRPr>
        </a:p>
      </dgm:t>
    </dgm:pt>
    <dgm:pt modelId="{D274D49E-AAC9-4941-A7F6-49BE703BC816}" type="parTrans" cxnId="{4BABBC43-24CA-4694-91C7-FC29A5FA6A48}">
      <dgm:prSet/>
      <dgm:spPr/>
      <dgm:t>
        <a:bodyPr/>
        <a:lstStyle/>
        <a:p>
          <a:endParaRPr lang="id-ID"/>
        </a:p>
      </dgm:t>
    </dgm:pt>
    <dgm:pt modelId="{D1ADB1C0-8832-4FC6-916D-D8313177EAAE}" type="sibTrans" cxnId="{4BABBC43-24CA-4694-91C7-FC29A5FA6A48}">
      <dgm:prSet/>
      <dgm:spPr/>
      <dgm:t>
        <a:bodyPr/>
        <a:lstStyle/>
        <a:p>
          <a:endParaRPr lang="id-ID"/>
        </a:p>
      </dgm:t>
    </dgm:pt>
    <dgm:pt modelId="{E2F8C0AD-2988-4891-B272-906586FABA8F}" type="pres">
      <dgm:prSet presAssocID="{34B77F8F-0946-4E01-B315-D4199B6297C1}" presName="linear" presStyleCnt="0">
        <dgm:presLayoutVars>
          <dgm:animLvl val="lvl"/>
          <dgm:resizeHandles val="exact"/>
        </dgm:presLayoutVars>
      </dgm:prSet>
      <dgm:spPr/>
      <dgm:t>
        <a:bodyPr/>
        <a:lstStyle/>
        <a:p>
          <a:endParaRPr lang="id-ID"/>
        </a:p>
      </dgm:t>
    </dgm:pt>
    <dgm:pt modelId="{24AE582E-1BF9-47C6-B894-1760892C75D0}" type="pres">
      <dgm:prSet presAssocID="{265A4C40-8BBF-48D4-957B-56788BFD8256}" presName="parentText" presStyleLbl="node1" presStyleIdx="0" presStyleCnt="1" custScaleY="1286466">
        <dgm:presLayoutVars>
          <dgm:chMax val="0"/>
          <dgm:bulletEnabled val="1"/>
        </dgm:presLayoutVars>
      </dgm:prSet>
      <dgm:spPr/>
      <dgm:t>
        <a:bodyPr/>
        <a:lstStyle/>
        <a:p>
          <a:endParaRPr lang="id-ID"/>
        </a:p>
      </dgm:t>
    </dgm:pt>
  </dgm:ptLst>
  <dgm:cxnLst>
    <dgm:cxn modelId="{6B344503-DAED-4DFF-ABF0-CE2D99448703}" type="presOf" srcId="{265A4C40-8BBF-48D4-957B-56788BFD8256}" destId="{24AE582E-1BF9-47C6-B894-1760892C75D0}" srcOrd="0" destOrd="0" presId="urn:microsoft.com/office/officeart/2005/8/layout/vList2"/>
    <dgm:cxn modelId="{4393B8BA-2C06-42E7-9B15-4522825B01B4}" type="presOf" srcId="{34B77F8F-0946-4E01-B315-D4199B6297C1}" destId="{E2F8C0AD-2988-4891-B272-906586FABA8F}" srcOrd="0" destOrd="0" presId="urn:microsoft.com/office/officeart/2005/8/layout/vList2"/>
    <dgm:cxn modelId="{4BABBC43-24CA-4694-91C7-FC29A5FA6A48}" srcId="{34B77F8F-0946-4E01-B315-D4199B6297C1}" destId="{265A4C40-8BBF-48D4-957B-56788BFD8256}" srcOrd="0" destOrd="0" parTransId="{D274D49E-AAC9-4941-A7F6-49BE703BC816}" sibTransId="{D1ADB1C0-8832-4FC6-916D-D8313177EAAE}"/>
    <dgm:cxn modelId="{90C32390-5C16-4F62-BBE8-7B312A7A6617}" type="presParOf" srcId="{E2F8C0AD-2988-4891-B272-906586FABA8F}" destId="{24AE582E-1BF9-47C6-B894-1760892C75D0}"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7626765-4BDE-466A-ADA4-0A441D8022D6}"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id-ID"/>
        </a:p>
      </dgm:t>
    </dgm:pt>
    <dgm:pt modelId="{F652F8CA-C04B-48A0-86FD-F13EBD70C689}">
      <dgm:prSet/>
      <dgm:spPr/>
      <dgm:t>
        <a:bodyPr/>
        <a:lstStyle/>
        <a:p>
          <a:pPr rtl="0"/>
          <a:r>
            <a:rPr lang="id-ID" b="1" i="1" dirty="0" smtClean="0">
              <a:solidFill>
                <a:schemeClr val="tx1"/>
              </a:solidFill>
            </a:rPr>
            <a:t>Falsafah Pancasila sebagai pandangan hidup bangsa;  </a:t>
          </a:r>
          <a:r>
            <a:rPr lang="id-ID" dirty="0" smtClean="0">
              <a:solidFill>
                <a:schemeClr val="tx1"/>
              </a:solidFill>
            </a:rPr>
            <a:t>Falsafah Pancasila digunakan sebagai pegangan, pedoman atau petunjuk oleh bangsa Indonesia dalam kehidupan sehari-hari. Pancasila juga digunakan sebagai pedoman dalam memecahkan masalah di dalam negeri seperti politik, ekonomi, social dan budaya.</a:t>
          </a:r>
          <a:endParaRPr lang="id-ID" dirty="0">
            <a:solidFill>
              <a:schemeClr val="tx1"/>
            </a:solidFill>
          </a:endParaRPr>
        </a:p>
      </dgm:t>
    </dgm:pt>
    <dgm:pt modelId="{02349BEF-A2A7-467B-A113-605D1F5D2EBD}" type="parTrans" cxnId="{5A805440-2F6F-40A5-9A7D-F43CE86B9F6E}">
      <dgm:prSet/>
      <dgm:spPr/>
      <dgm:t>
        <a:bodyPr/>
        <a:lstStyle/>
        <a:p>
          <a:endParaRPr lang="id-ID">
            <a:solidFill>
              <a:schemeClr val="tx1"/>
            </a:solidFill>
          </a:endParaRPr>
        </a:p>
      </dgm:t>
    </dgm:pt>
    <dgm:pt modelId="{EB34E5C2-853D-4CE0-8C4C-E7242C01D740}" type="sibTrans" cxnId="{5A805440-2F6F-40A5-9A7D-F43CE86B9F6E}">
      <dgm:prSet/>
      <dgm:spPr/>
      <dgm:t>
        <a:bodyPr/>
        <a:lstStyle/>
        <a:p>
          <a:endParaRPr lang="id-ID">
            <a:solidFill>
              <a:schemeClr val="tx1"/>
            </a:solidFill>
          </a:endParaRPr>
        </a:p>
      </dgm:t>
    </dgm:pt>
    <dgm:pt modelId="{1A2CCB50-D4BE-4FAD-8E56-5747DAD94875}">
      <dgm:prSet/>
      <dgm:spPr/>
      <dgm:t>
        <a:bodyPr/>
        <a:lstStyle/>
        <a:p>
          <a:pPr rtl="0"/>
          <a:r>
            <a:rPr lang="id-ID" b="1" i="1" dirty="0" smtClean="0">
              <a:solidFill>
                <a:schemeClr val="tx1"/>
              </a:solidFill>
            </a:rPr>
            <a:t>Falsafah Pancasila sebagai dasar Negara Republik Indonesia</a:t>
          </a:r>
          <a:r>
            <a:rPr lang="id-ID" i="1" dirty="0" smtClean="0">
              <a:solidFill>
                <a:schemeClr val="tx1"/>
              </a:solidFill>
            </a:rPr>
            <a:t>;  </a:t>
          </a:r>
          <a:r>
            <a:rPr lang="id-ID" dirty="0" smtClean="0">
              <a:solidFill>
                <a:schemeClr val="tx1"/>
              </a:solidFill>
            </a:rPr>
            <a:t>Pancasila sebagai dasar Negara harus kokoh dan kuat agar Indonesia tetap berdiri tegak dan juga harus tahan uji terhadap serangan-serangan baik secara internal maupun eksternal. Oleh karena itu seluruh peraturan perundang-undangan Republik Indonesia harus sejiwa dan sejalan dengan Pancasila.</a:t>
          </a:r>
          <a:endParaRPr lang="id-ID" dirty="0">
            <a:solidFill>
              <a:schemeClr val="tx1"/>
            </a:solidFill>
          </a:endParaRPr>
        </a:p>
      </dgm:t>
    </dgm:pt>
    <dgm:pt modelId="{6FAEB8D8-AC8F-4CA8-A545-2A6A278EE4BB}" type="parTrans" cxnId="{F1E6F418-63C5-4918-8EDC-DAD01A552CA1}">
      <dgm:prSet/>
      <dgm:spPr/>
      <dgm:t>
        <a:bodyPr/>
        <a:lstStyle/>
        <a:p>
          <a:endParaRPr lang="id-ID">
            <a:solidFill>
              <a:schemeClr val="tx1"/>
            </a:solidFill>
          </a:endParaRPr>
        </a:p>
      </dgm:t>
    </dgm:pt>
    <dgm:pt modelId="{18568E5A-AB7F-45A5-8327-3AD3C5D7F7EF}" type="sibTrans" cxnId="{F1E6F418-63C5-4918-8EDC-DAD01A552CA1}">
      <dgm:prSet/>
      <dgm:spPr/>
      <dgm:t>
        <a:bodyPr/>
        <a:lstStyle/>
        <a:p>
          <a:endParaRPr lang="id-ID">
            <a:solidFill>
              <a:schemeClr val="tx1"/>
            </a:solidFill>
          </a:endParaRPr>
        </a:p>
      </dgm:t>
    </dgm:pt>
    <dgm:pt modelId="{7ABEEAC4-404B-4711-88B3-7459D3227123}">
      <dgm:prSet/>
      <dgm:spPr/>
      <dgm:t>
        <a:bodyPr/>
        <a:lstStyle/>
        <a:p>
          <a:pPr rtl="0"/>
          <a:r>
            <a:rPr lang="id-ID" b="1" i="1" dirty="0" smtClean="0">
              <a:solidFill>
                <a:schemeClr val="tx1"/>
              </a:solidFill>
            </a:rPr>
            <a:t>Falsafah Pancasila sebagai jiwa dan kepribadian bangsa Indonesia;</a:t>
          </a:r>
          <a:r>
            <a:rPr lang="id-ID" i="1" dirty="0" smtClean="0">
              <a:solidFill>
                <a:schemeClr val="tx1"/>
              </a:solidFill>
            </a:rPr>
            <a:t> </a:t>
          </a:r>
          <a:r>
            <a:rPr lang="id-ID" dirty="0" smtClean="0">
              <a:solidFill>
                <a:schemeClr val="tx1"/>
              </a:solidFill>
            </a:rPr>
            <a:t>Pancasila memberikan corak yang khas kepada bangsa Indonesia dan tak dapat dipisahkan dari bangsa Indonesia, serta merupakan ciri khas yang dapat membedakan bangsa Indonesia dari bangsa yang lain.</a:t>
          </a:r>
          <a:endParaRPr lang="id-ID" dirty="0">
            <a:solidFill>
              <a:schemeClr val="tx1"/>
            </a:solidFill>
          </a:endParaRPr>
        </a:p>
      </dgm:t>
    </dgm:pt>
    <dgm:pt modelId="{75AE686F-2699-44CA-B3CB-D5D862367BEA}" type="parTrans" cxnId="{2116C768-96E8-4615-976E-B54FE13251B9}">
      <dgm:prSet/>
      <dgm:spPr/>
      <dgm:t>
        <a:bodyPr/>
        <a:lstStyle/>
        <a:p>
          <a:endParaRPr lang="id-ID">
            <a:solidFill>
              <a:schemeClr val="tx1"/>
            </a:solidFill>
          </a:endParaRPr>
        </a:p>
      </dgm:t>
    </dgm:pt>
    <dgm:pt modelId="{D3171EA2-8260-45EF-8E5E-C2B79F71AC09}" type="sibTrans" cxnId="{2116C768-96E8-4615-976E-B54FE13251B9}">
      <dgm:prSet/>
      <dgm:spPr/>
      <dgm:t>
        <a:bodyPr/>
        <a:lstStyle/>
        <a:p>
          <a:endParaRPr lang="id-ID">
            <a:solidFill>
              <a:schemeClr val="tx1"/>
            </a:solidFill>
          </a:endParaRPr>
        </a:p>
      </dgm:t>
    </dgm:pt>
    <dgm:pt modelId="{44C9A000-40DE-4C56-BD3D-1B1DBA67006F}" type="pres">
      <dgm:prSet presAssocID="{17626765-4BDE-466A-ADA4-0A441D8022D6}" presName="linear" presStyleCnt="0">
        <dgm:presLayoutVars>
          <dgm:animLvl val="lvl"/>
          <dgm:resizeHandles val="exact"/>
        </dgm:presLayoutVars>
      </dgm:prSet>
      <dgm:spPr/>
      <dgm:t>
        <a:bodyPr/>
        <a:lstStyle/>
        <a:p>
          <a:endParaRPr lang="id-ID"/>
        </a:p>
      </dgm:t>
    </dgm:pt>
    <dgm:pt modelId="{DBF6E4E3-FFCA-4109-8F4D-13D1B12B341B}" type="pres">
      <dgm:prSet presAssocID="{F652F8CA-C04B-48A0-86FD-F13EBD70C689}" presName="parentText" presStyleLbl="node1" presStyleIdx="0" presStyleCnt="3">
        <dgm:presLayoutVars>
          <dgm:chMax val="0"/>
          <dgm:bulletEnabled val="1"/>
        </dgm:presLayoutVars>
      </dgm:prSet>
      <dgm:spPr/>
      <dgm:t>
        <a:bodyPr/>
        <a:lstStyle/>
        <a:p>
          <a:endParaRPr lang="id-ID"/>
        </a:p>
      </dgm:t>
    </dgm:pt>
    <dgm:pt modelId="{6401926D-E2CA-41F8-A353-2F8895B49A26}" type="pres">
      <dgm:prSet presAssocID="{EB34E5C2-853D-4CE0-8C4C-E7242C01D740}" presName="spacer" presStyleCnt="0"/>
      <dgm:spPr/>
      <dgm:t>
        <a:bodyPr/>
        <a:lstStyle/>
        <a:p>
          <a:endParaRPr lang="id-ID"/>
        </a:p>
      </dgm:t>
    </dgm:pt>
    <dgm:pt modelId="{D3486619-BEB6-410E-A898-881B3A6824A0}" type="pres">
      <dgm:prSet presAssocID="{1A2CCB50-D4BE-4FAD-8E56-5747DAD94875}" presName="parentText" presStyleLbl="node1" presStyleIdx="1" presStyleCnt="3">
        <dgm:presLayoutVars>
          <dgm:chMax val="0"/>
          <dgm:bulletEnabled val="1"/>
        </dgm:presLayoutVars>
      </dgm:prSet>
      <dgm:spPr/>
      <dgm:t>
        <a:bodyPr/>
        <a:lstStyle/>
        <a:p>
          <a:endParaRPr lang="id-ID"/>
        </a:p>
      </dgm:t>
    </dgm:pt>
    <dgm:pt modelId="{E071E584-7AFA-419E-83C0-FFAB8F2E2154}" type="pres">
      <dgm:prSet presAssocID="{18568E5A-AB7F-45A5-8327-3AD3C5D7F7EF}" presName="spacer" presStyleCnt="0"/>
      <dgm:spPr/>
      <dgm:t>
        <a:bodyPr/>
        <a:lstStyle/>
        <a:p>
          <a:endParaRPr lang="id-ID"/>
        </a:p>
      </dgm:t>
    </dgm:pt>
    <dgm:pt modelId="{1CD1F2DC-A4BC-4F12-9B08-AE6273AB9700}" type="pres">
      <dgm:prSet presAssocID="{7ABEEAC4-404B-4711-88B3-7459D3227123}" presName="parentText" presStyleLbl="node1" presStyleIdx="2" presStyleCnt="3">
        <dgm:presLayoutVars>
          <dgm:chMax val="0"/>
          <dgm:bulletEnabled val="1"/>
        </dgm:presLayoutVars>
      </dgm:prSet>
      <dgm:spPr/>
      <dgm:t>
        <a:bodyPr/>
        <a:lstStyle/>
        <a:p>
          <a:endParaRPr lang="id-ID"/>
        </a:p>
      </dgm:t>
    </dgm:pt>
  </dgm:ptLst>
  <dgm:cxnLst>
    <dgm:cxn modelId="{B88B6CDE-0723-4390-9904-204974F6E184}" type="presOf" srcId="{F652F8CA-C04B-48A0-86FD-F13EBD70C689}" destId="{DBF6E4E3-FFCA-4109-8F4D-13D1B12B341B}" srcOrd="0" destOrd="0" presId="urn:microsoft.com/office/officeart/2005/8/layout/vList2"/>
    <dgm:cxn modelId="{8CE707AC-82F5-4866-AE5B-3369DE259726}" type="presOf" srcId="{7ABEEAC4-404B-4711-88B3-7459D3227123}" destId="{1CD1F2DC-A4BC-4F12-9B08-AE6273AB9700}" srcOrd="0" destOrd="0" presId="urn:microsoft.com/office/officeart/2005/8/layout/vList2"/>
    <dgm:cxn modelId="{5A805440-2F6F-40A5-9A7D-F43CE86B9F6E}" srcId="{17626765-4BDE-466A-ADA4-0A441D8022D6}" destId="{F652F8CA-C04B-48A0-86FD-F13EBD70C689}" srcOrd="0" destOrd="0" parTransId="{02349BEF-A2A7-467B-A113-605D1F5D2EBD}" sibTransId="{EB34E5C2-853D-4CE0-8C4C-E7242C01D740}"/>
    <dgm:cxn modelId="{4BC51F66-0664-4F8A-8E6E-B49094B19122}" type="presOf" srcId="{1A2CCB50-D4BE-4FAD-8E56-5747DAD94875}" destId="{D3486619-BEB6-410E-A898-881B3A6824A0}" srcOrd="0" destOrd="0" presId="urn:microsoft.com/office/officeart/2005/8/layout/vList2"/>
    <dgm:cxn modelId="{6D20A106-71A9-4469-9E72-D895462AFC92}" type="presOf" srcId="{17626765-4BDE-466A-ADA4-0A441D8022D6}" destId="{44C9A000-40DE-4C56-BD3D-1B1DBA67006F}" srcOrd="0" destOrd="0" presId="urn:microsoft.com/office/officeart/2005/8/layout/vList2"/>
    <dgm:cxn modelId="{F1E6F418-63C5-4918-8EDC-DAD01A552CA1}" srcId="{17626765-4BDE-466A-ADA4-0A441D8022D6}" destId="{1A2CCB50-D4BE-4FAD-8E56-5747DAD94875}" srcOrd="1" destOrd="0" parTransId="{6FAEB8D8-AC8F-4CA8-A545-2A6A278EE4BB}" sibTransId="{18568E5A-AB7F-45A5-8327-3AD3C5D7F7EF}"/>
    <dgm:cxn modelId="{2116C768-96E8-4615-976E-B54FE13251B9}" srcId="{17626765-4BDE-466A-ADA4-0A441D8022D6}" destId="{7ABEEAC4-404B-4711-88B3-7459D3227123}" srcOrd="2" destOrd="0" parTransId="{75AE686F-2699-44CA-B3CB-D5D862367BEA}" sibTransId="{D3171EA2-8260-45EF-8E5E-C2B79F71AC09}"/>
    <dgm:cxn modelId="{A75F119B-1675-4D5D-BBA9-05CC9A20B878}" type="presParOf" srcId="{44C9A000-40DE-4C56-BD3D-1B1DBA67006F}" destId="{DBF6E4E3-FFCA-4109-8F4D-13D1B12B341B}" srcOrd="0" destOrd="0" presId="urn:microsoft.com/office/officeart/2005/8/layout/vList2"/>
    <dgm:cxn modelId="{D3063768-9263-410B-8F2C-36A75636E4E1}" type="presParOf" srcId="{44C9A000-40DE-4C56-BD3D-1B1DBA67006F}" destId="{6401926D-E2CA-41F8-A353-2F8895B49A26}" srcOrd="1" destOrd="0" presId="urn:microsoft.com/office/officeart/2005/8/layout/vList2"/>
    <dgm:cxn modelId="{0A31B90A-EFD8-42C8-8F11-FA8AC2B8FADE}" type="presParOf" srcId="{44C9A000-40DE-4C56-BD3D-1B1DBA67006F}" destId="{D3486619-BEB6-410E-A898-881B3A6824A0}" srcOrd="2" destOrd="0" presId="urn:microsoft.com/office/officeart/2005/8/layout/vList2"/>
    <dgm:cxn modelId="{94AD4F46-6792-4734-A32C-29C3A2B21291}" type="presParOf" srcId="{44C9A000-40DE-4C56-BD3D-1B1DBA67006F}" destId="{E071E584-7AFA-419E-83C0-FFAB8F2E2154}" srcOrd="3" destOrd="0" presId="urn:microsoft.com/office/officeart/2005/8/layout/vList2"/>
    <dgm:cxn modelId="{BE7EE1C3-98E0-4045-A504-516526CA9B4C}" type="presParOf" srcId="{44C9A000-40DE-4C56-BD3D-1B1DBA67006F}" destId="{1CD1F2DC-A4BC-4F12-9B08-AE6273AB9700}" srcOrd="4"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602947E-1029-420F-ACAC-B5111AAA0EC1}" type="doc">
      <dgm:prSet loTypeId="urn:microsoft.com/office/officeart/2005/8/layout/vList2" loCatId="list" qsTypeId="urn:microsoft.com/office/officeart/2005/8/quickstyle/simple2" qsCatId="simple" csTypeId="urn:microsoft.com/office/officeart/2005/8/colors/colorful4" csCatId="colorful"/>
      <dgm:spPr/>
      <dgm:t>
        <a:bodyPr/>
        <a:lstStyle/>
        <a:p>
          <a:endParaRPr lang="id-ID"/>
        </a:p>
      </dgm:t>
    </dgm:pt>
    <dgm:pt modelId="{05C8DFF2-8A9C-44EB-A6D1-F42A282C035F}">
      <dgm:prSet/>
      <dgm:spPr/>
      <dgm:t>
        <a:bodyPr/>
        <a:lstStyle/>
        <a:p>
          <a:pPr rtl="0"/>
          <a:r>
            <a:rPr lang="id-ID" b="1" dirty="0" smtClean="0">
              <a:solidFill>
                <a:schemeClr val="tx1"/>
              </a:solidFill>
            </a:rPr>
            <a:t>Sila Ketuhanan Yang Maha Esa</a:t>
          </a:r>
          <a:r>
            <a:rPr lang="id-ID" dirty="0" smtClean="0">
              <a:solidFill>
                <a:schemeClr val="tx1"/>
              </a:solidFill>
            </a:rPr>
            <a:t>; Sila Ketuhanan Yang Maha Esa ini nilai-nilainya meliputi dan menji­wai keempat sila lainnya. Dalam sila Ketuhanan yang Maha Esa terkandung nilai bahwa negara yang didirikan adalah sebagai pengejawantahan tujuan manusia sebagai makhluk Tuhan yang Maha Esa.</a:t>
          </a:r>
          <a:endParaRPr lang="id-ID" dirty="0">
            <a:solidFill>
              <a:schemeClr val="tx1"/>
            </a:solidFill>
          </a:endParaRPr>
        </a:p>
      </dgm:t>
    </dgm:pt>
    <dgm:pt modelId="{5FC82A02-467B-4E49-AB3E-13A528F36A7E}" type="parTrans" cxnId="{91E4D1ED-3DF2-4B57-9AAA-91B0278E689F}">
      <dgm:prSet/>
      <dgm:spPr/>
      <dgm:t>
        <a:bodyPr/>
        <a:lstStyle/>
        <a:p>
          <a:endParaRPr lang="id-ID">
            <a:solidFill>
              <a:schemeClr val="tx1"/>
            </a:solidFill>
          </a:endParaRPr>
        </a:p>
      </dgm:t>
    </dgm:pt>
    <dgm:pt modelId="{56771C97-E7F6-48F5-ACE6-1B8A848C6E06}" type="sibTrans" cxnId="{91E4D1ED-3DF2-4B57-9AAA-91B0278E689F}">
      <dgm:prSet/>
      <dgm:spPr/>
      <dgm:t>
        <a:bodyPr/>
        <a:lstStyle/>
        <a:p>
          <a:endParaRPr lang="id-ID">
            <a:solidFill>
              <a:schemeClr val="tx1"/>
            </a:solidFill>
          </a:endParaRPr>
        </a:p>
      </dgm:t>
    </dgm:pt>
    <dgm:pt modelId="{590F16FE-F4DE-4923-847C-64AC4B941803}">
      <dgm:prSet/>
      <dgm:spPr/>
      <dgm:t>
        <a:bodyPr/>
        <a:lstStyle/>
        <a:p>
          <a:pPr rtl="0"/>
          <a:r>
            <a:rPr lang="id-ID" b="1" dirty="0" smtClean="0">
              <a:solidFill>
                <a:schemeClr val="tx1"/>
              </a:solidFill>
            </a:rPr>
            <a:t>Sila Kemanusiaan yang Adil dan Beradab</a:t>
          </a:r>
          <a:r>
            <a:rPr lang="id-ID" dirty="0" smtClean="0">
              <a:solidFill>
                <a:schemeClr val="tx1"/>
              </a:solidFill>
            </a:rPr>
            <a:t>; Sila Kemanusiaan yang adil dan Beradab secara sistematis didasari dan dijiwai oleh sila Ketuhanan Yang Maha Esa, serta mendasari dan men­jiwai ketiga sila berikutnya. Sila kemanusiaan sebagai dasar fundamental dalam kehidupan kenegaraan, kebangsaan, dan kemasyarakatan.</a:t>
          </a:r>
          <a:endParaRPr lang="id-ID" dirty="0">
            <a:solidFill>
              <a:schemeClr val="tx1"/>
            </a:solidFill>
          </a:endParaRPr>
        </a:p>
      </dgm:t>
    </dgm:pt>
    <dgm:pt modelId="{968716DB-1FA3-42A5-B0E3-E5E9CD4D04F4}" type="parTrans" cxnId="{F14A1881-2C6F-4F66-830D-A9331A4265DB}">
      <dgm:prSet/>
      <dgm:spPr/>
      <dgm:t>
        <a:bodyPr/>
        <a:lstStyle/>
        <a:p>
          <a:endParaRPr lang="id-ID">
            <a:solidFill>
              <a:schemeClr val="tx1"/>
            </a:solidFill>
          </a:endParaRPr>
        </a:p>
      </dgm:t>
    </dgm:pt>
    <dgm:pt modelId="{73330E3B-0677-4380-A4A9-1B7B99379B53}" type="sibTrans" cxnId="{F14A1881-2C6F-4F66-830D-A9331A4265DB}">
      <dgm:prSet/>
      <dgm:spPr/>
      <dgm:t>
        <a:bodyPr/>
        <a:lstStyle/>
        <a:p>
          <a:endParaRPr lang="id-ID">
            <a:solidFill>
              <a:schemeClr val="tx1"/>
            </a:solidFill>
          </a:endParaRPr>
        </a:p>
      </dgm:t>
    </dgm:pt>
    <dgm:pt modelId="{A7C89475-5607-4D66-B9F5-1FB2F7959511}">
      <dgm:prSet/>
      <dgm:spPr/>
      <dgm:t>
        <a:bodyPr/>
        <a:lstStyle/>
        <a:p>
          <a:pPr rtl="0"/>
          <a:r>
            <a:rPr lang="id-ID" b="1" dirty="0" smtClean="0">
              <a:solidFill>
                <a:schemeClr val="tx1"/>
              </a:solidFill>
            </a:rPr>
            <a:t>Persatuan Indonesia</a:t>
          </a:r>
          <a:r>
            <a:rPr lang="id-ID" dirty="0" smtClean="0">
              <a:solidFill>
                <a:schemeClr val="tx1"/>
              </a:solidFill>
            </a:rPr>
            <a:t>; Nilai yang terkandung dalam sila Persatuan Indonesia tidak dapat dipisahkan dengan keempat sila lainnya karena seluruh sila merupakan suatu kesatuan yang bersifat sistematis. Sila Persatuan Indonesia didasari dan diji­wai oleh sila Ketuhanan yang Maha Esa dan Kemanusiaan yang adil dan beradab serta mendasari dan dijiwai sila Kerakyatan yang Dipimpin oleh Hikmat Kebijaksanaan dalam Permusyawaratan/perwakilan dan Keadilan sosial bagi seluruh rakyat Indonesia.</a:t>
          </a:r>
          <a:endParaRPr lang="id-ID" dirty="0">
            <a:solidFill>
              <a:schemeClr val="tx1"/>
            </a:solidFill>
          </a:endParaRPr>
        </a:p>
      </dgm:t>
    </dgm:pt>
    <dgm:pt modelId="{CF10EC9B-B1D0-4D23-96F0-FDD583D51EA0}" type="parTrans" cxnId="{748038A7-569F-44B3-B566-7774EEE61F59}">
      <dgm:prSet/>
      <dgm:spPr/>
      <dgm:t>
        <a:bodyPr/>
        <a:lstStyle/>
        <a:p>
          <a:endParaRPr lang="id-ID">
            <a:solidFill>
              <a:schemeClr val="tx1"/>
            </a:solidFill>
          </a:endParaRPr>
        </a:p>
      </dgm:t>
    </dgm:pt>
    <dgm:pt modelId="{589B3CE4-8148-403E-9047-146FBD2D4945}" type="sibTrans" cxnId="{748038A7-569F-44B3-B566-7774EEE61F59}">
      <dgm:prSet/>
      <dgm:spPr/>
      <dgm:t>
        <a:bodyPr/>
        <a:lstStyle/>
        <a:p>
          <a:endParaRPr lang="id-ID">
            <a:solidFill>
              <a:schemeClr val="tx1"/>
            </a:solidFill>
          </a:endParaRPr>
        </a:p>
      </dgm:t>
    </dgm:pt>
    <dgm:pt modelId="{BD4D6B3D-1AD7-4F74-83F4-4B9AD066E242}">
      <dgm:prSet/>
      <dgm:spPr/>
      <dgm:t>
        <a:bodyPr/>
        <a:lstStyle/>
        <a:p>
          <a:pPr rtl="0"/>
          <a:r>
            <a:rPr lang="id-ID" b="1" dirty="0" smtClean="0">
              <a:solidFill>
                <a:schemeClr val="tx1"/>
              </a:solidFill>
            </a:rPr>
            <a:t>Kerakyatan yang Dipimpin Oleh Hikmat Kebijaksanaan dalam Permusyawaratan/Perwakilan;</a:t>
          </a:r>
          <a:r>
            <a:rPr lang="id-ID" dirty="0" smtClean="0">
              <a:solidFill>
                <a:schemeClr val="tx1"/>
              </a:solidFill>
            </a:rPr>
            <a:t> Nilai yang terkandung dalam sila Kerakyatan yang dipimpin oleh hikmat kebijaksanaan dalam permusyawaratan/perwakilan didasari oleh sila Ketuhanan. yang Maha Esa, Kemanusiaan yang Adil dan Beradab serta Per­satuan Indonesia, dan mendasari serta menjiwai sila Keadilan Sosial bagi seluruh Rakyat Indonesia. Nilai filosofis yang terkandung di dalamnya adalah bahwa hakikat negara adalah sebagai penjelmaan sifat kodrat manusia sebagai makhluk individu dan makhluk sosial.</a:t>
          </a:r>
          <a:endParaRPr lang="id-ID" dirty="0">
            <a:solidFill>
              <a:schemeClr val="tx1"/>
            </a:solidFill>
          </a:endParaRPr>
        </a:p>
      </dgm:t>
    </dgm:pt>
    <dgm:pt modelId="{F005F4BA-9897-427C-8184-E8EF51453CA3}" type="parTrans" cxnId="{6605518B-F4DC-410C-9CAC-A3985D59DFDA}">
      <dgm:prSet/>
      <dgm:spPr/>
      <dgm:t>
        <a:bodyPr/>
        <a:lstStyle/>
        <a:p>
          <a:endParaRPr lang="id-ID">
            <a:solidFill>
              <a:schemeClr val="tx1"/>
            </a:solidFill>
          </a:endParaRPr>
        </a:p>
      </dgm:t>
    </dgm:pt>
    <dgm:pt modelId="{8DF19549-A342-4EA4-B0A3-9F6D7AA080F5}" type="sibTrans" cxnId="{6605518B-F4DC-410C-9CAC-A3985D59DFDA}">
      <dgm:prSet/>
      <dgm:spPr/>
      <dgm:t>
        <a:bodyPr/>
        <a:lstStyle/>
        <a:p>
          <a:endParaRPr lang="id-ID">
            <a:solidFill>
              <a:schemeClr val="tx1"/>
            </a:solidFill>
          </a:endParaRPr>
        </a:p>
      </dgm:t>
    </dgm:pt>
    <dgm:pt modelId="{F5ACA9E5-F69C-4C69-9209-09C3F14F5CE8}">
      <dgm:prSet/>
      <dgm:spPr/>
      <dgm:t>
        <a:bodyPr/>
        <a:lstStyle/>
        <a:p>
          <a:pPr rtl="0"/>
          <a:r>
            <a:rPr lang="id-ID" b="1" dirty="0" smtClean="0">
              <a:solidFill>
                <a:schemeClr val="tx1"/>
              </a:solidFill>
            </a:rPr>
            <a:t>Keadilan Sosial bagi Seluruh Rakyat Indonesia</a:t>
          </a:r>
          <a:r>
            <a:rPr lang="id-ID" dirty="0" smtClean="0">
              <a:solidFill>
                <a:schemeClr val="tx1"/>
              </a:solidFill>
            </a:rPr>
            <a:t>; Nilai yang terkandung dalam sila keadilan sosial bagi seluruh rakyat Indonesia didasari dan dijiwai oleh sila Ketuhanan yang Maha Esa, Kcmanusiaan yang Adil dan Beradab, Persatuan Indonesia, serta Kerakyatan yang Dipimpin oleh Ilikmat Kebijaksanaan dalam Permusyawaratan/perwa­kilan.</a:t>
          </a:r>
          <a:endParaRPr lang="id-ID" dirty="0">
            <a:solidFill>
              <a:schemeClr val="tx1"/>
            </a:solidFill>
          </a:endParaRPr>
        </a:p>
      </dgm:t>
    </dgm:pt>
    <dgm:pt modelId="{17664684-0F7E-4E19-AE7B-4185DEC08376}" type="parTrans" cxnId="{F36DFF7A-810B-4163-BBA0-FC31A569563D}">
      <dgm:prSet/>
      <dgm:spPr/>
      <dgm:t>
        <a:bodyPr/>
        <a:lstStyle/>
        <a:p>
          <a:endParaRPr lang="id-ID">
            <a:solidFill>
              <a:schemeClr val="tx1"/>
            </a:solidFill>
          </a:endParaRPr>
        </a:p>
      </dgm:t>
    </dgm:pt>
    <dgm:pt modelId="{7590364D-ACF3-435E-A26E-94E90D4B174A}" type="sibTrans" cxnId="{F36DFF7A-810B-4163-BBA0-FC31A569563D}">
      <dgm:prSet/>
      <dgm:spPr/>
      <dgm:t>
        <a:bodyPr/>
        <a:lstStyle/>
        <a:p>
          <a:endParaRPr lang="id-ID">
            <a:solidFill>
              <a:schemeClr val="tx1"/>
            </a:solidFill>
          </a:endParaRPr>
        </a:p>
      </dgm:t>
    </dgm:pt>
    <dgm:pt modelId="{7DDF46A3-650A-41EF-AF4E-60924D8D9612}" type="pres">
      <dgm:prSet presAssocID="{C602947E-1029-420F-ACAC-B5111AAA0EC1}" presName="linear" presStyleCnt="0">
        <dgm:presLayoutVars>
          <dgm:animLvl val="lvl"/>
          <dgm:resizeHandles val="exact"/>
        </dgm:presLayoutVars>
      </dgm:prSet>
      <dgm:spPr/>
      <dgm:t>
        <a:bodyPr/>
        <a:lstStyle/>
        <a:p>
          <a:endParaRPr lang="id-ID"/>
        </a:p>
      </dgm:t>
    </dgm:pt>
    <dgm:pt modelId="{4B35E0C4-E20E-4776-9F2C-7DB51656C01A}" type="pres">
      <dgm:prSet presAssocID="{05C8DFF2-8A9C-44EB-A6D1-F42A282C035F}" presName="parentText" presStyleLbl="node1" presStyleIdx="0" presStyleCnt="5">
        <dgm:presLayoutVars>
          <dgm:chMax val="0"/>
          <dgm:bulletEnabled val="1"/>
        </dgm:presLayoutVars>
      </dgm:prSet>
      <dgm:spPr/>
      <dgm:t>
        <a:bodyPr/>
        <a:lstStyle/>
        <a:p>
          <a:endParaRPr lang="id-ID"/>
        </a:p>
      </dgm:t>
    </dgm:pt>
    <dgm:pt modelId="{DD71F752-EB82-4562-A18E-073E5634436B}" type="pres">
      <dgm:prSet presAssocID="{56771C97-E7F6-48F5-ACE6-1B8A848C6E06}" presName="spacer" presStyleCnt="0"/>
      <dgm:spPr/>
      <dgm:t>
        <a:bodyPr/>
        <a:lstStyle/>
        <a:p>
          <a:endParaRPr lang="id-ID"/>
        </a:p>
      </dgm:t>
    </dgm:pt>
    <dgm:pt modelId="{8332ACE4-8750-457E-B0DE-679A58CAA080}" type="pres">
      <dgm:prSet presAssocID="{590F16FE-F4DE-4923-847C-64AC4B941803}" presName="parentText" presStyleLbl="node1" presStyleIdx="1" presStyleCnt="5">
        <dgm:presLayoutVars>
          <dgm:chMax val="0"/>
          <dgm:bulletEnabled val="1"/>
        </dgm:presLayoutVars>
      </dgm:prSet>
      <dgm:spPr/>
      <dgm:t>
        <a:bodyPr/>
        <a:lstStyle/>
        <a:p>
          <a:endParaRPr lang="id-ID"/>
        </a:p>
      </dgm:t>
    </dgm:pt>
    <dgm:pt modelId="{A8549AAC-BF55-46F8-90AD-E93F75B8DA04}" type="pres">
      <dgm:prSet presAssocID="{73330E3B-0677-4380-A4A9-1B7B99379B53}" presName="spacer" presStyleCnt="0"/>
      <dgm:spPr/>
      <dgm:t>
        <a:bodyPr/>
        <a:lstStyle/>
        <a:p>
          <a:endParaRPr lang="id-ID"/>
        </a:p>
      </dgm:t>
    </dgm:pt>
    <dgm:pt modelId="{3971306B-FFC9-4720-9436-4F2E378AAC80}" type="pres">
      <dgm:prSet presAssocID="{A7C89475-5607-4D66-B9F5-1FB2F7959511}" presName="parentText" presStyleLbl="node1" presStyleIdx="2" presStyleCnt="5">
        <dgm:presLayoutVars>
          <dgm:chMax val="0"/>
          <dgm:bulletEnabled val="1"/>
        </dgm:presLayoutVars>
      </dgm:prSet>
      <dgm:spPr/>
      <dgm:t>
        <a:bodyPr/>
        <a:lstStyle/>
        <a:p>
          <a:endParaRPr lang="id-ID"/>
        </a:p>
      </dgm:t>
    </dgm:pt>
    <dgm:pt modelId="{A2E6A7E6-31AC-47D1-8DCF-5076E1FA1057}" type="pres">
      <dgm:prSet presAssocID="{589B3CE4-8148-403E-9047-146FBD2D4945}" presName="spacer" presStyleCnt="0"/>
      <dgm:spPr/>
      <dgm:t>
        <a:bodyPr/>
        <a:lstStyle/>
        <a:p>
          <a:endParaRPr lang="id-ID"/>
        </a:p>
      </dgm:t>
    </dgm:pt>
    <dgm:pt modelId="{6A54E0F2-F83A-400C-8A2D-79AD67CF58EF}" type="pres">
      <dgm:prSet presAssocID="{BD4D6B3D-1AD7-4F74-83F4-4B9AD066E242}" presName="parentText" presStyleLbl="node1" presStyleIdx="3" presStyleCnt="5">
        <dgm:presLayoutVars>
          <dgm:chMax val="0"/>
          <dgm:bulletEnabled val="1"/>
        </dgm:presLayoutVars>
      </dgm:prSet>
      <dgm:spPr/>
      <dgm:t>
        <a:bodyPr/>
        <a:lstStyle/>
        <a:p>
          <a:endParaRPr lang="id-ID"/>
        </a:p>
      </dgm:t>
    </dgm:pt>
    <dgm:pt modelId="{41C73CCA-B20C-4DB1-8BC8-C7E524BFE75B}" type="pres">
      <dgm:prSet presAssocID="{8DF19549-A342-4EA4-B0A3-9F6D7AA080F5}" presName="spacer" presStyleCnt="0"/>
      <dgm:spPr/>
      <dgm:t>
        <a:bodyPr/>
        <a:lstStyle/>
        <a:p>
          <a:endParaRPr lang="id-ID"/>
        </a:p>
      </dgm:t>
    </dgm:pt>
    <dgm:pt modelId="{8EE13BF0-8A20-43C5-8A49-D202D9D4EE98}" type="pres">
      <dgm:prSet presAssocID="{F5ACA9E5-F69C-4C69-9209-09C3F14F5CE8}" presName="parentText" presStyleLbl="node1" presStyleIdx="4" presStyleCnt="5">
        <dgm:presLayoutVars>
          <dgm:chMax val="0"/>
          <dgm:bulletEnabled val="1"/>
        </dgm:presLayoutVars>
      </dgm:prSet>
      <dgm:spPr/>
      <dgm:t>
        <a:bodyPr/>
        <a:lstStyle/>
        <a:p>
          <a:endParaRPr lang="id-ID"/>
        </a:p>
      </dgm:t>
    </dgm:pt>
  </dgm:ptLst>
  <dgm:cxnLst>
    <dgm:cxn modelId="{91E4D1ED-3DF2-4B57-9AAA-91B0278E689F}" srcId="{C602947E-1029-420F-ACAC-B5111AAA0EC1}" destId="{05C8DFF2-8A9C-44EB-A6D1-F42A282C035F}" srcOrd="0" destOrd="0" parTransId="{5FC82A02-467B-4E49-AB3E-13A528F36A7E}" sibTransId="{56771C97-E7F6-48F5-ACE6-1B8A848C6E06}"/>
    <dgm:cxn modelId="{6D00BDEF-08A7-405D-86EE-A56307A47CA6}" type="presOf" srcId="{F5ACA9E5-F69C-4C69-9209-09C3F14F5CE8}" destId="{8EE13BF0-8A20-43C5-8A49-D202D9D4EE98}" srcOrd="0" destOrd="0" presId="urn:microsoft.com/office/officeart/2005/8/layout/vList2"/>
    <dgm:cxn modelId="{962D84BC-3248-48F5-8F8E-C82FDA5EDE6F}" type="presOf" srcId="{A7C89475-5607-4D66-B9F5-1FB2F7959511}" destId="{3971306B-FFC9-4720-9436-4F2E378AAC80}" srcOrd="0" destOrd="0" presId="urn:microsoft.com/office/officeart/2005/8/layout/vList2"/>
    <dgm:cxn modelId="{6CEAE76C-A085-4A25-9A50-C6A5373731ED}" type="presOf" srcId="{05C8DFF2-8A9C-44EB-A6D1-F42A282C035F}" destId="{4B35E0C4-E20E-4776-9F2C-7DB51656C01A}" srcOrd="0" destOrd="0" presId="urn:microsoft.com/office/officeart/2005/8/layout/vList2"/>
    <dgm:cxn modelId="{918705F3-17B4-4F01-9F60-6915731C6129}" type="presOf" srcId="{590F16FE-F4DE-4923-847C-64AC4B941803}" destId="{8332ACE4-8750-457E-B0DE-679A58CAA080}" srcOrd="0" destOrd="0" presId="urn:microsoft.com/office/officeart/2005/8/layout/vList2"/>
    <dgm:cxn modelId="{6605518B-F4DC-410C-9CAC-A3985D59DFDA}" srcId="{C602947E-1029-420F-ACAC-B5111AAA0EC1}" destId="{BD4D6B3D-1AD7-4F74-83F4-4B9AD066E242}" srcOrd="3" destOrd="0" parTransId="{F005F4BA-9897-427C-8184-E8EF51453CA3}" sibTransId="{8DF19549-A342-4EA4-B0A3-9F6D7AA080F5}"/>
    <dgm:cxn modelId="{BC9E5FDA-ABCE-4C23-AB28-A9E954D526E7}" type="presOf" srcId="{C602947E-1029-420F-ACAC-B5111AAA0EC1}" destId="{7DDF46A3-650A-41EF-AF4E-60924D8D9612}" srcOrd="0" destOrd="0" presId="urn:microsoft.com/office/officeart/2005/8/layout/vList2"/>
    <dgm:cxn modelId="{F36DFF7A-810B-4163-BBA0-FC31A569563D}" srcId="{C602947E-1029-420F-ACAC-B5111AAA0EC1}" destId="{F5ACA9E5-F69C-4C69-9209-09C3F14F5CE8}" srcOrd="4" destOrd="0" parTransId="{17664684-0F7E-4E19-AE7B-4185DEC08376}" sibTransId="{7590364D-ACF3-435E-A26E-94E90D4B174A}"/>
    <dgm:cxn modelId="{F14A1881-2C6F-4F66-830D-A9331A4265DB}" srcId="{C602947E-1029-420F-ACAC-B5111AAA0EC1}" destId="{590F16FE-F4DE-4923-847C-64AC4B941803}" srcOrd="1" destOrd="0" parTransId="{968716DB-1FA3-42A5-B0E3-E5E9CD4D04F4}" sibTransId="{73330E3B-0677-4380-A4A9-1B7B99379B53}"/>
    <dgm:cxn modelId="{748038A7-569F-44B3-B566-7774EEE61F59}" srcId="{C602947E-1029-420F-ACAC-B5111AAA0EC1}" destId="{A7C89475-5607-4D66-B9F5-1FB2F7959511}" srcOrd="2" destOrd="0" parTransId="{CF10EC9B-B1D0-4D23-96F0-FDD583D51EA0}" sibTransId="{589B3CE4-8148-403E-9047-146FBD2D4945}"/>
    <dgm:cxn modelId="{CA05ADA7-8D44-42CF-AF51-991D1B0DFD0A}" type="presOf" srcId="{BD4D6B3D-1AD7-4F74-83F4-4B9AD066E242}" destId="{6A54E0F2-F83A-400C-8A2D-79AD67CF58EF}" srcOrd="0" destOrd="0" presId="urn:microsoft.com/office/officeart/2005/8/layout/vList2"/>
    <dgm:cxn modelId="{E3B2DD0A-1302-4A8F-AB77-C1F855D3D81A}" type="presParOf" srcId="{7DDF46A3-650A-41EF-AF4E-60924D8D9612}" destId="{4B35E0C4-E20E-4776-9F2C-7DB51656C01A}" srcOrd="0" destOrd="0" presId="urn:microsoft.com/office/officeart/2005/8/layout/vList2"/>
    <dgm:cxn modelId="{F3906379-3A2B-47AF-8C0D-416E45BA3DB7}" type="presParOf" srcId="{7DDF46A3-650A-41EF-AF4E-60924D8D9612}" destId="{DD71F752-EB82-4562-A18E-073E5634436B}" srcOrd="1" destOrd="0" presId="urn:microsoft.com/office/officeart/2005/8/layout/vList2"/>
    <dgm:cxn modelId="{A8F49558-5924-4F1A-86F8-CFEDFB04A73D}" type="presParOf" srcId="{7DDF46A3-650A-41EF-AF4E-60924D8D9612}" destId="{8332ACE4-8750-457E-B0DE-679A58CAA080}" srcOrd="2" destOrd="0" presId="urn:microsoft.com/office/officeart/2005/8/layout/vList2"/>
    <dgm:cxn modelId="{F856F0BE-1FAB-4F5F-8DBB-C6B3FDD468AF}" type="presParOf" srcId="{7DDF46A3-650A-41EF-AF4E-60924D8D9612}" destId="{A8549AAC-BF55-46F8-90AD-E93F75B8DA04}" srcOrd="3" destOrd="0" presId="urn:microsoft.com/office/officeart/2005/8/layout/vList2"/>
    <dgm:cxn modelId="{709E1405-6929-473C-82F4-4BA9467DD2C6}" type="presParOf" srcId="{7DDF46A3-650A-41EF-AF4E-60924D8D9612}" destId="{3971306B-FFC9-4720-9436-4F2E378AAC80}" srcOrd="4" destOrd="0" presId="urn:microsoft.com/office/officeart/2005/8/layout/vList2"/>
    <dgm:cxn modelId="{D15B64EF-9062-4CD2-840C-33DF3171A024}" type="presParOf" srcId="{7DDF46A3-650A-41EF-AF4E-60924D8D9612}" destId="{A2E6A7E6-31AC-47D1-8DCF-5076E1FA1057}" srcOrd="5" destOrd="0" presId="urn:microsoft.com/office/officeart/2005/8/layout/vList2"/>
    <dgm:cxn modelId="{C1E80AE7-7CCE-4573-8882-968DF6E8C69E}" type="presParOf" srcId="{7DDF46A3-650A-41EF-AF4E-60924D8D9612}" destId="{6A54E0F2-F83A-400C-8A2D-79AD67CF58EF}" srcOrd="6" destOrd="0" presId="urn:microsoft.com/office/officeart/2005/8/layout/vList2"/>
    <dgm:cxn modelId="{39CCD32C-5791-4054-8AE1-4366BF5917DC}" type="presParOf" srcId="{7DDF46A3-650A-41EF-AF4E-60924D8D9612}" destId="{41C73CCA-B20C-4DB1-8BC8-C7E524BFE75B}" srcOrd="7" destOrd="0" presId="urn:microsoft.com/office/officeart/2005/8/layout/vList2"/>
    <dgm:cxn modelId="{D26C28C5-0F04-4BC5-9017-7856A49338B5}" type="presParOf" srcId="{7DDF46A3-650A-41EF-AF4E-60924D8D9612}" destId="{8EE13BF0-8A20-43C5-8A49-D202D9D4EE98}" srcOrd="8"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20B871-6E61-40A0-9688-F0C0154A0CA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id-ID"/>
        </a:p>
      </dgm:t>
    </dgm:pt>
    <dgm:pt modelId="{5DED1756-F902-4D04-ACE9-E0F200F3E247}">
      <dgm:prSet/>
      <dgm:spPr/>
      <dgm:t>
        <a:bodyPr/>
        <a:lstStyle/>
        <a:p>
          <a:pPr rtl="0"/>
          <a:r>
            <a:rPr lang="id-ID" dirty="0" smtClean="0">
              <a:solidFill>
                <a:schemeClr val="tx1"/>
              </a:solidFill>
            </a:rPr>
            <a:t>Secara etimologis, kata falsafah berasal dari bahasa Yunani "</a:t>
          </a:r>
          <a:r>
            <a:rPr lang="id-ID" i="1" dirty="0" smtClean="0">
              <a:solidFill>
                <a:schemeClr val="tx1"/>
              </a:solidFill>
            </a:rPr>
            <a:t>philosophia</a:t>
          </a:r>
          <a:r>
            <a:rPr lang="id-ID" dirty="0" smtClean="0">
              <a:solidFill>
                <a:schemeClr val="tx1"/>
              </a:solidFill>
            </a:rPr>
            <a:t>" (</a:t>
          </a:r>
          <a:r>
            <a:rPr lang="id-ID" i="1" dirty="0" smtClean="0">
              <a:solidFill>
                <a:schemeClr val="tx1"/>
              </a:solidFill>
            </a:rPr>
            <a:t>philo/phios/philein</a:t>
          </a:r>
          <a:r>
            <a:rPr lang="id-ID" dirty="0" smtClean="0">
              <a:solidFill>
                <a:schemeClr val="tx1"/>
              </a:solidFill>
            </a:rPr>
            <a:t>, yang berarti cinta/ pecinta/mencintai dan sophia, yang berarti kebijaksanaan/</a:t>
          </a:r>
          <a:r>
            <a:rPr lang="id-ID" i="1" dirty="0" smtClean="0">
              <a:solidFill>
                <a:schemeClr val="tx1"/>
              </a:solidFill>
            </a:rPr>
            <a:t>wisdom</a:t>
          </a:r>
          <a:r>
            <a:rPr lang="id-ID" dirty="0" smtClean="0">
              <a:solidFill>
                <a:schemeClr val="tx1"/>
              </a:solidFill>
            </a:rPr>
            <a:t>/ kearifan/hikmat/hakikat kebenaran)</a:t>
          </a:r>
          <a:endParaRPr lang="id-ID" dirty="0">
            <a:solidFill>
              <a:schemeClr val="tx1"/>
            </a:solidFill>
          </a:endParaRPr>
        </a:p>
      </dgm:t>
    </dgm:pt>
    <dgm:pt modelId="{D21BDD7A-DBD8-4CD8-A881-CEDF444055C7}" type="parTrans" cxnId="{31F96D1A-0EC7-4B19-A8C7-D4EB910BB9E9}">
      <dgm:prSet/>
      <dgm:spPr/>
      <dgm:t>
        <a:bodyPr/>
        <a:lstStyle/>
        <a:p>
          <a:endParaRPr lang="id-ID"/>
        </a:p>
      </dgm:t>
    </dgm:pt>
    <dgm:pt modelId="{6ABB3F68-088C-4245-8508-8621232B9E74}" type="sibTrans" cxnId="{31F96D1A-0EC7-4B19-A8C7-D4EB910BB9E9}">
      <dgm:prSet/>
      <dgm:spPr/>
      <dgm:t>
        <a:bodyPr/>
        <a:lstStyle/>
        <a:p>
          <a:endParaRPr lang="id-ID"/>
        </a:p>
      </dgm:t>
    </dgm:pt>
    <dgm:pt modelId="{4FC44F8C-64F8-4064-BDCB-6D423A159BC4}" type="pres">
      <dgm:prSet presAssocID="{E220B871-6E61-40A0-9688-F0C0154A0CAB}" presName="linear" presStyleCnt="0">
        <dgm:presLayoutVars>
          <dgm:animLvl val="lvl"/>
          <dgm:resizeHandles val="exact"/>
        </dgm:presLayoutVars>
      </dgm:prSet>
      <dgm:spPr/>
      <dgm:t>
        <a:bodyPr/>
        <a:lstStyle/>
        <a:p>
          <a:endParaRPr lang="id-ID"/>
        </a:p>
      </dgm:t>
    </dgm:pt>
    <dgm:pt modelId="{E2CD1446-2473-4889-8167-2AF241999B64}" type="pres">
      <dgm:prSet presAssocID="{5DED1756-F902-4D04-ACE9-E0F200F3E247}" presName="parentText" presStyleLbl="node1" presStyleIdx="0" presStyleCnt="1">
        <dgm:presLayoutVars>
          <dgm:chMax val="0"/>
          <dgm:bulletEnabled val="1"/>
        </dgm:presLayoutVars>
      </dgm:prSet>
      <dgm:spPr/>
      <dgm:t>
        <a:bodyPr/>
        <a:lstStyle/>
        <a:p>
          <a:endParaRPr lang="id-ID"/>
        </a:p>
      </dgm:t>
    </dgm:pt>
  </dgm:ptLst>
  <dgm:cxnLst>
    <dgm:cxn modelId="{1791FD2F-EA42-4221-84A7-2A0291703898}" type="presOf" srcId="{E220B871-6E61-40A0-9688-F0C0154A0CAB}" destId="{4FC44F8C-64F8-4064-BDCB-6D423A159BC4}" srcOrd="0" destOrd="0" presId="urn:microsoft.com/office/officeart/2005/8/layout/vList2"/>
    <dgm:cxn modelId="{31F96D1A-0EC7-4B19-A8C7-D4EB910BB9E9}" srcId="{E220B871-6E61-40A0-9688-F0C0154A0CAB}" destId="{5DED1756-F902-4D04-ACE9-E0F200F3E247}" srcOrd="0" destOrd="0" parTransId="{D21BDD7A-DBD8-4CD8-A881-CEDF444055C7}" sibTransId="{6ABB3F68-088C-4245-8508-8621232B9E74}"/>
    <dgm:cxn modelId="{3FE756A3-DC13-4A47-B23F-722957EE12D4}" type="presOf" srcId="{5DED1756-F902-4D04-ACE9-E0F200F3E247}" destId="{E2CD1446-2473-4889-8167-2AF241999B64}" srcOrd="0" destOrd="0" presId="urn:microsoft.com/office/officeart/2005/8/layout/vList2"/>
    <dgm:cxn modelId="{AACBE73F-C26A-4656-AE6D-3DB54D1ED0F2}" type="presParOf" srcId="{4FC44F8C-64F8-4064-BDCB-6D423A159BC4}" destId="{E2CD1446-2473-4889-8167-2AF241999B64}"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8F2866-ECDD-4FFD-A4D9-954E3EE3D6FA}" type="doc">
      <dgm:prSet loTypeId="urn:microsoft.com/office/officeart/2005/8/layout/target3" loCatId="relationship" qsTypeId="urn:microsoft.com/office/officeart/2005/8/quickstyle/simple1" qsCatId="simple" csTypeId="urn:microsoft.com/office/officeart/2005/8/colors/colorful3" csCatId="colorful"/>
      <dgm:spPr/>
      <dgm:t>
        <a:bodyPr/>
        <a:lstStyle/>
        <a:p>
          <a:endParaRPr lang="id-ID"/>
        </a:p>
      </dgm:t>
    </dgm:pt>
    <dgm:pt modelId="{6986F7E0-1D0C-4591-92F0-6DDD130E13B1}">
      <dgm:prSet/>
      <dgm:spPr/>
      <dgm:t>
        <a:bodyPr/>
        <a:lstStyle/>
        <a:p>
          <a:pPr rtl="0"/>
          <a:r>
            <a:rPr lang="id-ID" dirty="0" smtClean="0"/>
            <a:t>Falsafah dapat dimaknai cinta akan kebijaksanaan atau hakikat kebenaran. </a:t>
          </a:r>
          <a:endParaRPr lang="id-ID" dirty="0"/>
        </a:p>
      </dgm:t>
    </dgm:pt>
    <dgm:pt modelId="{61062F03-5418-45FA-87C6-356BFA7728F4}" type="parTrans" cxnId="{E821A2E5-63CD-4300-A76F-534D28D358B2}">
      <dgm:prSet/>
      <dgm:spPr/>
      <dgm:t>
        <a:bodyPr/>
        <a:lstStyle/>
        <a:p>
          <a:endParaRPr lang="id-ID"/>
        </a:p>
      </dgm:t>
    </dgm:pt>
    <dgm:pt modelId="{DF239086-4810-4763-A715-04532CAEA429}" type="sibTrans" cxnId="{E821A2E5-63CD-4300-A76F-534D28D358B2}">
      <dgm:prSet/>
      <dgm:spPr/>
      <dgm:t>
        <a:bodyPr/>
        <a:lstStyle/>
        <a:p>
          <a:endParaRPr lang="id-ID"/>
        </a:p>
      </dgm:t>
    </dgm:pt>
    <dgm:pt modelId="{E3F1C341-A74D-44D4-840C-7B4B1C228796}">
      <dgm:prSet/>
      <dgm:spPr/>
      <dgm:t>
        <a:bodyPr/>
        <a:lstStyle/>
        <a:p>
          <a:pPr rtl="0"/>
          <a:r>
            <a:rPr lang="id-ID" dirty="0" smtClean="0"/>
            <a:t>Dalam kamus besar Bahasa Indonesia (KBI) bahwa falsafah berarti berpikir sedalam-dalamnya (merenung) terhadap sesuatu secara metodik, sistematik, menyeluruh, dan universal untuk mencari hakikat tertentu.</a:t>
          </a:r>
          <a:endParaRPr lang="id-ID" dirty="0"/>
        </a:p>
      </dgm:t>
    </dgm:pt>
    <dgm:pt modelId="{D2E3184F-B0DB-4FEC-A874-E8CD82CB5C51}" type="parTrans" cxnId="{B96E0BFA-F272-4AE1-B4ED-4D90EDD72762}">
      <dgm:prSet/>
      <dgm:spPr/>
      <dgm:t>
        <a:bodyPr/>
        <a:lstStyle/>
        <a:p>
          <a:endParaRPr lang="id-ID"/>
        </a:p>
      </dgm:t>
    </dgm:pt>
    <dgm:pt modelId="{17685E48-0E29-451C-9DED-68EA26B21229}" type="sibTrans" cxnId="{B96E0BFA-F272-4AE1-B4ED-4D90EDD72762}">
      <dgm:prSet/>
      <dgm:spPr/>
      <dgm:t>
        <a:bodyPr/>
        <a:lstStyle/>
        <a:p>
          <a:endParaRPr lang="id-ID"/>
        </a:p>
      </dgm:t>
    </dgm:pt>
    <dgm:pt modelId="{10394499-E0A2-4397-A865-68B72087ADF2}" type="pres">
      <dgm:prSet presAssocID="{908F2866-ECDD-4FFD-A4D9-954E3EE3D6FA}" presName="Name0" presStyleCnt="0">
        <dgm:presLayoutVars>
          <dgm:chMax val="7"/>
          <dgm:dir/>
          <dgm:animLvl val="lvl"/>
          <dgm:resizeHandles val="exact"/>
        </dgm:presLayoutVars>
      </dgm:prSet>
      <dgm:spPr/>
      <dgm:t>
        <a:bodyPr/>
        <a:lstStyle/>
        <a:p>
          <a:endParaRPr lang="id-ID"/>
        </a:p>
      </dgm:t>
    </dgm:pt>
    <dgm:pt modelId="{6CA61666-65FE-4881-8F8D-0520ED5536EF}" type="pres">
      <dgm:prSet presAssocID="{6986F7E0-1D0C-4591-92F0-6DDD130E13B1}" presName="circle1" presStyleLbl="node1" presStyleIdx="0" presStyleCnt="2"/>
      <dgm:spPr/>
      <dgm:t>
        <a:bodyPr/>
        <a:lstStyle/>
        <a:p>
          <a:endParaRPr lang="id-ID"/>
        </a:p>
      </dgm:t>
    </dgm:pt>
    <dgm:pt modelId="{1606C67A-FE5F-41DE-B3B7-C904F5527AB0}" type="pres">
      <dgm:prSet presAssocID="{6986F7E0-1D0C-4591-92F0-6DDD130E13B1}" presName="space" presStyleCnt="0"/>
      <dgm:spPr/>
      <dgm:t>
        <a:bodyPr/>
        <a:lstStyle/>
        <a:p>
          <a:endParaRPr lang="id-ID"/>
        </a:p>
      </dgm:t>
    </dgm:pt>
    <dgm:pt modelId="{97823405-357F-4C9E-BCBE-CE0205E765E3}" type="pres">
      <dgm:prSet presAssocID="{6986F7E0-1D0C-4591-92F0-6DDD130E13B1}" presName="rect1" presStyleLbl="alignAcc1" presStyleIdx="0" presStyleCnt="2"/>
      <dgm:spPr/>
      <dgm:t>
        <a:bodyPr/>
        <a:lstStyle/>
        <a:p>
          <a:endParaRPr lang="id-ID"/>
        </a:p>
      </dgm:t>
    </dgm:pt>
    <dgm:pt modelId="{8CE43AE1-3A27-4C8B-9687-54EFF7EB9065}" type="pres">
      <dgm:prSet presAssocID="{E3F1C341-A74D-44D4-840C-7B4B1C228796}" presName="vertSpace2" presStyleLbl="node1" presStyleIdx="0" presStyleCnt="2"/>
      <dgm:spPr/>
      <dgm:t>
        <a:bodyPr/>
        <a:lstStyle/>
        <a:p>
          <a:endParaRPr lang="id-ID"/>
        </a:p>
      </dgm:t>
    </dgm:pt>
    <dgm:pt modelId="{9C21B796-DA5C-4F8F-AC0A-EB828F4E3D59}" type="pres">
      <dgm:prSet presAssocID="{E3F1C341-A74D-44D4-840C-7B4B1C228796}" presName="circle2" presStyleLbl="node1" presStyleIdx="1" presStyleCnt="2"/>
      <dgm:spPr/>
      <dgm:t>
        <a:bodyPr/>
        <a:lstStyle/>
        <a:p>
          <a:endParaRPr lang="id-ID"/>
        </a:p>
      </dgm:t>
    </dgm:pt>
    <dgm:pt modelId="{938B274E-007F-4D92-A699-992B7B025450}" type="pres">
      <dgm:prSet presAssocID="{E3F1C341-A74D-44D4-840C-7B4B1C228796}" presName="rect2" presStyleLbl="alignAcc1" presStyleIdx="1" presStyleCnt="2"/>
      <dgm:spPr/>
      <dgm:t>
        <a:bodyPr/>
        <a:lstStyle/>
        <a:p>
          <a:endParaRPr lang="id-ID"/>
        </a:p>
      </dgm:t>
    </dgm:pt>
    <dgm:pt modelId="{A7D849AF-2B3D-4882-873A-4CB131CCF7CA}" type="pres">
      <dgm:prSet presAssocID="{6986F7E0-1D0C-4591-92F0-6DDD130E13B1}" presName="rect1ParTxNoCh" presStyleLbl="alignAcc1" presStyleIdx="1" presStyleCnt="2">
        <dgm:presLayoutVars>
          <dgm:chMax val="1"/>
          <dgm:bulletEnabled val="1"/>
        </dgm:presLayoutVars>
      </dgm:prSet>
      <dgm:spPr/>
      <dgm:t>
        <a:bodyPr/>
        <a:lstStyle/>
        <a:p>
          <a:endParaRPr lang="id-ID"/>
        </a:p>
      </dgm:t>
    </dgm:pt>
    <dgm:pt modelId="{D9A3697E-CDE5-4373-B118-0F0715D1D4E1}" type="pres">
      <dgm:prSet presAssocID="{E3F1C341-A74D-44D4-840C-7B4B1C228796}" presName="rect2ParTxNoCh" presStyleLbl="alignAcc1" presStyleIdx="1" presStyleCnt="2">
        <dgm:presLayoutVars>
          <dgm:chMax val="1"/>
          <dgm:bulletEnabled val="1"/>
        </dgm:presLayoutVars>
      </dgm:prSet>
      <dgm:spPr/>
      <dgm:t>
        <a:bodyPr/>
        <a:lstStyle/>
        <a:p>
          <a:endParaRPr lang="id-ID"/>
        </a:p>
      </dgm:t>
    </dgm:pt>
  </dgm:ptLst>
  <dgm:cxnLst>
    <dgm:cxn modelId="{F8861F51-81FB-4BB7-BF68-5BE3563B3777}" type="presOf" srcId="{E3F1C341-A74D-44D4-840C-7B4B1C228796}" destId="{938B274E-007F-4D92-A699-992B7B025450}" srcOrd="0" destOrd="0" presId="urn:microsoft.com/office/officeart/2005/8/layout/target3"/>
    <dgm:cxn modelId="{0A3CA8B8-71BE-4EC5-929C-B1213C7B447A}" type="presOf" srcId="{E3F1C341-A74D-44D4-840C-7B4B1C228796}" destId="{D9A3697E-CDE5-4373-B118-0F0715D1D4E1}" srcOrd="1" destOrd="0" presId="urn:microsoft.com/office/officeart/2005/8/layout/target3"/>
    <dgm:cxn modelId="{92A9A6D0-3DAA-46B1-BE71-6F47ADAC9A58}" type="presOf" srcId="{6986F7E0-1D0C-4591-92F0-6DDD130E13B1}" destId="{97823405-357F-4C9E-BCBE-CE0205E765E3}" srcOrd="0" destOrd="0" presId="urn:microsoft.com/office/officeart/2005/8/layout/target3"/>
    <dgm:cxn modelId="{E821A2E5-63CD-4300-A76F-534D28D358B2}" srcId="{908F2866-ECDD-4FFD-A4D9-954E3EE3D6FA}" destId="{6986F7E0-1D0C-4591-92F0-6DDD130E13B1}" srcOrd="0" destOrd="0" parTransId="{61062F03-5418-45FA-87C6-356BFA7728F4}" sibTransId="{DF239086-4810-4763-A715-04532CAEA429}"/>
    <dgm:cxn modelId="{B96E0BFA-F272-4AE1-B4ED-4D90EDD72762}" srcId="{908F2866-ECDD-4FFD-A4D9-954E3EE3D6FA}" destId="{E3F1C341-A74D-44D4-840C-7B4B1C228796}" srcOrd="1" destOrd="0" parTransId="{D2E3184F-B0DB-4FEC-A874-E8CD82CB5C51}" sibTransId="{17685E48-0E29-451C-9DED-68EA26B21229}"/>
    <dgm:cxn modelId="{BE490975-AD11-4226-926D-0E6360E23808}" type="presOf" srcId="{908F2866-ECDD-4FFD-A4D9-954E3EE3D6FA}" destId="{10394499-E0A2-4397-A865-68B72087ADF2}" srcOrd="0" destOrd="0" presId="urn:microsoft.com/office/officeart/2005/8/layout/target3"/>
    <dgm:cxn modelId="{6CE93FDF-5B76-4BF9-9813-78D7D5AF7121}" type="presOf" srcId="{6986F7E0-1D0C-4591-92F0-6DDD130E13B1}" destId="{A7D849AF-2B3D-4882-873A-4CB131CCF7CA}" srcOrd="1" destOrd="0" presId="urn:microsoft.com/office/officeart/2005/8/layout/target3"/>
    <dgm:cxn modelId="{83BA243C-62F7-4A6F-8AED-F0C57683F560}" type="presParOf" srcId="{10394499-E0A2-4397-A865-68B72087ADF2}" destId="{6CA61666-65FE-4881-8F8D-0520ED5536EF}" srcOrd="0" destOrd="0" presId="urn:microsoft.com/office/officeart/2005/8/layout/target3"/>
    <dgm:cxn modelId="{CD2C0ADA-F109-4093-97DC-8B7F2DEDA688}" type="presParOf" srcId="{10394499-E0A2-4397-A865-68B72087ADF2}" destId="{1606C67A-FE5F-41DE-B3B7-C904F5527AB0}" srcOrd="1" destOrd="0" presId="urn:microsoft.com/office/officeart/2005/8/layout/target3"/>
    <dgm:cxn modelId="{80FDA689-82E7-4421-9DCD-51C0F5F3FF10}" type="presParOf" srcId="{10394499-E0A2-4397-A865-68B72087ADF2}" destId="{97823405-357F-4C9E-BCBE-CE0205E765E3}" srcOrd="2" destOrd="0" presId="urn:microsoft.com/office/officeart/2005/8/layout/target3"/>
    <dgm:cxn modelId="{502F11AD-9559-47DF-8DDA-B35EFA14C5D0}" type="presParOf" srcId="{10394499-E0A2-4397-A865-68B72087ADF2}" destId="{8CE43AE1-3A27-4C8B-9687-54EFF7EB9065}" srcOrd="3" destOrd="0" presId="urn:microsoft.com/office/officeart/2005/8/layout/target3"/>
    <dgm:cxn modelId="{26968C63-AA2F-46AE-B1D2-19D97BEBA55B}" type="presParOf" srcId="{10394499-E0A2-4397-A865-68B72087ADF2}" destId="{9C21B796-DA5C-4F8F-AC0A-EB828F4E3D59}" srcOrd="4" destOrd="0" presId="urn:microsoft.com/office/officeart/2005/8/layout/target3"/>
    <dgm:cxn modelId="{42545267-9CFA-46BE-8B24-BB7F3F016397}" type="presParOf" srcId="{10394499-E0A2-4397-A865-68B72087ADF2}" destId="{938B274E-007F-4D92-A699-992B7B025450}" srcOrd="5" destOrd="0" presId="urn:microsoft.com/office/officeart/2005/8/layout/target3"/>
    <dgm:cxn modelId="{B2A3A89B-2DAB-4DC4-8DC7-7668BC1DF3A2}" type="presParOf" srcId="{10394499-E0A2-4397-A865-68B72087ADF2}" destId="{A7D849AF-2B3D-4882-873A-4CB131CCF7CA}" srcOrd="6" destOrd="0" presId="urn:microsoft.com/office/officeart/2005/8/layout/target3"/>
    <dgm:cxn modelId="{282E3A88-8736-4C7A-9EE4-9F1690337052}" type="presParOf" srcId="{10394499-E0A2-4397-A865-68B72087ADF2}" destId="{D9A3697E-CDE5-4373-B118-0F0715D1D4E1}" srcOrd="7" destOrd="0" presId="urn:microsoft.com/office/officeart/2005/8/layout/target3"/>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FA87C5-5C49-4C90-975A-8EA6D083569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id-ID"/>
        </a:p>
      </dgm:t>
    </dgm:pt>
    <dgm:pt modelId="{7591A1E6-3E70-4CE5-80C6-FFEA48150963}">
      <dgm:prSet/>
      <dgm:spPr/>
      <dgm:t>
        <a:bodyPr/>
        <a:lstStyle/>
        <a:p>
          <a:pPr rtl="0"/>
          <a:r>
            <a:rPr lang="id-ID" dirty="0" smtClean="0">
              <a:solidFill>
                <a:schemeClr val="tx1"/>
              </a:solidFill>
            </a:rPr>
            <a:t>Pada umumnya terdapat dua pengertian falsafah, yaitu falsafah dalam arti proses dan falsafah dalam arti produk. Selain itu ada pengertian lain, yaitu falsafah sebagai ilmu dan falsafah sebagai pandangan hidup. Demikian pula, dikenal ada falsafah dalam arti teorotis dan falsafah dalam arti praktis.</a:t>
          </a:r>
          <a:endParaRPr lang="id-ID" dirty="0">
            <a:solidFill>
              <a:schemeClr val="tx1"/>
            </a:solidFill>
          </a:endParaRPr>
        </a:p>
      </dgm:t>
    </dgm:pt>
    <dgm:pt modelId="{2062FB03-377C-4E1C-85CD-75C47A03D93E}" type="parTrans" cxnId="{D17E8511-0B9B-4B11-8878-C913831F9594}">
      <dgm:prSet/>
      <dgm:spPr/>
      <dgm:t>
        <a:bodyPr/>
        <a:lstStyle/>
        <a:p>
          <a:endParaRPr lang="id-ID">
            <a:solidFill>
              <a:schemeClr val="tx1"/>
            </a:solidFill>
          </a:endParaRPr>
        </a:p>
      </dgm:t>
    </dgm:pt>
    <dgm:pt modelId="{A248FA2D-6FE9-450B-A481-4FCDF91AAD68}" type="sibTrans" cxnId="{D17E8511-0B9B-4B11-8878-C913831F9594}">
      <dgm:prSet/>
      <dgm:spPr/>
      <dgm:t>
        <a:bodyPr/>
        <a:lstStyle/>
        <a:p>
          <a:endParaRPr lang="id-ID">
            <a:solidFill>
              <a:schemeClr val="tx1"/>
            </a:solidFill>
          </a:endParaRPr>
        </a:p>
      </dgm:t>
    </dgm:pt>
    <dgm:pt modelId="{3D2DCCD2-D48F-4208-8C4D-6BD5C3CBB560}">
      <dgm:prSet/>
      <dgm:spPr/>
      <dgm:t>
        <a:bodyPr/>
        <a:lstStyle/>
        <a:p>
          <a:r>
            <a:rPr lang="id-ID" b="1" i="1" dirty="0" smtClean="0">
              <a:solidFill>
                <a:schemeClr val="tx1"/>
              </a:solidFill>
            </a:rPr>
            <a:t>Filsafat dalam arti proses atau filsafat organisme</a:t>
          </a:r>
          <a:r>
            <a:rPr lang="id-ID" dirty="0" smtClean="0">
              <a:solidFill>
                <a:schemeClr val="tx1"/>
              </a:solidFill>
            </a:rPr>
            <a:t> adalah </a:t>
          </a:r>
          <a:r>
            <a:rPr lang="id-ID" b="1" dirty="0" smtClean="0">
              <a:solidFill>
                <a:schemeClr val="tx1"/>
              </a:solidFill>
            </a:rPr>
            <a:t>filsafat</a:t>
          </a:r>
          <a:r>
            <a:rPr lang="id-ID" dirty="0" smtClean="0">
              <a:solidFill>
                <a:schemeClr val="tx1"/>
              </a:solidFill>
            </a:rPr>
            <a:t> yang mengatakan bahwa segala sesuatu selalu menjadi. </a:t>
          </a:r>
          <a:r>
            <a:rPr lang="id-ID" b="1" dirty="0" smtClean="0">
              <a:solidFill>
                <a:schemeClr val="tx1"/>
              </a:solidFill>
            </a:rPr>
            <a:t>Pengertian</a:t>
          </a:r>
          <a:r>
            <a:rPr lang="id-ID" dirty="0" smtClean="0">
              <a:solidFill>
                <a:schemeClr val="tx1"/>
              </a:solidFill>
            </a:rPr>
            <a:t> '</a:t>
          </a:r>
          <a:r>
            <a:rPr lang="id-ID" b="1" dirty="0" smtClean="0">
              <a:solidFill>
                <a:schemeClr val="tx1"/>
              </a:solidFill>
            </a:rPr>
            <a:t>proses</a:t>
          </a:r>
          <a:r>
            <a:rPr lang="id-ID" dirty="0" smtClean="0">
              <a:solidFill>
                <a:schemeClr val="tx1"/>
              </a:solidFill>
            </a:rPr>
            <a:t>' in mengandung makna yakni adanya perubahan berdasarkan mengalirnya waktu dan kegiatan yang saling berkaitan.</a:t>
          </a:r>
          <a:endParaRPr lang="id-ID" dirty="0">
            <a:solidFill>
              <a:schemeClr val="tx1"/>
            </a:solidFill>
          </a:endParaRPr>
        </a:p>
      </dgm:t>
    </dgm:pt>
    <dgm:pt modelId="{05D64816-BF45-4A79-B46C-C6CB0779E263}" type="parTrans" cxnId="{835CF887-4CE6-4553-9FA0-C41A1773748D}">
      <dgm:prSet/>
      <dgm:spPr/>
      <dgm:t>
        <a:bodyPr/>
        <a:lstStyle/>
        <a:p>
          <a:endParaRPr lang="id-ID">
            <a:solidFill>
              <a:schemeClr val="tx1"/>
            </a:solidFill>
          </a:endParaRPr>
        </a:p>
      </dgm:t>
    </dgm:pt>
    <dgm:pt modelId="{4572893D-3811-44BB-BAC1-B17DA02F9E45}" type="sibTrans" cxnId="{835CF887-4CE6-4553-9FA0-C41A1773748D}">
      <dgm:prSet/>
      <dgm:spPr/>
      <dgm:t>
        <a:bodyPr/>
        <a:lstStyle/>
        <a:p>
          <a:endParaRPr lang="id-ID">
            <a:solidFill>
              <a:schemeClr val="tx1"/>
            </a:solidFill>
          </a:endParaRPr>
        </a:p>
      </dgm:t>
    </dgm:pt>
    <dgm:pt modelId="{4C3AB7A6-7013-47BF-B9F1-9471AFC3F6CA}" type="pres">
      <dgm:prSet presAssocID="{E2FA87C5-5C49-4C90-975A-8EA6D083569B}" presName="Name0" presStyleCnt="0">
        <dgm:presLayoutVars>
          <dgm:dir/>
          <dgm:animLvl val="lvl"/>
          <dgm:resizeHandles val="exact"/>
        </dgm:presLayoutVars>
      </dgm:prSet>
      <dgm:spPr/>
      <dgm:t>
        <a:bodyPr/>
        <a:lstStyle/>
        <a:p>
          <a:endParaRPr lang="id-ID"/>
        </a:p>
      </dgm:t>
    </dgm:pt>
    <dgm:pt modelId="{940EBD4B-C530-4D15-A5D3-3557DF57F952}" type="pres">
      <dgm:prSet presAssocID="{7591A1E6-3E70-4CE5-80C6-FFEA48150963}" presName="composite" presStyleCnt="0"/>
      <dgm:spPr/>
    </dgm:pt>
    <dgm:pt modelId="{7C021998-9E93-4586-9F65-2BADCE15E11E}" type="pres">
      <dgm:prSet presAssocID="{7591A1E6-3E70-4CE5-80C6-FFEA48150963}" presName="parTx" presStyleLbl="alignNode1" presStyleIdx="0" presStyleCnt="1">
        <dgm:presLayoutVars>
          <dgm:chMax val="0"/>
          <dgm:chPref val="0"/>
          <dgm:bulletEnabled val="1"/>
        </dgm:presLayoutVars>
      </dgm:prSet>
      <dgm:spPr/>
      <dgm:t>
        <a:bodyPr/>
        <a:lstStyle/>
        <a:p>
          <a:endParaRPr lang="id-ID"/>
        </a:p>
      </dgm:t>
    </dgm:pt>
    <dgm:pt modelId="{A1D2C2AB-6F26-4127-88A9-CD2995CDE1B7}" type="pres">
      <dgm:prSet presAssocID="{7591A1E6-3E70-4CE5-80C6-FFEA48150963}" presName="desTx" presStyleLbl="alignAccFollowNode1" presStyleIdx="0" presStyleCnt="1">
        <dgm:presLayoutVars>
          <dgm:bulletEnabled val="1"/>
        </dgm:presLayoutVars>
      </dgm:prSet>
      <dgm:spPr/>
      <dgm:t>
        <a:bodyPr/>
        <a:lstStyle/>
        <a:p>
          <a:endParaRPr lang="id-ID"/>
        </a:p>
      </dgm:t>
    </dgm:pt>
  </dgm:ptLst>
  <dgm:cxnLst>
    <dgm:cxn modelId="{835CF887-4CE6-4553-9FA0-C41A1773748D}" srcId="{7591A1E6-3E70-4CE5-80C6-FFEA48150963}" destId="{3D2DCCD2-D48F-4208-8C4D-6BD5C3CBB560}" srcOrd="0" destOrd="0" parTransId="{05D64816-BF45-4A79-B46C-C6CB0779E263}" sibTransId="{4572893D-3811-44BB-BAC1-B17DA02F9E45}"/>
    <dgm:cxn modelId="{D17E8511-0B9B-4B11-8878-C913831F9594}" srcId="{E2FA87C5-5C49-4C90-975A-8EA6D083569B}" destId="{7591A1E6-3E70-4CE5-80C6-FFEA48150963}" srcOrd="0" destOrd="0" parTransId="{2062FB03-377C-4E1C-85CD-75C47A03D93E}" sibTransId="{A248FA2D-6FE9-450B-A481-4FCDF91AAD68}"/>
    <dgm:cxn modelId="{59F91A20-7610-4277-A421-6A39AB70EBBE}" type="presOf" srcId="{3D2DCCD2-D48F-4208-8C4D-6BD5C3CBB560}" destId="{A1D2C2AB-6F26-4127-88A9-CD2995CDE1B7}" srcOrd="0" destOrd="0" presId="urn:microsoft.com/office/officeart/2005/8/layout/hList1"/>
    <dgm:cxn modelId="{7B528727-164C-406A-AA0A-CC655E25AB19}" type="presOf" srcId="{7591A1E6-3E70-4CE5-80C6-FFEA48150963}" destId="{7C021998-9E93-4586-9F65-2BADCE15E11E}" srcOrd="0" destOrd="0" presId="urn:microsoft.com/office/officeart/2005/8/layout/hList1"/>
    <dgm:cxn modelId="{BE5AB48D-4A73-47E3-88C3-B4837603C04B}" type="presOf" srcId="{E2FA87C5-5C49-4C90-975A-8EA6D083569B}" destId="{4C3AB7A6-7013-47BF-B9F1-9471AFC3F6CA}" srcOrd="0" destOrd="0" presId="urn:microsoft.com/office/officeart/2005/8/layout/hList1"/>
    <dgm:cxn modelId="{A4369CF6-4441-465B-BFF9-499FEE5FC3E2}" type="presParOf" srcId="{4C3AB7A6-7013-47BF-B9F1-9471AFC3F6CA}" destId="{940EBD4B-C530-4D15-A5D3-3557DF57F952}" srcOrd="0" destOrd="0" presId="urn:microsoft.com/office/officeart/2005/8/layout/hList1"/>
    <dgm:cxn modelId="{9B3891FB-40E5-46DE-BD8D-DCDC1D8B2CD5}" type="presParOf" srcId="{940EBD4B-C530-4D15-A5D3-3557DF57F952}" destId="{7C021998-9E93-4586-9F65-2BADCE15E11E}" srcOrd="0" destOrd="0" presId="urn:microsoft.com/office/officeart/2005/8/layout/hList1"/>
    <dgm:cxn modelId="{AAE6D80D-FE34-41F3-8D33-01989824F5C6}" type="presParOf" srcId="{940EBD4B-C530-4D15-A5D3-3557DF57F952}" destId="{A1D2C2AB-6F26-4127-88A9-CD2995CDE1B7}"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48AB41-757F-475A-9EC8-F4D40808B227}" type="doc">
      <dgm:prSet loTypeId="urn:microsoft.com/office/officeart/2005/8/layout/process4" loCatId="list" qsTypeId="urn:microsoft.com/office/officeart/2005/8/quickstyle/simple1" qsCatId="simple" csTypeId="urn:microsoft.com/office/officeart/2005/8/colors/accent1_2" csCatId="accent1"/>
      <dgm:spPr/>
      <dgm:t>
        <a:bodyPr/>
        <a:lstStyle/>
        <a:p>
          <a:endParaRPr lang="id-ID"/>
        </a:p>
      </dgm:t>
    </dgm:pt>
    <dgm:pt modelId="{64AD512C-4DD7-4283-BD6D-61D651EAAC92}">
      <dgm:prSet/>
      <dgm:spPr/>
      <dgm:t>
        <a:bodyPr/>
        <a:lstStyle/>
        <a:p>
          <a:pPr rtl="0"/>
          <a:r>
            <a:rPr lang="id-ID" b="1" i="1" dirty="0" smtClean="0">
              <a:solidFill>
                <a:schemeClr val="tx1"/>
              </a:solidFill>
            </a:rPr>
            <a:t>Filsafat sebagai produk</a:t>
          </a:r>
          <a:r>
            <a:rPr lang="id-ID" dirty="0" smtClean="0">
              <a:solidFill>
                <a:schemeClr val="tx1"/>
              </a:solidFill>
            </a:rPr>
            <a:t> mencakup dua pengertian, yaitu: </a:t>
          </a:r>
          <a:endParaRPr lang="id-ID" dirty="0">
            <a:solidFill>
              <a:schemeClr val="tx1"/>
            </a:solidFill>
          </a:endParaRPr>
        </a:p>
      </dgm:t>
    </dgm:pt>
    <dgm:pt modelId="{FD8AD372-F935-4150-84EE-5B22F26880C2}" type="parTrans" cxnId="{A8C2A604-F3D0-4163-BD56-A5F23E77DB6E}">
      <dgm:prSet/>
      <dgm:spPr/>
      <dgm:t>
        <a:bodyPr/>
        <a:lstStyle/>
        <a:p>
          <a:endParaRPr lang="id-ID"/>
        </a:p>
      </dgm:t>
    </dgm:pt>
    <dgm:pt modelId="{E162B4F6-CBB6-4CF3-BBFA-2814EDC96C15}" type="sibTrans" cxnId="{A8C2A604-F3D0-4163-BD56-A5F23E77DB6E}">
      <dgm:prSet/>
      <dgm:spPr/>
      <dgm:t>
        <a:bodyPr/>
        <a:lstStyle/>
        <a:p>
          <a:endParaRPr lang="id-ID"/>
        </a:p>
      </dgm:t>
    </dgm:pt>
    <dgm:pt modelId="{4EE30AAE-086D-4C49-B148-FA3654D32197}">
      <dgm:prSet/>
      <dgm:spPr/>
      <dgm:t>
        <a:bodyPr/>
        <a:lstStyle/>
        <a:p>
          <a:pPr rtl="0"/>
          <a:r>
            <a:rPr lang="id-ID" dirty="0" smtClean="0"/>
            <a:t>mencakup arti-arti filsafat sebagai jenis pengetahuan, ilmu, konsep dari filsuf pada zaman dahulu, teori, secara sistem atau pandangan tertentu yang merupakan hasil dari proses berfilsafat dan mempunyai ciri-ciri tertentu. </a:t>
          </a:r>
          <a:endParaRPr lang="id-ID" dirty="0"/>
        </a:p>
      </dgm:t>
    </dgm:pt>
    <dgm:pt modelId="{68402979-7D98-42CC-8C1A-7AB60B04893A}" type="parTrans" cxnId="{5FDAFD4B-15D7-436B-A26C-903761D816BA}">
      <dgm:prSet/>
      <dgm:spPr/>
      <dgm:t>
        <a:bodyPr/>
        <a:lstStyle/>
        <a:p>
          <a:endParaRPr lang="id-ID"/>
        </a:p>
      </dgm:t>
    </dgm:pt>
    <dgm:pt modelId="{318569D9-B310-4C34-9BED-9BA36D64D167}" type="sibTrans" cxnId="{5FDAFD4B-15D7-436B-A26C-903761D816BA}">
      <dgm:prSet/>
      <dgm:spPr/>
      <dgm:t>
        <a:bodyPr/>
        <a:lstStyle/>
        <a:p>
          <a:endParaRPr lang="id-ID"/>
        </a:p>
      </dgm:t>
    </dgm:pt>
    <dgm:pt modelId="{861000F5-48C9-4C1D-8F5D-B7E2697E74F8}">
      <dgm:prSet/>
      <dgm:spPr/>
      <dgm:t>
        <a:bodyPr/>
        <a:lstStyle/>
        <a:p>
          <a:pPr rtl="0"/>
          <a:r>
            <a:rPr lang="id-ID" dirty="0" smtClean="0"/>
            <a:t>filsafat sebagai suatu jenis problem yang dihadapi oleh manusia merupakan hasil aktivitas berfilsafat.</a:t>
          </a:r>
          <a:endParaRPr lang="id-ID" dirty="0"/>
        </a:p>
      </dgm:t>
    </dgm:pt>
    <dgm:pt modelId="{0C4C99BB-4739-49D2-8D30-7EACC8F10194}" type="parTrans" cxnId="{A8B4D90D-DD8F-4326-8163-B3AF28731810}">
      <dgm:prSet/>
      <dgm:spPr/>
      <dgm:t>
        <a:bodyPr/>
        <a:lstStyle/>
        <a:p>
          <a:endParaRPr lang="id-ID"/>
        </a:p>
      </dgm:t>
    </dgm:pt>
    <dgm:pt modelId="{A65B5EE2-C9A9-49DF-8FF6-CD5DDC525B6A}" type="sibTrans" cxnId="{A8B4D90D-DD8F-4326-8163-B3AF28731810}">
      <dgm:prSet/>
      <dgm:spPr/>
      <dgm:t>
        <a:bodyPr/>
        <a:lstStyle/>
        <a:p>
          <a:endParaRPr lang="id-ID"/>
        </a:p>
      </dgm:t>
    </dgm:pt>
    <dgm:pt modelId="{A5985ADA-37F4-4174-AC52-792DA4D0B648}" type="pres">
      <dgm:prSet presAssocID="{1C48AB41-757F-475A-9EC8-F4D40808B227}" presName="Name0" presStyleCnt="0">
        <dgm:presLayoutVars>
          <dgm:dir/>
          <dgm:animLvl val="lvl"/>
          <dgm:resizeHandles val="exact"/>
        </dgm:presLayoutVars>
      </dgm:prSet>
      <dgm:spPr/>
      <dgm:t>
        <a:bodyPr/>
        <a:lstStyle/>
        <a:p>
          <a:endParaRPr lang="id-ID"/>
        </a:p>
      </dgm:t>
    </dgm:pt>
    <dgm:pt modelId="{4C8B7F3D-31D6-49E7-9582-B5286F3BC89F}" type="pres">
      <dgm:prSet presAssocID="{64AD512C-4DD7-4283-BD6D-61D651EAAC92}" presName="boxAndChildren" presStyleCnt="0"/>
      <dgm:spPr/>
    </dgm:pt>
    <dgm:pt modelId="{465028AB-4BBC-4F9F-BEFA-2542D5442F66}" type="pres">
      <dgm:prSet presAssocID="{64AD512C-4DD7-4283-BD6D-61D651EAAC92}" presName="parentTextBox" presStyleLbl="node1" presStyleIdx="0" presStyleCnt="1"/>
      <dgm:spPr/>
      <dgm:t>
        <a:bodyPr/>
        <a:lstStyle/>
        <a:p>
          <a:endParaRPr lang="id-ID"/>
        </a:p>
      </dgm:t>
    </dgm:pt>
    <dgm:pt modelId="{B4B9E221-2978-4B6C-BA50-FF2FABA6107F}" type="pres">
      <dgm:prSet presAssocID="{64AD512C-4DD7-4283-BD6D-61D651EAAC92}" presName="entireBox" presStyleLbl="node1" presStyleIdx="0" presStyleCnt="1"/>
      <dgm:spPr/>
      <dgm:t>
        <a:bodyPr/>
        <a:lstStyle/>
        <a:p>
          <a:endParaRPr lang="id-ID"/>
        </a:p>
      </dgm:t>
    </dgm:pt>
    <dgm:pt modelId="{E82C1E90-61D6-4777-9834-6B0223BA9792}" type="pres">
      <dgm:prSet presAssocID="{64AD512C-4DD7-4283-BD6D-61D651EAAC92}" presName="descendantBox" presStyleCnt="0"/>
      <dgm:spPr/>
    </dgm:pt>
    <dgm:pt modelId="{506A8A9A-322F-4A0E-A886-F1A185DCA310}" type="pres">
      <dgm:prSet presAssocID="{4EE30AAE-086D-4C49-B148-FA3654D32197}" presName="childTextBox" presStyleLbl="fgAccFollowNode1" presStyleIdx="0" presStyleCnt="2">
        <dgm:presLayoutVars>
          <dgm:bulletEnabled val="1"/>
        </dgm:presLayoutVars>
      </dgm:prSet>
      <dgm:spPr/>
      <dgm:t>
        <a:bodyPr/>
        <a:lstStyle/>
        <a:p>
          <a:endParaRPr lang="id-ID"/>
        </a:p>
      </dgm:t>
    </dgm:pt>
    <dgm:pt modelId="{0A98D9C0-4849-4084-A67D-3DBF66F8975A}" type="pres">
      <dgm:prSet presAssocID="{861000F5-48C9-4C1D-8F5D-B7E2697E74F8}" presName="childTextBox" presStyleLbl="fgAccFollowNode1" presStyleIdx="1" presStyleCnt="2">
        <dgm:presLayoutVars>
          <dgm:bulletEnabled val="1"/>
        </dgm:presLayoutVars>
      </dgm:prSet>
      <dgm:spPr/>
      <dgm:t>
        <a:bodyPr/>
        <a:lstStyle/>
        <a:p>
          <a:endParaRPr lang="id-ID"/>
        </a:p>
      </dgm:t>
    </dgm:pt>
  </dgm:ptLst>
  <dgm:cxnLst>
    <dgm:cxn modelId="{30A8F5FD-5F85-4400-812F-8C2EFCB9D410}" type="presOf" srcId="{64AD512C-4DD7-4283-BD6D-61D651EAAC92}" destId="{B4B9E221-2978-4B6C-BA50-FF2FABA6107F}" srcOrd="1" destOrd="0" presId="urn:microsoft.com/office/officeart/2005/8/layout/process4"/>
    <dgm:cxn modelId="{AADF60B1-9620-4C74-9F83-204FDF1B4A9E}" type="presOf" srcId="{64AD512C-4DD7-4283-BD6D-61D651EAAC92}" destId="{465028AB-4BBC-4F9F-BEFA-2542D5442F66}" srcOrd="0" destOrd="0" presId="urn:microsoft.com/office/officeart/2005/8/layout/process4"/>
    <dgm:cxn modelId="{5FDAFD4B-15D7-436B-A26C-903761D816BA}" srcId="{64AD512C-4DD7-4283-BD6D-61D651EAAC92}" destId="{4EE30AAE-086D-4C49-B148-FA3654D32197}" srcOrd="0" destOrd="0" parTransId="{68402979-7D98-42CC-8C1A-7AB60B04893A}" sibTransId="{318569D9-B310-4C34-9BED-9BA36D64D167}"/>
    <dgm:cxn modelId="{A8B4D90D-DD8F-4326-8163-B3AF28731810}" srcId="{64AD512C-4DD7-4283-BD6D-61D651EAAC92}" destId="{861000F5-48C9-4C1D-8F5D-B7E2697E74F8}" srcOrd="1" destOrd="0" parTransId="{0C4C99BB-4739-49D2-8D30-7EACC8F10194}" sibTransId="{A65B5EE2-C9A9-49DF-8FF6-CD5DDC525B6A}"/>
    <dgm:cxn modelId="{48A2DF82-B838-41E2-86B8-98854184E093}" type="presOf" srcId="{861000F5-48C9-4C1D-8F5D-B7E2697E74F8}" destId="{0A98D9C0-4849-4084-A67D-3DBF66F8975A}" srcOrd="0" destOrd="0" presId="urn:microsoft.com/office/officeart/2005/8/layout/process4"/>
    <dgm:cxn modelId="{0D8F4A70-746C-48D3-B766-9E6E06008862}" type="presOf" srcId="{1C48AB41-757F-475A-9EC8-F4D40808B227}" destId="{A5985ADA-37F4-4174-AC52-792DA4D0B648}" srcOrd="0" destOrd="0" presId="urn:microsoft.com/office/officeart/2005/8/layout/process4"/>
    <dgm:cxn modelId="{7482352D-56AD-4F8C-8A1A-B5185CD967CF}" type="presOf" srcId="{4EE30AAE-086D-4C49-B148-FA3654D32197}" destId="{506A8A9A-322F-4A0E-A886-F1A185DCA310}" srcOrd="0" destOrd="0" presId="urn:microsoft.com/office/officeart/2005/8/layout/process4"/>
    <dgm:cxn modelId="{A8C2A604-F3D0-4163-BD56-A5F23E77DB6E}" srcId="{1C48AB41-757F-475A-9EC8-F4D40808B227}" destId="{64AD512C-4DD7-4283-BD6D-61D651EAAC92}" srcOrd="0" destOrd="0" parTransId="{FD8AD372-F935-4150-84EE-5B22F26880C2}" sibTransId="{E162B4F6-CBB6-4CF3-BBFA-2814EDC96C15}"/>
    <dgm:cxn modelId="{EF36CA61-4611-4564-9773-B936DB79DEF5}" type="presParOf" srcId="{A5985ADA-37F4-4174-AC52-792DA4D0B648}" destId="{4C8B7F3D-31D6-49E7-9582-B5286F3BC89F}" srcOrd="0" destOrd="0" presId="urn:microsoft.com/office/officeart/2005/8/layout/process4"/>
    <dgm:cxn modelId="{4804487B-3C92-4D98-8D70-010F5A1CD47C}" type="presParOf" srcId="{4C8B7F3D-31D6-49E7-9582-B5286F3BC89F}" destId="{465028AB-4BBC-4F9F-BEFA-2542D5442F66}" srcOrd="0" destOrd="0" presId="urn:microsoft.com/office/officeart/2005/8/layout/process4"/>
    <dgm:cxn modelId="{A5C73BBC-C423-4604-9A26-15311F1B8870}" type="presParOf" srcId="{4C8B7F3D-31D6-49E7-9582-B5286F3BC89F}" destId="{B4B9E221-2978-4B6C-BA50-FF2FABA6107F}" srcOrd="1" destOrd="0" presId="urn:microsoft.com/office/officeart/2005/8/layout/process4"/>
    <dgm:cxn modelId="{89663294-B5B9-4899-920E-28D6C53ED31B}" type="presParOf" srcId="{4C8B7F3D-31D6-49E7-9582-B5286F3BC89F}" destId="{E82C1E90-61D6-4777-9834-6B0223BA9792}" srcOrd="2" destOrd="0" presId="urn:microsoft.com/office/officeart/2005/8/layout/process4"/>
    <dgm:cxn modelId="{1A55E2BD-D0FF-49B0-922D-2F4F68DC6F4B}" type="presParOf" srcId="{E82C1E90-61D6-4777-9834-6B0223BA9792}" destId="{506A8A9A-322F-4A0E-A886-F1A185DCA310}" srcOrd="0" destOrd="0" presId="urn:microsoft.com/office/officeart/2005/8/layout/process4"/>
    <dgm:cxn modelId="{86362AB6-73BA-4960-90F2-76752C4CFE39}" type="presParOf" srcId="{E82C1E90-61D6-4777-9834-6B0223BA9792}" destId="{0A98D9C0-4849-4084-A67D-3DBF66F8975A}" srcOrd="1"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97D4980-7F1B-458D-B000-79A2C6203E9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id-ID"/>
        </a:p>
      </dgm:t>
    </dgm:pt>
    <dgm:pt modelId="{E0FEF20A-1F44-4193-9698-1A973A8E047A}">
      <dgm:prSet/>
      <dgm:spPr/>
      <dgm:t>
        <a:bodyPr/>
        <a:lstStyle/>
        <a:p>
          <a:pPr rtl="0"/>
          <a:r>
            <a:rPr lang="id-ID" b="1" i="1" dirty="0" smtClean="0">
              <a:solidFill>
                <a:schemeClr val="tx1"/>
              </a:solidFill>
            </a:rPr>
            <a:t>Filsafat sebagai Ilmu</a:t>
          </a:r>
          <a:r>
            <a:rPr lang="id-ID" dirty="0" smtClean="0">
              <a:solidFill>
                <a:schemeClr val="tx1"/>
              </a:solidFill>
            </a:rPr>
            <a:t> berarti juga mater scientiarum yang artinya induk dari segala ilmu pengetahuan. Kata filsafat dalam bahasa Indonesia memiliki padanan kata falsafah (Arab), philosophie (Prancis, Belanda dan Jerman), serta philosophy (Inggris).</a:t>
          </a:r>
          <a:endParaRPr lang="id-ID" dirty="0">
            <a:solidFill>
              <a:schemeClr val="tx1"/>
            </a:solidFill>
          </a:endParaRPr>
        </a:p>
      </dgm:t>
    </dgm:pt>
    <dgm:pt modelId="{B171461C-C7D4-4251-8B08-818196B2C0C9}" type="parTrans" cxnId="{974B87F3-6ADA-47D0-8EE9-B74AA80C6F0A}">
      <dgm:prSet/>
      <dgm:spPr/>
      <dgm:t>
        <a:bodyPr/>
        <a:lstStyle/>
        <a:p>
          <a:endParaRPr lang="id-ID">
            <a:solidFill>
              <a:schemeClr val="tx1"/>
            </a:solidFill>
          </a:endParaRPr>
        </a:p>
      </dgm:t>
    </dgm:pt>
    <dgm:pt modelId="{B97B5DA2-579A-4894-8A26-25B57B6E6E1A}" type="sibTrans" cxnId="{974B87F3-6ADA-47D0-8EE9-B74AA80C6F0A}">
      <dgm:prSet/>
      <dgm:spPr/>
      <dgm:t>
        <a:bodyPr/>
        <a:lstStyle/>
        <a:p>
          <a:endParaRPr lang="id-ID">
            <a:solidFill>
              <a:schemeClr val="tx1"/>
            </a:solidFill>
          </a:endParaRPr>
        </a:p>
      </dgm:t>
    </dgm:pt>
    <dgm:pt modelId="{37A7C022-B58E-4851-930D-03CDFC219C36}" type="pres">
      <dgm:prSet presAssocID="{797D4980-7F1B-458D-B000-79A2C6203E91}" presName="linear" presStyleCnt="0">
        <dgm:presLayoutVars>
          <dgm:animLvl val="lvl"/>
          <dgm:resizeHandles val="exact"/>
        </dgm:presLayoutVars>
      </dgm:prSet>
      <dgm:spPr/>
      <dgm:t>
        <a:bodyPr/>
        <a:lstStyle/>
        <a:p>
          <a:endParaRPr lang="id-ID"/>
        </a:p>
      </dgm:t>
    </dgm:pt>
    <dgm:pt modelId="{4132B31C-95F8-4C53-A034-1326D10452BF}" type="pres">
      <dgm:prSet presAssocID="{E0FEF20A-1F44-4193-9698-1A973A8E047A}" presName="parentText" presStyleLbl="node1" presStyleIdx="0" presStyleCnt="1">
        <dgm:presLayoutVars>
          <dgm:chMax val="0"/>
          <dgm:bulletEnabled val="1"/>
        </dgm:presLayoutVars>
      </dgm:prSet>
      <dgm:spPr/>
      <dgm:t>
        <a:bodyPr/>
        <a:lstStyle/>
        <a:p>
          <a:endParaRPr lang="id-ID"/>
        </a:p>
      </dgm:t>
    </dgm:pt>
  </dgm:ptLst>
  <dgm:cxnLst>
    <dgm:cxn modelId="{DF3BA640-AF1A-43CC-B6C5-774B53CE2F6E}" type="presOf" srcId="{797D4980-7F1B-458D-B000-79A2C6203E91}" destId="{37A7C022-B58E-4851-930D-03CDFC219C36}" srcOrd="0" destOrd="0" presId="urn:microsoft.com/office/officeart/2005/8/layout/vList2"/>
    <dgm:cxn modelId="{974B87F3-6ADA-47D0-8EE9-B74AA80C6F0A}" srcId="{797D4980-7F1B-458D-B000-79A2C6203E91}" destId="{E0FEF20A-1F44-4193-9698-1A973A8E047A}" srcOrd="0" destOrd="0" parTransId="{B171461C-C7D4-4251-8B08-818196B2C0C9}" sibTransId="{B97B5DA2-579A-4894-8A26-25B57B6E6E1A}"/>
    <dgm:cxn modelId="{14B4E4DB-169D-4032-A496-A0BEAB49BF61}" type="presOf" srcId="{E0FEF20A-1F44-4193-9698-1A973A8E047A}" destId="{4132B31C-95F8-4C53-A034-1326D10452BF}" srcOrd="0" destOrd="0" presId="urn:microsoft.com/office/officeart/2005/8/layout/vList2"/>
    <dgm:cxn modelId="{96DB20ED-F41D-4F7B-B7F1-FBE89D8DFFA6}" type="presParOf" srcId="{37A7C022-B58E-4851-930D-03CDFC219C36}" destId="{4132B31C-95F8-4C53-A034-1326D10452BF}"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0BFE847-AC2F-4CEE-9973-C7858CA5DD25}" type="doc">
      <dgm:prSet loTypeId="urn:microsoft.com/office/officeart/2005/8/layout/vList4" loCatId="list" qsTypeId="urn:microsoft.com/office/officeart/2005/8/quickstyle/simple1" qsCatId="simple" csTypeId="urn:microsoft.com/office/officeart/2005/8/colors/colorful2" csCatId="colorful"/>
      <dgm:spPr/>
      <dgm:t>
        <a:bodyPr/>
        <a:lstStyle/>
        <a:p>
          <a:endParaRPr lang="id-ID"/>
        </a:p>
      </dgm:t>
    </dgm:pt>
    <dgm:pt modelId="{1441F40D-45DA-4474-897A-C5CDCFE924ED}">
      <dgm:prSet custT="1"/>
      <dgm:spPr/>
      <dgm:t>
        <a:bodyPr/>
        <a:lstStyle/>
        <a:p>
          <a:pPr rtl="0"/>
          <a:r>
            <a:rPr lang="id-ID" sz="2000" b="1" i="1" dirty="0" smtClean="0">
              <a:solidFill>
                <a:schemeClr val="tx1"/>
              </a:solidFill>
            </a:rPr>
            <a:t>Filsafat sebagai Pandangan Hidup</a:t>
          </a:r>
          <a:r>
            <a:rPr lang="id-ID" sz="2000" dirty="0" smtClean="0">
              <a:solidFill>
                <a:schemeClr val="tx1"/>
              </a:solidFill>
            </a:rPr>
            <a:t>, diartikan sebagai pandangan hidup karena filsafat pada hakikatnya bersumber pada hakikat kodrat pribadi manusia (sebagai makhluk individu, makhluk sosial, dan makhluk Tuhan). Hal ini berarti bahwa filsafat mendasarkan pada penjelmaan manusia secara total dan sentral sesuai dengan hakikat manusia sebagai makhluk monodualisme (manusia secara kodrat terdiri dari jiwa dan raga).</a:t>
          </a:r>
          <a:endParaRPr lang="id-ID" sz="2000" dirty="0">
            <a:solidFill>
              <a:schemeClr val="tx1"/>
            </a:solidFill>
          </a:endParaRPr>
        </a:p>
      </dgm:t>
    </dgm:pt>
    <dgm:pt modelId="{F574212A-6472-41BD-86EC-D82CEBCFA0D1}" type="parTrans" cxnId="{3B4FC5B5-F0A4-4BFA-93CE-32A408DEA299}">
      <dgm:prSet/>
      <dgm:spPr/>
      <dgm:t>
        <a:bodyPr/>
        <a:lstStyle/>
        <a:p>
          <a:endParaRPr lang="id-ID" sz="2000">
            <a:solidFill>
              <a:schemeClr val="tx1"/>
            </a:solidFill>
          </a:endParaRPr>
        </a:p>
      </dgm:t>
    </dgm:pt>
    <dgm:pt modelId="{E907CE47-41DC-428F-8AC9-4AB8A2F563E8}" type="sibTrans" cxnId="{3B4FC5B5-F0A4-4BFA-93CE-32A408DEA299}">
      <dgm:prSet/>
      <dgm:spPr/>
      <dgm:t>
        <a:bodyPr/>
        <a:lstStyle/>
        <a:p>
          <a:endParaRPr lang="id-ID" sz="2000">
            <a:solidFill>
              <a:schemeClr val="tx1"/>
            </a:solidFill>
          </a:endParaRPr>
        </a:p>
      </dgm:t>
    </dgm:pt>
    <dgm:pt modelId="{83CAC7BF-C71E-4072-8CFA-DB1D1F312DE2}">
      <dgm:prSet custT="1"/>
      <dgm:spPr/>
      <dgm:t>
        <a:bodyPr/>
        <a:lstStyle/>
        <a:p>
          <a:pPr rtl="0"/>
          <a:r>
            <a:rPr lang="id-ID" sz="2000" b="1" i="1" dirty="0" smtClean="0">
              <a:solidFill>
                <a:schemeClr val="tx1"/>
              </a:solidFill>
            </a:rPr>
            <a:t>Filsafat teoritis</a:t>
          </a:r>
          <a:r>
            <a:rPr lang="id-ID" sz="2000" dirty="0" smtClean="0">
              <a:solidFill>
                <a:schemeClr val="tx1"/>
              </a:solidFill>
            </a:rPr>
            <a:t>, yaitu bagian filsafat yang membicarakan aturan-aturan atau hukum yang bersangkutan dengan masalah-masalah, anatara lain logika, metafisika atau ontologi, alam semesta atau kosmologi, filsafat manusia atau antropologi.</a:t>
          </a:r>
          <a:endParaRPr lang="id-ID" sz="2000" dirty="0">
            <a:solidFill>
              <a:schemeClr val="tx1"/>
            </a:solidFill>
          </a:endParaRPr>
        </a:p>
      </dgm:t>
    </dgm:pt>
    <dgm:pt modelId="{3A4BACC9-1373-499E-89AF-1D721FF742DA}" type="parTrans" cxnId="{0165C8C2-3E85-4BC4-BFD5-22F9ECB8949F}">
      <dgm:prSet/>
      <dgm:spPr/>
      <dgm:t>
        <a:bodyPr/>
        <a:lstStyle/>
        <a:p>
          <a:endParaRPr lang="id-ID" sz="2000">
            <a:solidFill>
              <a:schemeClr val="tx1"/>
            </a:solidFill>
          </a:endParaRPr>
        </a:p>
      </dgm:t>
    </dgm:pt>
    <dgm:pt modelId="{7D7B5EA2-28EC-47CA-88FA-15872D19B441}" type="sibTrans" cxnId="{0165C8C2-3E85-4BC4-BFD5-22F9ECB8949F}">
      <dgm:prSet/>
      <dgm:spPr/>
      <dgm:t>
        <a:bodyPr/>
        <a:lstStyle/>
        <a:p>
          <a:endParaRPr lang="id-ID" sz="2000">
            <a:solidFill>
              <a:schemeClr val="tx1"/>
            </a:solidFill>
          </a:endParaRPr>
        </a:p>
      </dgm:t>
    </dgm:pt>
    <dgm:pt modelId="{72878FEC-86A5-45A5-A5FC-B23AE5C52442}" type="pres">
      <dgm:prSet presAssocID="{60BFE847-AC2F-4CEE-9973-C7858CA5DD25}" presName="linear" presStyleCnt="0">
        <dgm:presLayoutVars>
          <dgm:dir/>
          <dgm:resizeHandles val="exact"/>
        </dgm:presLayoutVars>
      </dgm:prSet>
      <dgm:spPr/>
      <dgm:t>
        <a:bodyPr/>
        <a:lstStyle/>
        <a:p>
          <a:endParaRPr lang="id-ID"/>
        </a:p>
      </dgm:t>
    </dgm:pt>
    <dgm:pt modelId="{E24EDC93-D9F7-432D-9619-E057D9EAE988}" type="pres">
      <dgm:prSet presAssocID="{1441F40D-45DA-4474-897A-C5CDCFE924ED}" presName="comp" presStyleCnt="0"/>
      <dgm:spPr/>
      <dgm:t>
        <a:bodyPr/>
        <a:lstStyle/>
        <a:p>
          <a:endParaRPr lang="id-ID"/>
        </a:p>
      </dgm:t>
    </dgm:pt>
    <dgm:pt modelId="{5343C4BE-0105-4DBA-BB54-68C7387BF775}" type="pres">
      <dgm:prSet presAssocID="{1441F40D-45DA-4474-897A-C5CDCFE924ED}" presName="box" presStyleLbl="node1" presStyleIdx="0" presStyleCnt="2"/>
      <dgm:spPr/>
      <dgm:t>
        <a:bodyPr/>
        <a:lstStyle/>
        <a:p>
          <a:endParaRPr lang="id-ID"/>
        </a:p>
      </dgm:t>
    </dgm:pt>
    <dgm:pt modelId="{DDDDA3A6-D74C-4D95-B35F-DA2F7642F4D8}" type="pres">
      <dgm:prSet presAssocID="{1441F40D-45DA-4474-897A-C5CDCFE924ED}" presName="img" presStyleLbl="fgImgPlace1" presStyleIdx="0" presStyleCnt="2"/>
      <dgm:spPr>
        <a:blipFill rotWithShape="0">
          <a:blip xmlns:r="http://schemas.openxmlformats.org/officeDocument/2006/relationships" r:embed="rId1"/>
          <a:stretch>
            <a:fillRect/>
          </a:stretch>
        </a:blipFill>
      </dgm:spPr>
      <dgm:t>
        <a:bodyPr/>
        <a:lstStyle/>
        <a:p>
          <a:endParaRPr lang="id-ID"/>
        </a:p>
      </dgm:t>
    </dgm:pt>
    <dgm:pt modelId="{4BAE30FD-C75A-4BA0-B890-16BCC9097D3F}" type="pres">
      <dgm:prSet presAssocID="{1441F40D-45DA-4474-897A-C5CDCFE924ED}" presName="text" presStyleLbl="node1" presStyleIdx="0" presStyleCnt="2">
        <dgm:presLayoutVars>
          <dgm:bulletEnabled val="1"/>
        </dgm:presLayoutVars>
      </dgm:prSet>
      <dgm:spPr/>
      <dgm:t>
        <a:bodyPr/>
        <a:lstStyle/>
        <a:p>
          <a:endParaRPr lang="id-ID"/>
        </a:p>
      </dgm:t>
    </dgm:pt>
    <dgm:pt modelId="{EE135CFD-86A5-475A-BD6A-1EB6B61D6084}" type="pres">
      <dgm:prSet presAssocID="{E907CE47-41DC-428F-8AC9-4AB8A2F563E8}" presName="spacer" presStyleCnt="0"/>
      <dgm:spPr/>
      <dgm:t>
        <a:bodyPr/>
        <a:lstStyle/>
        <a:p>
          <a:endParaRPr lang="id-ID"/>
        </a:p>
      </dgm:t>
    </dgm:pt>
    <dgm:pt modelId="{784ACEFC-0F9E-45BA-9FF5-FA3E8A5BA637}" type="pres">
      <dgm:prSet presAssocID="{83CAC7BF-C71E-4072-8CFA-DB1D1F312DE2}" presName="comp" presStyleCnt="0"/>
      <dgm:spPr/>
      <dgm:t>
        <a:bodyPr/>
        <a:lstStyle/>
        <a:p>
          <a:endParaRPr lang="id-ID"/>
        </a:p>
      </dgm:t>
    </dgm:pt>
    <dgm:pt modelId="{0AB89078-700C-4A32-818D-049E014E364E}" type="pres">
      <dgm:prSet presAssocID="{83CAC7BF-C71E-4072-8CFA-DB1D1F312DE2}" presName="box" presStyleLbl="node1" presStyleIdx="1" presStyleCnt="2"/>
      <dgm:spPr/>
      <dgm:t>
        <a:bodyPr/>
        <a:lstStyle/>
        <a:p>
          <a:endParaRPr lang="id-ID"/>
        </a:p>
      </dgm:t>
    </dgm:pt>
    <dgm:pt modelId="{93E1FD18-46FD-4360-A5DA-38C7360D6660}" type="pres">
      <dgm:prSet presAssocID="{83CAC7BF-C71E-4072-8CFA-DB1D1F312DE2}" presName="img" presStyleLbl="fgImgPlace1" presStyleIdx="1" presStyleCnt="2"/>
      <dgm:spPr>
        <a:blipFill rotWithShape="0">
          <a:blip xmlns:r="http://schemas.openxmlformats.org/officeDocument/2006/relationships" r:embed="rId2"/>
          <a:stretch>
            <a:fillRect/>
          </a:stretch>
        </a:blipFill>
      </dgm:spPr>
      <dgm:t>
        <a:bodyPr/>
        <a:lstStyle/>
        <a:p>
          <a:endParaRPr lang="id-ID"/>
        </a:p>
      </dgm:t>
    </dgm:pt>
    <dgm:pt modelId="{C580F281-64C7-49BF-94A5-1E4A8FA6A2E6}" type="pres">
      <dgm:prSet presAssocID="{83CAC7BF-C71E-4072-8CFA-DB1D1F312DE2}" presName="text" presStyleLbl="node1" presStyleIdx="1" presStyleCnt="2">
        <dgm:presLayoutVars>
          <dgm:bulletEnabled val="1"/>
        </dgm:presLayoutVars>
      </dgm:prSet>
      <dgm:spPr/>
      <dgm:t>
        <a:bodyPr/>
        <a:lstStyle/>
        <a:p>
          <a:endParaRPr lang="id-ID"/>
        </a:p>
      </dgm:t>
    </dgm:pt>
  </dgm:ptLst>
  <dgm:cxnLst>
    <dgm:cxn modelId="{F0210EC8-0C20-4ECB-856A-BF20E5BC1D51}" type="presOf" srcId="{83CAC7BF-C71E-4072-8CFA-DB1D1F312DE2}" destId="{C580F281-64C7-49BF-94A5-1E4A8FA6A2E6}" srcOrd="1" destOrd="0" presId="urn:microsoft.com/office/officeart/2005/8/layout/vList4"/>
    <dgm:cxn modelId="{0165C8C2-3E85-4BC4-BFD5-22F9ECB8949F}" srcId="{60BFE847-AC2F-4CEE-9973-C7858CA5DD25}" destId="{83CAC7BF-C71E-4072-8CFA-DB1D1F312DE2}" srcOrd="1" destOrd="0" parTransId="{3A4BACC9-1373-499E-89AF-1D721FF742DA}" sibTransId="{7D7B5EA2-28EC-47CA-88FA-15872D19B441}"/>
    <dgm:cxn modelId="{21914A1C-5606-4FD1-8A72-498387F1C337}" type="presOf" srcId="{1441F40D-45DA-4474-897A-C5CDCFE924ED}" destId="{4BAE30FD-C75A-4BA0-B890-16BCC9097D3F}" srcOrd="1" destOrd="0" presId="urn:microsoft.com/office/officeart/2005/8/layout/vList4"/>
    <dgm:cxn modelId="{C74FEE86-E209-4504-AA6A-CAD170749E71}" type="presOf" srcId="{60BFE847-AC2F-4CEE-9973-C7858CA5DD25}" destId="{72878FEC-86A5-45A5-A5FC-B23AE5C52442}" srcOrd="0" destOrd="0" presId="urn:microsoft.com/office/officeart/2005/8/layout/vList4"/>
    <dgm:cxn modelId="{5DCE8B85-AD9C-4E13-89F2-AA0E69226817}" type="presOf" srcId="{1441F40D-45DA-4474-897A-C5CDCFE924ED}" destId="{5343C4BE-0105-4DBA-BB54-68C7387BF775}" srcOrd="0" destOrd="0" presId="urn:microsoft.com/office/officeart/2005/8/layout/vList4"/>
    <dgm:cxn modelId="{63FDC2EA-E705-4911-A2D6-9969C55379DF}" type="presOf" srcId="{83CAC7BF-C71E-4072-8CFA-DB1D1F312DE2}" destId="{0AB89078-700C-4A32-818D-049E014E364E}" srcOrd="0" destOrd="0" presId="urn:microsoft.com/office/officeart/2005/8/layout/vList4"/>
    <dgm:cxn modelId="{3B4FC5B5-F0A4-4BFA-93CE-32A408DEA299}" srcId="{60BFE847-AC2F-4CEE-9973-C7858CA5DD25}" destId="{1441F40D-45DA-4474-897A-C5CDCFE924ED}" srcOrd="0" destOrd="0" parTransId="{F574212A-6472-41BD-86EC-D82CEBCFA0D1}" sibTransId="{E907CE47-41DC-428F-8AC9-4AB8A2F563E8}"/>
    <dgm:cxn modelId="{1DC7CD10-63B4-4360-B698-B72D4AE12A51}" type="presParOf" srcId="{72878FEC-86A5-45A5-A5FC-B23AE5C52442}" destId="{E24EDC93-D9F7-432D-9619-E057D9EAE988}" srcOrd="0" destOrd="0" presId="urn:microsoft.com/office/officeart/2005/8/layout/vList4"/>
    <dgm:cxn modelId="{0F75F936-9BE8-46A9-87FB-CE13C7F70196}" type="presParOf" srcId="{E24EDC93-D9F7-432D-9619-E057D9EAE988}" destId="{5343C4BE-0105-4DBA-BB54-68C7387BF775}" srcOrd="0" destOrd="0" presId="urn:microsoft.com/office/officeart/2005/8/layout/vList4"/>
    <dgm:cxn modelId="{FDE7FF06-7714-4945-A94E-0533E0661099}" type="presParOf" srcId="{E24EDC93-D9F7-432D-9619-E057D9EAE988}" destId="{DDDDA3A6-D74C-4D95-B35F-DA2F7642F4D8}" srcOrd="1" destOrd="0" presId="urn:microsoft.com/office/officeart/2005/8/layout/vList4"/>
    <dgm:cxn modelId="{B74BCB85-501F-4C32-BBF2-98BCF8E1E14A}" type="presParOf" srcId="{E24EDC93-D9F7-432D-9619-E057D9EAE988}" destId="{4BAE30FD-C75A-4BA0-B890-16BCC9097D3F}" srcOrd="2" destOrd="0" presId="urn:microsoft.com/office/officeart/2005/8/layout/vList4"/>
    <dgm:cxn modelId="{525FAFF4-F952-4790-A46F-AF882913E603}" type="presParOf" srcId="{72878FEC-86A5-45A5-A5FC-B23AE5C52442}" destId="{EE135CFD-86A5-475A-BD6A-1EB6B61D6084}" srcOrd="1" destOrd="0" presId="urn:microsoft.com/office/officeart/2005/8/layout/vList4"/>
    <dgm:cxn modelId="{7443844E-3BC3-4D33-8CE4-68436E7C98F7}" type="presParOf" srcId="{72878FEC-86A5-45A5-A5FC-B23AE5C52442}" destId="{784ACEFC-0F9E-45BA-9FF5-FA3E8A5BA637}" srcOrd="2" destOrd="0" presId="urn:microsoft.com/office/officeart/2005/8/layout/vList4"/>
    <dgm:cxn modelId="{7D001BBE-A690-4671-A762-3A8B8B7DCA68}" type="presParOf" srcId="{784ACEFC-0F9E-45BA-9FF5-FA3E8A5BA637}" destId="{0AB89078-700C-4A32-818D-049E014E364E}" srcOrd="0" destOrd="0" presId="urn:microsoft.com/office/officeart/2005/8/layout/vList4"/>
    <dgm:cxn modelId="{90AA6C0A-8A7C-4AEE-AEE0-0AB985A8C739}" type="presParOf" srcId="{784ACEFC-0F9E-45BA-9FF5-FA3E8A5BA637}" destId="{93E1FD18-46FD-4360-A5DA-38C7360D6660}" srcOrd="1" destOrd="0" presId="urn:microsoft.com/office/officeart/2005/8/layout/vList4"/>
    <dgm:cxn modelId="{01E6DABA-AA15-47F1-B4D6-69AB94910588}" type="presParOf" srcId="{784ACEFC-0F9E-45BA-9FF5-FA3E8A5BA637}" destId="{C580F281-64C7-49BF-94A5-1E4A8FA6A2E6}" srcOrd="2" destOrd="0" presId="urn:microsoft.com/office/officeart/2005/8/layout/vList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354C5DF-33C3-4702-8E41-F9533F12245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id-ID"/>
        </a:p>
      </dgm:t>
    </dgm:pt>
    <dgm:pt modelId="{C67DE00E-8E12-4BA1-9CF3-CC3C54A8413B}">
      <dgm:prSet custT="1"/>
      <dgm:spPr/>
      <dgm:t>
        <a:bodyPr/>
        <a:lstStyle/>
        <a:p>
          <a:pPr rtl="0"/>
          <a:r>
            <a:rPr lang="id-ID" sz="2600" b="1" i="1" dirty="0" smtClean="0">
              <a:solidFill>
                <a:schemeClr val="tx1"/>
              </a:solidFill>
            </a:rPr>
            <a:t>Filsafat Praktis</a:t>
          </a:r>
          <a:r>
            <a:rPr lang="id-ID" sz="2600" dirty="0" smtClean="0">
              <a:solidFill>
                <a:schemeClr val="tx1"/>
              </a:solidFill>
            </a:rPr>
            <a:t>, yaitu bagian filsafat yang membicarakan perbuatan-perbuatan sebagai berikut, yaitu: Etika (membicarakan Etika, membicarakan hakikat nilai perilaku), </a:t>
          </a:r>
          <a:r>
            <a:rPr lang="id-ID" sz="2600" i="1" dirty="0" smtClean="0">
              <a:solidFill>
                <a:schemeClr val="tx1"/>
              </a:solidFill>
            </a:rPr>
            <a:t>Theodecea (</a:t>
          </a:r>
          <a:r>
            <a:rPr lang="id-ID" sz="2600" dirty="0" smtClean="0">
              <a:solidFill>
                <a:schemeClr val="tx1"/>
              </a:solidFill>
            </a:rPr>
            <a:t>membicarakan hakikat agama), Kultur (membicarakan hakikat budaya).</a:t>
          </a:r>
          <a:endParaRPr lang="id-ID" sz="2600" dirty="0">
            <a:solidFill>
              <a:schemeClr val="tx1"/>
            </a:solidFill>
          </a:endParaRPr>
        </a:p>
      </dgm:t>
    </dgm:pt>
    <dgm:pt modelId="{419A68BE-4B86-4884-B499-38A18E94C268}" type="parTrans" cxnId="{C46994E2-7D01-459E-B5F7-05AAAA9548D1}">
      <dgm:prSet/>
      <dgm:spPr/>
      <dgm:t>
        <a:bodyPr/>
        <a:lstStyle/>
        <a:p>
          <a:endParaRPr lang="id-ID" sz="2600">
            <a:solidFill>
              <a:schemeClr val="tx1"/>
            </a:solidFill>
          </a:endParaRPr>
        </a:p>
      </dgm:t>
    </dgm:pt>
    <dgm:pt modelId="{9C6CDDAB-05C2-4601-8035-E1BBA346E89D}" type="sibTrans" cxnId="{C46994E2-7D01-459E-B5F7-05AAAA9548D1}">
      <dgm:prSet/>
      <dgm:spPr/>
      <dgm:t>
        <a:bodyPr/>
        <a:lstStyle/>
        <a:p>
          <a:endParaRPr lang="id-ID" sz="2600">
            <a:solidFill>
              <a:schemeClr val="tx1"/>
            </a:solidFill>
          </a:endParaRPr>
        </a:p>
      </dgm:t>
    </dgm:pt>
    <dgm:pt modelId="{9F55F59D-D91A-45BE-A11A-00DED76614BA}">
      <dgm:prSet custT="1"/>
      <dgm:spPr/>
      <dgm:t>
        <a:bodyPr/>
        <a:lstStyle/>
        <a:p>
          <a:pPr rtl="0"/>
          <a:r>
            <a:rPr lang="id-ID" sz="2600" b="1" i="1" dirty="0" smtClean="0">
              <a:solidFill>
                <a:schemeClr val="tx1"/>
              </a:solidFill>
            </a:rPr>
            <a:t>Pancasila</a:t>
          </a:r>
          <a:r>
            <a:rPr lang="id-ID" sz="2600" dirty="0" smtClean="0">
              <a:solidFill>
                <a:schemeClr val="tx1"/>
              </a:solidFill>
            </a:rPr>
            <a:t> dapat digolongkan sebagai falsafah dalam arti produk, sebagai pandangan hidup, dan falsafah dalam arti praktis. Ini berarti falsafah pancasila mempunyai fungsi dan peranan sebagai pedoman dan pegangan dalam hal sikap, tingkah laku, dan perbuatan dalam kehidupan sehari-hari, dalam kehidupan berbangsa bermasyarakat, dan bernegara bagi bangsa indonesia dimanapun mereka berada.</a:t>
          </a:r>
          <a:endParaRPr lang="id-ID" sz="2600" dirty="0">
            <a:solidFill>
              <a:schemeClr val="tx1"/>
            </a:solidFill>
          </a:endParaRPr>
        </a:p>
      </dgm:t>
    </dgm:pt>
    <dgm:pt modelId="{D7372F62-1196-4998-B2D1-369D5F8459E4}" type="parTrans" cxnId="{666A1644-67B0-48DE-AED6-9A59DE556BA3}">
      <dgm:prSet/>
      <dgm:spPr/>
      <dgm:t>
        <a:bodyPr/>
        <a:lstStyle/>
        <a:p>
          <a:endParaRPr lang="id-ID" sz="2600">
            <a:solidFill>
              <a:schemeClr val="tx1"/>
            </a:solidFill>
          </a:endParaRPr>
        </a:p>
      </dgm:t>
    </dgm:pt>
    <dgm:pt modelId="{4F5D5FBA-84BB-47A5-AF56-DD0502566747}" type="sibTrans" cxnId="{666A1644-67B0-48DE-AED6-9A59DE556BA3}">
      <dgm:prSet/>
      <dgm:spPr/>
      <dgm:t>
        <a:bodyPr/>
        <a:lstStyle/>
        <a:p>
          <a:endParaRPr lang="id-ID" sz="2600">
            <a:solidFill>
              <a:schemeClr val="tx1"/>
            </a:solidFill>
          </a:endParaRPr>
        </a:p>
      </dgm:t>
    </dgm:pt>
    <dgm:pt modelId="{42C9845F-2421-4E65-8C3E-9A95239831EF}" type="pres">
      <dgm:prSet presAssocID="{F354C5DF-33C3-4702-8E41-F9533F12245B}" presName="linear" presStyleCnt="0">
        <dgm:presLayoutVars>
          <dgm:animLvl val="lvl"/>
          <dgm:resizeHandles val="exact"/>
        </dgm:presLayoutVars>
      </dgm:prSet>
      <dgm:spPr/>
      <dgm:t>
        <a:bodyPr/>
        <a:lstStyle/>
        <a:p>
          <a:endParaRPr lang="id-ID"/>
        </a:p>
      </dgm:t>
    </dgm:pt>
    <dgm:pt modelId="{2DA60691-1F95-4D23-B57A-871F7B3DBAB7}" type="pres">
      <dgm:prSet presAssocID="{C67DE00E-8E12-4BA1-9CF3-CC3C54A8413B}" presName="parentText" presStyleLbl="node1" presStyleIdx="0" presStyleCnt="2" custScaleY="63517">
        <dgm:presLayoutVars>
          <dgm:chMax val="0"/>
          <dgm:bulletEnabled val="1"/>
        </dgm:presLayoutVars>
      </dgm:prSet>
      <dgm:spPr/>
      <dgm:t>
        <a:bodyPr/>
        <a:lstStyle/>
        <a:p>
          <a:endParaRPr lang="id-ID"/>
        </a:p>
      </dgm:t>
    </dgm:pt>
    <dgm:pt modelId="{6E80293E-85BB-4DE7-BF9D-B3081D207552}" type="pres">
      <dgm:prSet presAssocID="{9C6CDDAB-05C2-4601-8035-E1BBA346E89D}" presName="spacer" presStyleCnt="0"/>
      <dgm:spPr/>
      <dgm:t>
        <a:bodyPr/>
        <a:lstStyle/>
        <a:p>
          <a:endParaRPr lang="id-ID"/>
        </a:p>
      </dgm:t>
    </dgm:pt>
    <dgm:pt modelId="{203ABFEA-984C-44EA-9220-A42A8910B42A}" type="pres">
      <dgm:prSet presAssocID="{9F55F59D-D91A-45BE-A11A-00DED76614BA}" presName="parentText" presStyleLbl="node1" presStyleIdx="1" presStyleCnt="2">
        <dgm:presLayoutVars>
          <dgm:chMax val="0"/>
          <dgm:bulletEnabled val="1"/>
        </dgm:presLayoutVars>
      </dgm:prSet>
      <dgm:spPr/>
      <dgm:t>
        <a:bodyPr/>
        <a:lstStyle/>
        <a:p>
          <a:endParaRPr lang="id-ID"/>
        </a:p>
      </dgm:t>
    </dgm:pt>
  </dgm:ptLst>
  <dgm:cxnLst>
    <dgm:cxn modelId="{666A1644-67B0-48DE-AED6-9A59DE556BA3}" srcId="{F354C5DF-33C3-4702-8E41-F9533F12245B}" destId="{9F55F59D-D91A-45BE-A11A-00DED76614BA}" srcOrd="1" destOrd="0" parTransId="{D7372F62-1196-4998-B2D1-369D5F8459E4}" sibTransId="{4F5D5FBA-84BB-47A5-AF56-DD0502566747}"/>
    <dgm:cxn modelId="{7729A1C1-0890-47A4-8A97-380FE4B39150}" type="presOf" srcId="{C67DE00E-8E12-4BA1-9CF3-CC3C54A8413B}" destId="{2DA60691-1F95-4D23-B57A-871F7B3DBAB7}" srcOrd="0" destOrd="0" presId="urn:microsoft.com/office/officeart/2005/8/layout/vList2"/>
    <dgm:cxn modelId="{D9CAFD94-2123-4027-88FB-E5C5D9A3C395}" type="presOf" srcId="{9F55F59D-D91A-45BE-A11A-00DED76614BA}" destId="{203ABFEA-984C-44EA-9220-A42A8910B42A}" srcOrd="0" destOrd="0" presId="urn:microsoft.com/office/officeart/2005/8/layout/vList2"/>
    <dgm:cxn modelId="{C46994E2-7D01-459E-B5F7-05AAAA9548D1}" srcId="{F354C5DF-33C3-4702-8E41-F9533F12245B}" destId="{C67DE00E-8E12-4BA1-9CF3-CC3C54A8413B}" srcOrd="0" destOrd="0" parTransId="{419A68BE-4B86-4884-B499-38A18E94C268}" sibTransId="{9C6CDDAB-05C2-4601-8035-E1BBA346E89D}"/>
    <dgm:cxn modelId="{CD4CF1FD-C3F3-4C1B-BDB2-8D568F239EBA}" type="presOf" srcId="{F354C5DF-33C3-4702-8E41-F9533F12245B}" destId="{42C9845F-2421-4E65-8C3E-9A95239831EF}" srcOrd="0" destOrd="0" presId="urn:microsoft.com/office/officeart/2005/8/layout/vList2"/>
    <dgm:cxn modelId="{87221D85-4D1A-4CBF-AE43-54E30502619C}" type="presParOf" srcId="{42C9845F-2421-4E65-8C3E-9A95239831EF}" destId="{2DA60691-1F95-4D23-B57A-871F7B3DBAB7}" srcOrd="0" destOrd="0" presId="urn:microsoft.com/office/officeart/2005/8/layout/vList2"/>
    <dgm:cxn modelId="{087ED33C-676B-46E5-BF1C-FEE1BC7FB539}" type="presParOf" srcId="{42C9845F-2421-4E65-8C3E-9A95239831EF}" destId="{6E80293E-85BB-4DE7-BF9D-B3081D207552}" srcOrd="1" destOrd="0" presId="urn:microsoft.com/office/officeart/2005/8/layout/vList2"/>
    <dgm:cxn modelId="{9853081F-F3C7-414C-8921-936B22C06AE3}" type="presParOf" srcId="{42C9845F-2421-4E65-8C3E-9A95239831EF}" destId="{203ABFEA-984C-44EA-9220-A42A8910B42A}" srcOrd="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05EA10B-7EFD-4828-9D0F-6BAE5262B298}" type="doc">
      <dgm:prSet loTypeId="urn:microsoft.com/office/officeart/2005/8/layout/lProcess2" loCatId="list" qsTypeId="urn:microsoft.com/office/officeart/2005/8/quickstyle/simple1" qsCatId="simple" csTypeId="urn:microsoft.com/office/officeart/2005/8/colors/colorful4" csCatId="colorful" phldr="1"/>
      <dgm:spPr/>
      <dgm:t>
        <a:bodyPr/>
        <a:lstStyle/>
        <a:p>
          <a:endParaRPr lang="id-ID"/>
        </a:p>
      </dgm:t>
    </dgm:pt>
    <dgm:pt modelId="{F3EF7A15-02DF-4B3A-85E2-92597D09C9A3}">
      <dgm:prSet custT="1"/>
      <dgm:spPr/>
      <dgm:t>
        <a:bodyPr/>
        <a:lstStyle/>
        <a:p>
          <a:pPr rtl="0"/>
          <a:endParaRPr lang="id-ID" sz="2500" dirty="0" smtClean="0"/>
        </a:p>
        <a:p>
          <a:pPr rtl="0"/>
          <a:endParaRPr lang="id-ID" sz="2500" dirty="0" smtClean="0"/>
        </a:p>
        <a:p>
          <a:pPr rtl="0"/>
          <a:endParaRPr lang="id-ID" sz="2500" dirty="0" smtClean="0"/>
        </a:p>
        <a:p>
          <a:pPr rtl="0"/>
          <a:endParaRPr lang="id-ID" sz="2500" dirty="0" smtClean="0"/>
        </a:p>
        <a:p>
          <a:pPr rtl="0"/>
          <a:endParaRPr lang="id-ID" sz="2500" dirty="0" smtClean="0"/>
        </a:p>
        <a:p>
          <a:pPr rtl="0"/>
          <a:endParaRPr lang="id-ID" sz="2500" dirty="0" smtClean="0"/>
        </a:p>
        <a:p>
          <a:pPr rtl="0"/>
          <a:endParaRPr lang="id-ID" sz="2500" dirty="0" smtClean="0"/>
        </a:p>
        <a:p>
          <a:pPr rtl="0"/>
          <a:endParaRPr lang="id-ID" sz="2500" dirty="0" smtClean="0"/>
        </a:p>
        <a:p>
          <a:pPr rtl="0"/>
          <a:r>
            <a:rPr lang="id-ID" sz="2500" dirty="0" smtClean="0"/>
            <a:t>Filafat adalah pandangan hidup seseorang atau sekelompok orang yang bersifat menyeluruh. </a:t>
          </a:r>
          <a:endParaRPr lang="id-ID" sz="2500" dirty="0"/>
        </a:p>
      </dgm:t>
    </dgm:pt>
    <dgm:pt modelId="{BC74BC79-393D-4FB8-9430-BBF6BF78628B}" type="parTrans" cxnId="{7AACA703-5D84-4B7B-BC09-05AFB56C1FBC}">
      <dgm:prSet/>
      <dgm:spPr/>
      <dgm:t>
        <a:bodyPr/>
        <a:lstStyle/>
        <a:p>
          <a:endParaRPr lang="id-ID" sz="2500"/>
        </a:p>
      </dgm:t>
    </dgm:pt>
    <dgm:pt modelId="{DA053423-AE2C-46A5-8ADE-5AC6F6F3A043}" type="sibTrans" cxnId="{7AACA703-5D84-4B7B-BC09-05AFB56C1FBC}">
      <dgm:prSet/>
      <dgm:spPr/>
      <dgm:t>
        <a:bodyPr/>
        <a:lstStyle/>
        <a:p>
          <a:endParaRPr lang="id-ID" sz="2500"/>
        </a:p>
      </dgm:t>
    </dgm:pt>
    <dgm:pt modelId="{A500E183-BADC-468A-AB6D-138A39319299}">
      <dgm:prSet custT="1"/>
      <dgm:spPr/>
      <dgm:t>
        <a:bodyPr/>
        <a:lstStyle/>
        <a:p>
          <a:pPr rtl="0"/>
          <a:endParaRPr lang="id-ID" sz="2500" dirty="0" smtClean="0"/>
        </a:p>
        <a:p>
          <a:pPr rtl="0"/>
          <a:endParaRPr lang="id-ID" sz="2500" dirty="0" smtClean="0"/>
        </a:p>
        <a:p>
          <a:pPr rtl="0"/>
          <a:endParaRPr lang="id-ID" sz="2500" dirty="0" smtClean="0"/>
        </a:p>
        <a:p>
          <a:pPr rtl="0"/>
          <a:endParaRPr lang="id-ID" sz="2500" dirty="0" smtClean="0"/>
        </a:p>
        <a:p>
          <a:pPr rtl="0"/>
          <a:endParaRPr lang="id-ID" sz="2500" dirty="0" smtClean="0"/>
        </a:p>
        <a:p>
          <a:pPr rtl="0"/>
          <a:endParaRPr lang="id-ID" sz="2500" dirty="0" smtClean="0"/>
        </a:p>
        <a:p>
          <a:pPr rtl="0"/>
          <a:endParaRPr lang="id-ID" sz="2500" dirty="0" smtClean="0"/>
        </a:p>
        <a:p>
          <a:pPr rtl="0"/>
          <a:endParaRPr lang="id-ID" sz="2500" dirty="0" smtClean="0"/>
        </a:p>
        <a:p>
          <a:pPr rtl="0"/>
          <a:r>
            <a:rPr lang="id-ID" sz="2500" dirty="0" smtClean="0"/>
            <a:t>Filsafat memiliki dua objek lingkup pengertian, yaitu objek material dan objek formal. </a:t>
          </a:r>
          <a:endParaRPr lang="id-ID" sz="2500" dirty="0"/>
        </a:p>
      </dgm:t>
    </dgm:pt>
    <dgm:pt modelId="{FE8016C9-6178-48AA-9632-0633C37E47AE}" type="parTrans" cxnId="{82734242-B4B4-471C-98CE-72981C9572FD}">
      <dgm:prSet/>
      <dgm:spPr/>
      <dgm:t>
        <a:bodyPr/>
        <a:lstStyle/>
        <a:p>
          <a:endParaRPr lang="id-ID" sz="2500"/>
        </a:p>
      </dgm:t>
    </dgm:pt>
    <dgm:pt modelId="{1A4991CD-BE1C-4EBD-B0D9-792508EDEC78}" type="sibTrans" cxnId="{82734242-B4B4-471C-98CE-72981C9572FD}">
      <dgm:prSet/>
      <dgm:spPr/>
      <dgm:t>
        <a:bodyPr/>
        <a:lstStyle/>
        <a:p>
          <a:endParaRPr lang="id-ID" sz="2500"/>
        </a:p>
      </dgm:t>
    </dgm:pt>
    <dgm:pt modelId="{A9D29394-F184-4471-83A1-91FF66F4C3D4}">
      <dgm:prSet custT="1"/>
      <dgm:spPr/>
      <dgm:t>
        <a:bodyPr/>
        <a:lstStyle/>
        <a:p>
          <a:pPr rtl="0"/>
          <a:endParaRPr lang="id-ID" sz="2500" dirty="0" smtClean="0"/>
        </a:p>
        <a:p>
          <a:pPr rtl="0"/>
          <a:endParaRPr lang="id-ID" sz="2500" dirty="0" smtClean="0"/>
        </a:p>
        <a:p>
          <a:pPr rtl="0"/>
          <a:endParaRPr lang="id-ID" sz="2500" dirty="0" smtClean="0"/>
        </a:p>
        <a:p>
          <a:pPr rtl="0"/>
          <a:endParaRPr lang="id-ID" sz="2500" dirty="0" smtClean="0"/>
        </a:p>
        <a:p>
          <a:pPr rtl="0"/>
          <a:endParaRPr lang="id-ID" sz="2500" dirty="0" smtClean="0"/>
        </a:p>
        <a:p>
          <a:pPr rtl="0"/>
          <a:endParaRPr lang="id-ID" sz="2500" dirty="0" smtClean="0"/>
        </a:p>
        <a:p>
          <a:pPr rtl="0"/>
          <a:endParaRPr lang="id-ID" sz="2500" dirty="0" smtClean="0"/>
        </a:p>
        <a:p>
          <a:pPr rtl="0"/>
          <a:endParaRPr lang="id-ID" sz="2500" dirty="0" smtClean="0"/>
        </a:p>
        <a:p>
          <a:pPr rtl="0"/>
          <a:r>
            <a:rPr lang="id-ID" sz="2500" dirty="0" smtClean="0"/>
            <a:t>Objek material bersifat konkret dan abstrak. Yang bersifat konkret seperti manusia, alam, benda, binatang,dll, sedang yang bersifat abstrak seperti ide, nilai, ideologi, moral, dan lain lain. </a:t>
          </a:r>
          <a:endParaRPr lang="id-ID" sz="2500" dirty="0"/>
        </a:p>
      </dgm:t>
    </dgm:pt>
    <dgm:pt modelId="{F28DF494-7CAD-4E2C-88AE-92F3292F9B78}" type="parTrans" cxnId="{E8057684-555F-4529-98F6-442FD3113A5F}">
      <dgm:prSet/>
      <dgm:spPr/>
      <dgm:t>
        <a:bodyPr/>
        <a:lstStyle/>
        <a:p>
          <a:endParaRPr lang="id-ID" sz="2500"/>
        </a:p>
      </dgm:t>
    </dgm:pt>
    <dgm:pt modelId="{424D6CDD-33F1-4C82-B5EE-5E0A9A0682E5}" type="sibTrans" cxnId="{E8057684-555F-4529-98F6-442FD3113A5F}">
      <dgm:prSet/>
      <dgm:spPr/>
      <dgm:t>
        <a:bodyPr/>
        <a:lstStyle/>
        <a:p>
          <a:endParaRPr lang="id-ID" sz="2500"/>
        </a:p>
      </dgm:t>
    </dgm:pt>
    <dgm:pt modelId="{0161B866-2848-4CB9-8479-8A11C89F87BE}">
      <dgm:prSet custT="1"/>
      <dgm:spPr/>
      <dgm:t>
        <a:bodyPr/>
        <a:lstStyle/>
        <a:p>
          <a:pPr rtl="0"/>
          <a:endParaRPr lang="id-ID" sz="2500" dirty="0" smtClean="0"/>
        </a:p>
        <a:p>
          <a:pPr rtl="0"/>
          <a:endParaRPr lang="id-ID" sz="2500" dirty="0" smtClean="0"/>
        </a:p>
        <a:p>
          <a:pPr rtl="0"/>
          <a:endParaRPr lang="id-ID" sz="2500" dirty="0" smtClean="0"/>
        </a:p>
        <a:p>
          <a:pPr rtl="0"/>
          <a:endParaRPr lang="id-ID" sz="2500" dirty="0" smtClean="0"/>
        </a:p>
        <a:p>
          <a:pPr rtl="0"/>
          <a:endParaRPr lang="id-ID" sz="2500" dirty="0" smtClean="0"/>
        </a:p>
        <a:p>
          <a:pPr rtl="0"/>
          <a:endParaRPr lang="id-ID" sz="2500" dirty="0" smtClean="0"/>
        </a:p>
        <a:p>
          <a:pPr rtl="0"/>
          <a:endParaRPr lang="id-ID" sz="2500" dirty="0" smtClean="0"/>
        </a:p>
        <a:p>
          <a:pPr rtl="0"/>
          <a:endParaRPr lang="id-ID" sz="2500" dirty="0" smtClean="0"/>
        </a:p>
        <a:p>
          <a:pPr rtl="0"/>
          <a:r>
            <a:rPr lang="id-ID" sz="2500" dirty="0" smtClean="0"/>
            <a:t>Sedangkan objek formal filsafat merupakan cara peneliti memandang objek material.</a:t>
          </a:r>
          <a:endParaRPr lang="id-ID" sz="2500" dirty="0"/>
        </a:p>
      </dgm:t>
    </dgm:pt>
    <dgm:pt modelId="{481886D8-6ABB-4BB9-BAAD-64FD479DF12D}" type="parTrans" cxnId="{EECA7F76-A25C-400C-B445-F26937C29585}">
      <dgm:prSet/>
      <dgm:spPr/>
      <dgm:t>
        <a:bodyPr/>
        <a:lstStyle/>
        <a:p>
          <a:endParaRPr lang="id-ID" sz="2500"/>
        </a:p>
      </dgm:t>
    </dgm:pt>
    <dgm:pt modelId="{8D1E87EC-0E57-42A3-8DEE-B2EFCABD4696}" type="sibTrans" cxnId="{EECA7F76-A25C-400C-B445-F26937C29585}">
      <dgm:prSet/>
      <dgm:spPr/>
      <dgm:t>
        <a:bodyPr/>
        <a:lstStyle/>
        <a:p>
          <a:endParaRPr lang="id-ID" sz="2500"/>
        </a:p>
      </dgm:t>
    </dgm:pt>
    <dgm:pt modelId="{C2A281D7-7426-4405-AA20-368301088CA3}" type="pres">
      <dgm:prSet presAssocID="{B05EA10B-7EFD-4828-9D0F-6BAE5262B298}" presName="theList" presStyleCnt="0">
        <dgm:presLayoutVars>
          <dgm:dir/>
          <dgm:animLvl val="lvl"/>
          <dgm:resizeHandles val="exact"/>
        </dgm:presLayoutVars>
      </dgm:prSet>
      <dgm:spPr/>
      <dgm:t>
        <a:bodyPr/>
        <a:lstStyle/>
        <a:p>
          <a:endParaRPr lang="id-ID"/>
        </a:p>
      </dgm:t>
    </dgm:pt>
    <dgm:pt modelId="{736BC1FC-4579-4C6E-B118-2350CA04336C}" type="pres">
      <dgm:prSet presAssocID="{F3EF7A15-02DF-4B3A-85E2-92597D09C9A3}" presName="compNode" presStyleCnt="0"/>
      <dgm:spPr/>
      <dgm:t>
        <a:bodyPr/>
        <a:lstStyle/>
        <a:p>
          <a:endParaRPr lang="id-ID"/>
        </a:p>
      </dgm:t>
    </dgm:pt>
    <dgm:pt modelId="{4DAE98F5-699E-4FE0-B49D-E04FFBC4372F}" type="pres">
      <dgm:prSet presAssocID="{F3EF7A15-02DF-4B3A-85E2-92597D09C9A3}" presName="aNode" presStyleLbl="bgShp" presStyleIdx="0" presStyleCnt="4"/>
      <dgm:spPr/>
      <dgm:t>
        <a:bodyPr/>
        <a:lstStyle/>
        <a:p>
          <a:endParaRPr lang="id-ID"/>
        </a:p>
      </dgm:t>
    </dgm:pt>
    <dgm:pt modelId="{720D4EEB-C324-403B-A97C-14B6F22C3F6B}" type="pres">
      <dgm:prSet presAssocID="{F3EF7A15-02DF-4B3A-85E2-92597D09C9A3}" presName="textNode" presStyleLbl="bgShp" presStyleIdx="0" presStyleCnt="4"/>
      <dgm:spPr/>
      <dgm:t>
        <a:bodyPr/>
        <a:lstStyle/>
        <a:p>
          <a:endParaRPr lang="id-ID"/>
        </a:p>
      </dgm:t>
    </dgm:pt>
    <dgm:pt modelId="{1DA314EF-5EFF-4B55-8B0B-7B6C4F9A027A}" type="pres">
      <dgm:prSet presAssocID="{F3EF7A15-02DF-4B3A-85E2-92597D09C9A3}" presName="compChildNode" presStyleCnt="0"/>
      <dgm:spPr/>
      <dgm:t>
        <a:bodyPr/>
        <a:lstStyle/>
        <a:p>
          <a:endParaRPr lang="id-ID"/>
        </a:p>
      </dgm:t>
    </dgm:pt>
    <dgm:pt modelId="{17A088B7-F4D3-4C52-902C-91984B8BA702}" type="pres">
      <dgm:prSet presAssocID="{F3EF7A15-02DF-4B3A-85E2-92597D09C9A3}" presName="theInnerList" presStyleCnt="0"/>
      <dgm:spPr/>
      <dgm:t>
        <a:bodyPr/>
        <a:lstStyle/>
        <a:p>
          <a:endParaRPr lang="id-ID"/>
        </a:p>
      </dgm:t>
    </dgm:pt>
    <dgm:pt modelId="{1504F8E0-162C-4BFC-A844-4498E02442A3}" type="pres">
      <dgm:prSet presAssocID="{F3EF7A15-02DF-4B3A-85E2-92597D09C9A3}" presName="aSpace" presStyleCnt="0"/>
      <dgm:spPr/>
      <dgm:t>
        <a:bodyPr/>
        <a:lstStyle/>
        <a:p>
          <a:endParaRPr lang="id-ID"/>
        </a:p>
      </dgm:t>
    </dgm:pt>
    <dgm:pt modelId="{FA9265E9-3DC7-485B-AFDB-68F12C156B97}" type="pres">
      <dgm:prSet presAssocID="{A500E183-BADC-468A-AB6D-138A39319299}" presName="compNode" presStyleCnt="0"/>
      <dgm:spPr/>
      <dgm:t>
        <a:bodyPr/>
        <a:lstStyle/>
        <a:p>
          <a:endParaRPr lang="id-ID"/>
        </a:p>
      </dgm:t>
    </dgm:pt>
    <dgm:pt modelId="{630E50F5-6F6D-4192-869E-FD4536C7459A}" type="pres">
      <dgm:prSet presAssocID="{A500E183-BADC-468A-AB6D-138A39319299}" presName="aNode" presStyleLbl="bgShp" presStyleIdx="1" presStyleCnt="4"/>
      <dgm:spPr/>
      <dgm:t>
        <a:bodyPr/>
        <a:lstStyle/>
        <a:p>
          <a:endParaRPr lang="id-ID"/>
        </a:p>
      </dgm:t>
    </dgm:pt>
    <dgm:pt modelId="{F393F944-0F65-4E71-9196-3B88FFB89EF9}" type="pres">
      <dgm:prSet presAssocID="{A500E183-BADC-468A-AB6D-138A39319299}" presName="textNode" presStyleLbl="bgShp" presStyleIdx="1" presStyleCnt="4"/>
      <dgm:spPr/>
      <dgm:t>
        <a:bodyPr/>
        <a:lstStyle/>
        <a:p>
          <a:endParaRPr lang="id-ID"/>
        </a:p>
      </dgm:t>
    </dgm:pt>
    <dgm:pt modelId="{FC831325-0815-4DD7-88AD-857476433399}" type="pres">
      <dgm:prSet presAssocID="{A500E183-BADC-468A-AB6D-138A39319299}" presName="compChildNode" presStyleCnt="0"/>
      <dgm:spPr/>
      <dgm:t>
        <a:bodyPr/>
        <a:lstStyle/>
        <a:p>
          <a:endParaRPr lang="id-ID"/>
        </a:p>
      </dgm:t>
    </dgm:pt>
    <dgm:pt modelId="{84F72140-E910-415D-9FAE-C541978E0F45}" type="pres">
      <dgm:prSet presAssocID="{A500E183-BADC-468A-AB6D-138A39319299}" presName="theInnerList" presStyleCnt="0"/>
      <dgm:spPr/>
      <dgm:t>
        <a:bodyPr/>
        <a:lstStyle/>
        <a:p>
          <a:endParaRPr lang="id-ID"/>
        </a:p>
      </dgm:t>
    </dgm:pt>
    <dgm:pt modelId="{9EF8CD2F-6FA5-47EA-8904-B181D0DA7858}" type="pres">
      <dgm:prSet presAssocID="{A500E183-BADC-468A-AB6D-138A39319299}" presName="aSpace" presStyleCnt="0"/>
      <dgm:spPr/>
      <dgm:t>
        <a:bodyPr/>
        <a:lstStyle/>
        <a:p>
          <a:endParaRPr lang="id-ID"/>
        </a:p>
      </dgm:t>
    </dgm:pt>
    <dgm:pt modelId="{5C246452-3BF0-44B1-801F-5A4EF7C9E020}" type="pres">
      <dgm:prSet presAssocID="{A9D29394-F184-4471-83A1-91FF66F4C3D4}" presName="compNode" presStyleCnt="0"/>
      <dgm:spPr/>
      <dgm:t>
        <a:bodyPr/>
        <a:lstStyle/>
        <a:p>
          <a:endParaRPr lang="id-ID"/>
        </a:p>
      </dgm:t>
    </dgm:pt>
    <dgm:pt modelId="{CFEFBD3F-8E44-40E9-A71F-710792DE580E}" type="pres">
      <dgm:prSet presAssocID="{A9D29394-F184-4471-83A1-91FF66F4C3D4}" presName="aNode" presStyleLbl="bgShp" presStyleIdx="2" presStyleCnt="4"/>
      <dgm:spPr/>
      <dgm:t>
        <a:bodyPr/>
        <a:lstStyle/>
        <a:p>
          <a:endParaRPr lang="id-ID"/>
        </a:p>
      </dgm:t>
    </dgm:pt>
    <dgm:pt modelId="{9564A0F3-5974-4DD1-B423-329E19D8C511}" type="pres">
      <dgm:prSet presAssocID="{A9D29394-F184-4471-83A1-91FF66F4C3D4}" presName="textNode" presStyleLbl="bgShp" presStyleIdx="2" presStyleCnt="4"/>
      <dgm:spPr/>
      <dgm:t>
        <a:bodyPr/>
        <a:lstStyle/>
        <a:p>
          <a:endParaRPr lang="id-ID"/>
        </a:p>
      </dgm:t>
    </dgm:pt>
    <dgm:pt modelId="{C0569E84-2F5A-46FB-B051-345A8814E86F}" type="pres">
      <dgm:prSet presAssocID="{A9D29394-F184-4471-83A1-91FF66F4C3D4}" presName="compChildNode" presStyleCnt="0"/>
      <dgm:spPr/>
      <dgm:t>
        <a:bodyPr/>
        <a:lstStyle/>
        <a:p>
          <a:endParaRPr lang="id-ID"/>
        </a:p>
      </dgm:t>
    </dgm:pt>
    <dgm:pt modelId="{E65C840A-E4EC-43E7-B148-11D8DB8F8887}" type="pres">
      <dgm:prSet presAssocID="{A9D29394-F184-4471-83A1-91FF66F4C3D4}" presName="theInnerList" presStyleCnt="0"/>
      <dgm:spPr/>
      <dgm:t>
        <a:bodyPr/>
        <a:lstStyle/>
        <a:p>
          <a:endParaRPr lang="id-ID"/>
        </a:p>
      </dgm:t>
    </dgm:pt>
    <dgm:pt modelId="{294B50AE-770A-4DA7-963D-23D3E21BFCF2}" type="pres">
      <dgm:prSet presAssocID="{A9D29394-F184-4471-83A1-91FF66F4C3D4}" presName="aSpace" presStyleCnt="0"/>
      <dgm:spPr/>
      <dgm:t>
        <a:bodyPr/>
        <a:lstStyle/>
        <a:p>
          <a:endParaRPr lang="id-ID"/>
        </a:p>
      </dgm:t>
    </dgm:pt>
    <dgm:pt modelId="{25CB172B-9A5F-4DCD-A4C8-DB3270DB1585}" type="pres">
      <dgm:prSet presAssocID="{0161B866-2848-4CB9-8479-8A11C89F87BE}" presName="compNode" presStyleCnt="0"/>
      <dgm:spPr/>
      <dgm:t>
        <a:bodyPr/>
        <a:lstStyle/>
        <a:p>
          <a:endParaRPr lang="id-ID"/>
        </a:p>
      </dgm:t>
    </dgm:pt>
    <dgm:pt modelId="{8F278B49-71A1-4888-AE55-13237B3557E6}" type="pres">
      <dgm:prSet presAssocID="{0161B866-2848-4CB9-8479-8A11C89F87BE}" presName="aNode" presStyleLbl="bgShp" presStyleIdx="3" presStyleCnt="4"/>
      <dgm:spPr/>
      <dgm:t>
        <a:bodyPr/>
        <a:lstStyle/>
        <a:p>
          <a:endParaRPr lang="id-ID"/>
        </a:p>
      </dgm:t>
    </dgm:pt>
    <dgm:pt modelId="{34873323-DC71-4D13-A94D-B7876B241E49}" type="pres">
      <dgm:prSet presAssocID="{0161B866-2848-4CB9-8479-8A11C89F87BE}" presName="textNode" presStyleLbl="bgShp" presStyleIdx="3" presStyleCnt="4"/>
      <dgm:spPr/>
      <dgm:t>
        <a:bodyPr/>
        <a:lstStyle/>
        <a:p>
          <a:endParaRPr lang="id-ID"/>
        </a:p>
      </dgm:t>
    </dgm:pt>
    <dgm:pt modelId="{93341167-D294-4586-A8EA-BA2E5CA6EADA}" type="pres">
      <dgm:prSet presAssocID="{0161B866-2848-4CB9-8479-8A11C89F87BE}" presName="compChildNode" presStyleCnt="0"/>
      <dgm:spPr/>
      <dgm:t>
        <a:bodyPr/>
        <a:lstStyle/>
        <a:p>
          <a:endParaRPr lang="id-ID"/>
        </a:p>
      </dgm:t>
    </dgm:pt>
    <dgm:pt modelId="{59640F74-FAF3-47ED-9A77-1D7E7EA0E6C3}" type="pres">
      <dgm:prSet presAssocID="{0161B866-2848-4CB9-8479-8A11C89F87BE}" presName="theInnerList" presStyleCnt="0"/>
      <dgm:spPr/>
      <dgm:t>
        <a:bodyPr/>
        <a:lstStyle/>
        <a:p>
          <a:endParaRPr lang="id-ID"/>
        </a:p>
      </dgm:t>
    </dgm:pt>
  </dgm:ptLst>
  <dgm:cxnLst>
    <dgm:cxn modelId="{E923A1BA-2353-4278-9918-4DC9FC0871DE}" type="presOf" srcId="{A500E183-BADC-468A-AB6D-138A39319299}" destId="{630E50F5-6F6D-4192-869E-FD4536C7459A}" srcOrd="0" destOrd="0" presId="urn:microsoft.com/office/officeart/2005/8/layout/lProcess2"/>
    <dgm:cxn modelId="{A7E9D51E-A964-4195-B6D5-BB25A2AC86A7}" type="presOf" srcId="{A9D29394-F184-4471-83A1-91FF66F4C3D4}" destId="{CFEFBD3F-8E44-40E9-A71F-710792DE580E}" srcOrd="0" destOrd="0" presId="urn:microsoft.com/office/officeart/2005/8/layout/lProcess2"/>
    <dgm:cxn modelId="{36B10ECE-6B10-4731-92C4-2C1548DA0A5B}" type="presOf" srcId="{0161B866-2848-4CB9-8479-8A11C89F87BE}" destId="{34873323-DC71-4D13-A94D-B7876B241E49}" srcOrd="1" destOrd="0" presId="urn:microsoft.com/office/officeart/2005/8/layout/lProcess2"/>
    <dgm:cxn modelId="{649817F6-EDB1-4695-BA26-623B91354DFB}" type="presOf" srcId="{0161B866-2848-4CB9-8479-8A11C89F87BE}" destId="{8F278B49-71A1-4888-AE55-13237B3557E6}" srcOrd="0" destOrd="0" presId="urn:microsoft.com/office/officeart/2005/8/layout/lProcess2"/>
    <dgm:cxn modelId="{EECA7F76-A25C-400C-B445-F26937C29585}" srcId="{B05EA10B-7EFD-4828-9D0F-6BAE5262B298}" destId="{0161B866-2848-4CB9-8479-8A11C89F87BE}" srcOrd="3" destOrd="0" parTransId="{481886D8-6ABB-4BB9-BAAD-64FD479DF12D}" sibTransId="{8D1E87EC-0E57-42A3-8DEE-B2EFCABD4696}"/>
    <dgm:cxn modelId="{AEFC7D3A-218C-4D37-AD1E-9FEBDDF9FDBD}" type="presOf" srcId="{A9D29394-F184-4471-83A1-91FF66F4C3D4}" destId="{9564A0F3-5974-4DD1-B423-329E19D8C511}" srcOrd="1" destOrd="0" presId="urn:microsoft.com/office/officeart/2005/8/layout/lProcess2"/>
    <dgm:cxn modelId="{E0B035C8-A221-40B1-BB12-B02FD0F99B0B}" type="presOf" srcId="{F3EF7A15-02DF-4B3A-85E2-92597D09C9A3}" destId="{720D4EEB-C324-403B-A97C-14B6F22C3F6B}" srcOrd="1" destOrd="0" presId="urn:microsoft.com/office/officeart/2005/8/layout/lProcess2"/>
    <dgm:cxn modelId="{26D28109-EFC2-4E06-A4AA-BBF831B35C23}" type="presOf" srcId="{B05EA10B-7EFD-4828-9D0F-6BAE5262B298}" destId="{C2A281D7-7426-4405-AA20-368301088CA3}" srcOrd="0" destOrd="0" presId="urn:microsoft.com/office/officeart/2005/8/layout/lProcess2"/>
    <dgm:cxn modelId="{E8057684-555F-4529-98F6-442FD3113A5F}" srcId="{B05EA10B-7EFD-4828-9D0F-6BAE5262B298}" destId="{A9D29394-F184-4471-83A1-91FF66F4C3D4}" srcOrd="2" destOrd="0" parTransId="{F28DF494-7CAD-4E2C-88AE-92F3292F9B78}" sibTransId="{424D6CDD-33F1-4C82-B5EE-5E0A9A0682E5}"/>
    <dgm:cxn modelId="{FE02D8FC-4CDB-48BE-AD83-947123DEC1B2}" type="presOf" srcId="{F3EF7A15-02DF-4B3A-85E2-92597D09C9A3}" destId="{4DAE98F5-699E-4FE0-B49D-E04FFBC4372F}" srcOrd="0" destOrd="0" presId="urn:microsoft.com/office/officeart/2005/8/layout/lProcess2"/>
    <dgm:cxn modelId="{F7A033ED-F7B3-4982-8832-BE83C885FE00}" type="presOf" srcId="{A500E183-BADC-468A-AB6D-138A39319299}" destId="{F393F944-0F65-4E71-9196-3B88FFB89EF9}" srcOrd="1" destOrd="0" presId="urn:microsoft.com/office/officeart/2005/8/layout/lProcess2"/>
    <dgm:cxn modelId="{82734242-B4B4-471C-98CE-72981C9572FD}" srcId="{B05EA10B-7EFD-4828-9D0F-6BAE5262B298}" destId="{A500E183-BADC-468A-AB6D-138A39319299}" srcOrd="1" destOrd="0" parTransId="{FE8016C9-6178-48AA-9632-0633C37E47AE}" sibTransId="{1A4991CD-BE1C-4EBD-B0D9-792508EDEC78}"/>
    <dgm:cxn modelId="{7AACA703-5D84-4B7B-BC09-05AFB56C1FBC}" srcId="{B05EA10B-7EFD-4828-9D0F-6BAE5262B298}" destId="{F3EF7A15-02DF-4B3A-85E2-92597D09C9A3}" srcOrd="0" destOrd="0" parTransId="{BC74BC79-393D-4FB8-9430-BBF6BF78628B}" sibTransId="{DA053423-AE2C-46A5-8ADE-5AC6F6F3A043}"/>
    <dgm:cxn modelId="{53349C2B-2E5B-4ABA-B2AD-D1B052EBB0BB}" type="presParOf" srcId="{C2A281D7-7426-4405-AA20-368301088CA3}" destId="{736BC1FC-4579-4C6E-B118-2350CA04336C}" srcOrd="0" destOrd="0" presId="urn:microsoft.com/office/officeart/2005/8/layout/lProcess2"/>
    <dgm:cxn modelId="{71955220-6F52-4FF0-8DF3-D0E013FC236A}" type="presParOf" srcId="{736BC1FC-4579-4C6E-B118-2350CA04336C}" destId="{4DAE98F5-699E-4FE0-B49D-E04FFBC4372F}" srcOrd="0" destOrd="0" presId="urn:microsoft.com/office/officeart/2005/8/layout/lProcess2"/>
    <dgm:cxn modelId="{56B598D1-FD12-4B63-95BD-BE082C82B4C0}" type="presParOf" srcId="{736BC1FC-4579-4C6E-B118-2350CA04336C}" destId="{720D4EEB-C324-403B-A97C-14B6F22C3F6B}" srcOrd="1" destOrd="0" presId="urn:microsoft.com/office/officeart/2005/8/layout/lProcess2"/>
    <dgm:cxn modelId="{36CAF272-415C-4662-99A2-E09D221987AA}" type="presParOf" srcId="{736BC1FC-4579-4C6E-B118-2350CA04336C}" destId="{1DA314EF-5EFF-4B55-8B0B-7B6C4F9A027A}" srcOrd="2" destOrd="0" presId="urn:microsoft.com/office/officeart/2005/8/layout/lProcess2"/>
    <dgm:cxn modelId="{A70E1CAC-0D88-4F82-94B7-AADC069A4731}" type="presParOf" srcId="{1DA314EF-5EFF-4B55-8B0B-7B6C4F9A027A}" destId="{17A088B7-F4D3-4C52-902C-91984B8BA702}" srcOrd="0" destOrd="0" presId="urn:microsoft.com/office/officeart/2005/8/layout/lProcess2"/>
    <dgm:cxn modelId="{4CE0C83B-83E7-4FC6-A2A7-5FCAF58E7B0C}" type="presParOf" srcId="{C2A281D7-7426-4405-AA20-368301088CA3}" destId="{1504F8E0-162C-4BFC-A844-4498E02442A3}" srcOrd="1" destOrd="0" presId="urn:microsoft.com/office/officeart/2005/8/layout/lProcess2"/>
    <dgm:cxn modelId="{82592A6A-BD22-4114-81D1-7BB405570BB1}" type="presParOf" srcId="{C2A281D7-7426-4405-AA20-368301088CA3}" destId="{FA9265E9-3DC7-485B-AFDB-68F12C156B97}" srcOrd="2" destOrd="0" presId="urn:microsoft.com/office/officeart/2005/8/layout/lProcess2"/>
    <dgm:cxn modelId="{F088394A-987A-4210-8F3F-A508C4EEC19E}" type="presParOf" srcId="{FA9265E9-3DC7-485B-AFDB-68F12C156B97}" destId="{630E50F5-6F6D-4192-869E-FD4536C7459A}" srcOrd="0" destOrd="0" presId="urn:microsoft.com/office/officeart/2005/8/layout/lProcess2"/>
    <dgm:cxn modelId="{D1F6939E-89FD-43EE-97C0-EB7F721303FE}" type="presParOf" srcId="{FA9265E9-3DC7-485B-AFDB-68F12C156B97}" destId="{F393F944-0F65-4E71-9196-3B88FFB89EF9}" srcOrd="1" destOrd="0" presId="urn:microsoft.com/office/officeart/2005/8/layout/lProcess2"/>
    <dgm:cxn modelId="{DFE1A875-73C2-48AF-914B-F107F5D8AE8B}" type="presParOf" srcId="{FA9265E9-3DC7-485B-AFDB-68F12C156B97}" destId="{FC831325-0815-4DD7-88AD-857476433399}" srcOrd="2" destOrd="0" presId="urn:microsoft.com/office/officeart/2005/8/layout/lProcess2"/>
    <dgm:cxn modelId="{2FD28D43-6DCA-4796-8F5B-3E8A13CA0AB7}" type="presParOf" srcId="{FC831325-0815-4DD7-88AD-857476433399}" destId="{84F72140-E910-415D-9FAE-C541978E0F45}" srcOrd="0" destOrd="0" presId="urn:microsoft.com/office/officeart/2005/8/layout/lProcess2"/>
    <dgm:cxn modelId="{B02F7463-034D-4A72-BD84-01694B573198}" type="presParOf" srcId="{C2A281D7-7426-4405-AA20-368301088CA3}" destId="{9EF8CD2F-6FA5-47EA-8904-B181D0DA7858}" srcOrd="3" destOrd="0" presId="urn:microsoft.com/office/officeart/2005/8/layout/lProcess2"/>
    <dgm:cxn modelId="{563D2569-00F2-438B-A94C-52D8D49E5EF3}" type="presParOf" srcId="{C2A281D7-7426-4405-AA20-368301088CA3}" destId="{5C246452-3BF0-44B1-801F-5A4EF7C9E020}" srcOrd="4" destOrd="0" presId="urn:microsoft.com/office/officeart/2005/8/layout/lProcess2"/>
    <dgm:cxn modelId="{902A89A6-6FAE-4542-BFF0-2017999EFEE2}" type="presParOf" srcId="{5C246452-3BF0-44B1-801F-5A4EF7C9E020}" destId="{CFEFBD3F-8E44-40E9-A71F-710792DE580E}" srcOrd="0" destOrd="0" presId="urn:microsoft.com/office/officeart/2005/8/layout/lProcess2"/>
    <dgm:cxn modelId="{60F2233F-EB1E-4DF6-9874-608E26899666}" type="presParOf" srcId="{5C246452-3BF0-44B1-801F-5A4EF7C9E020}" destId="{9564A0F3-5974-4DD1-B423-329E19D8C511}" srcOrd="1" destOrd="0" presId="urn:microsoft.com/office/officeart/2005/8/layout/lProcess2"/>
    <dgm:cxn modelId="{77168381-C93A-4AD2-BABD-01ED3FD92642}" type="presParOf" srcId="{5C246452-3BF0-44B1-801F-5A4EF7C9E020}" destId="{C0569E84-2F5A-46FB-B051-345A8814E86F}" srcOrd="2" destOrd="0" presId="urn:microsoft.com/office/officeart/2005/8/layout/lProcess2"/>
    <dgm:cxn modelId="{747F862B-8781-4984-B39B-EB754AE26B4E}" type="presParOf" srcId="{C0569E84-2F5A-46FB-B051-345A8814E86F}" destId="{E65C840A-E4EC-43E7-B148-11D8DB8F8887}" srcOrd="0" destOrd="0" presId="urn:microsoft.com/office/officeart/2005/8/layout/lProcess2"/>
    <dgm:cxn modelId="{1BCB31EC-2EA2-42B3-8315-9F5CB3EF67E7}" type="presParOf" srcId="{C2A281D7-7426-4405-AA20-368301088CA3}" destId="{294B50AE-770A-4DA7-963D-23D3E21BFCF2}" srcOrd="5" destOrd="0" presId="urn:microsoft.com/office/officeart/2005/8/layout/lProcess2"/>
    <dgm:cxn modelId="{E1D75DF4-CC5D-452B-B9B8-B95F0E8D5398}" type="presParOf" srcId="{C2A281D7-7426-4405-AA20-368301088CA3}" destId="{25CB172B-9A5F-4DCD-A4C8-DB3270DB1585}" srcOrd="6" destOrd="0" presId="urn:microsoft.com/office/officeart/2005/8/layout/lProcess2"/>
    <dgm:cxn modelId="{060BF105-6E90-4F9F-AE4C-0F3A944678D5}" type="presParOf" srcId="{25CB172B-9A5F-4DCD-A4C8-DB3270DB1585}" destId="{8F278B49-71A1-4888-AE55-13237B3557E6}" srcOrd="0" destOrd="0" presId="urn:microsoft.com/office/officeart/2005/8/layout/lProcess2"/>
    <dgm:cxn modelId="{D8B35944-869A-41F2-B485-1FFECDED1BFD}" type="presParOf" srcId="{25CB172B-9A5F-4DCD-A4C8-DB3270DB1585}" destId="{34873323-DC71-4D13-A94D-B7876B241E49}" srcOrd="1" destOrd="0" presId="urn:microsoft.com/office/officeart/2005/8/layout/lProcess2"/>
    <dgm:cxn modelId="{99C35FB9-4C42-4221-9E44-0F725DA49975}" type="presParOf" srcId="{25CB172B-9A5F-4DCD-A4C8-DB3270DB1585}" destId="{93341167-D294-4586-A8EA-BA2E5CA6EADA}" srcOrd="2" destOrd="0" presId="urn:microsoft.com/office/officeart/2005/8/layout/lProcess2"/>
    <dgm:cxn modelId="{9198F493-2715-4A10-A1DB-9BA7C5EB2EF6}" type="presParOf" srcId="{93341167-D294-4586-A8EA-BA2E5CA6EADA}" destId="{59640F74-FAF3-47ED-9A77-1D7E7EA0E6C3}" srcOrd="0" destOrd="0" presId="urn:microsoft.com/office/officeart/2005/8/layout/l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12DFF08-30A9-4B55-9C1F-291F09CDF1E0}">
      <dsp:nvSpPr>
        <dsp:cNvPr id="0" name=""/>
        <dsp:cNvSpPr/>
      </dsp:nvSpPr>
      <dsp:spPr>
        <a:xfrm>
          <a:off x="0" y="5423"/>
          <a:ext cx="10104120" cy="1031354"/>
        </a:xfrm>
        <a:prstGeom prst="roundRect">
          <a:avLst/>
        </a:prstGeom>
        <a:solidFill>
          <a:schemeClr val="accent3">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id-ID" sz="4300" kern="1200" dirty="0" smtClean="0"/>
            <a:t>Materi yang Dibahas:</a:t>
          </a:r>
          <a:endParaRPr lang="id-ID" sz="4300" kern="1200" dirty="0"/>
        </a:p>
      </dsp:txBody>
      <dsp:txXfrm>
        <a:off x="0" y="5423"/>
        <a:ext cx="10104120" cy="1031354"/>
      </dsp:txXfrm>
    </dsp:sp>
    <dsp:sp modelId="{4ED462ED-1528-435C-9989-90A6F20C8F04}">
      <dsp:nvSpPr>
        <dsp:cNvPr id="0" name=""/>
        <dsp:cNvSpPr/>
      </dsp:nvSpPr>
      <dsp:spPr>
        <a:xfrm>
          <a:off x="0" y="1036778"/>
          <a:ext cx="10104120" cy="4272480"/>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320806" tIns="54610" rIns="305816" bIns="54610" numCol="1" spcCol="1270" anchor="t" anchorCtr="0">
          <a:noAutofit/>
        </a:bodyPr>
        <a:lstStyle/>
        <a:p>
          <a:pPr marL="285750" lvl="1" indent="-285750" algn="l" defTabSz="1511300" rtl="0">
            <a:lnSpc>
              <a:spcPct val="90000"/>
            </a:lnSpc>
            <a:spcBef>
              <a:spcPct val="0"/>
            </a:spcBef>
            <a:spcAft>
              <a:spcPct val="20000"/>
            </a:spcAft>
            <a:buChar char="••"/>
          </a:pPr>
          <a:r>
            <a:rPr lang="en-US" sz="3400" kern="1200" dirty="0" smtClean="0">
              <a:latin typeface="Arial" pitchFamily="34" charset="0"/>
              <a:cs typeface="Arial" pitchFamily="34" charset="0"/>
            </a:rPr>
            <a:t>M</a:t>
          </a:r>
          <a:r>
            <a:rPr lang="id-ID" sz="3400" kern="1200" dirty="0" smtClean="0">
              <a:latin typeface="Arial" pitchFamily="34" charset="0"/>
              <a:cs typeface="Arial" pitchFamily="34" charset="0"/>
            </a:rPr>
            <a:t>akna Falsafah, </a:t>
          </a:r>
          <a:endParaRPr lang="id-ID" sz="3400" kern="1200" dirty="0"/>
        </a:p>
        <a:p>
          <a:pPr marL="285750" lvl="1" indent="-285750" algn="l" defTabSz="1511300" rtl="0">
            <a:lnSpc>
              <a:spcPct val="90000"/>
            </a:lnSpc>
            <a:spcBef>
              <a:spcPct val="0"/>
            </a:spcBef>
            <a:spcAft>
              <a:spcPct val="20000"/>
            </a:spcAft>
            <a:buChar char="••"/>
          </a:pPr>
          <a:r>
            <a:rPr lang="id-ID" sz="3400" kern="1200" dirty="0" smtClean="0">
              <a:latin typeface="Arial" pitchFamily="34" charset="0"/>
              <a:cs typeface="Arial" pitchFamily="34" charset="0"/>
            </a:rPr>
            <a:t>Ciri-ciri Karakteristik Pemikiran Filsafat, </a:t>
          </a:r>
          <a:endParaRPr lang="id-ID" sz="3400" kern="1200" dirty="0"/>
        </a:p>
        <a:p>
          <a:pPr marL="285750" lvl="1" indent="-285750" algn="l" defTabSz="1511300" rtl="0">
            <a:lnSpc>
              <a:spcPct val="90000"/>
            </a:lnSpc>
            <a:spcBef>
              <a:spcPct val="0"/>
            </a:spcBef>
            <a:spcAft>
              <a:spcPct val="20000"/>
            </a:spcAft>
            <a:buChar char="••"/>
          </a:pPr>
          <a:r>
            <a:rPr lang="id-ID" sz="3400" kern="1200" dirty="0" smtClean="0">
              <a:latin typeface="Arial" pitchFamily="34" charset="0"/>
              <a:cs typeface="Arial" pitchFamily="34" charset="0"/>
            </a:rPr>
            <a:t>Pancasila Sebagai Falsafah Hidup Bangsa Indonesia, </a:t>
          </a:r>
          <a:endParaRPr lang="id-ID" sz="3400" kern="1200" dirty="0"/>
        </a:p>
        <a:p>
          <a:pPr marL="285750" lvl="1" indent="-285750" algn="l" defTabSz="1511300" rtl="0">
            <a:lnSpc>
              <a:spcPct val="90000"/>
            </a:lnSpc>
            <a:spcBef>
              <a:spcPct val="0"/>
            </a:spcBef>
            <a:spcAft>
              <a:spcPct val="20000"/>
            </a:spcAft>
            <a:buChar char="••"/>
          </a:pPr>
          <a:r>
            <a:rPr lang="id-ID" sz="3400" kern="1200" dirty="0" smtClean="0">
              <a:latin typeface="Arial" pitchFamily="34" charset="0"/>
              <a:cs typeface="Arial" pitchFamily="34" charset="0"/>
            </a:rPr>
            <a:t>Nilai-Nilai Pancasila Sebagai Kesatuan yang Utuh dan tersusun secara Sistematis, dan</a:t>
          </a:r>
          <a:endParaRPr lang="id-ID" sz="3400" kern="1200" dirty="0"/>
        </a:p>
        <a:p>
          <a:pPr marL="285750" lvl="1" indent="-285750" algn="l" defTabSz="1511300" rtl="0">
            <a:lnSpc>
              <a:spcPct val="90000"/>
            </a:lnSpc>
            <a:spcBef>
              <a:spcPct val="0"/>
            </a:spcBef>
            <a:spcAft>
              <a:spcPct val="20000"/>
            </a:spcAft>
            <a:buChar char="••"/>
          </a:pPr>
          <a:r>
            <a:rPr lang="id-ID" sz="3400" kern="1200" dirty="0" smtClean="0">
              <a:latin typeface="Arial" pitchFamily="34" charset="0"/>
              <a:cs typeface="Arial" pitchFamily="34" charset="0"/>
            </a:rPr>
            <a:t>Pancasila Sebagai Falsafah Hidup Bangsa Indonesia</a:t>
          </a:r>
          <a:endParaRPr lang="id-ID" sz="3400" kern="1200" dirty="0"/>
        </a:p>
      </dsp:txBody>
      <dsp:txXfrm>
        <a:off x="0" y="1036778"/>
        <a:ext cx="10104120" cy="427248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790CFBF-E4EE-4817-A9D9-C551F24B0CCF}">
      <dsp:nvSpPr>
        <dsp:cNvPr id="0" name=""/>
        <dsp:cNvSpPr/>
      </dsp:nvSpPr>
      <dsp:spPr>
        <a:xfrm rot="5400000">
          <a:off x="4550403" y="-490959"/>
          <a:ext cx="4235005" cy="6275676"/>
        </a:xfrm>
        <a:prstGeom prst="round2SameRect">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rtl="0">
            <a:lnSpc>
              <a:spcPct val="90000"/>
            </a:lnSpc>
            <a:spcBef>
              <a:spcPct val="0"/>
            </a:spcBef>
            <a:spcAft>
              <a:spcPct val="15000"/>
            </a:spcAft>
            <a:buChar char="••"/>
          </a:pPr>
          <a:r>
            <a:rPr lang="id-ID" sz="2500" kern="1200" dirty="0" smtClean="0"/>
            <a:t>Falsafah Pancasila bersifat religious, artinya filsafat pancasila mengenal adanya kebenaran mutlak yang berasal dari Tuhan Yang Maha Esa, sekaligus mengakui keterbatasan kemampuan manusia. </a:t>
          </a:r>
          <a:endParaRPr lang="id-ID" sz="2500" kern="1200" dirty="0"/>
        </a:p>
        <a:p>
          <a:pPr marL="228600" lvl="1" indent="-228600" algn="l" defTabSz="1111250" rtl="0">
            <a:lnSpc>
              <a:spcPct val="90000"/>
            </a:lnSpc>
            <a:spcBef>
              <a:spcPct val="0"/>
            </a:spcBef>
            <a:spcAft>
              <a:spcPct val="15000"/>
            </a:spcAft>
            <a:buChar char="••"/>
          </a:pPr>
          <a:r>
            <a:rPr lang="id-ID" sz="2500" kern="1200" dirty="0" smtClean="0"/>
            <a:t>Sedangkan falsafah pancasila dalam arti praktis, digunakan sebagai pedoman hidup sehari-hari, agar hidupnya dapat mencapai kebahagiaan lahir dan batin, baik dunia maupun akhirat.</a:t>
          </a:r>
          <a:endParaRPr lang="id-ID" sz="2500" kern="1200" dirty="0"/>
        </a:p>
      </dsp:txBody>
      <dsp:txXfrm rot="5400000">
        <a:off x="4550403" y="-490959"/>
        <a:ext cx="4235005" cy="6275676"/>
      </dsp:txXfrm>
    </dsp:sp>
    <dsp:sp modelId="{58B69788-1087-454E-A48B-EBB313639D9A}">
      <dsp:nvSpPr>
        <dsp:cNvPr id="0" name=""/>
        <dsp:cNvSpPr/>
      </dsp:nvSpPr>
      <dsp:spPr>
        <a:xfrm>
          <a:off x="0" y="0"/>
          <a:ext cx="3530067" cy="5293757"/>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lvl="0" algn="ctr" defTabSz="1466850" rtl="0">
            <a:lnSpc>
              <a:spcPct val="90000"/>
            </a:lnSpc>
            <a:spcBef>
              <a:spcPct val="0"/>
            </a:spcBef>
            <a:spcAft>
              <a:spcPct val="35000"/>
            </a:spcAft>
          </a:pPr>
          <a:r>
            <a:rPr lang="id-ID" sz="3300" kern="1200" dirty="0" smtClean="0"/>
            <a:t>Bentuk filsafat pancasila digolongkan menjadi dua, yaitu falsafah Pancasila bersifat religious dan falsafah pancasila dalam arti praktis. </a:t>
          </a:r>
          <a:endParaRPr lang="id-ID" sz="3300" kern="1200" dirty="0"/>
        </a:p>
      </dsp:txBody>
      <dsp:txXfrm>
        <a:off x="0" y="0"/>
        <a:ext cx="3530067" cy="5293757"/>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B5D2F6B-BEAC-40F9-86B5-4827CC260BF6}">
      <dsp:nvSpPr>
        <dsp:cNvPr id="0" name=""/>
        <dsp:cNvSpPr/>
      </dsp:nvSpPr>
      <dsp:spPr>
        <a:xfrm>
          <a:off x="0" y="672759"/>
          <a:ext cx="10424864" cy="935802"/>
        </a:xfrm>
        <a:prstGeom prst="roundRect">
          <a:avLst/>
        </a:prstGeom>
        <a:solidFill>
          <a:schemeClr val="accent4">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kern="1200" dirty="0" smtClean="0">
              <a:solidFill>
                <a:schemeClr val="tx1"/>
              </a:solidFill>
            </a:rPr>
            <a:t>Setiap bangsa yang ingin berdiri kokoh dan mengetahui dengan jelas ke arah mana tujuan yang ingin dicapainya sangat memerlukan pandangan hidup (filsafat hidup). </a:t>
          </a:r>
          <a:endParaRPr lang="id-ID" sz="2000" kern="1200" dirty="0">
            <a:solidFill>
              <a:schemeClr val="tx1"/>
            </a:solidFill>
          </a:endParaRPr>
        </a:p>
      </dsp:txBody>
      <dsp:txXfrm>
        <a:off x="0" y="672759"/>
        <a:ext cx="10424864" cy="935802"/>
      </dsp:txXfrm>
    </dsp:sp>
    <dsp:sp modelId="{18B45D28-F4C4-4916-BC88-86C9393EE0FA}">
      <dsp:nvSpPr>
        <dsp:cNvPr id="0" name=""/>
        <dsp:cNvSpPr/>
      </dsp:nvSpPr>
      <dsp:spPr>
        <a:xfrm>
          <a:off x="0" y="1621218"/>
          <a:ext cx="10424864" cy="935802"/>
        </a:xfrm>
        <a:prstGeom prst="roundRect">
          <a:avLst/>
        </a:prstGeom>
        <a:solidFill>
          <a:schemeClr val="accent4">
            <a:hueOff val="6546825"/>
            <a:satOff val="-615"/>
            <a:lumOff val="784"/>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kern="1200" dirty="0" smtClean="0">
              <a:solidFill>
                <a:schemeClr val="tx1"/>
              </a:solidFill>
            </a:rPr>
            <a:t>Dengan pandangan hidup inilah sesuatu bangsa akan memandang persoalan-persoalan yang dihadapinya dan menentukan arah serta cara bagaimana memecahkan persoalan-persoalan tadi.</a:t>
          </a:r>
          <a:endParaRPr lang="id-ID" sz="2000" kern="1200" dirty="0">
            <a:solidFill>
              <a:schemeClr val="tx1"/>
            </a:solidFill>
          </a:endParaRPr>
        </a:p>
      </dsp:txBody>
      <dsp:txXfrm>
        <a:off x="0" y="1621218"/>
        <a:ext cx="10424864" cy="935802"/>
      </dsp:txXfrm>
    </dsp:sp>
    <dsp:sp modelId="{513DB122-5D29-4C4A-B258-0AA18B323255}">
      <dsp:nvSpPr>
        <dsp:cNvPr id="0" name=""/>
        <dsp:cNvSpPr/>
      </dsp:nvSpPr>
      <dsp:spPr>
        <a:xfrm>
          <a:off x="0" y="2569676"/>
          <a:ext cx="10424864" cy="1245552"/>
        </a:xfrm>
        <a:prstGeom prst="roundRect">
          <a:avLst/>
        </a:prstGeom>
        <a:solidFill>
          <a:schemeClr val="accent4">
            <a:hueOff val="13093651"/>
            <a:satOff val="-1230"/>
            <a:lumOff val="1568"/>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kern="1200" dirty="0" smtClean="0">
              <a:solidFill>
                <a:schemeClr val="tx1"/>
              </a:solidFill>
            </a:rPr>
            <a:t>Dengan pandangan hidup yang jelas sesuatu bangsa akan memiliki pegangan dan pedoman bagaimana ia memecahkan masalah-masalah polotik, ekonomi, sosial dan budaya yang timbul dalam gerak masyarakat yang makin maju. Dengan berpedoman pada pandangan hidup itu pula suatu bangsa akan membangun dirinya.</a:t>
          </a:r>
          <a:endParaRPr lang="id-ID" sz="2000" kern="1200" dirty="0">
            <a:solidFill>
              <a:schemeClr val="tx1"/>
            </a:solidFill>
          </a:endParaRPr>
        </a:p>
      </dsp:txBody>
      <dsp:txXfrm>
        <a:off x="0" y="2569676"/>
        <a:ext cx="10424864" cy="1245552"/>
      </dsp:txXfrm>
    </dsp:sp>
    <dsp:sp modelId="{0CA62524-5612-4D6A-BBFA-63458E33B337}">
      <dsp:nvSpPr>
        <dsp:cNvPr id="0" name=""/>
        <dsp:cNvSpPr/>
      </dsp:nvSpPr>
      <dsp:spPr>
        <a:xfrm>
          <a:off x="0" y="3827886"/>
          <a:ext cx="10424864" cy="935802"/>
        </a:xfrm>
        <a:prstGeom prst="roundRect">
          <a:avLst/>
        </a:prstGeom>
        <a:solidFill>
          <a:schemeClr val="accent4">
            <a:hueOff val="19640475"/>
            <a:satOff val="-1845"/>
            <a:lumOff val="2352"/>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kern="1200" dirty="0" smtClean="0">
              <a:solidFill>
                <a:schemeClr val="tx1"/>
              </a:solidFill>
            </a:rPr>
            <a:t>Pada akhirnyta pandangan hidup sesuatu bangsa adalah kristalisasi dari nilai-nilai yang dimiliki suatu bangsa itu sendiri, yang diyakini kebenarannya dan menimbulkan tekad pada bangsa itu untuk mewujudkannya.</a:t>
          </a:r>
          <a:endParaRPr lang="id-ID" sz="2000" kern="1200" dirty="0">
            <a:solidFill>
              <a:schemeClr val="tx1"/>
            </a:solidFill>
          </a:endParaRPr>
        </a:p>
      </dsp:txBody>
      <dsp:txXfrm>
        <a:off x="0" y="3827886"/>
        <a:ext cx="10424864" cy="935802"/>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6DCF0F1-E61F-4930-BC2E-1BF146A2DA78}">
      <dsp:nvSpPr>
        <dsp:cNvPr id="0" name=""/>
        <dsp:cNvSpPr/>
      </dsp:nvSpPr>
      <dsp:spPr>
        <a:xfrm>
          <a:off x="0" y="366708"/>
          <a:ext cx="10318184" cy="1406924"/>
        </a:xfrm>
        <a:prstGeom prst="round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kern="1200" dirty="0" smtClean="0">
              <a:solidFill>
                <a:schemeClr val="tx1"/>
              </a:solidFill>
            </a:rPr>
            <a:t>Seperti yang ditujukan dalam ketetapan MPR No. II/MPR/1979, maka Pancasila itu adalah jiwa seluruh rakyat Indonesia, pandangan hidup bangsa Indonesia dan dasar negara kita, juga sekaligus menjadi tujuan hidup bangsa Indonesia</a:t>
          </a:r>
          <a:endParaRPr lang="id-ID" sz="2000" kern="1200" dirty="0">
            <a:solidFill>
              <a:schemeClr val="tx1"/>
            </a:solidFill>
          </a:endParaRPr>
        </a:p>
      </dsp:txBody>
      <dsp:txXfrm>
        <a:off x="0" y="366708"/>
        <a:ext cx="10318184" cy="1406924"/>
      </dsp:txXfrm>
    </dsp:sp>
    <dsp:sp modelId="{DBAAA033-50CC-43CF-891E-BE73EB2B2D5B}">
      <dsp:nvSpPr>
        <dsp:cNvPr id="0" name=""/>
        <dsp:cNvSpPr/>
      </dsp:nvSpPr>
      <dsp:spPr>
        <a:xfrm>
          <a:off x="0" y="1960833"/>
          <a:ext cx="10318184" cy="1406924"/>
        </a:xfrm>
        <a:prstGeom prst="round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kern="1200" dirty="0" smtClean="0">
              <a:solidFill>
                <a:schemeClr val="tx1"/>
              </a:solidFill>
            </a:rPr>
            <a:t>Pancasila bagi kita merupakan pandangan hidup, kesadaran dan cita-cita moral yang meliputi kejiwaan dan watak yang sudah beurat/berakar di dalam kebudayaan bangsa Indonesia. </a:t>
          </a:r>
          <a:endParaRPr lang="id-ID" sz="2000" kern="1200" dirty="0">
            <a:solidFill>
              <a:schemeClr val="tx1"/>
            </a:solidFill>
          </a:endParaRPr>
        </a:p>
      </dsp:txBody>
      <dsp:txXfrm>
        <a:off x="0" y="1960833"/>
        <a:ext cx="10318184" cy="1406924"/>
      </dsp:txXfrm>
    </dsp:sp>
    <dsp:sp modelId="{A4650D63-2184-4B06-94C3-43CECAFC2E9A}">
      <dsp:nvSpPr>
        <dsp:cNvPr id="0" name=""/>
        <dsp:cNvSpPr/>
      </dsp:nvSpPr>
      <dsp:spPr>
        <a:xfrm>
          <a:off x="0" y="3554958"/>
          <a:ext cx="10318184" cy="1406924"/>
        </a:xfrm>
        <a:prstGeom prst="round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kern="1200" dirty="0" smtClean="0">
              <a:solidFill>
                <a:schemeClr val="tx1"/>
              </a:solidFill>
            </a:rPr>
            <a:t>Pancasila suatu kebudayaan yang mengajarkan bahwa hidup manusia ini akan mencapai kebahagiaan jika kita dapat baik dalam hidup manusia sebagai manusia dengan alam dalam hubungan manusia dengan Tuhannya, maupun dalam mengejar kemajuan lahiriyah dan kebahagiaan rohaniah.</a:t>
          </a:r>
          <a:endParaRPr lang="id-ID" sz="2000" kern="1200" dirty="0">
            <a:solidFill>
              <a:schemeClr val="tx1"/>
            </a:solidFill>
          </a:endParaRPr>
        </a:p>
      </dsp:txBody>
      <dsp:txXfrm>
        <a:off x="0" y="3554958"/>
        <a:ext cx="10318184" cy="1406924"/>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BE7795-CD6A-46EF-936B-DBCD2B3D9FB8}">
      <dsp:nvSpPr>
        <dsp:cNvPr id="0" name=""/>
        <dsp:cNvSpPr/>
      </dsp:nvSpPr>
      <dsp:spPr>
        <a:xfrm rot="5400000">
          <a:off x="-150515" y="154868"/>
          <a:ext cx="1003439" cy="702407"/>
        </a:xfrm>
        <a:prstGeom prst="chevron">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endParaRPr lang="id-ID" sz="1200" kern="1200" dirty="0"/>
        </a:p>
      </dsp:txBody>
      <dsp:txXfrm rot="5400000">
        <a:off x="-150515" y="154868"/>
        <a:ext cx="1003439" cy="702407"/>
      </dsp:txXfrm>
    </dsp:sp>
    <dsp:sp modelId="{772AC3E2-4A67-48F6-AB95-FD4DCA266C56}">
      <dsp:nvSpPr>
        <dsp:cNvPr id="0" name=""/>
        <dsp:cNvSpPr/>
      </dsp:nvSpPr>
      <dsp:spPr>
        <a:xfrm rot="5400000">
          <a:off x="5144745" y="-4437986"/>
          <a:ext cx="652235" cy="9536912"/>
        </a:xfrm>
        <a:prstGeom prst="round2Same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id-ID" sz="1200" b="1" kern="1200" dirty="0" smtClean="0"/>
            <a:t>Bersifat kritis, </a:t>
          </a:r>
          <a:r>
            <a:rPr lang="id-ID" sz="1200" kern="1200" dirty="0" smtClean="0"/>
            <a:t>yaitu senantiasa mempertanyakan segala sesuatu, problema-­problema, atau hal-hal yang lain yang sedang dihadapi oleh manusia</a:t>
          </a:r>
          <a:endParaRPr lang="id-ID" sz="1200" kern="1200" dirty="0"/>
        </a:p>
      </dsp:txBody>
      <dsp:txXfrm rot="5400000">
        <a:off x="5144745" y="-4437986"/>
        <a:ext cx="652235" cy="9536912"/>
      </dsp:txXfrm>
    </dsp:sp>
    <dsp:sp modelId="{CFB6F09C-AEB3-4A72-B573-5AD2C978FE54}">
      <dsp:nvSpPr>
        <dsp:cNvPr id="0" name=""/>
        <dsp:cNvSpPr/>
      </dsp:nvSpPr>
      <dsp:spPr>
        <a:xfrm rot="5400000">
          <a:off x="-150515" y="1061362"/>
          <a:ext cx="1003439" cy="702407"/>
        </a:xfrm>
        <a:prstGeom prst="chevron">
          <a:avLst/>
        </a:prstGeom>
        <a:solidFill>
          <a:schemeClr val="accent2">
            <a:hueOff val="-718792"/>
            <a:satOff val="4944"/>
            <a:lumOff val="549"/>
            <a:alphaOff val="0"/>
          </a:schemeClr>
        </a:solidFill>
        <a:ln w="15875" cap="rnd" cmpd="sng" algn="ctr">
          <a:solidFill>
            <a:schemeClr val="accent2">
              <a:hueOff val="-718792"/>
              <a:satOff val="4944"/>
              <a:lumOff val="54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endParaRPr lang="id-ID" sz="1200" kern="1200" dirty="0"/>
        </a:p>
      </dsp:txBody>
      <dsp:txXfrm rot="5400000">
        <a:off x="-150515" y="1061362"/>
        <a:ext cx="1003439" cy="702407"/>
      </dsp:txXfrm>
    </dsp:sp>
    <dsp:sp modelId="{20D15639-6599-4883-A6EA-B2F5BE2A469C}">
      <dsp:nvSpPr>
        <dsp:cNvPr id="0" name=""/>
        <dsp:cNvSpPr/>
      </dsp:nvSpPr>
      <dsp:spPr>
        <a:xfrm rot="5400000">
          <a:off x="5144745" y="-3531491"/>
          <a:ext cx="652235" cy="9536912"/>
        </a:xfrm>
        <a:prstGeom prst="round2SameRect">
          <a:avLst/>
        </a:prstGeom>
        <a:solidFill>
          <a:schemeClr val="lt1">
            <a:alpha val="90000"/>
            <a:hueOff val="0"/>
            <a:satOff val="0"/>
            <a:lumOff val="0"/>
            <a:alphaOff val="0"/>
          </a:schemeClr>
        </a:solidFill>
        <a:ln w="15875" cap="rnd" cmpd="sng" algn="ctr">
          <a:solidFill>
            <a:schemeClr val="accent2">
              <a:hueOff val="-718792"/>
              <a:satOff val="4944"/>
              <a:lumOff val="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id-ID" sz="1200" b="1" kern="1200" dirty="0" smtClean="0"/>
            <a:t>Bersifat terdalam</a:t>
          </a:r>
          <a:r>
            <a:rPr lang="id-ID" sz="1200" kern="1200" dirty="0" smtClean="0"/>
            <a:t>, yaitu bukan hanya sampai pada fakta­fakta yang sifatnya sangat khusus dan empiris belaka namun sampai pada intinya yang terdalam yaitu substansinya yang bersifat universal..</a:t>
          </a:r>
          <a:endParaRPr lang="id-ID" sz="1200" kern="1200" dirty="0"/>
        </a:p>
      </dsp:txBody>
      <dsp:txXfrm rot="5400000">
        <a:off x="5144745" y="-3531491"/>
        <a:ext cx="652235" cy="9536912"/>
      </dsp:txXfrm>
    </dsp:sp>
    <dsp:sp modelId="{ECED932B-7A44-4F29-8200-9D9FDECE3EA2}">
      <dsp:nvSpPr>
        <dsp:cNvPr id="0" name=""/>
        <dsp:cNvSpPr/>
      </dsp:nvSpPr>
      <dsp:spPr>
        <a:xfrm rot="5400000">
          <a:off x="-150515" y="1967857"/>
          <a:ext cx="1003439" cy="702407"/>
        </a:xfrm>
        <a:prstGeom prst="chevron">
          <a:avLst/>
        </a:prstGeom>
        <a:solidFill>
          <a:schemeClr val="accent2">
            <a:hueOff val="-1437584"/>
            <a:satOff val="9889"/>
            <a:lumOff val="1098"/>
            <a:alphaOff val="0"/>
          </a:schemeClr>
        </a:solidFill>
        <a:ln w="15875" cap="rnd" cmpd="sng" algn="ctr">
          <a:solidFill>
            <a:schemeClr val="accent2">
              <a:hueOff val="-1437584"/>
              <a:satOff val="9889"/>
              <a:lumOff val="109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endParaRPr lang="id-ID" sz="1200" kern="1200" dirty="0"/>
        </a:p>
      </dsp:txBody>
      <dsp:txXfrm rot="5400000">
        <a:off x="-150515" y="1967857"/>
        <a:ext cx="1003439" cy="702407"/>
      </dsp:txXfrm>
    </dsp:sp>
    <dsp:sp modelId="{8914611D-D752-4174-86DC-94EC3E8EDC46}">
      <dsp:nvSpPr>
        <dsp:cNvPr id="0" name=""/>
        <dsp:cNvSpPr/>
      </dsp:nvSpPr>
      <dsp:spPr>
        <a:xfrm rot="5400000">
          <a:off x="5144745" y="-2624997"/>
          <a:ext cx="652235" cy="9536912"/>
        </a:xfrm>
        <a:prstGeom prst="round2SameRect">
          <a:avLst/>
        </a:prstGeom>
        <a:solidFill>
          <a:schemeClr val="lt1">
            <a:alpha val="90000"/>
            <a:hueOff val="0"/>
            <a:satOff val="0"/>
            <a:lumOff val="0"/>
            <a:alphaOff val="0"/>
          </a:schemeClr>
        </a:solidFill>
        <a:ln w="15875" cap="rnd" cmpd="sng" algn="ctr">
          <a:solidFill>
            <a:schemeClr val="accent2">
              <a:hueOff val="-1437584"/>
              <a:satOff val="9889"/>
              <a:lumOff val="10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id-ID" sz="1200" b="1" kern="1200" dirty="0" smtClean="0"/>
            <a:t>Bersifat konseptual, </a:t>
          </a:r>
          <a:r>
            <a:rPr lang="id-ID" sz="1200" kern="1200" dirty="0" smtClean="0"/>
            <a:t>yaitu</a:t>
          </a:r>
          <a:r>
            <a:rPr lang="id-ID" sz="1200" b="1" kern="1200" dirty="0" smtClean="0"/>
            <a:t> </a:t>
          </a:r>
          <a:r>
            <a:rPr lang="id-ID" sz="1200" kern="1200" dirty="0" smtClean="0"/>
            <a:t>merupakan kegiatan akal budi dan mental manusia yang berusaha untuk menyusun suatu ba­gan yang bersifat konseptual yang merupakan suatu hasil generali­sasi serta abstraksi dari pengalaman tentang hal-hal yang sifatnya khusus dan individual.</a:t>
          </a:r>
          <a:endParaRPr lang="id-ID" sz="1200" kern="1200" dirty="0"/>
        </a:p>
      </dsp:txBody>
      <dsp:txXfrm rot="5400000">
        <a:off x="5144745" y="-2624997"/>
        <a:ext cx="652235" cy="9536912"/>
      </dsp:txXfrm>
    </dsp:sp>
    <dsp:sp modelId="{CC5BE8B3-2508-4450-A8A6-E10F5501B887}">
      <dsp:nvSpPr>
        <dsp:cNvPr id="0" name=""/>
        <dsp:cNvSpPr/>
      </dsp:nvSpPr>
      <dsp:spPr>
        <a:xfrm rot="5400000">
          <a:off x="-150515" y="2874351"/>
          <a:ext cx="1003439" cy="702407"/>
        </a:xfrm>
        <a:prstGeom prst="chevron">
          <a:avLst/>
        </a:prstGeom>
        <a:solidFill>
          <a:schemeClr val="accent2">
            <a:hueOff val="-2156377"/>
            <a:satOff val="14833"/>
            <a:lumOff val="1646"/>
            <a:alphaOff val="0"/>
          </a:schemeClr>
        </a:solidFill>
        <a:ln w="15875" cap="rnd" cmpd="sng" algn="ctr">
          <a:solidFill>
            <a:schemeClr val="accent2">
              <a:hueOff val="-2156377"/>
              <a:satOff val="14833"/>
              <a:lumOff val="164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endParaRPr lang="id-ID" sz="1200" kern="1200" dirty="0"/>
        </a:p>
      </dsp:txBody>
      <dsp:txXfrm rot="5400000">
        <a:off x="-150515" y="2874351"/>
        <a:ext cx="1003439" cy="702407"/>
      </dsp:txXfrm>
    </dsp:sp>
    <dsp:sp modelId="{AC14B8C8-D83D-47FC-9A35-5FAEE07DAAD8}">
      <dsp:nvSpPr>
        <dsp:cNvPr id="0" name=""/>
        <dsp:cNvSpPr/>
      </dsp:nvSpPr>
      <dsp:spPr>
        <a:xfrm rot="5400000">
          <a:off x="5144745" y="-1718502"/>
          <a:ext cx="652235" cy="9536912"/>
        </a:xfrm>
        <a:prstGeom prst="round2SameRect">
          <a:avLst/>
        </a:prstGeom>
        <a:solidFill>
          <a:schemeClr val="lt1">
            <a:alpha val="90000"/>
            <a:hueOff val="0"/>
            <a:satOff val="0"/>
            <a:lumOff val="0"/>
            <a:alphaOff val="0"/>
          </a:schemeClr>
        </a:solidFill>
        <a:ln w="15875" cap="rnd" cmpd="sng" algn="ctr">
          <a:solidFill>
            <a:schemeClr val="accent2">
              <a:hueOff val="-2156377"/>
              <a:satOff val="14833"/>
              <a:lumOff val="16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id-ID" sz="1200" b="1" kern="1200" dirty="0" smtClean="0"/>
            <a:t>Koheren (runtut), b</a:t>
          </a:r>
          <a:r>
            <a:rPr lang="id-ID" sz="1200" kern="1200" dirty="0" smtClean="0"/>
            <a:t>erfikir secara kefilsafatan bukanlah merupakan suatu pe­mikiran yang acak, kacau dan fragmetanris. Pemikiran kefilsafatan berusaha menyusun suatu bagan yang konseptual yang </a:t>
          </a:r>
          <a:r>
            <a:rPr lang="id-ID" sz="1200" i="1" kern="1200" dirty="0" smtClean="0"/>
            <a:t>koheren (runtut).</a:t>
          </a:r>
          <a:endParaRPr lang="id-ID" sz="1200" kern="1200" dirty="0"/>
        </a:p>
      </dsp:txBody>
      <dsp:txXfrm rot="5400000">
        <a:off x="5144745" y="-1718502"/>
        <a:ext cx="652235" cy="9536912"/>
      </dsp:txXfrm>
    </dsp:sp>
    <dsp:sp modelId="{F3E8D40D-87F1-4BAF-B8FE-DC574B9F2464}">
      <dsp:nvSpPr>
        <dsp:cNvPr id="0" name=""/>
        <dsp:cNvSpPr/>
      </dsp:nvSpPr>
      <dsp:spPr>
        <a:xfrm rot="5400000">
          <a:off x="-150515" y="3780845"/>
          <a:ext cx="1003439" cy="702407"/>
        </a:xfrm>
        <a:prstGeom prst="chevron">
          <a:avLst/>
        </a:prstGeom>
        <a:solidFill>
          <a:schemeClr val="accent2">
            <a:hueOff val="-2875169"/>
            <a:satOff val="19778"/>
            <a:lumOff val="2195"/>
            <a:alphaOff val="0"/>
          </a:schemeClr>
        </a:solidFill>
        <a:ln w="15875" cap="rnd" cmpd="sng" algn="ctr">
          <a:solidFill>
            <a:schemeClr val="accent2">
              <a:hueOff val="-2875169"/>
              <a:satOff val="19778"/>
              <a:lumOff val="219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endParaRPr lang="id-ID" sz="1200" kern="1200" dirty="0"/>
        </a:p>
      </dsp:txBody>
      <dsp:txXfrm rot="5400000">
        <a:off x="-150515" y="3780845"/>
        <a:ext cx="1003439" cy="702407"/>
      </dsp:txXfrm>
    </dsp:sp>
    <dsp:sp modelId="{6F19B1B2-4816-433E-83C8-41FDAD8E0C91}">
      <dsp:nvSpPr>
        <dsp:cNvPr id="0" name=""/>
        <dsp:cNvSpPr/>
      </dsp:nvSpPr>
      <dsp:spPr>
        <a:xfrm rot="5400000">
          <a:off x="5144745" y="-812008"/>
          <a:ext cx="652235" cy="9536912"/>
        </a:xfrm>
        <a:prstGeom prst="round2SameRect">
          <a:avLst/>
        </a:prstGeom>
        <a:solidFill>
          <a:schemeClr val="lt1">
            <a:alpha val="90000"/>
            <a:hueOff val="0"/>
            <a:satOff val="0"/>
            <a:lumOff val="0"/>
            <a:alphaOff val="0"/>
          </a:schemeClr>
        </a:solidFill>
        <a:ln w="15875" cap="rnd" cmpd="sng" algn="ctr">
          <a:solidFill>
            <a:schemeClr val="accent2">
              <a:hueOff val="-2875169"/>
              <a:satOff val="19778"/>
              <a:lumOff val="21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id-ID" sz="1200" b="1" kern="1200" dirty="0" smtClean="0"/>
            <a:t>Bersifat Rasional,  </a:t>
          </a:r>
          <a:r>
            <a:rPr lang="id-ID" sz="1200" kern="1200" dirty="0" smtClean="0"/>
            <a:t>adalah bagan yang bagian-bagiannya berhubungan secara logis di antara satu dan lainnya. Oleh karena itu dalam suatu bagan pemikir­an kefilsafatan tidaklah mungkin hanya merupakan suatu bagian­bagian yang tersusun secara terpisah tanpa terdapat suatu hubungan di antara satu dan lainnya memiliki hubungan yang bersifat logis</a:t>
          </a:r>
          <a:r>
            <a:rPr lang="id-ID" sz="1200" i="1" kern="1200" dirty="0" smtClean="0"/>
            <a:t>.</a:t>
          </a:r>
          <a:endParaRPr lang="id-ID" sz="1200" kern="1200" dirty="0"/>
        </a:p>
      </dsp:txBody>
      <dsp:txXfrm rot="5400000">
        <a:off x="5144745" y="-812008"/>
        <a:ext cx="652235" cy="9536912"/>
      </dsp:txXfrm>
    </dsp:sp>
    <dsp:sp modelId="{5947B789-45BC-4E10-AEF2-11A51F903D88}">
      <dsp:nvSpPr>
        <dsp:cNvPr id="0" name=""/>
        <dsp:cNvSpPr/>
      </dsp:nvSpPr>
      <dsp:spPr>
        <a:xfrm rot="5400000">
          <a:off x="-150515" y="4687340"/>
          <a:ext cx="1003439" cy="702407"/>
        </a:xfrm>
        <a:prstGeom prst="chevron">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rtl="0">
            <a:lnSpc>
              <a:spcPct val="90000"/>
            </a:lnSpc>
            <a:spcBef>
              <a:spcPct val="0"/>
            </a:spcBef>
            <a:spcAft>
              <a:spcPct val="35000"/>
            </a:spcAft>
          </a:pPr>
          <a:endParaRPr lang="id-ID" sz="1200" kern="1200" dirty="0"/>
        </a:p>
      </dsp:txBody>
      <dsp:txXfrm rot="5400000">
        <a:off x="-150515" y="4687340"/>
        <a:ext cx="1003439" cy="702407"/>
      </dsp:txXfrm>
    </dsp:sp>
    <dsp:sp modelId="{2B1B3126-9013-4570-A585-708DCAD11248}">
      <dsp:nvSpPr>
        <dsp:cNvPr id="0" name=""/>
        <dsp:cNvSpPr/>
      </dsp:nvSpPr>
      <dsp:spPr>
        <a:xfrm rot="5400000">
          <a:off x="5144745" y="94485"/>
          <a:ext cx="652235" cy="9536912"/>
        </a:xfrm>
        <a:prstGeom prst="round2SameRect">
          <a:avLst/>
        </a:prstGeom>
        <a:solidFill>
          <a:schemeClr val="lt1">
            <a:alpha val="90000"/>
            <a:hueOff val="0"/>
            <a:satOff val="0"/>
            <a:lumOff val="0"/>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id-ID" sz="1200" b="1" kern="1200" dirty="0" smtClean="0"/>
            <a:t>Bersifat menyeluruh (komprehensif)</a:t>
          </a:r>
          <a:r>
            <a:rPr lang="id-ID" sz="1200" b="0" kern="1200" dirty="0" smtClean="0"/>
            <a:t>, </a:t>
          </a:r>
          <a:r>
            <a:rPr lang="id-ID" sz="1200" kern="1200" dirty="0" smtClean="0"/>
            <a:t>bah­wa suatu pemikiran kefilsafatan bukan hanya berdasarkan pada suatu fakta yang khusus dan individual saja, yang kemudian sampai pada suatu kesimpulan yang khusus dan individual juga, namun pemikiran kefilsafatan haruslah sampai kepada suatu kesimpulan yang sifatnya paling umum. Suatu pemikiran kefilsafatan harus ber­sifat komprehensif (menyeluruh), artinya tidak ada sesuatupun yang di luar jangkauannya</a:t>
          </a:r>
          <a:r>
            <a:rPr lang="en-US" sz="1200" kern="1200" dirty="0" smtClean="0"/>
            <a:t>.</a:t>
          </a:r>
          <a:endParaRPr lang="id-ID" sz="1200" kern="1200" dirty="0"/>
        </a:p>
      </dsp:txBody>
      <dsp:txXfrm rot="5400000">
        <a:off x="5144745" y="94485"/>
        <a:ext cx="652235" cy="9536912"/>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3D9DD98-E980-4C25-8902-C60D787678AB}">
      <dsp:nvSpPr>
        <dsp:cNvPr id="0" name=""/>
        <dsp:cNvSpPr/>
      </dsp:nvSpPr>
      <dsp:spPr>
        <a:xfrm rot="5400000">
          <a:off x="-179399" y="182908"/>
          <a:ext cx="1195999" cy="837199"/>
        </a:xfrm>
        <a:prstGeom prst="chevron">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endParaRPr lang="id-ID" sz="1400" kern="1200" dirty="0"/>
        </a:p>
      </dsp:txBody>
      <dsp:txXfrm rot="5400000">
        <a:off x="-179399" y="182908"/>
        <a:ext cx="1195999" cy="837199"/>
      </dsp:txXfrm>
    </dsp:sp>
    <dsp:sp modelId="{D68DE981-F2CB-4994-B19C-B3EE72BC7977}">
      <dsp:nvSpPr>
        <dsp:cNvPr id="0" name=""/>
        <dsp:cNvSpPr/>
      </dsp:nvSpPr>
      <dsp:spPr>
        <a:xfrm rot="5400000">
          <a:off x="5321959" y="-4481252"/>
          <a:ext cx="777399" cy="9746920"/>
        </a:xfrm>
        <a:prstGeom prst="round2SameRect">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lang="id-ID" sz="1400" b="1" kern="1200" dirty="0" smtClean="0"/>
            <a:t>Bersifat Universal, </a:t>
          </a:r>
          <a:r>
            <a:rPr lang="id-ID" sz="1400" kern="1200" dirty="0" smtClean="0"/>
            <a:t>berarti sampai pada suatu kesim­pulan yang bersifat umum bagi seluruh umat manusia dimanapun, kapanpun dan dalam keadaan apapun, berusaha menemukan kenyataan ke­benaran dengan berusaha untuk sampai pada suatu kesimpulan­kesimpulan yang bersifat unversal.</a:t>
          </a:r>
          <a:endParaRPr lang="id-ID" sz="1400" kern="1200" dirty="0"/>
        </a:p>
      </dsp:txBody>
      <dsp:txXfrm rot="5400000">
        <a:off x="5321959" y="-4481252"/>
        <a:ext cx="777399" cy="9746920"/>
      </dsp:txXfrm>
    </dsp:sp>
    <dsp:sp modelId="{0CB7C5A5-2542-4C3D-90A0-A9816A60DD02}">
      <dsp:nvSpPr>
        <dsp:cNvPr id="0" name=""/>
        <dsp:cNvSpPr/>
      </dsp:nvSpPr>
      <dsp:spPr>
        <a:xfrm rot="5400000">
          <a:off x="-179399" y="1266283"/>
          <a:ext cx="1195999" cy="837199"/>
        </a:xfrm>
        <a:prstGeom prst="chevron">
          <a:avLst/>
        </a:prstGeom>
        <a:solidFill>
          <a:schemeClr val="accent4">
            <a:hueOff val="4910119"/>
            <a:satOff val="-461"/>
            <a:lumOff val="588"/>
            <a:alphaOff val="0"/>
          </a:schemeClr>
        </a:solidFill>
        <a:ln w="15875" cap="rnd" cmpd="sng" algn="ctr">
          <a:solidFill>
            <a:schemeClr val="accent4">
              <a:hueOff val="4910119"/>
              <a:satOff val="-461"/>
              <a:lumOff val="58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endParaRPr lang="id-ID" sz="1400" kern="1200" dirty="0"/>
        </a:p>
      </dsp:txBody>
      <dsp:txXfrm rot="5400000">
        <a:off x="-179399" y="1266283"/>
        <a:ext cx="1195999" cy="837199"/>
      </dsp:txXfrm>
    </dsp:sp>
    <dsp:sp modelId="{F1BFF19C-498E-4144-BD66-1D90BC44B808}">
      <dsp:nvSpPr>
        <dsp:cNvPr id="0" name=""/>
        <dsp:cNvSpPr/>
      </dsp:nvSpPr>
      <dsp:spPr>
        <a:xfrm rot="5400000">
          <a:off x="5321959" y="-3377392"/>
          <a:ext cx="777399" cy="9746920"/>
        </a:xfrm>
        <a:prstGeom prst="round2SameRect">
          <a:avLst/>
        </a:prstGeom>
        <a:solidFill>
          <a:schemeClr val="lt1">
            <a:alpha val="90000"/>
            <a:hueOff val="0"/>
            <a:satOff val="0"/>
            <a:lumOff val="0"/>
            <a:alphaOff val="0"/>
          </a:schemeClr>
        </a:solidFill>
        <a:ln w="15875" cap="rnd" cmpd="sng" algn="ctr">
          <a:solidFill>
            <a:schemeClr val="accent4">
              <a:hueOff val="4910119"/>
              <a:satOff val="-461"/>
              <a:lumOff val="5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lang="id-ID" sz="1400" b="1" kern="1200" dirty="0" smtClean="0"/>
            <a:t>Bersifat Spekulatif (perekaan)</a:t>
          </a:r>
          <a:r>
            <a:rPr lang="id-ID" sz="1400" kern="1200" dirty="0" smtClean="0"/>
            <a:t>, yaitu pengajuan dugaan-­dugaan yang masuk akal (rasional) yang melampaui batas-batas fakta. Hal ini merupakan semacam kegiatan akal budi manusia de­ngan melalui kemampuan dalam imaginasi yang berdisiplin meng­hadapi persoalan-persoalan filsafat yang menutut pemecahan yang bijaksana</a:t>
          </a:r>
          <a:endParaRPr lang="id-ID" sz="1400" kern="1200" dirty="0"/>
        </a:p>
      </dsp:txBody>
      <dsp:txXfrm rot="5400000">
        <a:off x="5321959" y="-3377392"/>
        <a:ext cx="777399" cy="9746920"/>
      </dsp:txXfrm>
    </dsp:sp>
    <dsp:sp modelId="{7133CDAA-98FD-49B2-92C9-911C3A386DB0}">
      <dsp:nvSpPr>
        <dsp:cNvPr id="0" name=""/>
        <dsp:cNvSpPr/>
      </dsp:nvSpPr>
      <dsp:spPr>
        <a:xfrm rot="5400000">
          <a:off x="-179399" y="2501773"/>
          <a:ext cx="1195999" cy="837199"/>
        </a:xfrm>
        <a:prstGeom prst="chevron">
          <a:avLst/>
        </a:prstGeom>
        <a:solidFill>
          <a:schemeClr val="accent4">
            <a:hueOff val="9820237"/>
            <a:satOff val="-922"/>
            <a:lumOff val="1176"/>
            <a:alphaOff val="0"/>
          </a:schemeClr>
        </a:solidFill>
        <a:ln w="15875" cap="rnd" cmpd="sng" algn="ctr">
          <a:solidFill>
            <a:schemeClr val="accent4">
              <a:hueOff val="9820237"/>
              <a:satOff val="-922"/>
              <a:lumOff val="117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endParaRPr lang="id-ID" sz="1400" kern="1200" dirty="0"/>
        </a:p>
      </dsp:txBody>
      <dsp:txXfrm rot="5400000">
        <a:off x="-179399" y="2501773"/>
        <a:ext cx="1195999" cy="837199"/>
      </dsp:txXfrm>
    </dsp:sp>
    <dsp:sp modelId="{79757C36-3B3F-4619-ABCC-033A89CDD341}">
      <dsp:nvSpPr>
        <dsp:cNvPr id="0" name=""/>
        <dsp:cNvSpPr/>
      </dsp:nvSpPr>
      <dsp:spPr>
        <a:xfrm rot="5400000">
          <a:off x="5169846" y="-2162387"/>
          <a:ext cx="1081626" cy="9746920"/>
        </a:xfrm>
        <a:prstGeom prst="round2SameRect">
          <a:avLst/>
        </a:prstGeom>
        <a:solidFill>
          <a:schemeClr val="lt1">
            <a:alpha val="90000"/>
            <a:hueOff val="0"/>
            <a:satOff val="0"/>
            <a:lumOff val="0"/>
            <a:alphaOff val="0"/>
          </a:schemeClr>
        </a:solidFill>
        <a:ln w="15875" cap="rnd" cmpd="sng" algn="ctr">
          <a:solidFill>
            <a:schemeClr val="accent4">
              <a:hueOff val="9820237"/>
              <a:satOff val="-922"/>
              <a:lumOff val="11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lang="id-ID" sz="1400" b="1" kern="1200" dirty="0" smtClean="0"/>
            <a:t>Bersifat Sistematis, b</a:t>
          </a:r>
          <a:r>
            <a:rPr lang="id-ID" sz="1400" kern="1200" dirty="0" smtClean="0"/>
            <a:t>erfikir secara kefilsafatan pada hakikatnya tidak bersifat fragmentaris dan acak. Perenungan kefilsafatan yang dicirikan se­cara komprehensif, universal, serta runtut senantiasa merupakan suatu keseluruhan yang bersistem. Hal ini dimaksudkan bahwa pemikiran kefilsafatan senantiasa memiliki bagian-bagian dan diantara bagian-bagian tersebut senantiasa berhubungan antara satu dengan lainnya. Hubungan tersebut terjalin dalam suatu kerjasama yang saling ketergantungan.</a:t>
          </a:r>
          <a:endParaRPr lang="id-ID" sz="1400" kern="1200" dirty="0"/>
        </a:p>
      </dsp:txBody>
      <dsp:txXfrm rot="5400000">
        <a:off x="5169846" y="-2162387"/>
        <a:ext cx="1081626" cy="9746920"/>
      </dsp:txXfrm>
    </dsp:sp>
    <dsp:sp modelId="{3BCA526E-3CE5-4FBA-9014-5677AA941554}">
      <dsp:nvSpPr>
        <dsp:cNvPr id="0" name=""/>
        <dsp:cNvSpPr/>
      </dsp:nvSpPr>
      <dsp:spPr>
        <a:xfrm rot="5400000">
          <a:off x="-179399" y="3585148"/>
          <a:ext cx="1195999" cy="837199"/>
        </a:xfrm>
        <a:prstGeom prst="chevron">
          <a:avLst/>
        </a:prstGeom>
        <a:solidFill>
          <a:schemeClr val="accent4">
            <a:hueOff val="14730356"/>
            <a:satOff val="-1384"/>
            <a:lumOff val="1764"/>
            <a:alphaOff val="0"/>
          </a:schemeClr>
        </a:solidFill>
        <a:ln w="15875" cap="rnd" cmpd="sng" algn="ctr">
          <a:solidFill>
            <a:schemeClr val="accent4">
              <a:hueOff val="14730356"/>
              <a:satOff val="-1384"/>
              <a:lumOff val="176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endParaRPr lang="id-ID" sz="1400" kern="1200" dirty="0"/>
        </a:p>
      </dsp:txBody>
      <dsp:txXfrm rot="5400000">
        <a:off x="-179399" y="3585148"/>
        <a:ext cx="1195999" cy="837199"/>
      </dsp:txXfrm>
    </dsp:sp>
    <dsp:sp modelId="{AAB349E7-10AB-471D-AECF-0A86DD0F3CF8}">
      <dsp:nvSpPr>
        <dsp:cNvPr id="0" name=""/>
        <dsp:cNvSpPr/>
      </dsp:nvSpPr>
      <dsp:spPr>
        <a:xfrm rot="5400000">
          <a:off x="5321959" y="-1079011"/>
          <a:ext cx="777399" cy="9746920"/>
        </a:xfrm>
        <a:prstGeom prst="round2SameRect">
          <a:avLst/>
        </a:prstGeom>
        <a:solidFill>
          <a:schemeClr val="lt1">
            <a:alpha val="90000"/>
            <a:hueOff val="0"/>
            <a:satOff val="0"/>
            <a:lumOff val="0"/>
            <a:alphaOff val="0"/>
          </a:schemeClr>
        </a:solidFill>
        <a:ln w="15875" cap="rnd" cmpd="sng" algn="ctr">
          <a:solidFill>
            <a:schemeClr val="accent4">
              <a:hueOff val="14730356"/>
              <a:satOff val="-1384"/>
              <a:lumOff val="176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lang="id-ID" sz="1400" b="1" kern="1200" dirty="0" smtClean="0"/>
            <a:t>Bersifat bebas</a:t>
          </a:r>
          <a:r>
            <a:rPr lang="id-ID" sz="1400" kern="1200" dirty="0" smtClean="0"/>
            <a:t>, Sifat berfikir secara kefilsafatan adalah berfikir secara bebas untuk-sampai pada hakikat yang terdalam dan univer­sal. Oleh -karena itu ciri kreativitas senantiasa ada dalam cara ber­fikir kefilsafatan.</a:t>
          </a:r>
          <a:endParaRPr lang="id-ID" sz="1400" kern="1200" dirty="0"/>
        </a:p>
      </dsp:txBody>
      <dsp:txXfrm rot="5400000">
        <a:off x="5321959" y="-1079011"/>
        <a:ext cx="777399" cy="9746920"/>
      </dsp:txXfrm>
    </dsp:sp>
    <dsp:sp modelId="{ACC8A9B2-A192-45EB-9DFE-E8C8C5523404}">
      <dsp:nvSpPr>
        <dsp:cNvPr id="0" name=""/>
        <dsp:cNvSpPr/>
      </dsp:nvSpPr>
      <dsp:spPr>
        <a:xfrm rot="5400000">
          <a:off x="-179399" y="4668524"/>
          <a:ext cx="1195999" cy="837199"/>
        </a:xfrm>
        <a:prstGeom prst="chevron">
          <a:avLst/>
        </a:prstGeom>
        <a:solidFill>
          <a:schemeClr val="accent4">
            <a:hueOff val="19640475"/>
            <a:satOff val="-1845"/>
            <a:lumOff val="2352"/>
            <a:alphaOff val="0"/>
          </a:schemeClr>
        </a:solidFill>
        <a:ln w="15875" cap="rnd" cmpd="sng" algn="ctr">
          <a:solidFill>
            <a:schemeClr val="accent4">
              <a:hueOff val="19640475"/>
              <a:satOff val="-1845"/>
              <a:lumOff val="235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endParaRPr lang="id-ID" sz="1400" kern="1200" dirty="0"/>
        </a:p>
      </dsp:txBody>
      <dsp:txXfrm rot="5400000">
        <a:off x="-179399" y="4668524"/>
        <a:ext cx="1195999" cy="837199"/>
      </dsp:txXfrm>
    </dsp:sp>
    <dsp:sp modelId="{6A50438C-2E4D-4ED4-AF5E-ACEA0F9CFCA4}">
      <dsp:nvSpPr>
        <dsp:cNvPr id="0" name=""/>
        <dsp:cNvSpPr/>
      </dsp:nvSpPr>
      <dsp:spPr>
        <a:xfrm rot="5400000">
          <a:off x="5321959" y="-57921"/>
          <a:ext cx="777399" cy="9746920"/>
        </a:xfrm>
        <a:prstGeom prst="round2SameRect">
          <a:avLst/>
        </a:prstGeom>
        <a:solidFill>
          <a:schemeClr val="lt1">
            <a:alpha val="90000"/>
            <a:hueOff val="0"/>
            <a:satOff val="0"/>
            <a:lumOff val="0"/>
            <a:alphaOff val="0"/>
          </a:schemeClr>
        </a:solidFill>
        <a:ln w="15875" cap="rnd" cmpd="sng" algn="ctr">
          <a:solidFill>
            <a:schemeClr val="accent4">
              <a:hueOff val="19640475"/>
              <a:satOff val="-1845"/>
              <a:lumOff val="23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rtl="0">
            <a:lnSpc>
              <a:spcPct val="90000"/>
            </a:lnSpc>
            <a:spcBef>
              <a:spcPct val="0"/>
            </a:spcBef>
            <a:spcAft>
              <a:spcPct val="15000"/>
            </a:spcAft>
            <a:buChar char="••"/>
          </a:pPr>
          <a:r>
            <a:rPr lang="id-ID" sz="1400" b="1" kern="1200" dirty="0" smtClean="0"/>
            <a:t>Analisis Abstraksi, </a:t>
          </a:r>
          <a:r>
            <a:rPr lang="id-ID" sz="1400" kern="1200" dirty="0" smtClean="0"/>
            <a:t>adalah bahwa filsafat menelaah segala sesuatu sampai pada tingkat hakilcatnya, essensinya atau sampai pada sunbstansinya. Untuk memperoleh pemahaman tentang hakikat segala sesuatu dilakukan dengan suatu metode analisis yang disebut analisis abstraksi.</a:t>
          </a:r>
          <a:endParaRPr lang="id-ID" sz="1400" kern="1200" dirty="0"/>
        </a:p>
      </dsp:txBody>
      <dsp:txXfrm rot="5400000">
        <a:off x="5321959" y="-57921"/>
        <a:ext cx="777399" cy="9746920"/>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6D3854B-3D80-410E-AB38-BF9ED5EA45BA}">
      <dsp:nvSpPr>
        <dsp:cNvPr id="0" name=""/>
        <dsp:cNvSpPr/>
      </dsp:nvSpPr>
      <dsp:spPr>
        <a:xfrm>
          <a:off x="2164" y="0"/>
          <a:ext cx="3367800" cy="5184576"/>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id-ID" sz="1400" kern="1200" dirty="0" smtClean="0">
              <a:solidFill>
                <a:schemeClr val="tx1"/>
              </a:solidFill>
            </a:rPr>
            <a:t>Sebagai falsafah hidup atau pandangan hidup, Pancasila mengandung wawasan dengan hakikat, asal, tujuan, nilai, dan arti dunia seisinya, khususnya manusia dan kehidupannya, baik secara perorangan maupun sosial. </a:t>
          </a:r>
          <a:endParaRPr lang="id-ID" sz="1400" kern="1200" dirty="0">
            <a:solidFill>
              <a:schemeClr val="tx1"/>
            </a:solidFill>
          </a:endParaRPr>
        </a:p>
      </dsp:txBody>
      <dsp:txXfrm>
        <a:off x="2164" y="2073830"/>
        <a:ext cx="3367800" cy="2073830"/>
      </dsp:txXfrm>
    </dsp:sp>
    <dsp:sp modelId="{AF29440F-DD7B-423C-89C6-A59F2BC8B868}">
      <dsp:nvSpPr>
        <dsp:cNvPr id="0" name=""/>
        <dsp:cNvSpPr/>
      </dsp:nvSpPr>
      <dsp:spPr>
        <a:xfrm>
          <a:off x="822833" y="311074"/>
          <a:ext cx="1726463" cy="1726463"/>
        </a:xfrm>
        <a:prstGeom prst="ellipse">
          <a:avLst/>
        </a:prstGeom>
        <a:blipFill rotWithShape="0">
          <a:blip xmlns:r="http://schemas.openxmlformats.org/officeDocument/2006/relationships" r:embed="rId1"/>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D91931-EDF6-4875-82AA-4283B31428BA}">
      <dsp:nvSpPr>
        <dsp:cNvPr id="0" name=""/>
        <dsp:cNvSpPr/>
      </dsp:nvSpPr>
      <dsp:spPr>
        <a:xfrm>
          <a:off x="3470999" y="0"/>
          <a:ext cx="3367800" cy="5184576"/>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id-ID" sz="1400" kern="1200" dirty="0" smtClean="0">
              <a:solidFill>
                <a:schemeClr val="tx1"/>
              </a:solidFill>
            </a:rPr>
            <a:t>Falsafah hidup bangsa mencerminkan konsepsi yang menyeluruh dengan menempatkan harkat dan martabat manusia sebagai faktor sentral dalam kedudukannya yang fungsional terhadap segala sesuatu yang ada, berarti bahwa wawasan dan nilai-nilai yang terkandung dalam Pancasila secara kultural diinginkan agar tertanam dalam hati sanubari, watak, kepribadian serta mewarnai kebiasaan, perilaku dan kegiatan lembaga-lembaga masyarakat. </a:t>
          </a:r>
          <a:endParaRPr lang="id-ID" sz="1400" kern="1200" dirty="0">
            <a:solidFill>
              <a:schemeClr val="tx1"/>
            </a:solidFill>
          </a:endParaRPr>
        </a:p>
      </dsp:txBody>
      <dsp:txXfrm>
        <a:off x="3470999" y="2073830"/>
        <a:ext cx="3367800" cy="2073830"/>
      </dsp:txXfrm>
    </dsp:sp>
    <dsp:sp modelId="{0366484D-E34A-41ED-A9B8-0F0373C23A4D}">
      <dsp:nvSpPr>
        <dsp:cNvPr id="0" name=""/>
        <dsp:cNvSpPr/>
      </dsp:nvSpPr>
      <dsp:spPr>
        <a:xfrm>
          <a:off x="4306912" y="52001"/>
          <a:ext cx="1726463" cy="1726463"/>
        </a:xfrm>
        <a:prstGeom prst="ellipse">
          <a:avLst/>
        </a:prstGeom>
        <a:blipFill rotWithShape="0">
          <a:blip xmlns:r="http://schemas.openxmlformats.org/officeDocument/2006/relationships" r:embed="rId2"/>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887387-BAC8-4354-91C3-8A78B72FB57B}">
      <dsp:nvSpPr>
        <dsp:cNvPr id="0" name=""/>
        <dsp:cNvSpPr/>
      </dsp:nvSpPr>
      <dsp:spPr>
        <a:xfrm>
          <a:off x="6939834" y="0"/>
          <a:ext cx="3367800" cy="5184576"/>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id-ID" sz="1400" kern="1200" dirty="0" smtClean="0">
              <a:solidFill>
                <a:schemeClr val="tx1"/>
              </a:solidFill>
            </a:rPr>
            <a:t>Kelima nilai dasar yang tercakup dalam Pancasila memberikan makna hidup dan menjadi tuntutan serta tujuan hidup. Dengan kata lain Pancasila merupakan cita-cita moral bangsa Indonesia yang mengikat seluruh warga masyarakat, baik secara perorangan maupun sebagai kesatuan bangsa.</a:t>
          </a:r>
          <a:endParaRPr lang="id-ID" sz="1400" kern="1200" dirty="0">
            <a:solidFill>
              <a:schemeClr val="tx1"/>
            </a:solidFill>
          </a:endParaRPr>
        </a:p>
      </dsp:txBody>
      <dsp:txXfrm>
        <a:off x="6939834" y="2073830"/>
        <a:ext cx="3367800" cy="2073830"/>
      </dsp:txXfrm>
    </dsp:sp>
    <dsp:sp modelId="{ABB15528-6630-4237-BE42-FB2842315294}">
      <dsp:nvSpPr>
        <dsp:cNvPr id="0" name=""/>
        <dsp:cNvSpPr/>
      </dsp:nvSpPr>
      <dsp:spPr>
        <a:xfrm>
          <a:off x="7760503" y="311074"/>
          <a:ext cx="1726463" cy="1726463"/>
        </a:xfrm>
        <a:prstGeom prst="ellipse">
          <a:avLst/>
        </a:prstGeom>
        <a:blipFill rotWithShape="0">
          <a:blip xmlns:r="http://schemas.openxmlformats.org/officeDocument/2006/relationships" r:embed="rId3"/>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AB10D1-8320-481B-B680-752E02DBDAF2}">
      <dsp:nvSpPr>
        <dsp:cNvPr id="0" name=""/>
        <dsp:cNvSpPr/>
      </dsp:nvSpPr>
      <dsp:spPr>
        <a:xfrm>
          <a:off x="412391" y="4147660"/>
          <a:ext cx="9485016" cy="777686"/>
        </a:xfrm>
        <a:prstGeom prst="leftRightArrow">
          <a:avLst/>
        </a:prstGeom>
        <a:solidFill>
          <a:schemeClr val="accent2">
            <a:tint val="4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8C61EDD-7206-4081-BDB8-A02F17710B35}">
      <dsp:nvSpPr>
        <dsp:cNvPr id="0" name=""/>
        <dsp:cNvSpPr/>
      </dsp:nvSpPr>
      <dsp:spPr>
        <a:xfrm>
          <a:off x="0" y="0"/>
          <a:ext cx="5184576" cy="5184576"/>
        </a:xfrm>
        <a:prstGeom prst="pie">
          <a:avLst>
            <a:gd name="adj1" fmla="val 5400000"/>
            <a:gd name="adj2" fmla="val 16200000"/>
          </a:avLst>
        </a:prstGeom>
        <a:solidFill>
          <a:schemeClr val="accent2">
            <a:shade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CB03CB-DDC2-4435-BA67-FB308AF35906}">
      <dsp:nvSpPr>
        <dsp:cNvPr id="0" name=""/>
        <dsp:cNvSpPr/>
      </dsp:nvSpPr>
      <dsp:spPr>
        <a:xfrm>
          <a:off x="2592288" y="0"/>
          <a:ext cx="7740432" cy="5184576"/>
        </a:xfrm>
        <a:prstGeom prst="rect">
          <a:avLst/>
        </a:prstGeom>
        <a:solidFill>
          <a:schemeClr val="lt1">
            <a:alpha val="90000"/>
            <a:hueOff val="0"/>
            <a:satOff val="0"/>
            <a:lumOff val="0"/>
            <a:alphaOff val="0"/>
          </a:schemeClr>
        </a:solidFill>
        <a:ln w="15875" cap="rnd" cmpd="sng" algn="ctr">
          <a:solidFill>
            <a:schemeClr val="accent2">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id-ID" sz="1500" kern="1200" dirty="0" smtClean="0"/>
            <a:t>Pancasila sebagai falsafah hidup dan cita-cita moral bangsa Indonesia merupakan inti semangat bersama dari berbagai moral yang secara nyata terdapat di Indonesia.</a:t>
          </a:r>
          <a:endParaRPr lang="id-ID" sz="1500" kern="1200" dirty="0"/>
        </a:p>
      </dsp:txBody>
      <dsp:txXfrm>
        <a:off x="2592288" y="0"/>
        <a:ext cx="7740432" cy="1101722"/>
      </dsp:txXfrm>
    </dsp:sp>
    <dsp:sp modelId="{F862CC6A-765F-4482-B88E-12717768E02D}">
      <dsp:nvSpPr>
        <dsp:cNvPr id="0" name=""/>
        <dsp:cNvSpPr/>
      </dsp:nvSpPr>
      <dsp:spPr>
        <a:xfrm>
          <a:off x="680475" y="1101722"/>
          <a:ext cx="3823624" cy="3823624"/>
        </a:xfrm>
        <a:prstGeom prst="pie">
          <a:avLst>
            <a:gd name="adj1" fmla="val 5400000"/>
            <a:gd name="adj2" fmla="val 16200000"/>
          </a:avLst>
        </a:prstGeom>
        <a:solidFill>
          <a:schemeClr val="accent2">
            <a:shade val="50000"/>
            <a:hueOff val="195802"/>
            <a:satOff val="-3156"/>
            <a:lumOff val="2289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CD15D9-604B-406B-9FB7-1A7A840D36B9}">
      <dsp:nvSpPr>
        <dsp:cNvPr id="0" name=""/>
        <dsp:cNvSpPr/>
      </dsp:nvSpPr>
      <dsp:spPr>
        <a:xfrm>
          <a:off x="2592288" y="1101722"/>
          <a:ext cx="7740432" cy="3823624"/>
        </a:xfrm>
        <a:prstGeom prst="rect">
          <a:avLst/>
        </a:prstGeom>
        <a:solidFill>
          <a:schemeClr val="lt1">
            <a:alpha val="90000"/>
            <a:hueOff val="0"/>
            <a:satOff val="0"/>
            <a:lumOff val="0"/>
            <a:alphaOff val="0"/>
          </a:schemeClr>
        </a:solidFill>
        <a:ln w="15875" cap="rnd" cmpd="sng" algn="ctr">
          <a:solidFill>
            <a:schemeClr val="accent2">
              <a:shade val="50000"/>
              <a:hueOff val="182691"/>
              <a:satOff val="-2586"/>
              <a:lumOff val="208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id-ID" sz="1500" kern="1200" dirty="0" smtClean="0"/>
            <a:t>Pancasila sebagai falsafah hidup menginginkan agar moral Pancasila menjadi moral kehidupan negara dalam arti menuntut penyelenggara dan penyelenggaraan negara menghargai dan menaati prinsip-prinsip moral atau etika politik. </a:t>
          </a:r>
          <a:endParaRPr lang="id-ID" sz="1500" kern="1200" dirty="0"/>
        </a:p>
      </dsp:txBody>
      <dsp:txXfrm>
        <a:off x="2592288" y="1101722"/>
        <a:ext cx="7740432" cy="1101722"/>
      </dsp:txXfrm>
    </dsp:sp>
    <dsp:sp modelId="{5C4BDAD3-CA17-4CE7-A41F-09AE715A42A9}">
      <dsp:nvSpPr>
        <dsp:cNvPr id="0" name=""/>
        <dsp:cNvSpPr/>
      </dsp:nvSpPr>
      <dsp:spPr>
        <a:xfrm>
          <a:off x="1360951" y="2203444"/>
          <a:ext cx="2462673" cy="2462673"/>
        </a:xfrm>
        <a:prstGeom prst="pie">
          <a:avLst>
            <a:gd name="adj1" fmla="val 5400000"/>
            <a:gd name="adj2" fmla="val 16200000"/>
          </a:avLst>
        </a:prstGeom>
        <a:solidFill>
          <a:schemeClr val="accent2">
            <a:shade val="50000"/>
            <a:hueOff val="391604"/>
            <a:satOff val="-6312"/>
            <a:lumOff val="4578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EB89BD-6EDA-4728-BFE4-1DD2A971B0B2}">
      <dsp:nvSpPr>
        <dsp:cNvPr id="0" name=""/>
        <dsp:cNvSpPr/>
      </dsp:nvSpPr>
      <dsp:spPr>
        <a:xfrm>
          <a:off x="2592288" y="2203444"/>
          <a:ext cx="7740432" cy="2462673"/>
        </a:xfrm>
        <a:prstGeom prst="rect">
          <a:avLst/>
        </a:prstGeom>
        <a:solidFill>
          <a:schemeClr val="lt1">
            <a:alpha val="90000"/>
            <a:hueOff val="0"/>
            <a:satOff val="0"/>
            <a:lumOff val="0"/>
            <a:alphaOff val="0"/>
          </a:schemeClr>
        </a:solidFill>
        <a:ln w="15875" cap="rnd" cmpd="sng" algn="ctr">
          <a:solidFill>
            <a:schemeClr val="accent2">
              <a:shade val="50000"/>
              <a:hueOff val="365382"/>
              <a:satOff val="-5172"/>
              <a:lumOff val="417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id-ID" sz="1500" kern="1200" dirty="0" smtClean="0"/>
            <a:t>Sebagai konsekuensinya, negara tunduk kepada moral dan wajib mengamalkannya. Moral menjadi norma tindakan dan kebijaksanaan negara sehingga perlu dituangkan dalam peraturan perundang-undangan.</a:t>
          </a:r>
          <a:endParaRPr lang="id-ID" sz="1500" kern="1200" dirty="0"/>
        </a:p>
      </dsp:txBody>
      <dsp:txXfrm>
        <a:off x="2592288" y="2203444"/>
        <a:ext cx="7740432" cy="1101722"/>
      </dsp:txXfrm>
    </dsp:sp>
    <dsp:sp modelId="{48725726-638D-41B2-A0C6-154974450158}">
      <dsp:nvSpPr>
        <dsp:cNvPr id="0" name=""/>
        <dsp:cNvSpPr/>
      </dsp:nvSpPr>
      <dsp:spPr>
        <a:xfrm>
          <a:off x="2041426" y="3305167"/>
          <a:ext cx="1101722" cy="1101722"/>
        </a:xfrm>
        <a:prstGeom prst="pie">
          <a:avLst>
            <a:gd name="adj1" fmla="val 5400000"/>
            <a:gd name="adj2" fmla="val 16200000"/>
          </a:avLst>
        </a:prstGeom>
        <a:solidFill>
          <a:schemeClr val="accent2">
            <a:shade val="50000"/>
            <a:hueOff val="195802"/>
            <a:satOff val="-3156"/>
            <a:lumOff val="2289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F80026-E5C1-4244-BAD9-1A94CC29E947}">
      <dsp:nvSpPr>
        <dsp:cNvPr id="0" name=""/>
        <dsp:cNvSpPr/>
      </dsp:nvSpPr>
      <dsp:spPr>
        <a:xfrm>
          <a:off x="2592288" y="3305167"/>
          <a:ext cx="7740432" cy="1101722"/>
        </a:xfrm>
        <a:prstGeom prst="rect">
          <a:avLst/>
        </a:prstGeom>
        <a:solidFill>
          <a:schemeClr val="lt1">
            <a:alpha val="90000"/>
            <a:hueOff val="0"/>
            <a:satOff val="0"/>
            <a:lumOff val="0"/>
            <a:alphaOff val="0"/>
          </a:schemeClr>
        </a:solidFill>
        <a:ln w="15875" cap="rnd" cmpd="sng" algn="ctr">
          <a:solidFill>
            <a:schemeClr val="accent2">
              <a:shade val="50000"/>
              <a:hueOff val="182691"/>
              <a:satOff val="-2586"/>
              <a:lumOff val="208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id-ID" sz="1500" kern="1200" dirty="0" smtClean="0"/>
            <a:t>Moral Pancasila memberikan inspirasi dan menjadi pembimbing dalam pembuatan undang-undang yang mengatur kehidupan negara, menetapkan lembaga-lembaga negara dan tugas mereka masing-masing, serta hubungan kerja sama diantara mereka, hak-hak dan kedudukan warga negara, dan hubungan warga negara dan negara dalam iklim semangat kemanusiaan.</a:t>
          </a:r>
          <a:endParaRPr lang="id-ID" sz="1500" kern="1200" dirty="0"/>
        </a:p>
      </dsp:txBody>
      <dsp:txXfrm>
        <a:off x="2592288" y="3305167"/>
        <a:ext cx="7740432" cy="1101722"/>
      </dsp:txXfrm>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4AE582E-1BF9-47C6-B894-1760892C75D0}">
      <dsp:nvSpPr>
        <dsp:cNvPr id="0" name=""/>
        <dsp:cNvSpPr/>
      </dsp:nvSpPr>
      <dsp:spPr>
        <a:xfrm>
          <a:off x="0" y="2496"/>
          <a:ext cx="1368152" cy="5107575"/>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id-ID" sz="2000" kern="1200" dirty="0" smtClean="0">
              <a:solidFill>
                <a:schemeClr val="tx1"/>
              </a:solidFill>
            </a:rPr>
            <a:t>Sebagai falsafah hidup dan kehidupan bangsa Indonesia, Filsafat Pancasila memiliki tiga fungsi pokok:</a:t>
          </a:r>
          <a:endParaRPr lang="id-ID" sz="2000" kern="1200" dirty="0">
            <a:solidFill>
              <a:schemeClr val="tx1"/>
            </a:solidFill>
          </a:endParaRPr>
        </a:p>
      </dsp:txBody>
      <dsp:txXfrm>
        <a:off x="0" y="2496"/>
        <a:ext cx="1368152" cy="5107575"/>
      </dsp:txXfrm>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BF6E4E3-FFCA-4109-8F4D-13D1B12B341B}">
      <dsp:nvSpPr>
        <dsp:cNvPr id="0" name=""/>
        <dsp:cNvSpPr/>
      </dsp:nvSpPr>
      <dsp:spPr>
        <a:xfrm>
          <a:off x="0" y="5444"/>
          <a:ext cx="9067760" cy="1652661"/>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id-ID" sz="1900" b="1" i="1" kern="1200" dirty="0" smtClean="0">
              <a:solidFill>
                <a:schemeClr val="tx1"/>
              </a:solidFill>
            </a:rPr>
            <a:t>Falsafah Pancasila sebagai pandangan hidup bangsa;  </a:t>
          </a:r>
          <a:r>
            <a:rPr lang="id-ID" sz="1900" kern="1200" dirty="0" smtClean="0">
              <a:solidFill>
                <a:schemeClr val="tx1"/>
              </a:solidFill>
            </a:rPr>
            <a:t>Falsafah Pancasila digunakan sebagai pegangan, pedoman atau petunjuk oleh bangsa Indonesia dalam kehidupan sehari-hari. Pancasila juga digunakan sebagai pedoman dalam memecahkan masalah di dalam negeri seperti politik, ekonomi, social dan budaya.</a:t>
          </a:r>
          <a:endParaRPr lang="id-ID" sz="1900" kern="1200" dirty="0">
            <a:solidFill>
              <a:schemeClr val="tx1"/>
            </a:solidFill>
          </a:endParaRPr>
        </a:p>
      </dsp:txBody>
      <dsp:txXfrm>
        <a:off x="0" y="5444"/>
        <a:ext cx="9067760" cy="1652661"/>
      </dsp:txXfrm>
    </dsp:sp>
    <dsp:sp modelId="{D3486619-BEB6-410E-A898-881B3A6824A0}">
      <dsp:nvSpPr>
        <dsp:cNvPr id="0" name=""/>
        <dsp:cNvSpPr/>
      </dsp:nvSpPr>
      <dsp:spPr>
        <a:xfrm>
          <a:off x="0" y="1712825"/>
          <a:ext cx="9067760" cy="1652661"/>
        </a:xfrm>
        <a:prstGeom prst="roundRect">
          <a:avLst/>
        </a:prstGeom>
        <a:solidFill>
          <a:schemeClr val="accent4">
            <a:hueOff val="9820237"/>
            <a:satOff val="-922"/>
            <a:lumOff val="117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id-ID" sz="1900" b="1" i="1" kern="1200" dirty="0" smtClean="0">
              <a:solidFill>
                <a:schemeClr val="tx1"/>
              </a:solidFill>
            </a:rPr>
            <a:t>Falsafah Pancasila sebagai dasar Negara Republik Indonesia</a:t>
          </a:r>
          <a:r>
            <a:rPr lang="id-ID" sz="1900" i="1" kern="1200" dirty="0" smtClean="0">
              <a:solidFill>
                <a:schemeClr val="tx1"/>
              </a:solidFill>
            </a:rPr>
            <a:t>;  </a:t>
          </a:r>
          <a:r>
            <a:rPr lang="id-ID" sz="1900" kern="1200" dirty="0" smtClean="0">
              <a:solidFill>
                <a:schemeClr val="tx1"/>
              </a:solidFill>
            </a:rPr>
            <a:t>Pancasila sebagai dasar Negara harus kokoh dan kuat agar Indonesia tetap berdiri tegak dan juga harus tahan uji terhadap serangan-serangan baik secara internal maupun eksternal. Oleh karena itu seluruh peraturan perundang-undangan Republik Indonesia harus sejiwa dan sejalan dengan Pancasila.</a:t>
          </a:r>
          <a:endParaRPr lang="id-ID" sz="1900" kern="1200" dirty="0">
            <a:solidFill>
              <a:schemeClr val="tx1"/>
            </a:solidFill>
          </a:endParaRPr>
        </a:p>
      </dsp:txBody>
      <dsp:txXfrm>
        <a:off x="0" y="1712825"/>
        <a:ext cx="9067760" cy="1652661"/>
      </dsp:txXfrm>
    </dsp:sp>
    <dsp:sp modelId="{1CD1F2DC-A4BC-4F12-9B08-AE6273AB9700}">
      <dsp:nvSpPr>
        <dsp:cNvPr id="0" name=""/>
        <dsp:cNvSpPr/>
      </dsp:nvSpPr>
      <dsp:spPr>
        <a:xfrm>
          <a:off x="0" y="3420207"/>
          <a:ext cx="9067760" cy="1652661"/>
        </a:xfrm>
        <a:prstGeom prst="roundRect">
          <a:avLst/>
        </a:prstGeom>
        <a:solidFill>
          <a:schemeClr val="accent4">
            <a:hueOff val="19640475"/>
            <a:satOff val="-1845"/>
            <a:lumOff val="235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rtl="0">
            <a:lnSpc>
              <a:spcPct val="90000"/>
            </a:lnSpc>
            <a:spcBef>
              <a:spcPct val="0"/>
            </a:spcBef>
            <a:spcAft>
              <a:spcPct val="35000"/>
            </a:spcAft>
          </a:pPr>
          <a:r>
            <a:rPr lang="id-ID" sz="1900" b="1" i="1" kern="1200" dirty="0" smtClean="0">
              <a:solidFill>
                <a:schemeClr val="tx1"/>
              </a:solidFill>
            </a:rPr>
            <a:t>Falsafah Pancasila sebagai jiwa dan kepribadian bangsa Indonesia;</a:t>
          </a:r>
          <a:r>
            <a:rPr lang="id-ID" sz="1900" i="1" kern="1200" dirty="0" smtClean="0">
              <a:solidFill>
                <a:schemeClr val="tx1"/>
              </a:solidFill>
            </a:rPr>
            <a:t> </a:t>
          </a:r>
          <a:r>
            <a:rPr lang="id-ID" sz="1900" kern="1200" dirty="0" smtClean="0">
              <a:solidFill>
                <a:schemeClr val="tx1"/>
              </a:solidFill>
            </a:rPr>
            <a:t>Pancasila memberikan corak yang khas kepada bangsa Indonesia dan tak dapat dipisahkan dari bangsa Indonesia, serta merupakan ciri khas yang dapat membedakan bangsa Indonesia dari bangsa yang lain.</a:t>
          </a:r>
          <a:endParaRPr lang="id-ID" sz="1900" kern="1200" dirty="0">
            <a:solidFill>
              <a:schemeClr val="tx1"/>
            </a:solidFill>
          </a:endParaRPr>
        </a:p>
      </dsp:txBody>
      <dsp:txXfrm>
        <a:off x="0" y="3420207"/>
        <a:ext cx="9067760" cy="1652661"/>
      </dsp:txXfrm>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B35E0C4-E20E-4776-9F2C-7DB51656C01A}">
      <dsp:nvSpPr>
        <dsp:cNvPr id="0" name=""/>
        <dsp:cNvSpPr/>
      </dsp:nvSpPr>
      <dsp:spPr>
        <a:xfrm>
          <a:off x="0" y="89059"/>
          <a:ext cx="9811464" cy="1116286"/>
        </a:xfrm>
        <a:prstGeom prst="round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rtl="0">
            <a:lnSpc>
              <a:spcPct val="90000"/>
            </a:lnSpc>
            <a:spcBef>
              <a:spcPct val="0"/>
            </a:spcBef>
            <a:spcAft>
              <a:spcPct val="35000"/>
            </a:spcAft>
          </a:pPr>
          <a:r>
            <a:rPr lang="id-ID" sz="1300" b="1" kern="1200" dirty="0" smtClean="0">
              <a:solidFill>
                <a:schemeClr val="tx1"/>
              </a:solidFill>
            </a:rPr>
            <a:t>Sila Ketuhanan Yang Maha Esa</a:t>
          </a:r>
          <a:r>
            <a:rPr lang="id-ID" sz="1300" kern="1200" dirty="0" smtClean="0">
              <a:solidFill>
                <a:schemeClr val="tx1"/>
              </a:solidFill>
            </a:rPr>
            <a:t>; Sila Ketuhanan Yang Maha Esa ini nilai-nilainya meliputi dan menji­wai keempat sila lainnya. Dalam sila Ketuhanan yang Maha Esa terkandung nilai bahwa negara yang didirikan adalah sebagai pengejawantahan tujuan manusia sebagai makhluk Tuhan yang Maha Esa.</a:t>
          </a:r>
          <a:endParaRPr lang="id-ID" sz="1300" kern="1200" dirty="0">
            <a:solidFill>
              <a:schemeClr val="tx1"/>
            </a:solidFill>
          </a:endParaRPr>
        </a:p>
      </dsp:txBody>
      <dsp:txXfrm>
        <a:off x="0" y="89059"/>
        <a:ext cx="9811464" cy="1116286"/>
      </dsp:txXfrm>
    </dsp:sp>
    <dsp:sp modelId="{8332ACE4-8750-457E-B0DE-679A58CAA080}">
      <dsp:nvSpPr>
        <dsp:cNvPr id="0" name=""/>
        <dsp:cNvSpPr/>
      </dsp:nvSpPr>
      <dsp:spPr>
        <a:xfrm>
          <a:off x="0" y="1242785"/>
          <a:ext cx="9811464" cy="1116286"/>
        </a:xfrm>
        <a:prstGeom prst="roundRect">
          <a:avLst/>
        </a:prstGeom>
        <a:solidFill>
          <a:schemeClr val="accent4">
            <a:hueOff val="4910119"/>
            <a:satOff val="-461"/>
            <a:lumOff val="588"/>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rtl="0">
            <a:lnSpc>
              <a:spcPct val="90000"/>
            </a:lnSpc>
            <a:spcBef>
              <a:spcPct val="0"/>
            </a:spcBef>
            <a:spcAft>
              <a:spcPct val="35000"/>
            </a:spcAft>
          </a:pPr>
          <a:r>
            <a:rPr lang="id-ID" sz="1300" b="1" kern="1200" dirty="0" smtClean="0">
              <a:solidFill>
                <a:schemeClr val="tx1"/>
              </a:solidFill>
            </a:rPr>
            <a:t>Sila Kemanusiaan yang Adil dan Beradab</a:t>
          </a:r>
          <a:r>
            <a:rPr lang="id-ID" sz="1300" kern="1200" dirty="0" smtClean="0">
              <a:solidFill>
                <a:schemeClr val="tx1"/>
              </a:solidFill>
            </a:rPr>
            <a:t>; Sila Kemanusiaan yang adil dan Beradab secara sistematis didasari dan dijiwai oleh sila Ketuhanan Yang Maha Esa, serta mendasari dan men­jiwai ketiga sila berikutnya. Sila kemanusiaan sebagai dasar fundamental dalam kehidupan kenegaraan, kebangsaan, dan kemasyarakatan.</a:t>
          </a:r>
          <a:endParaRPr lang="id-ID" sz="1300" kern="1200" dirty="0">
            <a:solidFill>
              <a:schemeClr val="tx1"/>
            </a:solidFill>
          </a:endParaRPr>
        </a:p>
      </dsp:txBody>
      <dsp:txXfrm>
        <a:off x="0" y="1242785"/>
        <a:ext cx="9811464" cy="1116286"/>
      </dsp:txXfrm>
    </dsp:sp>
    <dsp:sp modelId="{3971306B-FFC9-4720-9436-4F2E378AAC80}">
      <dsp:nvSpPr>
        <dsp:cNvPr id="0" name=""/>
        <dsp:cNvSpPr/>
      </dsp:nvSpPr>
      <dsp:spPr>
        <a:xfrm>
          <a:off x="0" y="2396511"/>
          <a:ext cx="9811464" cy="1116286"/>
        </a:xfrm>
        <a:prstGeom prst="roundRect">
          <a:avLst/>
        </a:prstGeom>
        <a:solidFill>
          <a:schemeClr val="accent4">
            <a:hueOff val="9820237"/>
            <a:satOff val="-922"/>
            <a:lumOff val="1176"/>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rtl="0">
            <a:lnSpc>
              <a:spcPct val="90000"/>
            </a:lnSpc>
            <a:spcBef>
              <a:spcPct val="0"/>
            </a:spcBef>
            <a:spcAft>
              <a:spcPct val="35000"/>
            </a:spcAft>
          </a:pPr>
          <a:r>
            <a:rPr lang="id-ID" sz="1300" b="1" kern="1200" dirty="0" smtClean="0">
              <a:solidFill>
                <a:schemeClr val="tx1"/>
              </a:solidFill>
            </a:rPr>
            <a:t>Persatuan Indonesia</a:t>
          </a:r>
          <a:r>
            <a:rPr lang="id-ID" sz="1300" kern="1200" dirty="0" smtClean="0">
              <a:solidFill>
                <a:schemeClr val="tx1"/>
              </a:solidFill>
            </a:rPr>
            <a:t>; Nilai yang terkandung dalam sila Persatuan Indonesia tidak dapat dipisahkan dengan keempat sila lainnya karena seluruh sila merupakan suatu kesatuan yang bersifat sistematis. Sila Persatuan Indonesia didasari dan diji­wai oleh sila Ketuhanan yang Maha Esa dan Kemanusiaan yang adil dan beradab serta mendasari dan dijiwai sila Kerakyatan yang Dipimpin oleh Hikmat Kebijaksanaan dalam Permusyawaratan/perwakilan dan Keadilan sosial bagi seluruh rakyat Indonesia.</a:t>
          </a:r>
          <a:endParaRPr lang="id-ID" sz="1300" kern="1200" dirty="0">
            <a:solidFill>
              <a:schemeClr val="tx1"/>
            </a:solidFill>
          </a:endParaRPr>
        </a:p>
      </dsp:txBody>
      <dsp:txXfrm>
        <a:off x="0" y="2396511"/>
        <a:ext cx="9811464" cy="1116286"/>
      </dsp:txXfrm>
    </dsp:sp>
    <dsp:sp modelId="{6A54E0F2-F83A-400C-8A2D-79AD67CF58EF}">
      <dsp:nvSpPr>
        <dsp:cNvPr id="0" name=""/>
        <dsp:cNvSpPr/>
      </dsp:nvSpPr>
      <dsp:spPr>
        <a:xfrm>
          <a:off x="0" y="3550238"/>
          <a:ext cx="9811464" cy="1116286"/>
        </a:xfrm>
        <a:prstGeom prst="roundRect">
          <a:avLst/>
        </a:prstGeom>
        <a:solidFill>
          <a:schemeClr val="accent4">
            <a:hueOff val="14730356"/>
            <a:satOff val="-1384"/>
            <a:lumOff val="1764"/>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rtl="0">
            <a:lnSpc>
              <a:spcPct val="90000"/>
            </a:lnSpc>
            <a:spcBef>
              <a:spcPct val="0"/>
            </a:spcBef>
            <a:spcAft>
              <a:spcPct val="35000"/>
            </a:spcAft>
          </a:pPr>
          <a:r>
            <a:rPr lang="id-ID" sz="1300" b="1" kern="1200" dirty="0" smtClean="0">
              <a:solidFill>
                <a:schemeClr val="tx1"/>
              </a:solidFill>
            </a:rPr>
            <a:t>Kerakyatan yang Dipimpin Oleh Hikmat Kebijaksanaan dalam Permusyawaratan/Perwakilan;</a:t>
          </a:r>
          <a:r>
            <a:rPr lang="id-ID" sz="1300" kern="1200" dirty="0" smtClean="0">
              <a:solidFill>
                <a:schemeClr val="tx1"/>
              </a:solidFill>
            </a:rPr>
            <a:t> Nilai yang terkandung dalam sila Kerakyatan yang dipimpin oleh hikmat kebijaksanaan dalam permusyawaratan/perwakilan didasari oleh sila Ketuhanan. yang Maha Esa, Kemanusiaan yang Adil dan Beradab serta Per­satuan Indonesia, dan mendasari serta menjiwai sila Keadilan Sosial bagi seluruh Rakyat Indonesia. Nilai filosofis yang terkandung di dalamnya adalah bahwa hakikat negara adalah sebagai penjelmaan sifat kodrat manusia sebagai makhluk individu dan makhluk sosial.</a:t>
          </a:r>
          <a:endParaRPr lang="id-ID" sz="1300" kern="1200" dirty="0">
            <a:solidFill>
              <a:schemeClr val="tx1"/>
            </a:solidFill>
          </a:endParaRPr>
        </a:p>
      </dsp:txBody>
      <dsp:txXfrm>
        <a:off x="0" y="3550238"/>
        <a:ext cx="9811464" cy="1116286"/>
      </dsp:txXfrm>
    </dsp:sp>
    <dsp:sp modelId="{8EE13BF0-8A20-43C5-8A49-D202D9D4EE98}">
      <dsp:nvSpPr>
        <dsp:cNvPr id="0" name=""/>
        <dsp:cNvSpPr/>
      </dsp:nvSpPr>
      <dsp:spPr>
        <a:xfrm>
          <a:off x="0" y="4703964"/>
          <a:ext cx="9811464" cy="1116286"/>
        </a:xfrm>
        <a:prstGeom prst="roundRect">
          <a:avLst/>
        </a:prstGeom>
        <a:solidFill>
          <a:schemeClr val="accent4">
            <a:hueOff val="19640475"/>
            <a:satOff val="-1845"/>
            <a:lumOff val="2352"/>
            <a:alphaOff val="0"/>
          </a:schemeClr>
        </a:solidFill>
        <a:ln w="2222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rtl="0">
            <a:lnSpc>
              <a:spcPct val="90000"/>
            </a:lnSpc>
            <a:spcBef>
              <a:spcPct val="0"/>
            </a:spcBef>
            <a:spcAft>
              <a:spcPct val="35000"/>
            </a:spcAft>
          </a:pPr>
          <a:r>
            <a:rPr lang="id-ID" sz="1300" b="1" kern="1200" dirty="0" smtClean="0">
              <a:solidFill>
                <a:schemeClr val="tx1"/>
              </a:solidFill>
            </a:rPr>
            <a:t>Keadilan Sosial bagi Seluruh Rakyat Indonesia</a:t>
          </a:r>
          <a:r>
            <a:rPr lang="id-ID" sz="1300" kern="1200" dirty="0" smtClean="0">
              <a:solidFill>
                <a:schemeClr val="tx1"/>
              </a:solidFill>
            </a:rPr>
            <a:t>; Nilai yang terkandung dalam sila keadilan sosial bagi seluruh rakyat Indonesia didasari dan dijiwai oleh sila Ketuhanan yang Maha Esa, Kcmanusiaan yang Adil dan Beradab, Persatuan Indonesia, serta Kerakyatan yang Dipimpin oleh Ilikmat Kebijaksanaan dalam Permusyawaratan/perwa­kilan.</a:t>
          </a:r>
          <a:endParaRPr lang="id-ID" sz="1300" kern="1200" dirty="0">
            <a:solidFill>
              <a:schemeClr val="tx1"/>
            </a:solidFill>
          </a:endParaRPr>
        </a:p>
      </dsp:txBody>
      <dsp:txXfrm>
        <a:off x="0" y="4703964"/>
        <a:ext cx="9811464" cy="111628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2CD1446-2473-4889-8167-2AF241999B64}">
      <dsp:nvSpPr>
        <dsp:cNvPr id="0" name=""/>
        <dsp:cNvSpPr/>
      </dsp:nvSpPr>
      <dsp:spPr>
        <a:xfrm>
          <a:off x="0" y="6000"/>
          <a:ext cx="9089464" cy="192699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rtl="0">
            <a:lnSpc>
              <a:spcPct val="90000"/>
            </a:lnSpc>
            <a:spcBef>
              <a:spcPct val="0"/>
            </a:spcBef>
            <a:spcAft>
              <a:spcPct val="35000"/>
            </a:spcAft>
          </a:pPr>
          <a:r>
            <a:rPr lang="id-ID" sz="2700" kern="1200" dirty="0" smtClean="0">
              <a:solidFill>
                <a:schemeClr val="tx1"/>
              </a:solidFill>
            </a:rPr>
            <a:t>Secara etimologis, kata falsafah berasal dari bahasa Yunani "</a:t>
          </a:r>
          <a:r>
            <a:rPr lang="id-ID" sz="2700" i="1" kern="1200" dirty="0" smtClean="0">
              <a:solidFill>
                <a:schemeClr val="tx1"/>
              </a:solidFill>
            </a:rPr>
            <a:t>philosophia</a:t>
          </a:r>
          <a:r>
            <a:rPr lang="id-ID" sz="2700" kern="1200" dirty="0" smtClean="0">
              <a:solidFill>
                <a:schemeClr val="tx1"/>
              </a:solidFill>
            </a:rPr>
            <a:t>" (</a:t>
          </a:r>
          <a:r>
            <a:rPr lang="id-ID" sz="2700" i="1" kern="1200" dirty="0" smtClean="0">
              <a:solidFill>
                <a:schemeClr val="tx1"/>
              </a:solidFill>
            </a:rPr>
            <a:t>philo/phios/philein</a:t>
          </a:r>
          <a:r>
            <a:rPr lang="id-ID" sz="2700" kern="1200" dirty="0" smtClean="0">
              <a:solidFill>
                <a:schemeClr val="tx1"/>
              </a:solidFill>
            </a:rPr>
            <a:t>, yang berarti cinta/ pecinta/mencintai dan sophia, yang berarti kebijaksanaan/</a:t>
          </a:r>
          <a:r>
            <a:rPr lang="id-ID" sz="2700" i="1" kern="1200" dirty="0" smtClean="0">
              <a:solidFill>
                <a:schemeClr val="tx1"/>
              </a:solidFill>
            </a:rPr>
            <a:t>wisdom</a:t>
          </a:r>
          <a:r>
            <a:rPr lang="id-ID" sz="2700" kern="1200" dirty="0" smtClean="0">
              <a:solidFill>
                <a:schemeClr val="tx1"/>
              </a:solidFill>
            </a:rPr>
            <a:t>/ kearifan/hikmat/hakikat kebenaran)</a:t>
          </a:r>
          <a:endParaRPr lang="id-ID" sz="2700" kern="1200" dirty="0">
            <a:solidFill>
              <a:schemeClr val="tx1"/>
            </a:solidFill>
          </a:endParaRPr>
        </a:p>
      </dsp:txBody>
      <dsp:txXfrm>
        <a:off x="0" y="6000"/>
        <a:ext cx="9089464" cy="192699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A61666-65FE-4881-8F8D-0520ED5536EF}">
      <dsp:nvSpPr>
        <dsp:cNvPr id="0" name=""/>
        <dsp:cNvSpPr/>
      </dsp:nvSpPr>
      <dsp:spPr>
        <a:xfrm>
          <a:off x="0" y="0"/>
          <a:ext cx="2677656" cy="2677656"/>
        </a:xfrm>
        <a:prstGeom prst="pie">
          <a:avLst>
            <a:gd name="adj1" fmla="val 5400000"/>
            <a:gd name="adj2" fmla="val 1620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823405-357F-4C9E-BCBE-CE0205E765E3}">
      <dsp:nvSpPr>
        <dsp:cNvPr id="0" name=""/>
        <dsp:cNvSpPr/>
      </dsp:nvSpPr>
      <dsp:spPr>
        <a:xfrm>
          <a:off x="1338828" y="0"/>
          <a:ext cx="7659196" cy="2677656"/>
        </a:xfrm>
        <a:prstGeom prst="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id-ID" sz="2000" kern="1200" dirty="0" smtClean="0"/>
            <a:t>Falsafah dapat dimaknai cinta akan kebijaksanaan atau hakikat kebenaran. </a:t>
          </a:r>
          <a:endParaRPr lang="id-ID" sz="2000" kern="1200" dirty="0"/>
        </a:p>
      </dsp:txBody>
      <dsp:txXfrm>
        <a:off x="1338828" y="0"/>
        <a:ext cx="7659196" cy="1271886"/>
      </dsp:txXfrm>
    </dsp:sp>
    <dsp:sp modelId="{9C21B796-DA5C-4F8F-AC0A-EB828F4E3D59}">
      <dsp:nvSpPr>
        <dsp:cNvPr id="0" name=""/>
        <dsp:cNvSpPr/>
      </dsp:nvSpPr>
      <dsp:spPr>
        <a:xfrm>
          <a:off x="702884" y="1271886"/>
          <a:ext cx="1271886" cy="1271886"/>
        </a:xfrm>
        <a:prstGeom prst="pie">
          <a:avLst>
            <a:gd name="adj1" fmla="val 5400000"/>
            <a:gd name="adj2" fmla="val 16200000"/>
          </a:avLst>
        </a:prstGeom>
        <a:solidFill>
          <a:schemeClr val="accent3">
            <a:hueOff val="-1737030"/>
            <a:satOff val="-8474"/>
            <a:lumOff val="-294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8B274E-007F-4D92-A699-992B7B025450}">
      <dsp:nvSpPr>
        <dsp:cNvPr id="0" name=""/>
        <dsp:cNvSpPr/>
      </dsp:nvSpPr>
      <dsp:spPr>
        <a:xfrm>
          <a:off x="1338828" y="1271886"/>
          <a:ext cx="7659196" cy="1271886"/>
        </a:xfrm>
        <a:prstGeom prst="rect">
          <a:avLst/>
        </a:prstGeom>
        <a:solidFill>
          <a:schemeClr val="lt1">
            <a:alpha val="90000"/>
            <a:hueOff val="0"/>
            <a:satOff val="0"/>
            <a:lumOff val="0"/>
            <a:alphaOff val="0"/>
          </a:schemeClr>
        </a:solidFill>
        <a:ln w="15875" cap="rnd" cmpd="sng" algn="ctr">
          <a:solidFill>
            <a:schemeClr val="accent3">
              <a:hueOff val="-1737030"/>
              <a:satOff val="-8474"/>
              <a:lumOff val="-29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id-ID" sz="2000" kern="1200" dirty="0" smtClean="0"/>
            <a:t>Dalam kamus besar Bahasa Indonesia (KBI) bahwa falsafah berarti berpikir sedalam-dalamnya (merenung) terhadap sesuatu secara metodik, sistematik, menyeluruh, dan universal untuk mencari hakikat tertentu.</a:t>
          </a:r>
          <a:endParaRPr lang="id-ID" sz="2000" kern="1200" dirty="0"/>
        </a:p>
      </dsp:txBody>
      <dsp:txXfrm>
        <a:off x="1338828" y="1271886"/>
        <a:ext cx="7659196" cy="1271886"/>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C021998-9E93-4586-9F65-2BADCE15E11E}">
      <dsp:nvSpPr>
        <dsp:cNvPr id="0" name=""/>
        <dsp:cNvSpPr/>
      </dsp:nvSpPr>
      <dsp:spPr>
        <a:xfrm>
          <a:off x="0" y="135"/>
          <a:ext cx="9161472" cy="2491749"/>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rtl="0">
            <a:lnSpc>
              <a:spcPct val="90000"/>
            </a:lnSpc>
            <a:spcBef>
              <a:spcPct val="0"/>
            </a:spcBef>
            <a:spcAft>
              <a:spcPct val="35000"/>
            </a:spcAft>
          </a:pPr>
          <a:r>
            <a:rPr lang="id-ID" sz="2700" kern="1200" dirty="0" smtClean="0">
              <a:solidFill>
                <a:schemeClr val="tx1"/>
              </a:solidFill>
            </a:rPr>
            <a:t>Pada umumnya terdapat dua pengertian falsafah, yaitu falsafah dalam arti proses dan falsafah dalam arti produk. Selain itu ada pengertian lain, yaitu falsafah sebagai ilmu dan falsafah sebagai pandangan hidup. Demikian pula, dikenal ada falsafah dalam arti teorotis dan falsafah dalam arti praktis.</a:t>
          </a:r>
          <a:endParaRPr lang="id-ID" sz="2700" kern="1200" dirty="0">
            <a:solidFill>
              <a:schemeClr val="tx1"/>
            </a:solidFill>
          </a:endParaRPr>
        </a:p>
      </dsp:txBody>
      <dsp:txXfrm>
        <a:off x="0" y="135"/>
        <a:ext cx="9161472" cy="2491749"/>
      </dsp:txXfrm>
    </dsp:sp>
    <dsp:sp modelId="{A1D2C2AB-6F26-4127-88A9-CD2995CDE1B7}">
      <dsp:nvSpPr>
        <dsp:cNvPr id="0" name=""/>
        <dsp:cNvSpPr/>
      </dsp:nvSpPr>
      <dsp:spPr>
        <a:xfrm>
          <a:off x="0" y="2491885"/>
          <a:ext cx="9161472" cy="2260507"/>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id-ID" sz="2700" b="1" i="1" kern="1200" dirty="0" smtClean="0">
              <a:solidFill>
                <a:schemeClr val="tx1"/>
              </a:solidFill>
            </a:rPr>
            <a:t>Filsafat dalam arti proses atau filsafat organisme</a:t>
          </a:r>
          <a:r>
            <a:rPr lang="id-ID" sz="2700" kern="1200" dirty="0" smtClean="0">
              <a:solidFill>
                <a:schemeClr val="tx1"/>
              </a:solidFill>
            </a:rPr>
            <a:t> adalah </a:t>
          </a:r>
          <a:r>
            <a:rPr lang="id-ID" sz="2700" b="1" kern="1200" dirty="0" smtClean="0">
              <a:solidFill>
                <a:schemeClr val="tx1"/>
              </a:solidFill>
            </a:rPr>
            <a:t>filsafat</a:t>
          </a:r>
          <a:r>
            <a:rPr lang="id-ID" sz="2700" kern="1200" dirty="0" smtClean="0">
              <a:solidFill>
                <a:schemeClr val="tx1"/>
              </a:solidFill>
            </a:rPr>
            <a:t> yang mengatakan bahwa segala sesuatu selalu menjadi. </a:t>
          </a:r>
          <a:r>
            <a:rPr lang="id-ID" sz="2700" b="1" kern="1200" dirty="0" smtClean="0">
              <a:solidFill>
                <a:schemeClr val="tx1"/>
              </a:solidFill>
            </a:rPr>
            <a:t>Pengertian</a:t>
          </a:r>
          <a:r>
            <a:rPr lang="id-ID" sz="2700" kern="1200" dirty="0" smtClean="0">
              <a:solidFill>
                <a:schemeClr val="tx1"/>
              </a:solidFill>
            </a:rPr>
            <a:t> '</a:t>
          </a:r>
          <a:r>
            <a:rPr lang="id-ID" sz="2700" b="1" kern="1200" dirty="0" smtClean="0">
              <a:solidFill>
                <a:schemeClr val="tx1"/>
              </a:solidFill>
            </a:rPr>
            <a:t>proses</a:t>
          </a:r>
          <a:r>
            <a:rPr lang="id-ID" sz="2700" kern="1200" dirty="0" smtClean="0">
              <a:solidFill>
                <a:schemeClr val="tx1"/>
              </a:solidFill>
            </a:rPr>
            <a:t>' in mengandung makna yakni adanya perubahan berdasarkan mengalirnya waktu dan kegiatan yang saling berkaitan.</a:t>
          </a:r>
          <a:endParaRPr lang="id-ID" sz="2700" kern="1200" dirty="0">
            <a:solidFill>
              <a:schemeClr val="tx1"/>
            </a:solidFill>
          </a:endParaRPr>
        </a:p>
      </dsp:txBody>
      <dsp:txXfrm>
        <a:off x="0" y="2491885"/>
        <a:ext cx="9161472" cy="226050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4B9E221-2978-4B6C-BA50-FF2FABA6107F}">
      <dsp:nvSpPr>
        <dsp:cNvPr id="0" name=""/>
        <dsp:cNvSpPr/>
      </dsp:nvSpPr>
      <dsp:spPr>
        <a:xfrm>
          <a:off x="0" y="0"/>
          <a:ext cx="8280920" cy="3312368"/>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rtl="0">
            <a:lnSpc>
              <a:spcPct val="90000"/>
            </a:lnSpc>
            <a:spcBef>
              <a:spcPct val="0"/>
            </a:spcBef>
            <a:spcAft>
              <a:spcPct val="35000"/>
            </a:spcAft>
          </a:pPr>
          <a:r>
            <a:rPr lang="id-ID" sz="4200" b="1" i="1" kern="1200" dirty="0" smtClean="0">
              <a:solidFill>
                <a:schemeClr val="tx1"/>
              </a:solidFill>
            </a:rPr>
            <a:t>Filsafat sebagai produk</a:t>
          </a:r>
          <a:r>
            <a:rPr lang="id-ID" sz="4200" kern="1200" dirty="0" smtClean="0">
              <a:solidFill>
                <a:schemeClr val="tx1"/>
              </a:solidFill>
            </a:rPr>
            <a:t> mencakup dua pengertian, yaitu: </a:t>
          </a:r>
          <a:endParaRPr lang="id-ID" sz="4200" kern="1200" dirty="0">
            <a:solidFill>
              <a:schemeClr val="tx1"/>
            </a:solidFill>
          </a:endParaRPr>
        </a:p>
      </dsp:txBody>
      <dsp:txXfrm>
        <a:off x="0" y="0"/>
        <a:ext cx="8280920" cy="1788678"/>
      </dsp:txXfrm>
    </dsp:sp>
    <dsp:sp modelId="{506A8A9A-322F-4A0E-A886-F1A185DCA310}">
      <dsp:nvSpPr>
        <dsp:cNvPr id="0" name=""/>
        <dsp:cNvSpPr/>
      </dsp:nvSpPr>
      <dsp:spPr>
        <a:xfrm>
          <a:off x="0" y="1722431"/>
          <a:ext cx="4140459" cy="152368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rtl="0">
            <a:lnSpc>
              <a:spcPct val="90000"/>
            </a:lnSpc>
            <a:spcBef>
              <a:spcPct val="0"/>
            </a:spcBef>
            <a:spcAft>
              <a:spcPct val="35000"/>
            </a:spcAft>
          </a:pPr>
          <a:r>
            <a:rPr lang="id-ID" sz="1700" kern="1200" dirty="0" smtClean="0"/>
            <a:t>mencakup arti-arti filsafat sebagai jenis pengetahuan, ilmu, konsep dari filsuf pada zaman dahulu, teori, secara sistem atau pandangan tertentu yang merupakan hasil dari proses berfilsafat dan mempunyai ciri-ciri tertentu. </a:t>
          </a:r>
          <a:endParaRPr lang="id-ID" sz="1700" kern="1200" dirty="0"/>
        </a:p>
      </dsp:txBody>
      <dsp:txXfrm>
        <a:off x="0" y="1722431"/>
        <a:ext cx="4140459" cy="1523689"/>
      </dsp:txXfrm>
    </dsp:sp>
    <dsp:sp modelId="{0A98D9C0-4849-4084-A67D-3DBF66F8975A}">
      <dsp:nvSpPr>
        <dsp:cNvPr id="0" name=""/>
        <dsp:cNvSpPr/>
      </dsp:nvSpPr>
      <dsp:spPr>
        <a:xfrm>
          <a:off x="4140460" y="1722431"/>
          <a:ext cx="4140459" cy="1523689"/>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21590" rIns="120904" bIns="21590" numCol="1" spcCol="1270" anchor="ctr" anchorCtr="0">
          <a:noAutofit/>
        </a:bodyPr>
        <a:lstStyle/>
        <a:p>
          <a:pPr lvl="0" algn="ctr" defTabSz="755650" rtl="0">
            <a:lnSpc>
              <a:spcPct val="90000"/>
            </a:lnSpc>
            <a:spcBef>
              <a:spcPct val="0"/>
            </a:spcBef>
            <a:spcAft>
              <a:spcPct val="35000"/>
            </a:spcAft>
          </a:pPr>
          <a:r>
            <a:rPr lang="id-ID" sz="1700" kern="1200" dirty="0" smtClean="0"/>
            <a:t>filsafat sebagai suatu jenis problem yang dihadapi oleh manusia merupakan hasil aktivitas berfilsafat.</a:t>
          </a:r>
          <a:endParaRPr lang="id-ID" sz="1700" kern="1200" dirty="0"/>
        </a:p>
      </dsp:txBody>
      <dsp:txXfrm>
        <a:off x="4140460" y="1722431"/>
        <a:ext cx="4140459" cy="1523689"/>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132B31C-95F8-4C53-A034-1326D10452BF}">
      <dsp:nvSpPr>
        <dsp:cNvPr id="0" name=""/>
        <dsp:cNvSpPr/>
      </dsp:nvSpPr>
      <dsp:spPr>
        <a:xfrm>
          <a:off x="0" y="148741"/>
          <a:ext cx="8208912" cy="164150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id-ID" sz="2300" b="1" i="1" kern="1200" dirty="0" smtClean="0">
              <a:solidFill>
                <a:schemeClr val="tx1"/>
              </a:solidFill>
            </a:rPr>
            <a:t>Filsafat sebagai Ilmu</a:t>
          </a:r>
          <a:r>
            <a:rPr lang="id-ID" sz="2300" kern="1200" dirty="0" smtClean="0">
              <a:solidFill>
                <a:schemeClr val="tx1"/>
              </a:solidFill>
            </a:rPr>
            <a:t> berarti juga mater scientiarum yang artinya induk dari segala ilmu pengetahuan. Kata filsafat dalam bahasa Indonesia memiliki padanan kata falsafah (Arab), philosophie (Prancis, Belanda dan Jerman), serta philosophy (Inggris).</a:t>
          </a:r>
          <a:endParaRPr lang="id-ID" sz="2300" kern="1200" dirty="0">
            <a:solidFill>
              <a:schemeClr val="tx1"/>
            </a:solidFill>
          </a:endParaRPr>
        </a:p>
      </dsp:txBody>
      <dsp:txXfrm>
        <a:off x="0" y="148741"/>
        <a:ext cx="8208912" cy="1641509"/>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343C4BE-0105-4DBA-BB54-68C7387BF775}">
      <dsp:nvSpPr>
        <dsp:cNvPr id="0" name=""/>
        <dsp:cNvSpPr/>
      </dsp:nvSpPr>
      <dsp:spPr>
        <a:xfrm>
          <a:off x="0" y="0"/>
          <a:ext cx="9980240" cy="2605367"/>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b="1" i="1" kern="1200" dirty="0" smtClean="0">
              <a:solidFill>
                <a:schemeClr val="tx1"/>
              </a:solidFill>
            </a:rPr>
            <a:t>Filsafat sebagai Pandangan Hidup</a:t>
          </a:r>
          <a:r>
            <a:rPr lang="id-ID" sz="2000" kern="1200" dirty="0" smtClean="0">
              <a:solidFill>
                <a:schemeClr val="tx1"/>
              </a:solidFill>
            </a:rPr>
            <a:t>, diartikan sebagai pandangan hidup karena filsafat pada hakikatnya bersumber pada hakikat kodrat pribadi manusia (sebagai makhluk individu, makhluk sosial, dan makhluk Tuhan). Hal ini berarti bahwa filsafat mendasarkan pada penjelmaan manusia secara total dan sentral sesuai dengan hakikat manusia sebagai makhluk monodualisme (manusia secara kodrat terdiri dari jiwa dan raga).</a:t>
          </a:r>
          <a:endParaRPr lang="id-ID" sz="2000" kern="1200" dirty="0">
            <a:solidFill>
              <a:schemeClr val="tx1"/>
            </a:solidFill>
          </a:endParaRPr>
        </a:p>
      </dsp:txBody>
      <dsp:txXfrm>
        <a:off x="2256584" y="0"/>
        <a:ext cx="7723655" cy="2605367"/>
      </dsp:txXfrm>
    </dsp:sp>
    <dsp:sp modelId="{DDDDA3A6-D74C-4D95-B35F-DA2F7642F4D8}">
      <dsp:nvSpPr>
        <dsp:cNvPr id="0" name=""/>
        <dsp:cNvSpPr/>
      </dsp:nvSpPr>
      <dsp:spPr>
        <a:xfrm>
          <a:off x="260536" y="260536"/>
          <a:ext cx="1996048" cy="2084294"/>
        </a:xfrm>
        <a:prstGeom prst="roundRect">
          <a:avLst>
            <a:gd name="adj" fmla="val 10000"/>
          </a:avLst>
        </a:prstGeom>
        <a:blipFill rotWithShape="0">
          <a:blip xmlns:r="http://schemas.openxmlformats.org/officeDocument/2006/relationships" r:embed="rId1"/>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B89078-700C-4A32-818D-049E014E364E}">
      <dsp:nvSpPr>
        <dsp:cNvPr id="0" name=""/>
        <dsp:cNvSpPr/>
      </dsp:nvSpPr>
      <dsp:spPr>
        <a:xfrm>
          <a:off x="0" y="2865904"/>
          <a:ext cx="9980240" cy="2605367"/>
        </a:xfrm>
        <a:prstGeom prst="roundRect">
          <a:avLst>
            <a:gd name="adj" fmla="val 10000"/>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id-ID" sz="2000" b="1" i="1" kern="1200" dirty="0" smtClean="0">
              <a:solidFill>
                <a:schemeClr val="tx1"/>
              </a:solidFill>
            </a:rPr>
            <a:t>Filsafat teoritis</a:t>
          </a:r>
          <a:r>
            <a:rPr lang="id-ID" sz="2000" kern="1200" dirty="0" smtClean="0">
              <a:solidFill>
                <a:schemeClr val="tx1"/>
              </a:solidFill>
            </a:rPr>
            <a:t>, yaitu bagian filsafat yang membicarakan aturan-aturan atau hukum yang bersangkutan dengan masalah-masalah, anatara lain logika, metafisika atau ontologi, alam semesta atau kosmologi, filsafat manusia atau antropologi.</a:t>
          </a:r>
          <a:endParaRPr lang="id-ID" sz="2000" kern="1200" dirty="0">
            <a:solidFill>
              <a:schemeClr val="tx1"/>
            </a:solidFill>
          </a:endParaRPr>
        </a:p>
      </dsp:txBody>
      <dsp:txXfrm>
        <a:off x="2256584" y="2865904"/>
        <a:ext cx="7723655" cy="2605367"/>
      </dsp:txXfrm>
    </dsp:sp>
    <dsp:sp modelId="{93E1FD18-46FD-4360-A5DA-38C7360D6660}">
      <dsp:nvSpPr>
        <dsp:cNvPr id="0" name=""/>
        <dsp:cNvSpPr/>
      </dsp:nvSpPr>
      <dsp:spPr>
        <a:xfrm>
          <a:off x="260536" y="3126441"/>
          <a:ext cx="1996048" cy="2084294"/>
        </a:xfrm>
        <a:prstGeom prst="roundRect">
          <a:avLst>
            <a:gd name="adj" fmla="val 10000"/>
          </a:avLst>
        </a:prstGeom>
        <a:blipFill rotWithShape="0">
          <a:blip xmlns:r="http://schemas.openxmlformats.org/officeDocument/2006/relationships" r:embed="rId2"/>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DA60691-1F95-4D23-B57A-871F7B3DBAB7}">
      <dsp:nvSpPr>
        <dsp:cNvPr id="0" name=""/>
        <dsp:cNvSpPr/>
      </dsp:nvSpPr>
      <dsp:spPr>
        <a:xfrm>
          <a:off x="0" y="455218"/>
          <a:ext cx="10178360" cy="1675057"/>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id-ID" sz="2600" b="1" i="1" kern="1200" dirty="0" smtClean="0">
              <a:solidFill>
                <a:schemeClr val="tx1"/>
              </a:solidFill>
            </a:rPr>
            <a:t>Filsafat Praktis</a:t>
          </a:r>
          <a:r>
            <a:rPr lang="id-ID" sz="2600" kern="1200" dirty="0" smtClean="0">
              <a:solidFill>
                <a:schemeClr val="tx1"/>
              </a:solidFill>
            </a:rPr>
            <a:t>, yaitu bagian filsafat yang membicarakan perbuatan-perbuatan sebagai berikut, yaitu: Etika (membicarakan Etika, membicarakan hakikat nilai perilaku), </a:t>
          </a:r>
          <a:r>
            <a:rPr lang="id-ID" sz="2600" i="1" kern="1200" dirty="0" smtClean="0">
              <a:solidFill>
                <a:schemeClr val="tx1"/>
              </a:solidFill>
            </a:rPr>
            <a:t>Theodecea (</a:t>
          </a:r>
          <a:r>
            <a:rPr lang="id-ID" sz="2600" kern="1200" dirty="0" smtClean="0">
              <a:solidFill>
                <a:schemeClr val="tx1"/>
              </a:solidFill>
            </a:rPr>
            <a:t>membicarakan hakikat agama), Kultur (membicarakan hakikat budaya).</a:t>
          </a:r>
          <a:endParaRPr lang="id-ID" sz="2600" kern="1200" dirty="0">
            <a:solidFill>
              <a:schemeClr val="tx1"/>
            </a:solidFill>
          </a:endParaRPr>
        </a:p>
      </dsp:txBody>
      <dsp:txXfrm>
        <a:off x="0" y="455218"/>
        <a:ext cx="10178360" cy="1675057"/>
      </dsp:txXfrm>
    </dsp:sp>
    <dsp:sp modelId="{203ABFEA-984C-44EA-9220-A42A8910B42A}">
      <dsp:nvSpPr>
        <dsp:cNvPr id="0" name=""/>
        <dsp:cNvSpPr/>
      </dsp:nvSpPr>
      <dsp:spPr>
        <a:xfrm>
          <a:off x="0" y="2314596"/>
          <a:ext cx="10178360" cy="2637180"/>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rtl="0">
            <a:lnSpc>
              <a:spcPct val="90000"/>
            </a:lnSpc>
            <a:spcBef>
              <a:spcPct val="0"/>
            </a:spcBef>
            <a:spcAft>
              <a:spcPct val="35000"/>
            </a:spcAft>
          </a:pPr>
          <a:r>
            <a:rPr lang="id-ID" sz="2600" b="1" i="1" kern="1200" dirty="0" smtClean="0">
              <a:solidFill>
                <a:schemeClr val="tx1"/>
              </a:solidFill>
            </a:rPr>
            <a:t>Pancasila</a:t>
          </a:r>
          <a:r>
            <a:rPr lang="id-ID" sz="2600" kern="1200" dirty="0" smtClean="0">
              <a:solidFill>
                <a:schemeClr val="tx1"/>
              </a:solidFill>
            </a:rPr>
            <a:t> dapat digolongkan sebagai falsafah dalam arti produk, sebagai pandangan hidup, dan falsafah dalam arti praktis. Ini berarti falsafah pancasila mempunyai fungsi dan peranan sebagai pedoman dan pegangan dalam hal sikap, tingkah laku, dan perbuatan dalam kehidupan sehari-hari, dalam kehidupan berbangsa bermasyarakat, dan bernegara bagi bangsa indonesia dimanapun mereka berada.</a:t>
          </a:r>
          <a:endParaRPr lang="id-ID" sz="2600" kern="1200" dirty="0">
            <a:solidFill>
              <a:schemeClr val="tx1"/>
            </a:solidFill>
          </a:endParaRPr>
        </a:p>
      </dsp:txBody>
      <dsp:txXfrm>
        <a:off x="0" y="2314596"/>
        <a:ext cx="10178360" cy="263718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DAE98F5-699E-4FE0-B49D-E04FFBC4372F}">
      <dsp:nvSpPr>
        <dsp:cNvPr id="0" name=""/>
        <dsp:cNvSpPr/>
      </dsp:nvSpPr>
      <dsp:spPr>
        <a:xfrm>
          <a:off x="2497" y="0"/>
          <a:ext cx="2450820" cy="511256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r>
            <a:rPr lang="id-ID" sz="2500" kern="1200" dirty="0" smtClean="0"/>
            <a:t>Filafat adalah pandangan hidup seseorang atau sekelompok orang yang bersifat menyeluruh. </a:t>
          </a:r>
          <a:endParaRPr lang="id-ID" sz="2500" kern="1200" dirty="0"/>
        </a:p>
      </dsp:txBody>
      <dsp:txXfrm>
        <a:off x="2497" y="0"/>
        <a:ext cx="2450820" cy="1533770"/>
      </dsp:txXfrm>
    </dsp:sp>
    <dsp:sp modelId="{630E50F5-6F6D-4192-869E-FD4536C7459A}">
      <dsp:nvSpPr>
        <dsp:cNvPr id="0" name=""/>
        <dsp:cNvSpPr/>
      </dsp:nvSpPr>
      <dsp:spPr>
        <a:xfrm>
          <a:off x="2637129" y="0"/>
          <a:ext cx="2450820" cy="511256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r>
            <a:rPr lang="id-ID" sz="2500" kern="1200" dirty="0" smtClean="0"/>
            <a:t>Filsafat memiliki dua objek lingkup pengertian, yaitu objek material dan objek formal. </a:t>
          </a:r>
          <a:endParaRPr lang="id-ID" sz="2500" kern="1200" dirty="0"/>
        </a:p>
      </dsp:txBody>
      <dsp:txXfrm>
        <a:off x="2637129" y="0"/>
        <a:ext cx="2450820" cy="1533770"/>
      </dsp:txXfrm>
    </dsp:sp>
    <dsp:sp modelId="{CFEFBD3F-8E44-40E9-A71F-710792DE580E}">
      <dsp:nvSpPr>
        <dsp:cNvPr id="0" name=""/>
        <dsp:cNvSpPr/>
      </dsp:nvSpPr>
      <dsp:spPr>
        <a:xfrm>
          <a:off x="5271761" y="0"/>
          <a:ext cx="2450820" cy="511256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r>
            <a:rPr lang="id-ID" sz="2500" kern="1200" dirty="0" smtClean="0"/>
            <a:t>Objek material bersifat konkret dan abstrak. Yang bersifat konkret seperti manusia, alam, benda, binatang,dll, sedang yang bersifat abstrak seperti ide, nilai, ideologi, moral, dan lain lain. </a:t>
          </a:r>
          <a:endParaRPr lang="id-ID" sz="2500" kern="1200" dirty="0"/>
        </a:p>
      </dsp:txBody>
      <dsp:txXfrm>
        <a:off x="5271761" y="0"/>
        <a:ext cx="2450820" cy="1533770"/>
      </dsp:txXfrm>
    </dsp:sp>
    <dsp:sp modelId="{8F278B49-71A1-4888-AE55-13237B3557E6}">
      <dsp:nvSpPr>
        <dsp:cNvPr id="0" name=""/>
        <dsp:cNvSpPr/>
      </dsp:nvSpPr>
      <dsp:spPr>
        <a:xfrm>
          <a:off x="7906393" y="0"/>
          <a:ext cx="2450820" cy="511256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endParaRPr lang="id-ID" sz="2500" kern="1200" dirty="0" smtClean="0"/>
        </a:p>
        <a:p>
          <a:pPr lvl="0" algn="ctr" defTabSz="1111250" rtl="0">
            <a:lnSpc>
              <a:spcPct val="90000"/>
            </a:lnSpc>
            <a:spcBef>
              <a:spcPct val="0"/>
            </a:spcBef>
            <a:spcAft>
              <a:spcPct val="35000"/>
            </a:spcAft>
          </a:pPr>
          <a:r>
            <a:rPr lang="id-ID" sz="2500" kern="1200" dirty="0" smtClean="0"/>
            <a:t>Sedangkan objek formal filsafat merupakan cara peneliti memandang objek material.</a:t>
          </a:r>
          <a:endParaRPr lang="id-ID" sz="2500" kern="1200" dirty="0"/>
        </a:p>
      </dsp:txBody>
      <dsp:txXfrm>
        <a:off x="7906393" y="0"/>
        <a:ext cx="2450820" cy="15337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05/05/2021</a:t>
            </a:fld>
            <a:endParaRPr lang="id-ID"/>
          </a:p>
        </p:txBody>
      </p:sp>
      <p:sp>
        <p:nvSpPr>
          <p:cNvPr id="5" name="Footer Placeholder 4"/>
          <p:cNvSpPr>
            <a:spLocks noGrp="1"/>
          </p:cNvSpPr>
          <p:nvPr>
            <p:ph type="ftr" sz="quarter" idx="11"/>
          </p:nvPr>
        </p:nvSpPr>
        <p:spPr>
          <a:xfrm>
            <a:off x="5332412" y="5883275"/>
            <a:ext cx="4324044" cy="365125"/>
          </a:xfrm>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pic>
        <p:nvPicPr>
          <p:cNvPr id="14" name="Picture 13">
            <a:extLst>
              <a:ext uri="{FF2B5EF4-FFF2-40B4-BE49-F238E27FC236}">
                <a16:creationId xmlns="" xmlns:a16="http://schemas.microsoft.com/office/drawing/2014/main" id="{06A9492B-949B-4875-A2F2-E970AEA1D441}"/>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5803341" y="192616"/>
            <a:ext cx="6068291" cy="2036887"/>
          </a:xfrm>
          <a:prstGeom prst="rect">
            <a:avLst/>
          </a:prstGeom>
        </p:spPr>
      </p:pic>
    </p:spTree>
    <p:extLst>
      <p:ext uri="{BB962C8B-B14F-4D97-AF65-F5344CB8AC3E}">
        <p14:creationId xmlns="" xmlns:p14="http://schemas.microsoft.com/office/powerpoint/2010/main" val="174160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05/05/2021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208432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05/05/2021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3909675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05/05/2021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2873511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05/05/2021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655813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05/05/2021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4144692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05/05/2021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1708719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05/05/2021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1237739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05/05/2021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107762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05/05/2021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10951856" y="5867131"/>
            <a:ext cx="551167" cy="365125"/>
          </a:xfrm>
        </p:spPr>
        <p:txBody>
          <a:bodyPr/>
          <a:lstStyle/>
          <a:p>
            <a:fld id="{32B87638-22CA-44D4-8B2C-5BAA397DFA19}" type="slidenum">
              <a:rPr lang="id-ID" smtClean="0"/>
              <a:pPr/>
              <a:t>‹#›</a:t>
            </a:fld>
            <a:endParaRPr lang="id-ID"/>
          </a:p>
        </p:txBody>
      </p:sp>
      <p:pic>
        <p:nvPicPr>
          <p:cNvPr id="7" name="Picture 6">
            <a:extLst>
              <a:ext uri="{FF2B5EF4-FFF2-40B4-BE49-F238E27FC236}">
                <a16:creationId xmlns="" xmlns:a16="http://schemas.microsoft.com/office/drawing/2014/main" id="{C1307892-B462-4ACD-8B4B-4E5B304ADBF1}"/>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9394912" y="304795"/>
            <a:ext cx="2520000" cy="845865"/>
          </a:xfrm>
          <a:prstGeom prst="rect">
            <a:avLst/>
          </a:prstGeom>
        </p:spPr>
      </p:pic>
    </p:spTree>
    <p:extLst>
      <p:ext uri="{BB962C8B-B14F-4D97-AF65-F5344CB8AC3E}">
        <p14:creationId xmlns="" xmlns:p14="http://schemas.microsoft.com/office/powerpoint/2010/main" val="336700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05/05/2021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374568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448A2A-B0DB-4494-8136-403DB2901221}" type="datetimeFigureOut">
              <a:rPr lang="id-ID" smtClean="0"/>
              <a:pPr/>
              <a:t>05/05/2021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415941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448A2A-B0DB-4494-8136-403DB2901221}" type="datetimeFigureOut">
              <a:rPr lang="id-ID" smtClean="0"/>
              <a:pPr/>
              <a:t>05/05/2021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310623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448A2A-B0DB-4494-8136-403DB2901221}" type="datetimeFigureOut">
              <a:rPr lang="id-ID" smtClean="0"/>
              <a:pPr/>
              <a:t>05/05/2021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2357170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48A2A-B0DB-4494-8136-403DB2901221}" type="datetimeFigureOut">
              <a:rPr lang="id-ID" smtClean="0"/>
              <a:pPr/>
              <a:t>05/05/2021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264822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05/05/2021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173706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05/05/2021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117473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448A2A-B0DB-4494-8136-403DB2901221}" type="datetimeFigureOut">
              <a:rPr lang="id-ID" smtClean="0"/>
              <a:pPr/>
              <a:t>05/05/2021</a:t>
            </a:fld>
            <a:endParaRPr lang="id-ID"/>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B87638-22CA-44D4-8B2C-5BAA397DFA19}" type="slidenum">
              <a:rPr lang="id-ID" smtClean="0"/>
              <a:pPr/>
              <a:t>‹#›</a:t>
            </a:fld>
            <a:endParaRPr lang="id-ID"/>
          </a:p>
        </p:txBody>
      </p:sp>
    </p:spTree>
    <p:extLst>
      <p:ext uri="{BB962C8B-B14F-4D97-AF65-F5344CB8AC3E}">
        <p14:creationId xmlns="" xmlns:p14="http://schemas.microsoft.com/office/powerpoint/2010/main" val="33902994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diagramLayout" Target="../diagrams/layout17.xml"/><Relationship Id="rId7" Type="http://schemas.openxmlformats.org/officeDocument/2006/relationships/diagramData" Target="../diagrams/data18.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1.xml.rels><?xml version="1.0" encoding="UTF-8" standalone="yes"?>
<Relationships xmlns="http://schemas.openxmlformats.org/package/2006/relationships"><Relationship Id="rId3" Type="http://schemas.openxmlformats.org/officeDocument/2006/relationships/hyperlink" Target="http://resaputrabotti.blogspot.com/2014/10/filsafat-sebagai-ilmu-pengetahuan.html" TargetMode="External"/><Relationship Id="rId2" Type="http://schemas.openxmlformats.org/officeDocument/2006/relationships/hyperlink" Target="https://febisilvia48.wordpress.com/2013/05/07/pancasila-sebagai-sistem-filsafat/" TargetMode="External"/><Relationship Id="rId1" Type="http://schemas.openxmlformats.org/officeDocument/2006/relationships/slideLayout" Target="../slideLayouts/slideLayout2.xml"/><Relationship Id="rId5" Type="http://schemas.openxmlformats.org/officeDocument/2006/relationships/hyperlink" Target="https://arwave.blogspot.com/2015/10/klasifikasi-filsafat-secara-teoritis.html" TargetMode="External"/><Relationship Id="rId4" Type="http://schemas.openxmlformats.org/officeDocument/2006/relationships/hyperlink" Target="http://ajiraksa.blogspot.com/2011/05/filsafat-sebagai-pandangan-hidup.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775838" y="2121922"/>
            <a:ext cx="8587361" cy="707886"/>
          </a:xfrm>
          <a:prstGeom prst="rect">
            <a:avLst/>
          </a:prstGeom>
          <a:noFill/>
          <a:ln w="9525">
            <a:noFill/>
            <a:miter lim="800000"/>
            <a:headEnd/>
            <a:tailEnd/>
          </a:ln>
        </p:spPr>
        <p:txBody>
          <a:bodyPr wrap="square">
            <a:spAutoFit/>
          </a:bodyPr>
          <a:lstStyle/>
          <a:p>
            <a:pPr marL="342900" indent="-342900" algn="ctr">
              <a:spcBef>
                <a:spcPct val="50000"/>
              </a:spcBef>
            </a:pPr>
            <a:r>
              <a:rPr lang="en-US" sz="4000" b="1" dirty="0" smtClean="0"/>
              <a:t>PANCASILA</a:t>
            </a:r>
            <a:r>
              <a:rPr lang="id-ID" sz="4000" b="1" dirty="0" smtClean="0"/>
              <a:t> SEBAGAI FALSAFAH</a:t>
            </a:r>
            <a:endParaRPr lang="en-US" sz="4000" b="1" dirty="0"/>
          </a:p>
        </p:txBody>
      </p:sp>
      <p:sp>
        <p:nvSpPr>
          <p:cNvPr id="7" name="Text Box 6"/>
          <p:cNvSpPr txBox="1">
            <a:spLocks noChangeArrowheads="1"/>
          </p:cNvSpPr>
          <p:nvPr/>
        </p:nvSpPr>
        <p:spPr bwMode="auto">
          <a:xfrm>
            <a:off x="1308266" y="3464063"/>
            <a:ext cx="9710254" cy="584775"/>
          </a:xfrm>
          <a:prstGeom prst="rect">
            <a:avLst/>
          </a:prstGeom>
          <a:noFill/>
          <a:ln w="9525">
            <a:noFill/>
            <a:miter lim="800000"/>
            <a:headEnd/>
            <a:tailEnd/>
          </a:ln>
        </p:spPr>
        <p:txBody>
          <a:bodyPr wrap="square">
            <a:spAutoFit/>
          </a:bodyPr>
          <a:lstStyle/>
          <a:p>
            <a:pPr algn="ctr" eaLnBrk="1" hangingPunct="1">
              <a:spcBef>
                <a:spcPct val="50000"/>
              </a:spcBef>
            </a:pPr>
            <a:r>
              <a:rPr lang="id-ID" sz="3200" b="1" i="1" dirty="0" smtClean="0"/>
              <a:t>KULIAH MINGGU KELIMA</a:t>
            </a:r>
            <a:endParaRPr lang="en-US" sz="3200" b="1" i="1" dirty="0"/>
          </a:p>
        </p:txBody>
      </p:sp>
      <p:sp>
        <p:nvSpPr>
          <p:cNvPr id="8" name="Text Box 6"/>
          <p:cNvSpPr txBox="1">
            <a:spLocks noChangeArrowheads="1"/>
          </p:cNvSpPr>
          <p:nvPr/>
        </p:nvSpPr>
        <p:spPr bwMode="auto">
          <a:xfrm>
            <a:off x="1656500" y="4669356"/>
            <a:ext cx="8458200" cy="1569660"/>
          </a:xfrm>
          <a:prstGeom prst="rect">
            <a:avLst/>
          </a:prstGeom>
          <a:noFill/>
          <a:ln w="9525">
            <a:noFill/>
            <a:miter lim="800000"/>
            <a:headEnd/>
            <a:tailEnd/>
          </a:ln>
        </p:spPr>
        <p:txBody>
          <a:bodyPr>
            <a:spAutoFit/>
          </a:bodyPr>
          <a:lstStyle/>
          <a:p>
            <a:pPr algn="ctr" eaLnBrk="1" hangingPunct="1">
              <a:spcBef>
                <a:spcPts val="0"/>
              </a:spcBef>
            </a:pPr>
            <a:r>
              <a:rPr lang="id-ID" sz="3200" b="1" i="1" dirty="0" smtClean="0"/>
              <a:t>TIM DOSEN</a:t>
            </a:r>
          </a:p>
          <a:p>
            <a:pPr algn="ctr" eaLnBrk="1" hangingPunct="1">
              <a:spcBef>
                <a:spcPts val="0"/>
              </a:spcBef>
            </a:pPr>
            <a:r>
              <a:rPr lang="id-ID" sz="3200" b="1" i="1" dirty="0" smtClean="0"/>
              <a:t>PENDIDIKAN PANCASILA</a:t>
            </a:r>
          </a:p>
          <a:p>
            <a:pPr algn="ctr" eaLnBrk="1" hangingPunct="1">
              <a:spcBef>
                <a:spcPts val="0"/>
              </a:spcBef>
            </a:pPr>
            <a:r>
              <a:rPr lang="id-ID" sz="3200" b="1" i="1" dirty="0" smtClean="0"/>
              <a:t>ASIA CYBER UNIVERSITY</a:t>
            </a:r>
          </a:p>
        </p:txBody>
      </p:sp>
    </p:spTree>
    <p:extLst>
      <p:ext uri="{BB962C8B-B14F-4D97-AF65-F5344CB8AC3E}">
        <p14:creationId xmlns="" xmlns:p14="http://schemas.microsoft.com/office/powerpoint/2010/main" val="408176728"/>
      </p:ext>
    </p:extLst>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510720" y="214928"/>
            <a:ext cx="7704137" cy="519112"/>
          </a:xfrm>
          <a:prstGeom prst="rect">
            <a:avLst/>
          </a:prstGeom>
          <a:noFill/>
          <a:ln w="9525">
            <a:noFill/>
            <a:miter lim="800000"/>
            <a:headEnd/>
            <a:tailEnd/>
          </a:ln>
        </p:spPr>
        <p:txBody>
          <a:bodyPr>
            <a:spAutoFit/>
          </a:bodyPr>
          <a:lstStyle/>
          <a:p>
            <a:pPr algn="ctr" eaLnBrk="1" hangingPunct="1">
              <a:spcBef>
                <a:spcPct val="50000"/>
              </a:spcBef>
            </a:pPr>
            <a:r>
              <a:rPr lang="id-ID" sz="2800" b="1" dirty="0" smtClean="0"/>
              <a:t>Makna Falsafah Hidup</a:t>
            </a:r>
            <a:endParaRPr lang="en-US" sz="2800" b="1" dirty="0"/>
          </a:p>
        </p:txBody>
      </p:sp>
      <p:graphicFrame>
        <p:nvGraphicFramePr>
          <p:cNvPr id="5" name="Diagram 4"/>
          <p:cNvGraphicFramePr/>
          <p:nvPr/>
        </p:nvGraphicFramePr>
        <p:xfrm>
          <a:off x="1746176" y="1346488"/>
          <a:ext cx="9805744" cy="5293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571680" y="230168"/>
            <a:ext cx="7704137" cy="519112"/>
          </a:xfrm>
          <a:prstGeom prst="rect">
            <a:avLst/>
          </a:prstGeom>
          <a:noFill/>
          <a:ln w="9525">
            <a:noFill/>
            <a:miter lim="800000"/>
            <a:headEnd/>
            <a:tailEnd/>
          </a:ln>
        </p:spPr>
        <p:txBody>
          <a:bodyPr>
            <a:spAutoFit/>
          </a:bodyPr>
          <a:lstStyle/>
          <a:p>
            <a:pPr algn="ctr" eaLnBrk="1" hangingPunct="1">
              <a:spcBef>
                <a:spcPct val="50000"/>
              </a:spcBef>
            </a:pPr>
            <a:r>
              <a:rPr lang="id-ID" sz="2800" b="1" dirty="0" smtClean="0"/>
              <a:t>Makna Falsafah Hidup</a:t>
            </a:r>
            <a:endParaRPr lang="en-US" sz="2800" b="1" dirty="0"/>
          </a:p>
        </p:txBody>
      </p:sp>
      <p:graphicFrame>
        <p:nvGraphicFramePr>
          <p:cNvPr id="5" name="Diagram 4"/>
          <p:cNvGraphicFramePr/>
          <p:nvPr/>
        </p:nvGraphicFramePr>
        <p:xfrm>
          <a:off x="1386136" y="1219200"/>
          <a:ext cx="10424864" cy="5436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495480" y="245408"/>
            <a:ext cx="7704137" cy="519112"/>
          </a:xfrm>
          <a:prstGeom prst="rect">
            <a:avLst/>
          </a:prstGeom>
          <a:noFill/>
          <a:ln w="9525">
            <a:noFill/>
            <a:miter lim="800000"/>
            <a:headEnd/>
            <a:tailEnd/>
          </a:ln>
        </p:spPr>
        <p:txBody>
          <a:bodyPr>
            <a:spAutoFit/>
          </a:bodyPr>
          <a:lstStyle/>
          <a:p>
            <a:pPr algn="ctr" eaLnBrk="1" hangingPunct="1">
              <a:spcBef>
                <a:spcPct val="50000"/>
              </a:spcBef>
            </a:pPr>
            <a:r>
              <a:rPr lang="id-ID" sz="2800" b="1" dirty="0" smtClean="0"/>
              <a:t>Makna Falsafah Hidup</a:t>
            </a:r>
            <a:endParaRPr lang="en-US" sz="2800" b="1" dirty="0"/>
          </a:p>
        </p:txBody>
      </p:sp>
      <p:graphicFrame>
        <p:nvGraphicFramePr>
          <p:cNvPr id="5" name="Diagram 4"/>
          <p:cNvGraphicFramePr/>
          <p:nvPr/>
        </p:nvGraphicFramePr>
        <p:xfrm>
          <a:off x="1477576" y="1296576"/>
          <a:ext cx="10318184"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602160" y="352088"/>
            <a:ext cx="7704137" cy="523220"/>
          </a:xfrm>
          <a:prstGeom prst="rect">
            <a:avLst/>
          </a:prstGeom>
          <a:noFill/>
          <a:ln w="9525">
            <a:noFill/>
            <a:miter lim="800000"/>
            <a:headEnd/>
            <a:tailEnd/>
          </a:ln>
        </p:spPr>
        <p:txBody>
          <a:bodyPr>
            <a:spAutoFit/>
          </a:bodyPr>
          <a:lstStyle/>
          <a:p>
            <a:pPr algn="ctr" eaLnBrk="1" hangingPunct="1">
              <a:spcBef>
                <a:spcPct val="50000"/>
              </a:spcBef>
            </a:pPr>
            <a:r>
              <a:rPr lang="id-ID" sz="2800" b="1" dirty="0"/>
              <a:t>Ciri-ciri Karakteristik Pemikiran Filsafat</a:t>
            </a:r>
            <a:endParaRPr lang="en-US" sz="2800" b="1" dirty="0"/>
          </a:p>
        </p:txBody>
      </p:sp>
      <p:graphicFrame>
        <p:nvGraphicFramePr>
          <p:cNvPr id="5" name="Diagram 4"/>
          <p:cNvGraphicFramePr/>
          <p:nvPr/>
        </p:nvGraphicFramePr>
        <p:xfrm>
          <a:off x="1602160" y="1178848"/>
          <a:ext cx="10239320" cy="5544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211640" y="1199848"/>
          <a:ext cx="10584120" cy="5688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Box 4"/>
          <p:cNvSpPr txBox="1">
            <a:spLocks noChangeArrowheads="1"/>
          </p:cNvSpPr>
          <p:nvPr/>
        </p:nvSpPr>
        <p:spPr bwMode="auto">
          <a:xfrm>
            <a:off x="1571680" y="277456"/>
            <a:ext cx="7704137" cy="523220"/>
          </a:xfrm>
          <a:prstGeom prst="rect">
            <a:avLst/>
          </a:prstGeom>
          <a:noFill/>
          <a:ln w="9525">
            <a:noFill/>
            <a:miter lim="800000"/>
            <a:headEnd/>
            <a:tailEnd/>
          </a:ln>
        </p:spPr>
        <p:txBody>
          <a:bodyPr>
            <a:spAutoFit/>
          </a:bodyPr>
          <a:lstStyle/>
          <a:p>
            <a:pPr algn="ctr" eaLnBrk="1" hangingPunct="1">
              <a:spcBef>
                <a:spcPct val="50000"/>
              </a:spcBef>
            </a:pPr>
            <a:r>
              <a:rPr lang="id-ID" sz="2800" b="1" dirty="0"/>
              <a:t>Ciri-ciri Karakteristik Pemikiran Filsafat</a:t>
            </a:r>
            <a:endParaRPr lang="en-US" sz="2800" b="1" dirty="0"/>
          </a:p>
        </p:txBody>
      </p:sp>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602160" y="245408"/>
            <a:ext cx="7704137" cy="954107"/>
          </a:xfrm>
          <a:prstGeom prst="rect">
            <a:avLst/>
          </a:prstGeom>
          <a:noFill/>
          <a:ln w="9525">
            <a:noFill/>
            <a:miter lim="800000"/>
            <a:headEnd/>
            <a:tailEnd/>
          </a:ln>
        </p:spPr>
        <p:txBody>
          <a:bodyPr>
            <a:spAutoFit/>
          </a:bodyPr>
          <a:lstStyle/>
          <a:p>
            <a:pPr algn="ctr" eaLnBrk="1" hangingPunct="1">
              <a:spcBef>
                <a:spcPct val="50000"/>
              </a:spcBef>
            </a:pPr>
            <a:r>
              <a:rPr lang="id-ID" sz="2800" b="1" dirty="0"/>
              <a:t>Pancasila Sebagai Falsafah Hidup Bangsa Indonesia</a:t>
            </a:r>
            <a:endParaRPr lang="en-US" sz="2800" b="1" dirty="0"/>
          </a:p>
        </p:txBody>
      </p:sp>
      <p:graphicFrame>
        <p:nvGraphicFramePr>
          <p:cNvPr id="5" name="Diagram 4"/>
          <p:cNvGraphicFramePr/>
          <p:nvPr/>
        </p:nvGraphicFramePr>
        <p:xfrm>
          <a:off x="1409760" y="1218848"/>
          <a:ext cx="10309800" cy="5184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586920" y="199688"/>
            <a:ext cx="7704137" cy="954107"/>
          </a:xfrm>
          <a:prstGeom prst="rect">
            <a:avLst/>
          </a:prstGeom>
          <a:noFill/>
          <a:ln w="9525">
            <a:noFill/>
            <a:miter lim="800000"/>
            <a:headEnd/>
            <a:tailEnd/>
          </a:ln>
        </p:spPr>
        <p:txBody>
          <a:bodyPr>
            <a:spAutoFit/>
          </a:bodyPr>
          <a:lstStyle/>
          <a:p>
            <a:pPr algn="ctr" eaLnBrk="1" hangingPunct="1">
              <a:spcBef>
                <a:spcPct val="50000"/>
              </a:spcBef>
            </a:pPr>
            <a:r>
              <a:rPr lang="id-ID" sz="2800" b="1" dirty="0"/>
              <a:t>Pancasila Sebagai Falsafah Hidup Bangsa Indonesia</a:t>
            </a:r>
            <a:endParaRPr lang="en-US" sz="2800" b="1" dirty="0"/>
          </a:p>
        </p:txBody>
      </p:sp>
      <p:graphicFrame>
        <p:nvGraphicFramePr>
          <p:cNvPr id="5" name="Diagram 4"/>
          <p:cNvGraphicFramePr/>
          <p:nvPr/>
        </p:nvGraphicFramePr>
        <p:xfrm>
          <a:off x="1371600" y="1223040"/>
          <a:ext cx="10332720" cy="51845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571680" y="199688"/>
            <a:ext cx="7704137" cy="954107"/>
          </a:xfrm>
          <a:prstGeom prst="rect">
            <a:avLst/>
          </a:prstGeom>
          <a:noFill/>
          <a:ln w="9525">
            <a:noFill/>
            <a:miter lim="800000"/>
            <a:headEnd/>
            <a:tailEnd/>
          </a:ln>
        </p:spPr>
        <p:txBody>
          <a:bodyPr>
            <a:spAutoFit/>
          </a:bodyPr>
          <a:lstStyle/>
          <a:p>
            <a:pPr algn="ctr" eaLnBrk="1" hangingPunct="1">
              <a:spcBef>
                <a:spcPct val="50000"/>
              </a:spcBef>
            </a:pPr>
            <a:r>
              <a:rPr lang="id-ID" sz="2800" b="1" dirty="0"/>
              <a:t>Pancasila Sebagai Falsafah Hidup Bangsa Indonesia</a:t>
            </a:r>
            <a:endParaRPr lang="en-US" sz="2800" b="1" dirty="0"/>
          </a:p>
        </p:txBody>
      </p:sp>
      <p:graphicFrame>
        <p:nvGraphicFramePr>
          <p:cNvPr id="5" name="Diagram 4"/>
          <p:cNvGraphicFramePr/>
          <p:nvPr/>
        </p:nvGraphicFramePr>
        <p:xfrm>
          <a:off x="1211640" y="1207800"/>
          <a:ext cx="1368152"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2651800" y="1242055"/>
          <a:ext cx="9067760" cy="50783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449760" y="377280"/>
            <a:ext cx="7704137" cy="954107"/>
          </a:xfrm>
          <a:prstGeom prst="rect">
            <a:avLst/>
          </a:prstGeom>
          <a:noFill/>
          <a:ln w="9525">
            <a:noFill/>
            <a:miter lim="800000"/>
            <a:headEnd/>
            <a:tailEnd/>
          </a:ln>
        </p:spPr>
        <p:txBody>
          <a:bodyPr>
            <a:spAutoFit/>
          </a:bodyPr>
          <a:lstStyle/>
          <a:p>
            <a:pPr algn="ctr" eaLnBrk="1" hangingPunct="1">
              <a:spcBef>
                <a:spcPct val="50000"/>
              </a:spcBef>
            </a:pPr>
            <a:r>
              <a:rPr lang="id-ID" sz="2800" b="1" dirty="0"/>
              <a:t>Nilai-Nilai Pancasila Sebagai Kesatuan yang Utuh dan tersusun secara Sistematis</a:t>
            </a:r>
            <a:endParaRPr lang="en-US" sz="2800" b="1" dirty="0"/>
          </a:p>
        </p:txBody>
      </p:sp>
      <p:sp>
        <p:nvSpPr>
          <p:cNvPr id="5" name="Rectangle 1"/>
          <p:cNvSpPr>
            <a:spLocks noChangeArrowheads="1"/>
          </p:cNvSpPr>
          <p:nvPr/>
        </p:nvSpPr>
        <p:spPr bwMode="auto">
          <a:xfrm>
            <a:off x="1089720" y="1564244"/>
            <a:ext cx="10599360" cy="507831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itchFamily="2" charset="2"/>
              <a:buChar char="q"/>
              <a:tabLst/>
            </a:pPr>
            <a:r>
              <a:rPr kumimoji="0" lang="id-ID"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Nilai adalah sesuatu yang berharga, bermutu, menunjukkan kualitas, dan berguna bagi manusia. </a:t>
            </a: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Char char="q"/>
              <a:tabLst/>
            </a:pPr>
            <a:r>
              <a:rPr kumimoji="0" lang="id-ID"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Sesuatu itu bernilai berarti sesuatu itu berharga atau berguna bagi kehidupan manusia. </a:t>
            </a: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Char char="q"/>
              <a:tabLst/>
            </a:pPr>
            <a:r>
              <a:rPr kumimoji="0" lang="id-ID"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Adanya dua macam nilai tersebut sejalan dengan penegasan Pancasila sebagai ideologi terbuka. </a:t>
            </a: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Char char="q"/>
              <a:tabLst/>
            </a:pPr>
            <a:r>
              <a:rPr kumimoji="0" lang="id-ID"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Perumusan pancasila sebagaimana dalam pembukaan UUD 1945 Alinea 4 dinyatakan sebagai nilai dasar dan penjabarannya sebagai nilai instrumental.</a:t>
            </a:r>
            <a:r>
              <a:rPr kumimoji="0" lang="id-ID" b="0" i="0" u="none" strike="noStrike" cap="none" normalizeH="0" dirty="0" smtClean="0">
                <a:ln>
                  <a:noFill/>
                </a:ln>
                <a:solidFill>
                  <a:schemeClr val="tx1"/>
                </a:solidFill>
                <a:effectLst/>
                <a:latin typeface="Arial" pitchFamily="34" charset="0"/>
                <a:ea typeface="Times New Roman" pitchFamily="18" charset="0"/>
                <a:cs typeface="Arial" pitchFamily="34" charset="0"/>
              </a:rPr>
              <a:t> </a:t>
            </a:r>
            <a:r>
              <a:rPr kumimoji="0" lang="id-ID"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Nilai dasar tidak berubah dan tidak boleh diubah lagi. </a:t>
            </a: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Char char="q"/>
              <a:tabLst/>
            </a:pPr>
            <a:r>
              <a:rPr kumimoji="0" lang="id-ID"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Betapapun pentingnya nilai dasar yang tercantum dalam pembukaan UUD 1945 itu, sifatnya belum operasional. Artinya kita belum dapat menjabarkannya secara langsung dalam kehidupan sehari-hari. </a:t>
            </a: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Char char="q"/>
              <a:tabLst/>
            </a:pPr>
            <a:r>
              <a:rPr kumimoji="0" lang="id-ID"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Penjelasan UUD 1945 sendiri menunjuk adanya undang-undang sebagai pelaksanaan hukum dasar tertulis itu. </a:t>
            </a: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Char char="q"/>
              <a:tabLst/>
            </a:pPr>
            <a:r>
              <a:rPr kumimoji="0" lang="id-ID"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Nilai-nilai dasar yang terkandung dalam pembukaan UUD 1945 itu memerlukan penjabaran lebih lanjut. </a:t>
            </a: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Char char="q"/>
              <a:tabLst/>
            </a:pPr>
            <a:r>
              <a:rPr kumimoji="0" lang="id-ID"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Penjabaran itu sebagai arahan untuk kehidupan nyata</a:t>
            </a:r>
            <a:r>
              <a:rPr kumimoji="0" lang="id-ID" b="0" i="0" u="none" strike="noStrike" cap="none" normalizeH="0" dirty="0" smtClean="0">
                <a:ln>
                  <a:noFill/>
                </a:ln>
                <a:solidFill>
                  <a:schemeClr val="tx1"/>
                </a:solidFill>
                <a:effectLst/>
                <a:latin typeface="Arial" pitchFamily="34" charset="0"/>
                <a:ea typeface="Times New Roman" pitchFamily="18" charset="0"/>
                <a:cs typeface="Arial" pitchFamily="34" charset="0"/>
              </a:rPr>
              <a:t> yang </a:t>
            </a:r>
            <a:r>
              <a:rPr kumimoji="0" lang="id-ID"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kemudian dinamakan nilai intrumental. </a:t>
            </a: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Char char="q"/>
              <a:tabLst/>
            </a:pPr>
            <a:r>
              <a:rPr kumimoji="0" lang="id-ID"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Nilai Instrumental harus tetap mengacu kepada nilai-nilai dasar yang dijabarkannya </a:t>
            </a: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Char char="q"/>
              <a:tabLst/>
            </a:pPr>
            <a:r>
              <a:rPr kumimoji="0" lang="id-ID"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Penjabaran itu bisa dilakukan secara kreatif dan dinamis dalam bentuk-bentuk baru untuk mewujudkan semangat yang sama dan dalam batas-batas yang dimungkinkan oleh nilai dasar itu. </a:t>
            </a:r>
          </a:p>
          <a:p>
            <a:pPr marL="342900" marR="0" lvl="0" indent="-342900" algn="just" defTabSz="914400" rtl="0" eaLnBrk="0" fontAlgn="base" latinLnBrk="0" hangingPunct="0">
              <a:lnSpc>
                <a:spcPct val="100000"/>
              </a:lnSpc>
              <a:spcBef>
                <a:spcPct val="0"/>
              </a:spcBef>
              <a:spcAft>
                <a:spcPct val="0"/>
              </a:spcAft>
              <a:buClrTx/>
              <a:buSzTx/>
              <a:buFont typeface="Wingdings" pitchFamily="2" charset="2"/>
              <a:buChar char="q"/>
              <a:tabLst/>
            </a:pPr>
            <a:r>
              <a:rPr kumimoji="0" lang="id-ID"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Penjabaran itu jelas tidak boleh bertentangan dengan nilai-nilai dasarnya.</a:t>
            </a:r>
            <a:endParaRPr kumimoji="0" lang="id-ID"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663120" y="184448"/>
            <a:ext cx="7704137" cy="954107"/>
          </a:xfrm>
          <a:prstGeom prst="rect">
            <a:avLst/>
          </a:prstGeom>
          <a:noFill/>
          <a:ln w="9525">
            <a:noFill/>
            <a:miter lim="800000"/>
            <a:headEnd/>
            <a:tailEnd/>
          </a:ln>
        </p:spPr>
        <p:txBody>
          <a:bodyPr>
            <a:spAutoFit/>
          </a:bodyPr>
          <a:lstStyle/>
          <a:p>
            <a:pPr algn="ctr" eaLnBrk="1" hangingPunct="1">
              <a:spcBef>
                <a:spcPct val="50000"/>
              </a:spcBef>
            </a:pPr>
            <a:r>
              <a:rPr lang="id-ID" sz="2800" b="1" dirty="0"/>
              <a:t>Pancasila Sebagai Falsafah Hidup Bangsa Indonesia</a:t>
            </a:r>
            <a:endParaRPr lang="en-US" sz="2800" b="1" dirty="0"/>
          </a:p>
        </p:txBody>
      </p:sp>
      <p:sp>
        <p:nvSpPr>
          <p:cNvPr id="5" name="Rectangle 4"/>
          <p:cNvSpPr/>
          <p:nvPr/>
        </p:nvSpPr>
        <p:spPr>
          <a:xfrm>
            <a:off x="1447096" y="1257712"/>
            <a:ext cx="10287704" cy="550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indent="-342900">
              <a:buFont typeface="Wingdings" pitchFamily="2" charset="2"/>
              <a:buChar char="v"/>
            </a:pPr>
            <a:r>
              <a:rPr lang="id-ID" sz="2200" dirty="0">
                <a:solidFill>
                  <a:schemeClr val="tx1"/>
                </a:solidFill>
              </a:rPr>
              <a:t>Sebagai suatu dasar filsafat negara maka sila-sila Pancasila merupa­kan suatu sistem nilai, oleh karena itu sila-sila Pancasila itu pada hakikatnya merupakan suatu kesatuan. </a:t>
            </a:r>
            <a:endParaRPr lang="id-ID" sz="2200" dirty="0" smtClean="0">
              <a:solidFill>
                <a:schemeClr val="tx1"/>
              </a:solidFill>
            </a:endParaRPr>
          </a:p>
          <a:p>
            <a:pPr marL="342900" indent="-342900">
              <a:buFont typeface="Wingdings" pitchFamily="2" charset="2"/>
              <a:buChar char="v"/>
            </a:pPr>
            <a:r>
              <a:rPr lang="id-ID" sz="2200" dirty="0" smtClean="0">
                <a:solidFill>
                  <a:schemeClr val="tx1"/>
                </a:solidFill>
              </a:rPr>
              <a:t>Meskipun </a:t>
            </a:r>
            <a:r>
              <a:rPr lang="id-ID" sz="2200" dirty="0">
                <a:solidFill>
                  <a:schemeClr val="tx1"/>
                </a:solidFill>
              </a:rPr>
              <a:t>dalam setiap sila terkandung nilai-nilai yang memiliki perbedaan antara satu dengan lainnya namun kesemuannya itu tidak lain merupakan suatu kesatuan yang sistematis. </a:t>
            </a:r>
            <a:endParaRPr lang="id-ID" sz="2200" dirty="0" smtClean="0">
              <a:solidFill>
                <a:schemeClr val="tx1"/>
              </a:solidFill>
            </a:endParaRPr>
          </a:p>
          <a:p>
            <a:pPr marL="342900" indent="-342900">
              <a:buFont typeface="Wingdings" pitchFamily="2" charset="2"/>
              <a:buChar char="v"/>
            </a:pPr>
            <a:r>
              <a:rPr lang="id-ID" sz="2200" dirty="0" smtClean="0">
                <a:solidFill>
                  <a:schemeClr val="tx1"/>
                </a:solidFill>
              </a:rPr>
              <a:t>Walaupun nilai-nilai </a:t>
            </a:r>
            <a:r>
              <a:rPr lang="id-ID" sz="2200" dirty="0">
                <a:solidFill>
                  <a:schemeClr val="tx1"/>
                </a:solidFill>
              </a:rPr>
              <a:t>yang terkandung dalam setiap </a:t>
            </a:r>
            <a:r>
              <a:rPr lang="id-ID" sz="2200" dirty="0" smtClean="0">
                <a:solidFill>
                  <a:schemeClr val="tx1"/>
                </a:solidFill>
              </a:rPr>
              <a:t>sila pengertiannya berbeda-beda, </a:t>
            </a:r>
            <a:r>
              <a:rPr lang="id-ID" sz="2200" dirty="0">
                <a:solidFill>
                  <a:schemeClr val="tx1"/>
                </a:solidFill>
              </a:rPr>
              <a:t>namun kesemuannya itu tidak dapat dilepaskan keterkait­annya dengan sila-sila lainnya. </a:t>
            </a:r>
          </a:p>
          <a:p>
            <a:pPr marL="342900" indent="-342900">
              <a:buFont typeface="Wingdings" pitchFamily="2" charset="2"/>
              <a:buChar char="v"/>
            </a:pPr>
            <a:r>
              <a:rPr lang="id-ID" sz="2200" dirty="0" smtClean="0">
                <a:solidFill>
                  <a:schemeClr val="tx1"/>
                </a:solidFill>
              </a:rPr>
              <a:t>Sila-sila </a:t>
            </a:r>
            <a:r>
              <a:rPr lang="id-ID" sz="2200" dirty="0">
                <a:solidFill>
                  <a:schemeClr val="tx1"/>
                </a:solidFill>
              </a:rPr>
              <a:t>yang merupakan sistem filsafat  pada hakikatnya suatu kesatuan organik. </a:t>
            </a:r>
            <a:endParaRPr lang="id-ID" sz="2200" dirty="0" smtClean="0">
              <a:solidFill>
                <a:schemeClr val="tx1"/>
              </a:solidFill>
            </a:endParaRPr>
          </a:p>
          <a:p>
            <a:pPr marL="342900" indent="-342900">
              <a:buFont typeface="Wingdings" pitchFamily="2" charset="2"/>
              <a:buChar char="v"/>
            </a:pPr>
            <a:r>
              <a:rPr lang="id-ID" sz="2200" dirty="0" smtClean="0">
                <a:solidFill>
                  <a:schemeClr val="tx1"/>
                </a:solidFill>
              </a:rPr>
              <a:t>Antara </a:t>
            </a:r>
            <a:r>
              <a:rPr lang="id-ID" sz="2200" dirty="0">
                <a:solidFill>
                  <a:schemeClr val="tx1"/>
                </a:solidFill>
              </a:rPr>
              <a:t>sila sila Pancasila itu salaing berkaitan, saling berhubungan bahkan saling mengkualifikasi. </a:t>
            </a:r>
            <a:endParaRPr lang="id-ID" sz="2200" dirty="0" smtClean="0">
              <a:solidFill>
                <a:schemeClr val="tx1"/>
              </a:solidFill>
            </a:endParaRPr>
          </a:p>
          <a:p>
            <a:pPr marL="342900" indent="-342900">
              <a:buFont typeface="Wingdings" pitchFamily="2" charset="2"/>
              <a:buChar char="v"/>
            </a:pPr>
            <a:r>
              <a:rPr lang="id-ID" sz="2200" dirty="0" smtClean="0">
                <a:solidFill>
                  <a:schemeClr val="tx1"/>
                </a:solidFill>
              </a:rPr>
              <a:t>Sila </a:t>
            </a:r>
            <a:r>
              <a:rPr lang="id-ID" sz="2200" dirty="0">
                <a:solidFill>
                  <a:schemeClr val="tx1"/>
                </a:solidFill>
              </a:rPr>
              <a:t>yang satu senantiasa dikualifikasi oleh sila sila lainnya. </a:t>
            </a:r>
            <a:r>
              <a:rPr lang="id-ID" sz="2200" dirty="0" smtClean="0">
                <a:solidFill>
                  <a:schemeClr val="tx1"/>
                </a:solidFill>
              </a:rPr>
              <a:t>Sehingga Pancasila </a:t>
            </a:r>
            <a:r>
              <a:rPr lang="id-ID" sz="2200" dirty="0">
                <a:solidFill>
                  <a:schemeClr val="tx1"/>
                </a:solidFill>
              </a:rPr>
              <a:t>pada hakikatnya merupakan sistem, dalam pengertian bahwa dalam bagian-bagian </a:t>
            </a:r>
            <a:r>
              <a:rPr lang="id-ID" sz="2200" dirty="0" smtClean="0">
                <a:solidFill>
                  <a:schemeClr val="tx1"/>
                </a:solidFill>
              </a:rPr>
              <a:t>sila-sila </a:t>
            </a:r>
            <a:r>
              <a:rPr lang="id-ID" sz="2200" dirty="0">
                <a:solidFill>
                  <a:schemeClr val="tx1"/>
                </a:solidFill>
              </a:rPr>
              <a:t>saling berhubungan secara erat sehingga membentuk suatu struktur yang menyeluruh.</a:t>
            </a:r>
          </a:p>
        </p:txBody>
      </p:sp>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1513830" y="1324685"/>
            <a:ext cx="10160010" cy="5170646"/>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200" i="0" u="none" strike="noStrike" cap="none" normalizeH="0" baseline="0" dirty="0" smtClean="0">
                <a:ln>
                  <a:noFill/>
                </a:ln>
                <a:solidFill>
                  <a:schemeClr val="tx1"/>
                </a:solidFill>
                <a:latin typeface="Arial" pitchFamily="34" charset="0"/>
                <a:ea typeface="Times New Roman" pitchFamily="18" charset="0"/>
                <a:cs typeface="Arial" pitchFamily="34" charset="0"/>
              </a:rPr>
              <a:t>Halo </a:t>
            </a:r>
            <a:r>
              <a:rPr kumimoji="0" lang="en-US" sz="2200" i="0" u="none" strike="noStrike" cap="none" normalizeH="0" baseline="0" dirty="0" err="1" smtClean="0">
                <a:ln>
                  <a:noFill/>
                </a:ln>
                <a:solidFill>
                  <a:schemeClr val="tx1"/>
                </a:solidFill>
                <a:latin typeface="Arial" pitchFamily="34" charset="0"/>
                <a:ea typeface="Times New Roman" pitchFamily="18" charset="0"/>
                <a:cs typeface="Arial" pitchFamily="34" charset="0"/>
              </a:rPr>
              <a:t>para</a:t>
            </a:r>
            <a:r>
              <a:rPr kumimoji="0" lang="en-US" sz="22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en-US" sz="2200" i="0" u="none" strike="noStrike" cap="none" normalizeH="0" baseline="0" dirty="0" err="1" smtClean="0">
                <a:ln>
                  <a:noFill/>
                </a:ln>
                <a:solidFill>
                  <a:schemeClr val="tx1"/>
                </a:solidFill>
                <a:latin typeface="Arial" pitchFamily="34" charset="0"/>
                <a:ea typeface="Times New Roman" pitchFamily="18" charset="0"/>
                <a:cs typeface="Arial" pitchFamily="34" charset="0"/>
              </a:rPr>
              <a:t>Mahasiswa</a:t>
            </a:r>
            <a:r>
              <a:rPr kumimoji="0" lang="en-US" sz="2200" i="0" u="none" strike="noStrike" cap="none" normalizeH="0" baseline="0" dirty="0" smtClean="0">
                <a:ln>
                  <a:noFill/>
                </a:ln>
                <a:solidFill>
                  <a:schemeClr val="tx1"/>
                </a:solidFill>
                <a:latin typeface="Arial" pitchFamily="34" charset="0"/>
                <a:ea typeface="Times New Roman" pitchFamily="18" charset="0"/>
                <a:cs typeface="Arial" pitchFamily="34" charset="0"/>
              </a:rPr>
              <a:t> yang </a:t>
            </a:r>
            <a:r>
              <a:rPr kumimoji="0" lang="en-US" sz="2200" i="0" u="none" strike="noStrike" cap="none" normalizeH="0" baseline="0" dirty="0" err="1" smtClean="0">
                <a:ln>
                  <a:noFill/>
                </a:ln>
                <a:solidFill>
                  <a:schemeClr val="tx1"/>
                </a:solidFill>
                <a:latin typeface="Arial" pitchFamily="34" charset="0"/>
                <a:ea typeface="Times New Roman" pitchFamily="18" charset="0"/>
                <a:cs typeface="Arial" pitchFamily="34" charset="0"/>
              </a:rPr>
              <a:t>saya</a:t>
            </a:r>
            <a:r>
              <a:rPr kumimoji="0" lang="en-US" sz="22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en-US" sz="2200" i="0" u="none" strike="noStrike" cap="none" normalizeH="0" baseline="0" dirty="0" err="1" smtClean="0">
                <a:ln>
                  <a:noFill/>
                </a:ln>
                <a:solidFill>
                  <a:schemeClr val="tx1"/>
                </a:solidFill>
                <a:latin typeface="Arial" pitchFamily="34" charset="0"/>
                <a:ea typeface="Times New Roman" pitchFamily="18" charset="0"/>
                <a:cs typeface="Arial" pitchFamily="34" charset="0"/>
              </a:rPr>
              <a:t>banggakan</a:t>
            </a:r>
            <a:r>
              <a:rPr kumimoji="0" lang="id-ID" sz="2200" i="0" u="none" strike="noStrike" cap="none" normalizeH="0" baseline="0" dirty="0" smtClean="0">
                <a:ln>
                  <a:noFill/>
                </a:ln>
                <a:solidFill>
                  <a:schemeClr val="tx1"/>
                </a:solidFill>
                <a:latin typeface="Arial" pitchFamily="34" charset="0"/>
                <a:ea typeface="Times New Roman" pitchFamily="18" charset="0"/>
                <a:cs typeface="Arial" pitchFamily="34" charset="0"/>
              </a:rPr>
              <a:t> dimanapun Anda berada</a:t>
            </a:r>
            <a:r>
              <a:rPr kumimoji="0" lang="en-US" sz="22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en-US" sz="2200" i="0" u="none" strike="noStrike" cap="none" normalizeH="0" baseline="0" dirty="0" err="1" smtClean="0">
                <a:ln>
                  <a:noFill/>
                </a:ln>
                <a:solidFill>
                  <a:schemeClr val="tx1"/>
                </a:solidFill>
                <a:latin typeface="Arial" pitchFamily="34" charset="0"/>
                <a:ea typeface="Times New Roman" pitchFamily="18" charset="0"/>
                <a:cs typeface="Arial" pitchFamily="34" charset="0"/>
              </a:rPr>
              <a:t>selamat</a:t>
            </a:r>
            <a:r>
              <a:rPr kumimoji="0" lang="en-US" sz="22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en-US" sz="2200" i="0" u="none" strike="noStrike" cap="none" normalizeH="0" baseline="0" dirty="0" err="1" smtClean="0">
                <a:ln>
                  <a:noFill/>
                </a:ln>
                <a:solidFill>
                  <a:schemeClr val="tx1"/>
                </a:solidFill>
                <a:latin typeface="Arial" pitchFamily="34" charset="0"/>
                <a:ea typeface="Times New Roman" pitchFamily="18" charset="0"/>
                <a:cs typeface="Arial" pitchFamily="34" charset="0"/>
              </a:rPr>
              <a:t>berjumpa</a:t>
            </a:r>
            <a:r>
              <a:rPr kumimoji="0" lang="id-ID" sz="22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en-US" sz="2200" i="0" u="none" strike="noStrike" cap="none" normalizeH="0" baseline="0" dirty="0" err="1" smtClean="0">
                <a:ln>
                  <a:noFill/>
                </a:ln>
                <a:solidFill>
                  <a:schemeClr val="tx1"/>
                </a:solidFill>
                <a:latin typeface="Arial" pitchFamily="34" charset="0"/>
                <a:ea typeface="Times New Roman" pitchFamily="18" charset="0"/>
                <a:cs typeface="Arial" pitchFamily="34" charset="0"/>
              </a:rPr>
              <a:t>pada</a:t>
            </a:r>
            <a:r>
              <a:rPr kumimoji="0" lang="en-US" sz="22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id-ID" sz="2200" i="0" u="none" strike="noStrike" cap="none" normalizeH="0" baseline="0" dirty="0" smtClean="0">
                <a:ln>
                  <a:noFill/>
                </a:ln>
                <a:solidFill>
                  <a:schemeClr val="tx1"/>
                </a:solidFill>
                <a:latin typeface="Arial" pitchFamily="34" charset="0"/>
                <a:ea typeface="Times New Roman" pitchFamily="18" charset="0"/>
                <a:cs typeface="Arial" pitchFamily="34" charset="0"/>
              </a:rPr>
              <a:t>kuliah </a:t>
            </a:r>
            <a:r>
              <a:rPr kumimoji="0" lang="en-US" sz="2200" i="0" u="none" strike="noStrike" cap="none" normalizeH="0" baseline="0" dirty="0" smtClean="0">
                <a:ln>
                  <a:noFill/>
                </a:ln>
                <a:solidFill>
                  <a:schemeClr val="tx1"/>
                </a:solidFill>
                <a:latin typeface="Arial" pitchFamily="34" charset="0"/>
                <a:ea typeface="Times New Roman" pitchFamily="18" charset="0"/>
                <a:cs typeface="Arial" pitchFamily="34" charset="0"/>
              </a:rPr>
              <a:t>P</a:t>
            </a:r>
            <a:r>
              <a:rPr kumimoji="0" lang="id-ID" sz="2200" i="0" u="none" strike="noStrike" cap="none" normalizeH="0" baseline="0" dirty="0" smtClean="0">
                <a:ln>
                  <a:noFill/>
                </a:ln>
                <a:solidFill>
                  <a:schemeClr val="tx1"/>
                </a:solidFill>
                <a:latin typeface="Arial" pitchFamily="34" charset="0"/>
                <a:ea typeface="Times New Roman" pitchFamily="18" charset="0"/>
                <a:cs typeface="Arial" pitchFamily="34" charset="0"/>
              </a:rPr>
              <a:t>endidikan Pancasila, semoga pada Minggu ke-5</a:t>
            </a:r>
            <a:r>
              <a:rPr kumimoji="0" lang="id-ID" sz="2200" i="0" u="none" strike="noStrike" cap="none" normalizeH="0" dirty="0" smtClean="0">
                <a:ln>
                  <a:noFill/>
                </a:ln>
                <a:solidFill>
                  <a:schemeClr val="tx1"/>
                </a:solidFill>
                <a:latin typeface="Arial" pitchFamily="34" charset="0"/>
                <a:ea typeface="Times New Roman" pitchFamily="18" charset="0"/>
                <a:cs typeface="Arial" pitchFamily="34" charset="0"/>
              </a:rPr>
              <a:t> </a:t>
            </a:r>
            <a:r>
              <a:rPr kumimoji="0" lang="id-ID" sz="2200" i="0" u="none" strike="noStrike" cap="none" normalizeH="0" baseline="0" dirty="0" smtClean="0">
                <a:ln>
                  <a:noFill/>
                </a:ln>
                <a:solidFill>
                  <a:schemeClr val="tx1"/>
                </a:solidFill>
                <a:latin typeface="Arial" pitchFamily="34" charset="0"/>
                <a:ea typeface="Times New Roman" pitchFamily="18" charset="0"/>
                <a:cs typeface="Arial" pitchFamily="34" charset="0"/>
              </a:rPr>
              <a:t>ini anda semuanya dalam keadaan sehat dan tetap penuh semangat.</a:t>
            </a:r>
            <a:r>
              <a:rPr kumimoji="0" lang="en-US" sz="22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endParaRPr kumimoji="0" lang="id-ID" sz="2200" i="0" u="none" strike="noStrike" cap="none" normalizeH="0" baseline="0" dirty="0" smtClean="0">
              <a:ln>
                <a:noFill/>
              </a:ln>
              <a:solidFill>
                <a:schemeClr val="tx1"/>
              </a:solidFill>
              <a:latin typeface="Arial" pitchFamily="34" charset="0"/>
              <a:ea typeface="Times New Roman" pitchFamily="18" charset="0"/>
              <a:cs typeface="Arial" pitchFamily="34" charset="0"/>
            </a:endParaRPr>
          </a:p>
          <a:p>
            <a:pPr lvl="0" defTabSz="914400" fontAlgn="base">
              <a:spcBef>
                <a:spcPct val="0"/>
              </a:spcBef>
              <a:spcAft>
                <a:spcPct val="0"/>
              </a:spcAft>
            </a:pPr>
            <a:r>
              <a:rPr kumimoji="0" lang="id-ID" sz="2200" i="0" u="none" strike="noStrike" cap="none" normalizeH="0" baseline="0" dirty="0" smtClean="0">
                <a:ln>
                  <a:noFill/>
                </a:ln>
                <a:solidFill>
                  <a:schemeClr val="tx1"/>
                </a:solidFill>
                <a:latin typeface="Arial" pitchFamily="34" charset="0"/>
                <a:ea typeface="Times New Roman" pitchFamily="18" charset="0"/>
                <a:cs typeface="Arial" pitchFamily="34" charset="0"/>
              </a:rPr>
              <a:t>P</a:t>
            </a:r>
            <a:r>
              <a:rPr kumimoji="0" lang="en-US" sz="2200" i="0" u="none" strike="noStrike" cap="none" normalizeH="0" baseline="0" dirty="0" err="1" smtClean="0">
                <a:ln>
                  <a:noFill/>
                </a:ln>
                <a:solidFill>
                  <a:schemeClr val="tx1"/>
                </a:solidFill>
                <a:latin typeface="Arial" pitchFamily="34" charset="0"/>
                <a:ea typeface="Times New Roman" pitchFamily="18" charset="0"/>
                <a:cs typeface="Arial" pitchFamily="34" charset="0"/>
              </a:rPr>
              <a:t>ada</a:t>
            </a:r>
            <a:r>
              <a:rPr kumimoji="0" lang="en-US" sz="22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id-ID" sz="2200" i="0" u="none" strike="noStrike" cap="none" normalizeH="0" baseline="0" dirty="0" smtClean="0">
                <a:ln>
                  <a:noFill/>
                </a:ln>
                <a:solidFill>
                  <a:schemeClr val="tx1"/>
                </a:solidFill>
                <a:latin typeface="Arial" pitchFamily="34" charset="0"/>
                <a:ea typeface="Times New Roman" pitchFamily="18" charset="0"/>
                <a:cs typeface="Arial" pitchFamily="34" charset="0"/>
              </a:rPr>
              <a:t>Minggu ke-5 </a:t>
            </a:r>
            <a:r>
              <a:rPr kumimoji="0" lang="en-US" sz="2200" i="0" u="none" strike="noStrike" cap="none" normalizeH="0" baseline="0" dirty="0" err="1" smtClean="0">
                <a:ln>
                  <a:noFill/>
                </a:ln>
                <a:solidFill>
                  <a:schemeClr val="tx1"/>
                </a:solidFill>
                <a:latin typeface="Arial" pitchFamily="34" charset="0"/>
                <a:ea typeface="Times New Roman" pitchFamily="18" charset="0"/>
                <a:cs typeface="Arial" pitchFamily="34" charset="0"/>
              </a:rPr>
              <a:t>ini</a:t>
            </a:r>
            <a:r>
              <a:rPr kumimoji="0" lang="en-US" sz="22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en-US" sz="2200" i="0" u="none" strike="noStrike" cap="none" normalizeH="0" baseline="0" dirty="0" err="1" smtClean="0">
                <a:ln>
                  <a:noFill/>
                </a:ln>
                <a:solidFill>
                  <a:schemeClr val="tx1"/>
                </a:solidFill>
                <a:latin typeface="Arial" pitchFamily="34" charset="0"/>
                <a:ea typeface="Times New Roman" pitchFamily="18" charset="0"/>
                <a:cs typeface="Arial" pitchFamily="34" charset="0"/>
              </a:rPr>
              <a:t>kita</a:t>
            </a:r>
            <a:r>
              <a:rPr kumimoji="0" lang="en-US" sz="22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en-US" sz="2200" i="0" u="none" strike="noStrike" cap="none" normalizeH="0" baseline="0" dirty="0" err="1" smtClean="0">
                <a:ln>
                  <a:noFill/>
                </a:ln>
                <a:solidFill>
                  <a:schemeClr val="tx1"/>
                </a:solidFill>
                <a:latin typeface="Arial" pitchFamily="34" charset="0"/>
                <a:ea typeface="Times New Roman" pitchFamily="18" charset="0"/>
                <a:cs typeface="Arial" pitchFamily="34" charset="0"/>
              </a:rPr>
              <a:t>akan</a:t>
            </a:r>
            <a:r>
              <a:rPr kumimoji="0" lang="en-US" sz="22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id-ID" sz="2200" i="0" u="none" strike="noStrike" cap="none" normalizeH="0" baseline="0" dirty="0" smtClean="0">
                <a:ln>
                  <a:noFill/>
                </a:ln>
                <a:solidFill>
                  <a:schemeClr val="tx1"/>
                </a:solidFill>
                <a:latin typeface="Arial" pitchFamily="34" charset="0"/>
                <a:ea typeface="Times New Roman" pitchFamily="18" charset="0"/>
                <a:cs typeface="Arial" pitchFamily="34" charset="0"/>
              </a:rPr>
              <a:t>membahas </a:t>
            </a:r>
            <a:r>
              <a:rPr kumimoji="0" lang="en-US" sz="2200" i="0" u="none" strike="noStrike" cap="none" normalizeH="0" baseline="0" dirty="0" err="1" smtClean="0">
                <a:ln>
                  <a:noFill/>
                </a:ln>
                <a:solidFill>
                  <a:schemeClr val="tx1"/>
                </a:solidFill>
                <a:latin typeface="Arial" pitchFamily="34" charset="0"/>
                <a:ea typeface="Times New Roman" pitchFamily="18" charset="0"/>
                <a:cs typeface="Arial" pitchFamily="34" charset="0"/>
              </a:rPr>
              <a:t>tentang</a:t>
            </a:r>
            <a:r>
              <a:rPr kumimoji="0" lang="en-US" sz="22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lang="en-US" sz="2200" dirty="0" err="1" smtClean="0">
                <a:latin typeface="Arial" pitchFamily="34" charset="0"/>
                <a:cs typeface="Arial" pitchFamily="34" charset="0"/>
              </a:rPr>
              <a:t>Pancasila</a:t>
            </a:r>
            <a:r>
              <a:rPr lang="id-ID" sz="2200" dirty="0" smtClean="0">
                <a:latin typeface="Arial" pitchFamily="34" charset="0"/>
                <a:cs typeface="Arial" pitchFamily="34" charset="0"/>
              </a:rPr>
              <a:t> sebagai Falsafah</a:t>
            </a:r>
            <a:r>
              <a:rPr kumimoji="0" lang="en-US" sz="2200" i="0" u="none" strike="noStrike" cap="none" normalizeH="0" baseline="0" dirty="0" smtClean="0">
                <a:ln>
                  <a:noFill/>
                </a:ln>
                <a:solidFill>
                  <a:schemeClr val="tx1"/>
                </a:solidFill>
                <a:latin typeface="Arial" pitchFamily="34" charset="0"/>
                <a:ea typeface="Times New Roman" pitchFamily="18" charset="0"/>
                <a:cs typeface="Arial" pitchFamily="34" charset="0"/>
              </a:rPr>
              <a:t>. </a:t>
            </a:r>
            <a:r>
              <a:rPr kumimoji="0" lang="id-ID" sz="2200" i="0" u="none" strike="noStrike" cap="none" normalizeH="0" baseline="0" dirty="0" smtClean="0">
                <a:ln>
                  <a:noFill/>
                </a:ln>
                <a:solidFill>
                  <a:schemeClr val="tx1"/>
                </a:solidFill>
                <a:latin typeface="Arial" pitchFamily="34" charset="0"/>
                <a:ea typeface="Times New Roman" pitchFamily="18" charset="0"/>
                <a:cs typeface="Arial" pitchFamily="34" charset="0"/>
              </a:rPr>
              <a:t>Diharapkan setelah mempelajari materi ini para mahasiswa dapat memahami dan menjelaskan tentang </a:t>
            </a:r>
            <a:r>
              <a:rPr lang="en-US" sz="2200" dirty="0" err="1" smtClean="0">
                <a:latin typeface="Arial" pitchFamily="34" charset="0"/>
                <a:cs typeface="Arial" pitchFamily="34" charset="0"/>
              </a:rPr>
              <a:t>Pancasila</a:t>
            </a:r>
            <a:r>
              <a:rPr lang="id-ID" sz="2200" dirty="0" smtClean="0">
                <a:latin typeface="Arial" pitchFamily="34" charset="0"/>
                <a:cs typeface="Arial" pitchFamily="34" charset="0"/>
              </a:rPr>
              <a:t> sebagai Falsafah</a:t>
            </a:r>
            <a:r>
              <a:rPr kumimoji="0" lang="id-ID" sz="2200" i="0" u="none" strike="noStrike" cap="none" normalizeH="0" baseline="0" dirty="0" smtClean="0">
                <a:ln>
                  <a:noFill/>
                </a:ln>
                <a:solidFill>
                  <a:schemeClr val="tx1"/>
                </a:solidFill>
                <a:latin typeface="Arial" pitchFamily="34" charset="0"/>
                <a:ea typeface="Times New Roman" pitchFamily="18" charset="0"/>
                <a:cs typeface="Arial" pitchFamily="34" charset="0"/>
              </a:rPr>
              <a:t>. Silahkan membaca materi ppt ini sebagai bahan kajian pada minggu </a:t>
            </a:r>
            <a:r>
              <a:rPr kumimoji="0" lang="id-ID" sz="2200" i="0" u="none" strike="noStrike" cap="none" normalizeH="0" dirty="0" smtClean="0">
                <a:ln>
                  <a:noFill/>
                </a:ln>
                <a:solidFill>
                  <a:schemeClr val="tx1"/>
                </a:solidFill>
                <a:latin typeface="Arial" pitchFamily="34" charset="0"/>
                <a:ea typeface="Times New Roman" pitchFamily="18" charset="0"/>
                <a:cs typeface="Arial" pitchFamily="34" charset="0"/>
              </a:rPr>
              <a:t> ke-5 </a:t>
            </a:r>
            <a:r>
              <a:rPr kumimoji="0" lang="id-ID" sz="2200" i="0" u="none" strike="noStrike" cap="none" normalizeH="0" baseline="0" dirty="0" smtClean="0">
                <a:ln>
                  <a:noFill/>
                </a:ln>
                <a:solidFill>
                  <a:schemeClr val="tx1"/>
                </a:solidFill>
                <a:latin typeface="Arial" pitchFamily="34" charset="0"/>
                <a:ea typeface="Times New Roman" pitchFamily="18" charset="0"/>
                <a:cs typeface="Arial" pitchFamily="34" charset="0"/>
              </a:rPr>
              <a:t>ini.</a:t>
            </a:r>
            <a:endParaRPr kumimoji="0" lang="id-ID" sz="2200" i="0" u="none" strike="noStrike" cap="none" normalizeH="0" baseline="0" dirty="0" smtClean="0">
              <a:ln>
                <a:noFill/>
              </a:ln>
              <a:solidFill>
                <a:schemeClr val="tx1"/>
              </a:solidFill>
              <a:latin typeface="Arial" pitchFamily="34" charset="0"/>
              <a:ea typeface="Calibri" pitchFamily="34" charset="0"/>
              <a:cs typeface="Arial" pitchFamily="34" charset="0"/>
            </a:endParaRPr>
          </a:p>
          <a:p>
            <a:pPr defTabSz="914400" eaLnBrk="0" fontAlgn="base" hangingPunct="0">
              <a:spcBef>
                <a:spcPct val="0"/>
              </a:spcBef>
              <a:spcAft>
                <a:spcPct val="0"/>
              </a:spcAft>
            </a:pPr>
            <a:r>
              <a:rPr kumimoji="0" lang="id-ID" sz="2200" i="0" u="none" strike="noStrike" cap="none" normalizeH="0" baseline="0" dirty="0" smtClean="0">
                <a:ln>
                  <a:noFill/>
                </a:ln>
                <a:solidFill>
                  <a:schemeClr val="tx1"/>
                </a:solidFill>
                <a:latin typeface="Arial" pitchFamily="34" charset="0"/>
                <a:ea typeface="Calibri" pitchFamily="34" charset="0"/>
                <a:cs typeface="Arial" pitchFamily="34" charset="0"/>
              </a:rPr>
              <a:t>Pada minggu </a:t>
            </a:r>
            <a:r>
              <a:rPr lang="id-ID" sz="2200" dirty="0" smtClean="0">
                <a:solidFill>
                  <a:schemeClr val="tx1"/>
                </a:solidFill>
                <a:latin typeface="Arial" pitchFamily="34" charset="0"/>
                <a:ea typeface="Times New Roman" pitchFamily="18" charset="0"/>
                <a:cs typeface="Arial" pitchFamily="34" charset="0"/>
              </a:rPr>
              <a:t>ke-5</a:t>
            </a:r>
            <a:r>
              <a:rPr kumimoji="0" lang="id-ID" sz="2200" i="0" u="none" strike="noStrike" cap="none" normalizeH="0" baseline="0" dirty="0" smtClean="0">
                <a:ln>
                  <a:noFill/>
                </a:ln>
                <a:solidFill>
                  <a:schemeClr val="tx1"/>
                </a:solidFill>
                <a:latin typeface="Arial" pitchFamily="34" charset="0"/>
                <a:ea typeface="Calibri" pitchFamily="34" charset="0"/>
                <a:cs typeface="Arial" pitchFamily="34" charset="0"/>
              </a:rPr>
              <a:t> ini akan dijelaskan materi tentang </a:t>
            </a:r>
            <a:r>
              <a:rPr lang="en-US" sz="2200" dirty="0" smtClean="0">
                <a:latin typeface="Arial" pitchFamily="34" charset="0"/>
                <a:cs typeface="Arial" pitchFamily="34" charset="0"/>
              </a:rPr>
              <a:t>M</a:t>
            </a:r>
            <a:r>
              <a:rPr lang="id-ID" sz="2200" dirty="0" smtClean="0">
                <a:latin typeface="Arial" pitchFamily="34" charset="0"/>
                <a:cs typeface="Arial" pitchFamily="34" charset="0"/>
              </a:rPr>
              <a:t>akna Falsafah, Ciri-ciri Karakteristik Pemikiran Filsafat, Pancasila Sebagai Falsafah Hidup Bangsa Indonesia, Nilai-Nilai Pancasila Sebagai Kesatuan yang Utuh dan tersusun secara Sistematis, dan Pancasila Sebagai Falsafah Hidup Bangsa Indonesia</a:t>
            </a:r>
            <a:r>
              <a:rPr lang="id-ID" sz="2200" dirty="0" smtClean="0">
                <a:solidFill>
                  <a:schemeClr val="tx1"/>
                </a:solidFill>
                <a:latin typeface="Arial" pitchFamily="34" charset="0"/>
                <a:cs typeface="Arial" pitchFamily="34" charset="0"/>
              </a:rPr>
              <a:t>. </a:t>
            </a:r>
            <a:r>
              <a:rPr kumimoji="0" lang="id-ID" sz="2200" i="0" u="none" strike="noStrike" cap="none" normalizeH="0" baseline="0" dirty="0" smtClean="0">
                <a:ln>
                  <a:noFill/>
                </a:ln>
                <a:solidFill>
                  <a:schemeClr val="tx1"/>
                </a:solidFill>
                <a:latin typeface="Arial" pitchFamily="34" charset="0"/>
                <a:ea typeface="Calibri" pitchFamily="34" charset="0"/>
                <a:cs typeface="Arial" pitchFamily="34" charset="0"/>
              </a:rPr>
              <a:t>Adapun materi pembelajaran akan disajikan dalam bentuk ppt.</a:t>
            </a:r>
            <a:r>
              <a:rPr kumimoji="0" lang="id-ID" sz="2200" i="0" u="none" strike="noStrike" cap="none" normalizeH="0" dirty="0" smtClean="0">
                <a:ln>
                  <a:noFill/>
                </a:ln>
                <a:solidFill>
                  <a:schemeClr val="tx1"/>
                </a:solidFill>
                <a:latin typeface="Arial" pitchFamily="34" charset="0"/>
                <a:ea typeface="Calibri" pitchFamily="34" charset="0"/>
                <a:cs typeface="Arial" pitchFamily="34" charset="0"/>
              </a:rPr>
              <a:t> </a:t>
            </a:r>
          </a:p>
          <a:p>
            <a:pPr lvl="0" defTabSz="914400" eaLnBrk="0" fontAlgn="base" hangingPunct="0">
              <a:spcBef>
                <a:spcPct val="0"/>
              </a:spcBef>
              <a:spcAft>
                <a:spcPct val="0"/>
              </a:spcAft>
            </a:pPr>
            <a:r>
              <a:rPr lang="id-ID" sz="2200" baseline="0" dirty="0" smtClean="0">
                <a:solidFill>
                  <a:schemeClr val="tx1"/>
                </a:solidFill>
                <a:latin typeface="Arial" pitchFamily="34" charset="0"/>
                <a:cs typeface="Arial" pitchFamily="34" charset="0"/>
              </a:rPr>
              <a:t>Silahkan</a:t>
            </a:r>
            <a:r>
              <a:rPr lang="id-ID" sz="2200" dirty="0" smtClean="0">
                <a:solidFill>
                  <a:schemeClr val="tx1"/>
                </a:solidFill>
                <a:latin typeface="Arial" pitchFamily="34" charset="0"/>
                <a:cs typeface="Arial" pitchFamily="34" charset="0"/>
              </a:rPr>
              <a:t> anda pelajari materi Minggu ke-5 ini untuk dapat memahami </a:t>
            </a:r>
            <a:r>
              <a:rPr lang="en-US" sz="2200" dirty="0" err="1" smtClean="0">
                <a:latin typeface="Arial" pitchFamily="34" charset="0"/>
                <a:cs typeface="Arial" pitchFamily="34" charset="0"/>
              </a:rPr>
              <a:t>Pancasila</a:t>
            </a:r>
            <a:r>
              <a:rPr lang="id-ID" sz="2200" dirty="0" smtClean="0">
                <a:latin typeface="Arial" pitchFamily="34" charset="0"/>
                <a:cs typeface="Arial" pitchFamily="34" charset="0"/>
              </a:rPr>
              <a:t> sebagai Falsafah</a:t>
            </a:r>
            <a:r>
              <a:rPr lang="id-ID" sz="2200" dirty="0" smtClean="0">
                <a:solidFill>
                  <a:schemeClr val="tx1"/>
                </a:solidFill>
                <a:latin typeface="Arial" pitchFamily="34" charset="0"/>
                <a:ea typeface="Times New Roman" pitchFamily="18" charset="0"/>
                <a:cs typeface="Arial" pitchFamily="34" charset="0"/>
              </a:rPr>
              <a:t>. </a:t>
            </a:r>
          </a:p>
          <a:p>
            <a:pPr lvl="0" defTabSz="914400" eaLnBrk="0" fontAlgn="base" hangingPunct="0">
              <a:spcBef>
                <a:spcPct val="0"/>
              </a:spcBef>
              <a:spcAft>
                <a:spcPct val="0"/>
              </a:spcAft>
            </a:pPr>
            <a:r>
              <a:rPr kumimoji="0" lang="id-ID" sz="2200" i="0" u="none" strike="noStrike" cap="none" normalizeH="0" baseline="0" dirty="0" smtClean="0">
                <a:ln>
                  <a:noFill/>
                </a:ln>
                <a:solidFill>
                  <a:schemeClr val="tx1"/>
                </a:solidFill>
                <a:latin typeface="Arial" pitchFamily="34" charset="0"/>
                <a:cs typeface="Arial" pitchFamily="34" charset="0"/>
              </a:rPr>
              <a:t>Selamat Belajar semoga</a:t>
            </a:r>
            <a:r>
              <a:rPr kumimoji="0" lang="id-ID" sz="2200" i="0" u="none" strike="noStrike" cap="none" normalizeH="0" dirty="0" smtClean="0">
                <a:ln>
                  <a:noFill/>
                </a:ln>
                <a:solidFill>
                  <a:schemeClr val="tx1"/>
                </a:solidFill>
                <a:latin typeface="Arial" pitchFamily="34" charset="0"/>
                <a:cs typeface="Arial" pitchFamily="34" charset="0"/>
              </a:rPr>
              <a:t> sukses menyertai anda semua.......</a:t>
            </a:r>
            <a:endParaRPr kumimoji="0" lang="id-ID" sz="2200" i="0" u="none" strike="noStrike" cap="none" normalizeH="0" baseline="0" dirty="0" smtClean="0">
              <a:ln>
                <a:noFill/>
              </a:ln>
              <a:solidFill>
                <a:schemeClr val="tx1"/>
              </a:solidFill>
              <a:latin typeface="Arial" pitchFamily="34" charset="0"/>
              <a:cs typeface="Arial" pitchFamily="34" charset="0"/>
            </a:endParaRPr>
          </a:p>
        </p:txBody>
      </p:sp>
    </p:spTree>
    <p:extLst>
      <p:ext uri="{BB962C8B-B14F-4D97-AF65-F5344CB8AC3E}">
        <p14:creationId xmlns="" xmlns:p14="http://schemas.microsoft.com/office/powerpoint/2010/main" val="1710939857"/>
      </p:ext>
    </p:extLst>
  </p:cSld>
  <p:clrMapOvr>
    <a:masterClrMapping/>
  </p:clrMapOvr>
  <p:transition>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525960" y="372626"/>
            <a:ext cx="7704137" cy="954107"/>
          </a:xfrm>
          <a:prstGeom prst="rect">
            <a:avLst/>
          </a:prstGeom>
          <a:noFill/>
          <a:ln w="9525">
            <a:noFill/>
            <a:miter lim="800000"/>
            <a:headEnd/>
            <a:tailEnd/>
          </a:ln>
        </p:spPr>
        <p:txBody>
          <a:bodyPr>
            <a:spAutoFit/>
          </a:bodyPr>
          <a:lstStyle/>
          <a:p>
            <a:pPr algn="ctr" eaLnBrk="1" hangingPunct="1">
              <a:spcBef>
                <a:spcPct val="50000"/>
              </a:spcBef>
            </a:pPr>
            <a:r>
              <a:rPr lang="id-ID" sz="2800" b="1" dirty="0"/>
              <a:t>Pancasila Sebagai Falsafah Hidup Bangsa Indonesia</a:t>
            </a:r>
            <a:endParaRPr lang="en-US" sz="2800" b="1" dirty="0"/>
          </a:p>
        </p:txBody>
      </p:sp>
      <p:sp>
        <p:nvSpPr>
          <p:cNvPr id="5" name="Rectangle 4"/>
          <p:cNvSpPr/>
          <p:nvPr/>
        </p:nvSpPr>
        <p:spPr>
          <a:xfrm>
            <a:off x="1165920" y="1380738"/>
            <a:ext cx="800219" cy="5112568"/>
          </a:xfrm>
          <a:prstGeom prst="rect">
            <a:avLst/>
          </a:prstGeom>
        </p:spPr>
        <p:style>
          <a:lnRef idx="3">
            <a:schemeClr val="lt1"/>
          </a:lnRef>
          <a:fillRef idx="1">
            <a:schemeClr val="accent3"/>
          </a:fillRef>
          <a:effectRef idx="1">
            <a:schemeClr val="accent3"/>
          </a:effectRef>
          <a:fontRef idx="minor">
            <a:schemeClr val="lt1"/>
          </a:fontRef>
        </p:style>
        <p:txBody>
          <a:bodyPr vert="vert270" wrap="square">
            <a:spAutoFit/>
          </a:bodyPr>
          <a:lstStyle/>
          <a:p>
            <a:pPr algn="ctr"/>
            <a:r>
              <a:rPr lang="id-ID" sz="2000" b="1" dirty="0" smtClean="0">
                <a:solidFill>
                  <a:schemeClr val="tx1"/>
                </a:solidFill>
              </a:rPr>
              <a:t>Nilai-nilai </a:t>
            </a:r>
            <a:r>
              <a:rPr lang="id-ID" sz="2000" b="1" dirty="0">
                <a:solidFill>
                  <a:schemeClr val="tx1"/>
                </a:solidFill>
              </a:rPr>
              <a:t>yang terkandung dalam setiap sila adalah sebagai berikut:</a:t>
            </a:r>
            <a:endParaRPr lang="id-ID" sz="2000" dirty="0">
              <a:solidFill>
                <a:schemeClr val="tx1"/>
              </a:solidFill>
            </a:endParaRPr>
          </a:p>
        </p:txBody>
      </p:sp>
      <p:graphicFrame>
        <p:nvGraphicFramePr>
          <p:cNvPr id="6" name="Diagram 5"/>
          <p:cNvGraphicFramePr/>
          <p:nvPr/>
        </p:nvGraphicFramePr>
        <p:xfrm>
          <a:off x="2030016" y="1162050"/>
          <a:ext cx="9811464" cy="59093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571680" y="626408"/>
            <a:ext cx="7704137" cy="519112"/>
          </a:xfrm>
          <a:prstGeom prst="rect">
            <a:avLst/>
          </a:prstGeom>
          <a:noFill/>
          <a:ln w="9525">
            <a:noFill/>
            <a:miter lim="800000"/>
            <a:headEnd/>
            <a:tailEnd/>
          </a:ln>
        </p:spPr>
        <p:txBody>
          <a:bodyPr>
            <a:spAutoFit/>
          </a:bodyPr>
          <a:lstStyle/>
          <a:p>
            <a:pPr algn="ctr" eaLnBrk="1" hangingPunct="1">
              <a:spcBef>
                <a:spcPct val="50000"/>
              </a:spcBef>
            </a:pPr>
            <a:r>
              <a:rPr lang="id-ID" sz="2800" b="1" dirty="0" smtClean="0"/>
              <a:t>Daftar Pustaka</a:t>
            </a:r>
            <a:endParaRPr lang="en-US" sz="2800" b="1" dirty="0"/>
          </a:p>
        </p:txBody>
      </p:sp>
      <p:sp>
        <p:nvSpPr>
          <p:cNvPr id="5" name="Rectangle 4"/>
          <p:cNvSpPr/>
          <p:nvPr/>
        </p:nvSpPr>
        <p:spPr>
          <a:xfrm>
            <a:off x="1643688" y="1490504"/>
            <a:ext cx="9771072" cy="3539430"/>
          </a:xfrm>
          <a:prstGeom prst="rect">
            <a:avLst/>
          </a:prstGeom>
        </p:spPr>
        <p:txBody>
          <a:bodyPr wrap="square">
            <a:spAutoFit/>
          </a:bodyPr>
          <a:lstStyle/>
          <a:p>
            <a:pPr marL="457200" indent="-457200">
              <a:buFont typeface="Wingdings" pitchFamily="2" charset="2"/>
              <a:buChar char="v"/>
            </a:pPr>
            <a:r>
              <a:rPr lang="id-ID" sz="1600" dirty="0" smtClean="0">
                <a:latin typeface="Arial" pitchFamily="34" charset="0"/>
                <a:cs typeface="Arial" pitchFamily="34" charset="0"/>
              </a:rPr>
              <a:t>Pendidikan Pancasila, Buku Ajar, Zulmasyhur, dkk, Universitas Nasional, Jakarta, 2019</a:t>
            </a:r>
          </a:p>
          <a:p>
            <a:pPr marL="457200" indent="-457200" algn="just">
              <a:buFont typeface="Wingdings" pitchFamily="2" charset="2"/>
              <a:buChar char="v"/>
            </a:pPr>
            <a:r>
              <a:rPr lang="id-ID" sz="1600" dirty="0" smtClean="0">
                <a:latin typeface="Arial" pitchFamily="34" charset="0"/>
                <a:cs typeface="Arial" pitchFamily="34" charset="0"/>
              </a:rPr>
              <a:t>Pendidikan Pancasila untuk Perguruan Tinggi, Kementerian Ristek Dikti, Ditjen Belmawa, Cetakan I, 2016</a:t>
            </a:r>
          </a:p>
          <a:p>
            <a:pPr marL="457200" indent="-457200" algn="just">
              <a:buFont typeface="Wingdings" pitchFamily="2" charset="2"/>
              <a:buChar char="v"/>
            </a:pPr>
            <a:r>
              <a:rPr lang="id-ID" sz="1600" dirty="0" smtClean="0">
                <a:latin typeface="Arial" pitchFamily="34" charset="0"/>
                <a:cs typeface="Arial" pitchFamily="34" charset="0"/>
              </a:rPr>
              <a:t>Kaelan, Pendidikan Pancasila, Edisi Reformasi, Paradigma, Yogyakarta, 2016</a:t>
            </a:r>
          </a:p>
          <a:p>
            <a:pPr marL="457200" indent="-457200">
              <a:buFont typeface="Wingdings" pitchFamily="2" charset="2"/>
              <a:buChar char="v"/>
            </a:pPr>
            <a:r>
              <a:rPr lang="id-ID" sz="1600" dirty="0" smtClean="0">
                <a:latin typeface="Arial" pitchFamily="34" charset="0"/>
                <a:cs typeface="Arial" pitchFamily="34" charset="0"/>
              </a:rPr>
              <a:t>https://www.google.com/search?safe=strict&amp;source=hp&amp;ei=S5yrXaKHFNb49QOorqPgDg&amp;q=Pengertian+filsafat+dalam+arti+proses&amp;oq=Pengertian+filsafat+dalam+arti+proses&amp;gs_l=psy-ab.3..0i19j0i22i30i19l3.957.6431..7338...0.0..0.409.6613.0j20j10j2j1......0....1..gws-wiz.......0i131j0j0i22i30.4kT2FxLKpEU&amp;ved=0ahUKEwji2PGMvanlAhVWfH0KHSjXCOwQ4dUDCAU&amp;uact=5</a:t>
            </a:r>
          </a:p>
          <a:p>
            <a:pPr marL="457200" indent="-457200">
              <a:buFont typeface="Wingdings" pitchFamily="2" charset="2"/>
              <a:buChar char="v"/>
            </a:pPr>
            <a:r>
              <a:rPr lang="id-ID" sz="1600" dirty="0" smtClean="0">
                <a:latin typeface="Arial" pitchFamily="34" charset="0"/>
                <a:cs typeface="Arial" pitchFamily="34" charset="0"/>
                <a:hlinkClick r:id="rId2"/>
              </a:rPr>
              <a:t>https://febisilvia48.wordpress.com/2013/05/07/pancasila-sebagai-sistem-filsafat/</a:t>
            </a:r>
            <a:endParaRPr lang="id-ID" sz="1600" dirty="0" smtClean="0">
              <a:latin typeface="Arial" pitchFamily="34" charset="0"/>
              <a:cs typeface="Arial" pitchFamily="34" charset="0"/>
            </a:endParaRPr>
          </a:p>
          <a:p>
            <a:pPr marL="457200" indent="-457200">
              <a:buFont typeface="Wingdings" pitchFamily="2" charset="2"/>
              <a:buChar char="v"/>
            </a:pPr>
            <a:r>
              <a:rPr lang="id-ID" sz="1600" dirty="0" smtClean="0">
                <a:latin typeface="Arial" pitchFamily="34" charset="0"/>
                <a:cs typeface="Arial" pitchFamily="34" charset="0"/>
                <a:hlinkClick r:id="rId3"/>
              </a:rPr>
              <a:t>http://resaputrabotti.blogspot.com/2014/10/filsafat-sebagai-ilmu-pengetahuan.html</a:t>
            </a:r>
            <a:endParaRPr lang="id-ID" sz="1600" dirty="0" smtClean="0">
              <a:latin typeface="Arial" pitchFamily="34" charset="0"/>
              <a:cs typeface="Arial" pitchFamily="34" charset="0"/>
            </a:endParaRPr>
          </a:p>
          <a:p>
            <a:pPr marL="457200" indent="-457200">
              <a:buFont typeface="Wingdings" pitchFamily="2" charset="2"/>
              <a:buChar char="v"/>
            </a:pPr>
            <a:r>
              <a:rPr lang="id-ID" sz="1600" dirty="0" smtClean="0">
                <a:latin typeface="Arial" pitchFamily="34" charset="0"/>
                <a:cs typeface="Arial" pitchFamily="34" charset="0"/>
                <a:hlinkClick r:id="rId4"/>
              </a:rPr>
              <a:t>http://ajiraksa.blogspot.com/2011/05/filsafat-sebagai-pandangan-hidup.html</a:t>
            </a:r>
            <a:endParaRPr lang="id-ID" sz="1600" dirty="0" smtClean="0">
              <a:latin typeface="Arial" pitchFamily="34" charset="0"/>
              <a:cs typeface="Arial" pitchFamily="34" charset="0"/>
            </a:endParaRPr>
          </a:p>
          <a:p>
            <a:pPr marL="457200" indent="-457200">
              <a:buFont typeface="Wingdings" pitchFamily="2" charset="2"/>
              <a:buChar char="v"/>
            </a:pPr>
            <a:r>
              <a:rPr lang="id-ID" sz="1600" dirty="0" smtClean="0">
                <a:latin typeface="Arial" pitchFamily="34" charset="0"/>
                <a:cs typeface="Arial" pitchFamily="34" charset="0"/>
                <a:hlinkClick r:id="rId5"/>
              </a:rPr>
              <a:t>https://arwave.blogspot.com/2015/10/klasifikasi-filsafat-secara-teoritis.html</a:t>
            </a:r>
            <a:endParaRPr lang="id-ID" sz="1600" dirty="0" smtClean="0">
              <a:latin typeface="Arial" pitchFamily="34" charset="0"/>
              <a:cs typeface="Arial" pitchFamily="34" charset="0"/>
            </a:endParaRPr>
          </a:p>
          <a:p>
            <a:pPr marL="457200" indent="-457200">
              <a:buAutoNum type="alphaLcPeriod"/>
            </a:pPr>
            <a:endParaRPr lang="id-ID" sz="1600" dirty="0" smtClean="0">
              <a:latin typeface="Arial" pitchFamily="34" charset="0"/>
              <a:cs typeface="Arial" pitchFamily="34" charset="0"/>
            </a:endParaRPr>
          </a:p>
        </p:txBody>
      </p:sp>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3825E3-20E2-411C-BAF9-45828EFC5B73}"/>
              </a:ext>
            </a:extLst>
          </p:cNvPr>
          <p:cNvSpPr>
            <a:spLocks noGrp="1"/>
          </p:cNvSpPr>
          <p:nvPr>
            <p:ph type="title"/>
          </p:nvPr>
        </p:nvSpPr>
        <p:spPr/>
        <p:txBody>
          <a:bodyPr/>
          <a:lstStyle/>
          <a:p>
            <a:endParaRPr lang="id-ID" dirty="0"/>
          </a:p>
        </p:txBody>
      </p:sp>
      <p:sp>
        <p:nvSpPr>
          <p:cNvPr id="3" name="Content Placeholder 2">
            <a:extLst>
              <a:ext uri="{FF2B5EF4-FFF2-40B4-BE49-F238E27FC236}">
                <a16:creationId xmlns="" xmlns:a16="http://schemas.microsoft.com/office/drawing/2014/main" id="{A6C1EC14-38D9-4DCD-A0E4-5E5029121E75}"/>
              </a:ext>
            </a:extLst>
          </p:cNvPr>
          <p:cNvSpPr>
            <a:spLocks noGrp="1"/>
          </p:cNvSpPr>
          <p:nvPr>
            <p:ph idx="1"/>
          </p:nvPr>
        </p:nvSpPr>
        <p:spPr/>
        <p:txBody>
          <a:bodyPr anchor="t" anchorCtr="0">
            <a:normAutofit/>
          </a:bodyPr>
          <a:lstStyle/>
          <a:p>
            <a:pPr marL="0" indent="0" algn="ctr">
              <a:buNone/>
            </a:pPr>
            <a:r>
              <a:rPr lang="id-ID" sz="6600" b="1" i="1" dirty="0">
                <a:latin typeface="Lucida Bright" panose="02040602050505020304" pitchFamily="18" charset="0"/>
                <a:ea typeface="Cambria" panose="02040503050406030204" pitchFamily="18" charset="0"/>
              </a:rPr>
              <a:t>Terimakasih</a:t>
            </a:r>
          </a:p>
        </p:txBody>
      </p:sp>
    </p:spTree>
    <p:extLst>
      <p:ext uri="{BB962C8B-B14F-4D97-AF65-F5344CB8AC3E}">
        <p14:creationId xmlns="" xmlns:p14="http://schemas.microsoft.com/office/powerpoint/2010/main" val="3632800967"/>
      </p:ext>
    </p:extLst>
  </p:cSld>
  <p:clrMapOvr>
    <a:masterClrMapping/>
  </p:clrMapOvr>
  <p:transition>
    <p:check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524000" y="1223278"/>
          <a:ext cx="10104120" cy="53146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710939857"/>
      </p:ext>
    </p:extLst>
  </p:cSld>
  <p:clrMapOvr>
    <a:masterClrMapping/>
  </p:clrMapOvr>
  <p:transition>
    <p:wheel spokes="3"/>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693600" y="306368"/>
            <a:ext cx="7704137" cy="519112"/>
          </a:xfrm>
          <a:prstGeom prst="rect">
            <a:avLst/>
          </a:prstGeom>
          <a:noFill/>
          <a:ln w="9525">
            <a:noFill/>
            <a:miter lim="800000"/>
            <a:headEnd/>
            <a:tailEnd/>
          </a:ln>
        </p:spPr>
        <p:txBody>
          <a:bodyPr>
            <a:spAutoFit/>
          </a:bodyPr>
          <a:lstStyle/>
          <a:p>
            <a:pPr algn="ctr" eaLnBrk="1" hangingPunct="1">
              <a:spcBef>
                <a:spcPct val="50000"/>
              </a:spcBef>
            </a:pPr>
            <a:r>
              <a:rPr lang="id-ID" sz="2800" b="1" dirty="0" smtClean="0"/>
              <a:t>Makna Falsafah Hidup</a:t>
            </a:r>
            <a:endParaRPr lang="en-US" sz="2800" b="1" dirty="0"/>
          </a:p>
        </p:txBody>
      </p:sp>
      <p:graphicFrame>
        <p:nvGraphicFramePr>
          <p:cNvPr id="5" name="Diagram 4"/>
          <p:cNvGraphicFramePr/>
          <p:nvPr/>
        </p:nvGraphicFramePr>
        <p:xfrm>
          <a:off x="1837616" y="1242472"/>
          <a:ext cx="9089464" cy="1938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883336" y="3345944"/>
          <a:ext cx="8998024" cy="26776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586920" y="275888"/>
            <a:ext cx="7704137" cy="519112"/>
          </a:xfrm>
          <a:prstGeom prst="rect">
            <a:avLst/>
          </a:prstGeom>
          <a:noFill/>
          <a:ln w="9525">
            <a:noFill/>
            <a:miter lim="800000"/>
            <a:headEnd/>
            <a:tailEnd/>
          </a:ln>
        </p:spPr>
        <p:txBody>
          <a:bodyPr>
            <a:spAutoFit/>
          </a:bodyPr>
          <a:lstStyle/>
          <a:p>
            <a:pPr algn="ctr" eaLnBrk="1" hangingPunct="1">
              <a:spcBef>
                <a:spcPct val="50000"/>
              </a:spcBef>
            </a:pPr>
            <a:r>
              <a:rPr lang="id-ID" sz="2800" b="1" dirty="0" smtClean="0"/>
              <a:t>Makna Falsafah Hidup</a:t>
            </a:r>
            <a:endParaRPr lang="en-US" sz="2800" b="1" dirty="0"/>
          </a:p>
        </p:txBody>
      </p:sp>
      <p:graphicFrame>
        <p:nvGraphicFramePr>
          <p:cNvPr id="5" name="Diagram 4"/>
          <p:cNvGraphicFramePr/>
          <p:nvPr/>
        </p:nvGraphicFramePr>
        <p:xfrm>
          <a:off x="1902768" y="1277144"/>
          <a:ext cx="9161472" cy="4752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510720" y="260648"/>
            <a:ext cx="7704137" cy="519112"/>
          </a:xfrm>
          <a:prstGeom prst="rect">
            <a:avLst/>
          </a:prstGeom>
          <a:noFill/>
          <a:ln w="9525">
            <a:noFill/>
            <a:miter lim="800000"/>
            <a:headEnd/>
            <a:tailEnd/>
          </a:ln>
        </p:spPr>
        <p:txBody>
          <a:bodyPr>
            <a:spAutoFit/>
          </a:bodyPr>
          <a:lstStyle/>
          <a:p>
            <a:pPr algn="ctr" eaLnBrk="1" hangingPunct="1">
              <a:spcBef>
                <a:spcPct val="50000"/>
              </a:spcBef>
            </a:pPr>
            <a:r>
              <a:rPr lang="id-ID" sz="2800" b="1" dirty="0" smtClean="0"/>
              <a:t>Makna Falsafah Hidup</a:t>
            </a:r>
            <a:endParaRPr lang="en-US" sz="2800" b="1" dirty="0"/>
          </a:p>
        </p:txBody>
      </p:sp>
      <p:graphicFrame>
        <p:nvGraphicFramePr>
          <p:cNvPr id="5" name="Diagram 4"/>
          <p:cNvGraphicFramePr/>
          <p:nvPr/>
        </p:nvGraphicFramePr>
        <p:xfrm>
          <a:off x="2189664" y="1185704"/>
          <a:ext cx="8280920" cy="3312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2261672" y="4647312"/>
          <a:ext cx="8208912" cy="19389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586920" y="275888"/>
            <a:ext cx="7704137" cy="519112"/>
          </a:xfrm>
          <a:prstGeom prst="rect">
            <a:avLst/>
          </a:prstGeom>
          <a:noFill/>
          <a:ln w="9525">
            <a:noFill/>
            <a:miter lim="800000"/>
            <a:headEnd/>
            <a:tailEnd/>
          </a:ln>
        </p:spPr>
        <p:txBody>
          <a:bodyPr>
            <a:spAutoFit/>
          </a:bodyPr>
          <a:lstStyle/>
          <a:p>
            <a:pPr algn="ctr" eaLnBrk="1" hangingPunct="1">
              <a:spcBef>
                <a:spcPct val="50000"/>
              </a:spcBef>
            </a:pPr>
            <a:r>
              <a:rPr lang="id-ID" sz="2800" b="1" dirty="0" smtClean="0"/>
              <a:t>Makna Falsafah Hidup</a:t>
            </a:r>
            <a:endParaRPr lang="en-US" sz="2800" b="1" dirty="0"/>
          </a:p>
        </p:txBody>
      </p:sp>
      <p:graphicFrame>
        <p:nvGraphicFramePr>
          <p:cNvPr id="5" name="Diagram 4"/>
          <p:cNvGraphicFramePr/>
          <p:nvPr/>
        </p:nvGraphicFramePr>
        <p:xfrm>
          <a:off x="1586920" y="1174656"/>
          <a:ext cx="9980240" cy="5472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510720" y="275888"/>
            <a:ext cx="7704137" cy="519112"/>
          </a:xfrm>
          <a:prstGeom prst="rect">
            <a:avLst/>
          </a:prstGeom>
          <a:noFill/>
          <a:ln w="9525">
            <a:noFill/>
            <a:miter lim="800000"/>
            <a:headEnd/>
            <a:tailEnd/>
          </a:ln>
        </p:spPr>
        <p:txBody>
          <a:bodyPr>
            <a:spAutoFit/>
          </a:bodyPr>
          <a:lstStyle/>
          <a:p>
            <a:pPr algn="ctr" eaLnBrk="1" hangingPunct="1">
              <a:spcBef>
                <a:spcPct val="50000"/>
              </a:spcBef>
            </a:pPr>
            <a:r>
              <a:rPr lang="id-ID" sz="2800" b="1" dirty="0" smtClean="0"/>
              <a:t>Makna Falsafah Hidup</a:t>
            </a:r>
            <a:endParaRPr lang="en-US" sz="2800" b="1" dirty="0"/>
          </a:p>
        </p:txBody>
      </p:sp>
      <p:graphicFrame>
        <p:nvGraphicFramePr>
          <p:cNvPr id="5" name="Diagram 4"/>
          <p:cNvGraphicFramePr/>
          <p:nvPr/>
        </p:nvGraphicFramePr>
        <p:xfrm>
          <a:off x="1525960" y="1231424"/>
          <a:ext cx="10178360" cy="5406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586920" y="184448"/>
            <a:ext cx="7704137" cy="519112"/>
          </a:xfrm>
          <a:prstGeom prst="rect">
            <a:avLst/>
          </a:prstGeom>
          <a:noFill/>
          <a:ln w="9525">
            <a:noFill/>
            <a:miter lim="800000"/>
            <a:headEnd/>
            <a:tailEnd/>
          </a:ln>
        </p:spPr>
        <p:txBody>
          <a:bodyPr>
            <a:spAutoFit/>
          </a:bodyPr>
          <a:lstStyle/>
          <a:p>
            <a:pPr algn="ctr" eaLnBrk="1" hangingPunct="1">
              <a:spcBef>
                <a:spcPct val="50000"/>
              </a:spcBef>
            </a:pPr>
            <a:r>
              <a:rPr lang="id-ID" sz="2800" b="1" dirty="0" smtClean="0"/>
              <a:t>Makna Falsafah Hidup</a:t>
            </a:r>
            <a:endParaRPr lang="en-US" sz="2800" b="1" dirty="0"/>
          </a:p>
        </p:txBody>
      </p:sp>
      <p:graphicFrame>
        <p:nvGraphicFramePr>
          <p:cNvPr id="5" name="Diagram 4"/>
          <p:cNvGraphicFramePr/>
          <p:nvPr/>
        </p:nvGraphicFramePr>
        <p:xfrm>
          <a:off x="1298888" y="1405920"/>
          <a:ext cx="10359712" cy="5112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710939857"/>
      </p:ext>
    </p:extLst>
  </p:cSld>
  <p:clrMapOvr>
    <a:masterClrMapping/>
  </p:clrMapOvr>
  <p:transition>
    <p:spli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238</TotalTime>
  <Words>2609</Words>
  <Application>Microsoft Office PowerPoint</Application>
  <PresentationFormat>Custom</PresentationFormat>
  <Paragraphs>147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Parallax</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dc:creator>
  <cp:lastModifiedBy>Masidin</cp:lastModifiedBy>
  <cp:revision>71</cp:revision>
  <dcterms:created xsi:type="dcterms:W3CDTF">2019-10-30T03:03:28Z</dcterms:created>
  <dcterms:modified xsi:type="dcterms:W3CDTF">2021-05-05T03:49:25Z</dcterms:modified>
</cp:coreProperties>
</file>